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bookmarkIdSeed="2">
  <p:sldMasterIdLst>
    <p:sldMasterId id="2147483691" r:id="rId1"/>
  </p:sldMasterIdLst>
  <p:notesMasterIdLst>
    <p:notesMasterId r:id="rId71"/>
  </p:notesMasterIdLst>
  <p:sldIdLst>
    <p:sldId id="330" r:id="rId2"/>
    <p:sldId id="259" r:id="rId3"/>
    <p:sldId id="260" r:id="rId4"/>
    <p:sldId id="312" r:id="rId5"/>
    <p:sldId id="344" r:id="rId6"/>
    <p:sldId id="342" r:id="rId7"/>
    <p:sldId id="345" r:id="rId8"/>
    <p:sldId id="343" r:id="rId9"/>
    <p:sldId id="346" r:id="rId10"/>
    <p:sldId id="347" r:id="rId11"/>
    <p:sldId id="331" r:id="rId12"/>
    <p:sldId id="334" r:id="rId13"/>
    <p:sldId id="336" r:id="rId14"/>
    <p:sldId id="337" r:id="rId15"/>
    <p:sldId id="286" r:id="rId16"/>
    <p:sldId id="263" r:id="rId17"/>
    <p:sldId id="315" r:id="rId18"/>
    <p:sldId id="348" r:id="rId19"/>
    <p:sldId id="349" r:id="rId20"/>
    <p:sldId id="350" r:id="rId21"/>
    <p:sldId id="351" r:id="rId22"/>
    <p:sldId id="353" r:id="rId23"/>
    <p:sldId id="354" r:id="rId24"/>
    <p:sldId id="355" r:id="rId25"/>
    <p:sldId id="321" r:id="rId26"/>
    <p:sldId id="358" r:id="rId27"/>
    <p:sldId id="356" r:id="rId28"/>
    <p:sldId id="359" r:id="rId29"/>
    <p:sldId id="320" r:id="rId30"/>
    <p:sldId id="360" r:id="rId31"/>
    <p:sldId id="357" r:id="rId32"/>
    <p:sldId id="361" r:id="rId33"/>
    <p:sldId id="269" r:id="rId34"/>
    <p:sldId id="339" r:id="rId35"/>
    <p:sldId id="341" r:id="rId36"/>
    <p:sldId id="332" r:id="rId37"/>
    <p:sldId id="318" r:id="rId38"/>
    <p:sldId id="362" r:id="rId39"/>
    <p:sldId id="266" r:id="rId40"/>
    <p:sldId id="257" r:id="rId41"/>
    <p:sldId id="364" r:id="rId42"/>
    <p:sldId id="322" r:id="rId43"/>
    <p:sldId id="363" r:id="rId44"/>
    <p:sldId id="270" r:id="rId45"/>
    <p:sldId id="378" r:id="rId46"/>
    <p:sldId id="377" r:id="rId47"/>
    <p:sldId id="279" r:id="rId48"/>
    <p:sldId id="365" r:id="rId49"/>
    <p:sldId id="366" r:id="rId50"/>
    <p:sldId id="325" r:id="rId51"/>
    <p:sldId id="367" r:id="rId52"/>
    <p:sldId id="368" r:id="rId53"/>
    <p:sldId id="333" r:id="rId54"/>
    <p:sldId id="324" r:id="rId55"/>
    <p:sldId id="280" r:id="rId56"/>
    <p:sldId id="369" r:id="rId57"/>
    <p:sldId id="285" r:id="rId58"/>
    <p:sldId id="370" r:id="rId59"/>
    <p:sldId id="326" r:id="rId60"/>
    <p:sldId id="371" r:id="rId61"/>
    <p:sldId id="372" r:id="rId62"/>
    <p:sldId id="261" r:id="rId63"/>
    <p:sldId id="327" r:id="rId64"/>
    <p:sldId id="340" r:id="rId65"/>
    <p:sldId id="374" r:id="rId66"/>
    <p:sldId id="375" r:id="rId67"/>
    <p:sldId id="376" r:id="rId68"/>
    <p:sldId id="373" r:id="rId69"/>
    <p:sldId id="328" r:id="rId70"/>
  </p:sldIdLst>
  <p:sldSz cx="9144000" cy="5143500" type="screen16x9"/>
  <p:notesSz cx="6858000" cy="9144000"/>
  <p:embeddedFontLst>
    <p:embeddedFont>
      <p:font typeface="Inria Sans" panose="020B0604020202020204" charset="0"/>
      <p:regular r:id="rId72"/>
      <p:bold r:id="rId73"/>
      <p:italic r:id="rId74"/>
      <p:boldItalic r:id="rId75"/>
    </p:embeddedFont>
    <p:embeddedFont>
      <p:font typeface="RocknRoll One" panose="020B0604020202020204" charset="-128"/>
      <p:regular r:id="rId76"/>
    </p:embeddedFont>
    <p:embeddedFont>
      <p:font typeface="SVN-FFF Tusj" panose="020B0604020202020204" charset="0"/>
      <p:regular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000"/>
    <a:srgbClr val="558A4C"/>
    <a:srgbClr val="39460C"/>
    <a:srgbClr val="6684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2E485AB-6C5C-4001-BEAF-F0624DF2171A}">
  <a:tblStyle styleId="{E2E485AB-6C5C-4001-BEAF-F0624DF2171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56" autoAdjust="0"/>
  </p:normalViewPr>
  <p:slideViewPr>
    <p:cSldViewPr snapToGrid="0" showGuides="1">
      <p:cViewPr varScale="1">
        <p:scale>
          <a:sx n="109" d="100"/>
          <a:sy n="109" d="100"/>
        </p:scale>
        <p:origin x="-216" y="-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3.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195639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86"/>
        <p:cNvGrpSpPr/>
        <p:nvPr/>
      </p:nvGrpSpPr>
      <p:grpSpPr>
        <a:xfrm>
          <a:off x="0" y="0"/>
          <a:ext cx="0" cy="0"/>
          <a:chOff x="0" y="0"/>
          <a:chExt cx="0" cy="0"/>
        </a:xfrm>
      </p:grpSpPr>
      <p:sp>
        <p:nvSpPr>
          <p:cNvPr id="26887" name="Google Shape;26887;gf478a96ada_0_30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88" name="Google Shape;26888;gf478a96ada_0_3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6228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13"/>
        <p:cNvGrpSpPr/>
        <p:nvPr/>
      </p:nvGrpSpPr>
      <p:grpSpPr>
        <a:xfrm>
          <a:off x="0" y="0"/>
          <a:ext cx="0" cy="0"/>
          <a:chOff x="0" y="0"/>
          <a:chExt cx="0" cy="0"/>
        </a:xfrm>
      </p:grpSpPr>
      <p:sp>
        <p:nvSpPr>
          <p:cNvPr id="27114" name="Google Shape;27114;g13d2b0095be_0_18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15" name="Google Shape;27115;g13d2b0095be_0_18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9020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42"/>
        <p:cNvGrpSpPr/>
        <p:nvPr/>
      </p:nvGrpSpPr>
      <p:grpSpPr>
        <a:xfrm>
          <a:off x="0" y="0"/>
          <a:ext cx="0" cy="0"/>
          <a:chOff x="0" y="0"/>
          <a:chExt cx="0" cy="0"/>
        </a:xfrm>
      </p:grpSpPr>
      <p:sp>
        <p:nvSpPr>
          <p:cNvPr id="27343" name="Google Shape;27343;g13d3bee5551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44" name="Google Shape;27344;g13d3bee5551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7737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48"/>
        <p:cNvGrpSpPr/>
        <p:nvPr/>
      </p:nvGrpSpPr>
      <p:grpSpPr>
        <a:xfrm>
          <a:off x="0" y="0"/>
          <a:ext cx="0" cy="0"/>
          <a:chOff x="0" y="0"/>
          <a:chExt cx="0" cy="0"/>
        </a:xfrm>
      </p:grpSpPr>
      <p:sp>
        <p:nvSpPr>
          <p:cNvPr id="27249" name="Google Shape;27249;g13d3bee5551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50" name="Google Shape;27250;g13d3bee5551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3504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34"/>
        <p:cNvGrpSpPr/>
        <p:nvPr/>
      </p:nvGrpSpPr>
      <p:grpSpPr>
        <a:xfrm>
          <a:off x="0" y="0"/>
          <a:ext cx="0" cy="0"/>
          <a:chOff x="0" y="0"/>
          <a:chExt cx="0" cy="0"/>
        </a:xfrm>
      </p:grpSpPr>
      <p:sp>
        <p:nvSpPr>
          <p:cNvPr id="26835" name="Google Shape;26835;gf478a96ada_0_16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6" name="Google Shape;26836;gf478a96ada_0_16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48189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34"/>
        <p:cNvGrpSpPr/>
        <p:nvPr/>
      </p:nvGrpSpPr>
      <p:grpSpPr>
        <a:xfrm>
          <a:off x="0" y="0"/>
          <a:ext cx="0" cy="0"/>
          <a:chOff x="0" y="0"/>
          <a:chExt cx="0" cy="0"/>
        </a:xfrm>
      </p:grpSpPr>
      <p:sp>
        <p:nvSpPr>
          <p:cNvPr id="26835" name="Google Shape;26835;gf478a96ada_0_16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6" name="Google Shape;26836;gf478a96ada_0_16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14144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57"/>
        <p:cNvGrpSpPr/>
        <p:nvPr/>
      </p:nvGrpSpPr>
      <p:grpSpPr>
        <a:xfrm>
          <a:off x="0" y="0"/>
          <a:ext cx="0" cy="0"/>
          <a:chOff x="0" y="0"/>
          <a:chExt cx="0" cy="0"/>
        </a:xfrm>
      </p:grpSpPr>
      <p:sp>
        <p:nvSpPr>
          <p:cNvPr id="27358" name="Google Shape;27358;g13d3bee5551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59" name="Google Shape;27359;g13d3bee5551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3553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48"/>
        <p:cNvGrpSpPr/>
        <p:nvPr/>
      </p:nvGrpSpPr>
      <p:grpSpPr>
        <a:xfrm>
          <a:off x="0" y="0"/>
          <a:ext cx="0" cy="0"/>
          <a:chOff x="0" y="0"/>
          <a:chExt cx="0" cy="0"/>
        </a:xfrm>
      </p:grpSpPr>
      <p:sp>
        <p:nvSpPr>
          <p:cNvPr id="27249" name="Google Shape;27249;g13d3bee5551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50" name="Google Shape;27250;g13d3bee5551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0539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57"/>
        <p:cNvGrpSpPr/>
        <p:nvPr/>
      </p:nvGrpSpPr>
      <p:grpSpPr>
        <a:xfrm>
          <a:off x="0" y="0"/>
          <a:ext cx="0" cy="0"/>
          <a:chOff x="0" y="0"/>
          <a:chExt cx="0" cy="0"/>
        </a:xfrm>
      </p:grpSpPr>
      <p:sp>
        <p:nvSpPr>
          <p:cNvPr id="27358" name="Google Shape;27358;g13d3bee5551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59" name="Google Shape;27359;g13d3bee5551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6154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64"/>
        <p:cNvGrpSpPr/>
        <p:nvPr/>
      </p:nvGrpSpPr>
      <p:grpSpPr>
        <a:xfrm>
          <a:off x="0" y="0"/>
          <a:ext cx="0" cy="0"/>
          <a:chOff x="0" y="0"/>
          <a:chExt cx="0" cy="0"/>
        </a:xfrm>
      </p:grpSpPr>
      <p:sp>
        <p:nvSpPr>
          <p:cNvPr id="27765" name="Google Shape;27765;g13d3bee5551_0_5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66" name="Google Shape;27766;g13d3bee5551_0_5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9515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64"/>
        <p:cNvGrpSpPr/>
        <p:nvPr/>
      </p:nvGrpSpPr>
      <p:grpSpPr>
        <a:xfrm>
          <a:off x="0" y="0"/>
          <a:ext cx="0" cy="0"/>
          <a:chOff x="0" y="0"/>
          <a:chExt cx="0" cy="0"/>
        </a:xfrm>
      </p:grpSpPr>
      <p:sp>
        <p:nvSpPr>
          <p:cNvPr id="27765" name="Google Shape;27765;g13d3bee5551_0_5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66" name="Google Shape;27766;g13d3bee5551_0_5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911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71"/>
        <p:cNvGrpSpPr/>
        <p:nvPr/>
      </p:nvGrpSpPr>
      <p:grpSpPr>
        <a:xfrm>
          <a:off x="0" y="0"/>
          <a:ext cx="0" cy="0"/>
          <a:chOff x="0" y="0"/>
          <a:chExt cx="0" cy="0"/>
        </a:xfrm>
      </p:grpSpPr>
      <p:sp>
        <p:nvSpPr>
          <p:cNvPr id="26972" name="Google Shape;26972;g13d2b0095be_0_13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73" name="Google Shape;26973;g13d2b0095be_0_13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994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64"/>
        <p:cNvGrpSpPr/>
        <p:nvPr/>
      </p:nvGrpSpPr>
      <p:grpSpPr>
        <a:xfrm>
          <a:off x="0" y="0"/>
          <a:ext cx="0" cy="0"/>
          <a:chOff x="0" y="0"/>
          <a:chExt cx="0" cy="0"/>
        </a:xfrm>
      </p:grpSpPr>
      <p:sp>
        <p:nvSpPr>
          <p:cNvPr id="27765" name="Google Shape;27765;g13d3bee5551_0_5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66" name="Google Shape;27766;g13d3bee5551_0_5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6110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48"/>
        <p:cNvGrpSpPr/>
        <p:nvPr/>
      </p:nvGrpSpPr>
      <p:grpSpPr>
        <a:xfrm>
          <a:off x="0" y="0"/>
          <a:ext cx="0" cy="0"/>
          <a:chOff x="0" y="0"/>
          <a:chExt cx="0" cy="0"/>
        </a:xfrm>
      </p:grpSpPr>
      <p:sp>
        <p:nvSpPr>
          <p:cNvPr id="27249" name="Google Shape;27249;g13d3bee5551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50" name="Google Shape;27250;g13d3bee5551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9681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17"/>
        <p:cNvGrpSpPr/>
        <p:nvPr/>
      </p:nvGrpSpPr>
      <p:grpSpPr>
        <a:xfrm>
          <a:off x="0" y="0"/>
          <a:ext cx="0" cy="0"/>
          <a:chOff x="0" y="0"/>
          <a:chExt cx="0" cy="0"/>
        </a:xfrm>
      </p:grpSpPr>
      <p:sp>
        <p:nvSpPr>
          <p:cNvPr id="27818" name="Google Shape;27818;g13d3bee5551_0_5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19" name="Google Shape;27819;g13d3bee5551_0_5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9990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17"/>
        <p:cNvGrpSpPr/>
        <p:nvPr/>
      </p:nvGrpSpPr>
      <p:grpSpPr>
        <a:xfrm>
          <a:off x="0" y="0"/>
          <a:ext cx="0" cy="0"/>
          <a:chOff x="0" y="0"/>
          <a:chExt cx="0" cy="0"/>
        </a:xfrm>
      </p:grpSpPr>
      <p:sp>
        <p:nvSpPr>
          <p:cNvPr id="27818" name="Google Shape;27818;g13d3bee5551_0_5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19" name="Google Shape;27819;g13d3bee5551_0_5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176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18"/>
        <p:cNvGrpSpPr/>
        <p:nvPr/>
      </p:nvGrpSpPr>
      <p:grpSpPr>
        <a:xfrm>
          <a:off x="0" y="0"/>
          <a:ext cx="0" cy="0"/>
          <a:chOff x="0" y="0"/>
          <a:chExt cx="0" cy="0"/>
        </a:xfrm>
      </p:grpSpPr>
      <p:sp>
        <p:nvSpPr>
          <p:cNvPr id="28019" name="Google Shape;28019;g13d47c5ef3c_0_2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20" name="Google Shape;28020;g13d47c5ef3c_0_2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75264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18"/>
        <p:cNvGrpSpPr/>
        <p:nvPr/>
      </p:nvGrpSpPr>
      <p:grpSpPr>
        <a:xfrm>
          <a:off x="0" y="0"/>
          <a:ext cx="0" cy="0"/>
          <a:chOff x="0" y="0"/>
          <a:chExt cx="0" cy="0"/>
        </a:xfrm>
      </p:grpSpPr>
      <p:sp>
        <p:nvSpPr>
          <p:cNvPr id="28019" name="Google Shape;28019;g13d47c5ef3c_0_2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20" name="Google Shape;28020;g13d47c5ef3c_0_2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9836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05"/>
        <p:cNvGrpSpPr/>
        <p:nvPr/>
      </p:nvGrpSpPr>
      <p:grpSpPr>
        <a:xfrm>
          <a:off x="0" y="0"/>
          <a:ext cx="0" cy="0"/>
          <a:chOff x="0" y="0"/>
          <a:chExt cx="0" cy="0"/>
        </a:xfrm>
      </p:grpSpPr>
      <p:sp>
        <p:nvSpPr>
          <p:cNvPr id="27006" name="Google Shape;27006;gf478a96ada_0_5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07" name="Google Shape;27007;gf478a96ada_0_5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189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87"/>
        <p:cNvGrpSpPr/>
        <p:nvPr/>
      </p:nvGrpSpPr>
      <p:grpSpPr>
        <a:xfrm>
          <a:off x="0" y="0"/>
          <a:ext cx="0" cy="0"/>
          <a:chOff x="0" y="0"/>
          <a:chExt cx="0" cy="0"/>
        </a:xfrm>
      </p:grpSpPr>
      <p:sp>
        <p:nvSpPr>
          <p:cNvPr id="28088" name="Google Shape;28088;g13d3bee5551_0_57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89" name="Google Shape;28089;g13d3bee5551_0_5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07237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87"/>
        <p:cNvGrpSpPr/>
        <p:nvPr/>
      </p:nvGrpSpPr>
      <p:grpSpPr>
        <a:xfrm>
          <a:off x="0" y="0"/>
          <a:ext cx="0" cy="0"/>
          <a:chOff x="0" y="0"/>
          <a:chExt cx="0" cy="0"/>
        </a:xfrm>
      </p:grpSpPr>
      <p:sp>
        <p:nvSpPr>
          <p:cNvPr id="28088" name="Google Shape;28088;g13d3bee5551_0_57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89" name="Google Shape;28089;g13d3bee5551_0_5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97803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13"/>
        <p:cNvGrpSpPr/>
        <p:nvPr/>
      </p:nvGrpSpPr>
      <p:grpSpPr>
        <a:xfrm>
          <a:off x="0" y="0"/>
          <a:ext cx="0" cy="0"/>
          <a:chOff x="0" y="0"/>
          <a:chExt cx="0" cy="0"/>
        </a:xfrm>
      </p:grpSpPr>
      <p:sp>
        <p:nvSpPr>
          <p:cNvPr id="27114" name="Google Shape;27114;g13d2b0095be_0_18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15" name="Google Shape;27115;g13d2b0095be_0_18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2506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13"/>
        <p:cNvGrpSpPr/>
        <p:nvPr/>
      </p:nvGrpSpPr>
      <p:grpSpPr>
        <a:xfrm>
          <a:off x="0" y="0"/>
          <a:ext cx="0" cy="0"/>
          <a:chOff x="0" y="0"/>
          <a:chExt cx="0" cy="0"/>
        </a:xfrm>
      </p:grpSpPr>
      <p:sp>
        <p:nvSpPr>
          <p:cNvPr id="27114" name="Google Shape;27114;g13d2b0095be_0_18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15" name="Google Shape;27115;g13d2b0095be_0_18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6442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13"/>
        <p:cNvGrpSpPr/>
        <p:nvPr/>
      </p:nvGrpSpPr>
      <p:grpSpPr>
        <a:xfrm>
          <a:off x="0" y="0"/>
          <a:ext cx="0" cy="0"/>
          <a:chOff x="0" y="0"/>
          <a:chExt cx="0" cy="0"/>
        </a:xfrm>
      </p:grpSpPr>
      <p:sp>
        <p:nvSpPr>
          <p:cNvPr id="27114" name="Google Shape;27114;g13d2b0095be_0_18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15" name="Google Shape;27115;g13d2b0095be_0_18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4146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13"/>
        <p:cNvGrpSpPr/>
        <p:nvPr/>
      </p:nvGrpSpPr>
      <p:grpSpPr>
        <a:xfrm>
          <a:off x="0" y="0"/>
          <a:ext cx="0" cy="0"/>
          <a:chOff x="0" y="0"/>
          <a:chExt cx="0" cy="0"/>
        </a:xfrm>
      </p:grpSpPr>
      <p:sp>
        <p:nvSpPr>
          <p:cNvPr id="27114" name="Google Shape;27114;g13d2b0095be_0_18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15" name="Google Shape;27115;g13d2b0095be_0_18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755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13"/>
        <p:cNvGrpSpPr/>
        <p:nvPr/>
      </p:nvGrpSpPr>
      <p:grpSpPr>
        <a:xfrm>
          <a:off x="0" y="0"/>
          <a:ext cx="0" cy="0"/>
          <a:chOff x="0" y="0"/>
          <a:chExt cx="0" cy="0"/>
        </a:xfrm>
      </p:grpSpPr>
      <p:sp>
        <p:nvSpPr>
          <p:cNvPr id="27114" name="Google Shape;27114;g13d2b0095be_0_18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15" name="Google Shape;27115;g13d2b0095be_0_18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262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13"/>
        <p:cNvGrpSpPr/>
        <p:nvPr/>
      </p:nvGrpSpPr>
      <p:grpSpPr>
        <a:xfrm>
          <a:off x="0" y="0"/>
          <a:ext cx="0" cy="0"/>
          <a:chOff x="0" y="0"/>
          <a:chExt cx="0" cy="0"/>
        </a:xfrm>
      </p:grpSpPr>
      <p:sp>
        <p:nvSpPr>
          <p:cNvPr id="27114" name="Google Shape;27114;g13d2b0095be_0_18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15" name="Google Shape;27115;g13d2b0095be_0_18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3480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5"/>
        <p:cNvGrpSpPr/>
        <p:nvPr/>
      </p:nvGrpSpPr>
      <p:grpSpPr>
        <a:xfrm>
          <a:off x="0" y="0"/>
          <a:ext cx="0" cy="0"/>
          <a:chOff x="0" y="0"/>
          <a:chExt cx="0" cy="0"/>
        </a:xfrm>
      </p:grpSpPr>
      <p:grpSp>
        <p:nvGrpSpPr>
          <p:cNvPr id="666" name="Google Shape;666;p3"/>
          <p:cNvGrpSpPr/>
          <p:nvPr/>
        </p:nvGrpSpPr>
        <p:grpSpPr>
          <a:xfrm>
            <a:off x="-44372" y="-112096"/>
            <a:ext cx="9232744" cy="5367692"/>
            <a:chOff x="-36097" y="-112100"/>
            <a:chExt cx="9232744" cy="5367692"/>
          </a:xfrm>
        </p:grpSpPr>
        <p:sp>
          <p:nvSpPr>
            <p:cNvPr id="667" name="Google Shape;667;p3"/>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2" name="Google Shape;1302;p3"/>
          <p:cNvSpPr txBox="1">
            <a:spLocks noGrp="1"/>
          </p:cNvSpPr>
          <p:nvPr>
            <p:ph type="title"/>
          </p:nvPr>
        </p:nvSpPr>
        <p:spPr>
          <a:xfrm>
            <a:off x="2028750" y="2098100"/>
            <a:ext cx="5086500" cy="9390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03" name="Google Shape;1303;p3"/>
          <p:cNvSpPr txBox="1">
            <a:spLocks noGrp="1"/>
          </p:cNvSpPr>
          <p:nvPr>
            <p:ph type="title" idx="2" hasCustomPrompt="1"/>
          </p:nvPr>
        </p:nvSpPr>
        <p:spPr>
          <a:xfrm>
            <a:off x="3942750" y="801025"/>
            <a:ext cx="1258500" cy="72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b="1">
                <a:latin typeface="Inria Sans"/>
                <a:ea typeface="Inria Sans"/>
                <a:cs typeface="Inria Sans"/>
                <a:sym typeface="Inria Sans"/>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04" name="Google Shape;1304;p3"/>
          <p:cNvSpPr txBox="1">
            <a:spLocks noGrp="1"/>
          </p:cNvSpPr>
          <p:nvPr>
            <p:ph type="subTitle" idx="1"/>
          </p:nvPr>
        </p:nvSpPr>
        <p:spPr>
          <a:xfrm>
            <a:off x="2028750" y="2936025"/>
            <a:ext cx="5086500" cy="45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05" name="Google Shape;1305;p3"/>
          <p:cNvGrpSpPr/>
          <p:nvPr/>
        </p:nvGrpSpPr>
        <p:grpSpPr>
          <a:xfrm flipH="1">
            <a:off x="544793" y="703532"/>
            <a:ext cx="170431" cy="208992"/>
            <a:chOff x="7314226" y="2364570"/>
            <a:chExt cx="170431" cy="208992"/>
          </a:xfrm>
        </p:grpSpPr>
        <p:sp>
          <p:nvSpPr>
            <p:cNvPr id="1306" name="Google Shape;1306;p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0" name="Google Shape;1310;p3"/>
          <p:cNvSpPr/>
          <p:nvPr/>
        </p:nvSpPr>
        <p:spPr>
          <a:xfrm flipH="1">
            <a:off x="354875" y="3524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1" name="Google Shape;1311;p3"/>
          <p:cNvGrpSpPr/>
          <p:nvPr/>
        </p:nvGrpSpPr>
        <p:grpSpPr>
          <a:xfrm>
            <a:off x="8156550" y="4419242"/>
            <a:ext cx="223981" cy="274679"/>
            <a:chOff x="7314226" y="2364570"/>
            <a:chExt cx="170431" cy="208992"/>
          </a:xfrm>
        </p:grpSpPr>
        <p:sp>
          <p:nvSpPr>
            <p:cNvPr id="1312" name="Google Shape;1312;p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6" name="Google Shape;1316;p3"/>
          <p:cNvSpPr/>
          <p:nvPr/>
        </p:nvSpPr>
        <p:spPr>
          <a:xfrm flipH="1">
            <a:off x="6963856" y="43626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
          <p:cNvSpPr/>
          <p:nvPr/>
        </p:nvSpPr>
        <p:spPr>
          <a:xfrm flipH="1">
            <a:off x="6322846" y="440539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
          <p:cNvSpPr/>
          <p:nvPr/>
        </p:nvSpPr>
        <p:spPr>
          <a:xfrm flipH="1">
            <a:off x="5243325" y="465664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
          <p:cNvSpPr/>
          <p:nvPr/>
        </p:nvSpPr>
        <p:spPr>
          <a:xfrm flipH="1">
            <a:off x="4436356" y="43003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0" name="Google Shape;1320;p3"/>
          <p:cNvGrpSpPr/>
          <p:nvPr/>
        </p:nvGrpSpPr>
        <p:grpSpPr>
          <a:xfrm flipH="1">
            <a:off x="4004968" y="4596957"/>
            <a:ext cx="170431" cy="208992"/>
            <a:chOff x="7314226" y="2364570"/>
            <a:chExt cx="170431" cy="208992"/>
          </a:xfrm>
        </p:grpSpPr>
        <p:sp>
          <p:nvSpPr>
            <p:cNvPr id="1321" name="Google Shape;1321;p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5" name="Google Shape;1325;p3"/>
          <p:cNvSpPr/>
          <p:nvPr/>
        </p:nvSpPr>
        <p:spPr>
          <a:xfrm flipH="1">
            <a:off x="2766500" y="440477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6" name="Google Shape;1326;p3"/>
          <p:cNvGrpSpPr/>
          <p:nvPr/>
        </p:nvGrpSpPr>
        <p:grpSpPr>
          <a:xfrm rot="-912564">
            <a:off x="7148927" y="-390548"/>
            <a:ext cx="2444135" cy="2043003"/>
            <a:chOff x="6958887" y="764236"/>
            <a:chExt cx="2003164" cy="1674404"/>
          </a:xfrm>
        </p:grpSpPr>
        <p:sp>
          <p:nvSpPr>
            <p:cNvPr id="1327" name="Google Shape;1327;p3"/>
            <p:cNvSpPr/>
            <p:nvPr/>
          </p:nvSpPr>
          <p:spPr>
            <a:xfrm rot="-9430312" flipH="1">
              <a:off x="7751468" y="908729"/>
              <a:ext cx="1002397" cy="1275583"/>
            </a:xfrm>
            <a:custGeom>
              <a:avLst/>
              <a:gdLst/>
              <a:ahLst/>
              <a:cxnLst/>
              <a:rect l="l" t="t" r="r" b="b"/>
              <a:pathLst>
                <a:path w="16277" h="20713" fill="none" extrusionOk="0">
                  <a:moveTo>
                    <a:pt x="16276" y="20713"/>
                  </a:moveTo>
                  <a:lnTo>
                    <a:pt x="8167" y="9015"/>
                  </a:lnTo>
                  <a:lnTo>
                    <a:pt x="1" y="1"/>
                  </a:lnTo>
                </a:path>
              </a:pathLst>
            </a:custGeom>
            <a:noFill/>
            <a:ln w="91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
            <p:cNvSpPr/>
            <p:nvPr/>
          </p:nvSpPr>
          <p:spPr>
            <a:xfrm rot="-9430312" flipH="1">
              <a:off x="7625111" y="1502489"/>
              <a:ext cx="584737" cy="182534"/>
            </a:xfrm>
            <a:custGeom>
              <a:avLst/>
              <a:gdLst/>
              <a:ahLst/>
              <a:cxnLst/>
              <a:rect l="l" t="t" r="r" b="b"/>
              <a:pathLst>
                <a:path w="9495" h="2964" extrusionOk="0">
                  <a:moveTo>
                    <a:pt x="1670" y="0"/>
                  </a:moveTo>
                  <a:cubicBezTo>
                    <a:pt x="1133" y="0"/>
                    <a:pt x="577" y="34"/>
                    <a:pt x="1" y="105"/>
                  </a:cubicBezTo>
                  <a:cubicBezTo>
                    <a:pt x="2660" y="1977"/>
                    <a:pt x="5841" y="2964"/>
                    <a:pt x="9093" y="2964"/>
                  </a:cubicBezTo>
                  <a:cubicBezTo>
                    <a:pt x="9227" y="2964"/>
                    <a:pt x="9361" y="2962"/>
                    <a:pt x="9495" y="2959"/>
                  </a:cubicBezTo>
                  <a:cubicBezTo>
                    <a:pt x="7301" y="1150"/>
                    <a:pt x="4798"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
            <p:cNvSpPr/>
            <p:nvPr/>
          </p:nvSpPr>
          <p:spPr>
            <a:xfrm rot="-9430312" flipH="1">
              <a:off x="7219411" y="1886482"/>
              <a:ext cx="346347" cy="504740"/>
            </a:xfrm>
            <a:custGeom>
              <a:avLst/>
              <a:gdLst/>
              <a:ahLst/>
              <a:cxnLst/>
              <a:rect l="l" t="t" r="r" b="b"/>
              <a:pathLst>
                <a:path w="5624" h="8196" extrusionOk="0">
                  <a:moveTo>
                    <a:pt x="0" y="1"/>
                  </a:moveTo>
                  <a:lnTo>
                    <a:pt x="3956" y="8195"/>
                  </a:lnTo>
                  <a:cubicBezTo>
                    <a:pt x="5623" y="3703"/>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
            <p:cNvSpPr/>
            <p:nvPr/>
          </p:nvSpPr>
          <p:spPr>
            <a:xfrm rot="-9430312" flipH="1">
              <a:off x="7985340" y="1592741"/>
              <a:ext cx="205382" cy="609124"/>
            </a:xfrm>
            <a:custGeom>
              <a:avLst/>
              <a:gdLst/>
              <a:ahLst/>
              <a:cxnLst/>
              <a:rect l="l" t="t" r="r" b="b"/>
              <a:pathLst>
                <a:path w="3335" h="9891" extrusionOk="0">
                  <a:moveTo>
                    <a:pt x="1611" y="1"/>
                  </a:moveTo>
                  <a:lnTo>
                    <a:pt x="1611" y="1"/>
                  </a:lnTo>
                  <a:cubicBezTo>
                    <a:pt x="0" y="3166"/>
                    <a:pt x="848" y="7828"/>
                    <a:pt x="1950" y="9891"/>
                  </a:cubicBezTo>
                  <a:cubicBezTo>
                    <a:pt x="3193" y="6359"/>
                    <a:pt x="3334" y="3024"/>
                    <a:pt x="161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
            <p:cNvSpPr/>
            <p:nvPr/>
          </p:nvSpPr>
          <p:spPr>
            <a:xfrm rot="-9430312" flipH="1">
              <a:off x="6984113" y="1817378"/>
              <a:ext cx="546432" cy="240361"/>
            </a:xfrm>
            <a:custGeom>
              <a:avLst/>
              <a:gdLst/>
              <a:ahLst/>
              <a:cxnLst/>
              <a:rect l="l" t="t" r="r" b="b"/>
              <a:pathLst>
                <a:path w="8873" h="3903" extrusionOk="0">
                  <a:moveTo>
                    <a:pt x="1435" y="0"/>
                  </a:moveTo>
                  <a:cubicBezTo>
                    <a:pt x="969" y="0"/>
                    <a:pt x="491" y="42"/>
                    <a:pt x="1" y="130"/>
                  </a:cubicBezTo>
                  <a:cubicBezTo>
                    <a:pt x="2110" y="2534"/>
                    <a:pt x="5128" y="3902"/>
                    <a:pt x="8316" y="3902"/>
                  </a:cubicBezTo>
                  <a:cubicBezTo>
                    <a:pt x="8501" y="3902"/>
                    <a:pt x="8687" y="3898"/>
                    <a:pt x="8873" y="3888"/>
                  </a:cubicBezTo>
                  <a:cubicBezTo>
                    <a:pt x="6665" y="1559"/>
                    <a:pt x="4269" y="0"/>
                    <a:pt x="1435"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3"/>
          <p:cNvGrpSpPr/>
          <p:nvPr/>
        </p:nvGrpSpPr>
        <p:grpSpPr>
          <a:xfrm flipH="1">
            <a:off x="6494093" y="241895"/>
            <a:ext cx="170431" cy="208992"/>
            <a:chOff x="7314226" y="2364570"/>
            <a:chExt cx="170431" cy="208992"/>
          </a:xfrm>
        </p:grpSpPr>
        <p:sp>
          <p:nvSpPr>
            <p:cNvPr id="1333" name="Google Shape;1333;p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7" name="Google Shape;1337;p3"/>
          <p:cNvSpPr/>
          <p:nvPr/>
        </p:nvSpPr>
        <p:spPr>
          <a:xfrm>
            <a:off x="7526403" y="235222"/>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
          <p:cNvSpPr/>
          <p:nvPr/>
        </p:nvSpPr>
        <p:spPr>
          <a:xfrm flipH="1">
            <a:off x="8660796" y="14959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9" name="Google Shape;1339;p3"/>
          <p:cNvGrpSpPr/>
          <p:nvPr/>
        </p:nvGrpSpPr>
        <p:grpSpPr>
          <a:xfrm flipH="1">
            <a:off x="8100252" y="-136990"/>
            <a:ext cx="967546" cy="4338932"/>
            <a:chOff x="4364227" y="363660"/>
            <a:chExt cx="967546" cy="4338932"/>
          </a:xfrm>
        </p:grpSpPr>
        <p:sp>
          <p:nvSpPr>
            <p:cNvPr id="1340" name="Google Shape;1340;p3"/>
            <p:cNvSpPr/>
            <p:nvPr/>
          </p:nvSpPr>
          <p:spPr>
            <a:xfrm>
              <a:off x="4365781" y="363660"/>
              <a:ext cx="886033" cy="4338932"/>
            </a:xfrm>
            <a:custGeom>
              <a:avLst/>
              <a:gdLst/>
              <a:ahLst/>
              <a:cxnLst/>
              <a:rect l="l" t="t" r="r" b="b"/>
              <a:pathLst>
                <a:path w="15966" h="78186" fill="none" extrusionOk="0">
                  <a:moveTo>
                    <a:pt x="15965" y="0"/>
                  </a:moveTo>
                  <a:cubicBezTo>
                    <a:pt x="15739" y="12603"/>
                    <a:pt x="14976" y="37581"/>
                    <a:pt x="7488" y="56231"/>
                  </a:cubicBezTo>
                  <a:cubicBezTo>
                    <a:pt x="0" y="74880"/>
                    <a:pt x="1159" y="78186"/>
                    <a:pt x="1159" y="78186"/>
                  </a:cubicBezTo>
                </a:path>
              </a:pathLst>
            </a:custGeom>
            <a:noFill/>
            <a:ln w="9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
            <p:cNvSpPr/>
            <p:nvPr/>
          </p:nvSpPr>
          <p:spPr>
            <a:xfrm>
              <a:off x="5054132" y="914606"/>
              <a:ext cx="277641" cy="787585"/>
            </a:xfrm>
            <a:custGeom>
              <a:avLst/>
              <a:gdLst/>
              <a:ahLst/>
              <a:cxnLst/>
              <a:rect l="l" t="t" r="r" b="b"/>
              <a:pathLst>
                <a:path w="5003" h="14192" extrusionOk="0">
                  <a:moveTo>
                    <a:pt x="2564" y="0"/>
                  </a:moveTo>
                  <a:cubicBezTo>
                    <a:pt x="1985" y="0"/>
                    <a:pt x="1407" y="82"/>
                    <a:pt x="848" y="244"/>
                  </a:cubicBezTo>
                  <a:lnTo>
                    <a:pt x="1" y="13666"/>
                  </a:lnTo>
                  <a:cubicBezTo>
                    <a:pt x="788" y="14018"/>
                    <a:pt x="1626" y="14191"/>
                    <a:pt x="2460" y="14191"/>
                  </a:cubicBezTo>
                  <a:cubicBezTo>
                    <a:pt x="3032" y="14191"/>
                    <a:pt x="3603" y="14110"/>
                    <a:pt x="4154" y="13949"/>
                  </a:cubicBezTo>
                  <a:lnTo>
                    <a:pt x="5002" y="499"/>
                  </a:lnTo>
                  <a:cubicBezTo>
                    <a:pt x="4221" y="166"/>
                    <a:pt x="3391" y="0"/>
                    <a:pt x="2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
            <p:cNvSpPr/>
            <p:nvPr/>
          </p:nvSpPr>
          <p:spPr>
            <a:xfrm>
              <a:off x="4600966" y="2831766"/>
              <a:ext cx="483028" cy="780981"/>
            </a:xfrm>
            <a:custGeom>
              <a:avLst/>
              <a:gdLst/>
              <a:ahLst/>
              <a:cxnLst/>
              <a:rect l="l" t="t" r="r" b="b"/>
              <a:pathLst>
                <a:path w="8704" h="14073" extrusionOk="0">
                  <a:moveTo>
                    <a:pt x="4804" y="1"/>
                  </a:moveTo>
                  <a:lnTo>
                    <a:pt x="1" y="12575"/>
                  </a:lnTo>
                  <a:cubicBezTo>
                    <a:pt x="1074" y="13507"/>
                    <a:pt x="2459" y="14044"/>
                    <a:pt x="3900" y="14073"/>
                  </a:cubicBezTo>
                  <a:lnTo>
                    <a:pt x="8704" y="1498"/>
                  </a:lnTo>
                  <a:cubicBezTo>
                    <a:pt x="7630" y="566"/>
                    <a:pt x="6245" y="29"/>
                    <a:pt x="4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
            <p:cNvSpPr/>
            <p:nvPr/>
          </p:nvSpPr>
          <p:spPr>
            <a:xfrm>
              <a:off x="4898914" y="1919662"/>
              <a:ext cx="370096" cy="784699"/>
            </a:xfrm>
            <a:custGeom>
              <a:avLst/>
              <a:gdLst/>
              <a:ahLst/>
              <a:cxnLst/>
              <a:rect l="l" t="t" r="r" b="b"/>
              <a:pathLst>
                <a:path w="6669" h="14140" extrusionOk="0">
                  <a:moveTo>
                    <a:pt x="3527" y="0"/>
                  </a:moveTo>
                  <a:cubicBezTo>
                    <a:pt x="3209" y="0"/>
                    <a:pt x="2890" y="25"/>
                    <a:pt x="2572" y="76"/>
                  </a:cubicBezTo>
                  <a:lnTo>
                    <a:pt x="0" y="13272"/>
                  </a:lnTo>
                  <a:cubicBezTo>
                    <a:pt x="942" y="13841"/>
                    <a:pt x="2019" y="14139"/>
                    <a:pt x="3114" y="14139"/>
                  </a:cubicBezTo>
                  <a:cubicBezTo>
                    <a:pt x="3432" y="14139"/>
                    <a:pt x="3751" y="14114"/>
                    <a:pt x="4069" y="14063"/>
                  </a:cubicBezTo>
                  <a:lnTo>
                    <a:pt x="6669" y="868"/>
                  </a:lnTo>
                  <a:cubicBezTo>
                    <a:pt x="5705" y="298"/>
                    <a:pt x="4623" y="0"/>
                    <a:pt x="3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
            <p:cNvSpPr/>
            <p:nvPr/>
          </p:nvSpPr>
          <p:spPr>
            <a:xfrm>
              <a:off x="4364227" y="3788930"/>
              <a:ext cx="393626" cy="784422"/>
            </a:xfrm>
            <a:custGeom>
              <a:avLst/>
              <a:gdLst/>
              <a:ahLst/>
              <a:cxnLst/>
              <a:rect l="l" t="t" r="r" b="b"/>
              <a:pathLst>
                <a:path w="7093" h="14135" extrusionOk="0">
                  <a:moveTo>
                    <a:pt x="3801" y="1"/>
                  </a:moveTo>
                  <a:cubicBezTo>
                    <a:pt x="3551" y="1"/>
                    <a:pt x="3301" y="16"/>
                    <a:pt x="3052" y="46"/>
                  </a:cubicBezTo>
                  <a:lnTo>
                    <a:pt x="0" y="13157"/>
                  </a:lnTo>
                  <a:cubicBezTo>
                    <a:pt x="977" y="13808"/>
                    <a:pt x="2127" y="14134"/>
                    <a:pt x="3292" y="14134"/>
                  </a:cubicBezTo>
                  <a:cubicBezTo>
                    <a:pt x="3541" y="14134"/>
                    <a:pt x="3791" y="14119"/>
                    <a:pt x="4041" y="14089"/>
                  </a:cubicBezTo>
                  <a:lnTo>
                    <a:pt x="7092" y="978"/>
                  </a:lnTo>
                  <a:cubicBezTo>
                    <a:pt x="6115" y="327"/>
                    <a:pt x="4965" y="1"/>
                    <a:pt x="38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5" name="Google Shape;1345;p3"/>
          <p:cNvSpPr/>
          <p:nvPr/>
        </p:nvSpPr>
        <p:spPr>
          <a:xfrm flipH="1">
            <a:off x="7217600" y="6703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3">
  <p:cSld name="SECTION_HEADER_1_2">
    <p:spTree>
      <p:nvGrpSpPr>
        <p:cNvPr id="1" name="Shape 7574"/>
        <p:cNvGrpSpPr/>
        <p:nvPr/>
      </p:nvGrpSpPr>
      <p:grpSpPr>
        <a:xfrm>
          <a:off x="0" y="0"/>
          <a:ext cx="0" cy="0"/>
          <a:chOff x="0" y="0"/>
          <a:chExt cx="0" cy="0"/>
        </a:xfrm>
      </p:grpSpPr>
      <p:grpSp>
        <p:nvGrpSpPr>
          <p:cNvPr id="7575" name="Google Shape;7575;p15"/>
          <p:cNvGrpSpPr/>
          <p:nvPr/>
        </p:nvGrpSpPr>
        <p:grpSpPr>
          <a:xfrm>
            <a:off x="-44372" y="-112096"/>
            <a:ext cx="9232744" cy="5367692"/>
            <a:chOff x="-36097" y="-112100"/>
            <a:chExt cx="9232744" cy="5367692"/>
          </a:xfrm>
        </p:grpSpPr>
        <p:sp>
          <p:nvSpPr>
            <p:cNvPr id="7576" name="Google Shape;7576;p15"/>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15"/>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15"/>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15"/>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15"/>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15"/>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15"/>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15"/>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15"/>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15"/>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15"/>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15"/>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15"/>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15"/>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15"/>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15"/>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15"/>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15"/>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15"/>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15"/>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15"/>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15"/>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15"/>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15"/>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15"/>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15"/>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15"/>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15"/>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15"/>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15"/>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15"/>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15"/>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15"/>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15"/>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15"/>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15"/>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15"/>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15"/>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15"/>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15"/>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15"/>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15"/>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15"/>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15"/>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15"/>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15"/>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15"/>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15"/>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15"/>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15"/>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15"/>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15"/>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15"/>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15"/>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15"/>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15"/>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15"/>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15"/>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15"/>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15"/>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15"/>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15"/>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15"/>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15"/>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15"/>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15"/>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15"/>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15"/>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15"/>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15"/>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15"/>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15"/>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15"/>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15"/>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15"/>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15"/>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15"/>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15"/>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15"/>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15"/>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15"/>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15"/>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15"/>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15"/>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15"/>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15"/>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15"/>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15"/>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15"/>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15"/>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15"/>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15"/>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15"/>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15"/>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15"/>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15"/>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15"/>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15"/>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15"/>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15"/>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15"/>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15"/>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15"/>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15"/>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15"/>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15"/>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15"/>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15"/>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15"/>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15"/>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15"/>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15"/>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15"/>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15"/>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15"/>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15"/>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15"/>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15"/>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15"/>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15"/>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15"/>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15"/>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15"/>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15"/>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15"/>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15"/>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15"/>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15"/>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15"/>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15"/>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15"/>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15"/>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15"/>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15"/>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15"/>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15"/>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15"/>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15"/>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15"/>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15"/>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15"/>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15"/>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15"/>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15"/>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15"/>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15"/>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15"/>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15"/>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15"/>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15"/>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15"/>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15"/>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15"/>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15"/>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15"/>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15"/>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15"/>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15"/>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15"/>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15"/>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15"/>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15"/>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15"/>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15"/>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15"/>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15"/>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15"/>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15"/>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15"/>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15"/>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15"/>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15"/>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15"/>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15"/>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15"/>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15"/>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15"/>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15"/>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15"/>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15"/>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15"/>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15"/>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15"/>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15"/>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15"/>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15"/>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15"/>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15"/>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15"/>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15"/>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15"/>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15"/>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15"/>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15"/>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15"/>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15"/>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15"/>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15"/>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15"/>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15"/>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15"/>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15"/>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15"/>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15"/>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15"/>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15"/>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15"/>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15"/>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15"/>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15"/>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15"/>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15"/>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15"/>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15"/>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15"/>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15"/>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15"/>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15"/>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15"/>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15"/>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15"/>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15"/>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15"/>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15"/>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15"/>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15"/>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15"/>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15"/>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15"/>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15"/>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15"/>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15"/>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15"/>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15"/>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15"/>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15"/>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15"/>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15"/>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15"/>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15"/>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15"/>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15"/>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15"/>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15"/>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15"/>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15"/>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15"/>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15"/>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15"/>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15"/>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15"/>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15"/>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15"/>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15"/>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15"/>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15"/>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15"/>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15"/>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15"/>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15"/>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15"/>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15"/>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15"/>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15"/>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15"/>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15"/>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15"/>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15"/>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15"/>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15"/>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15"/>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15"/>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15"/>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15"/>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15"/>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15"/>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15"/>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15"/>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15"/>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15"/>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15"/>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15"/>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15"/>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15"/>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15"/>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15"/>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15"/>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15"/>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15"/>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15"/>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15"/>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15"/>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15"/>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15"/>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15"/>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15"/>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15"/>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15"/>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15"/>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15"/>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15"/>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15"/>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15"/>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15"/>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15"/>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15"/>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15"/>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15"/>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15"/>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15"/>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15"/>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15"/>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15"/>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15"/>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15"/>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15"/>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15"/>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15"/>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15"/>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15"/>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15"/>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15"/>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15"/>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15"/>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15"/>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15"/>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15"/>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15"/>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15"/>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15"/>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15"/>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15"/>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15"/>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15"/>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15"/>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15"/>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15"/>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15"/>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15"/>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15"/>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15"/>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15"/>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15"/>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15"/>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15"/>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15"/>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15"/>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15"/>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15"/>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15"/>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15"/>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15"/>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15"/>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15"/>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15"/>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15"/>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15"/>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15"/>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15"/>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15"/>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15"/>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15"/>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15"/>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15"/>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15"/>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15"/>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15"/>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15"/>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15"/>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15"/>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15"/>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15"/>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15"/>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15"/>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15"/>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15"/>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15"/>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15"/>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15"/>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15"/>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15"/>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15"/>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15"/>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15"/>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15"/>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15"/>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15"/>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15"/>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15"/>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15"/>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15"/>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15"/>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15"/>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15"/>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15"/>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15"/>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15"/>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15"/>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15"/>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15"/>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15"/>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15"/>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15"/>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15"/>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15"/>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15"/>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15"/>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15"/>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15"/>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15"/>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15"/>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15"/>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15"/>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15"/>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15"/>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15"/>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15"/>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15"/>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15"/>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15"/>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15"/>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15"/>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15"/>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15"/>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15"/>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15"/>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15"/>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15"/>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15"/>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15"/>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15"/>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15"/>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15"/>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15"/>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15"/>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15"/>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15"/>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15"/>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15"/>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15"/>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15"/>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15"/>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15"/>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15"/>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15"/>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15"/>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15"/>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15"/>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15"/>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15"/>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15"/>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15"/>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15"/>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15"/>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15"/>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15"/>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15"/>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15"/>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15"/>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15"/>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15"/>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15"/>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15"/>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15"/>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15"/>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15"/>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15"/>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15"/>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15"/>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15"/>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15"/>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15"/>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15"/>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15"/>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15"/>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15"/>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15"/>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15"/>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15"/>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15"/>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15"/>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15"/>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15"/>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15"/>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15"/>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15"/>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15"/>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15"/>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15"/>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15"/>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15"/>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15"/>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15"/>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15"/>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15"/>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15"/>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15"/>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15"/>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15"/>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15"/>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15"/>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15"/>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15"/>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15"/>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15"/>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15"/>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15"/>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15"/>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15"/>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15"/>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15"/>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15"/>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15"/>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15"/>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15"/>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15"/>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15"/>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15"/>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15"/>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15"/>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15"/>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15"/>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15"/>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15"/>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15"/>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15"/>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15"/>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15"/>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15"/>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15"/>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15"/>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15"/>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15"/>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15"/>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15"/>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15"/>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15"/>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15"/>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15"/>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15"/>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15"/>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15"/>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15"/>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15"/>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15"/>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15"/>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15"/>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15"/>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15"/>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15"/>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15"/>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15"/>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15"/>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15"/>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15"/>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15"/>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15"/>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15"/>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15"/>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15"/>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15"/>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15"/>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15"/>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15"/>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15"/>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15"/>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15"/>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15"/>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15"/>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15"/>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15"/>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15"/>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15"/>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15"/>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15"/>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15"/>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15"/>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15"/>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15"/>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15"/>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15"/>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15"/>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15"/>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15"/>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15"/>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15"/>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15"/>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15"/>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15"/>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15"/>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15"/>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15"/>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15"/>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15"/>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15"/>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15"/>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15"/>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15"/>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15"/>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15"/>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15"/>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15"/>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15"/>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15"/>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15"/>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15"/>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15"/>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15"/>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15"/>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15"/>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15"/>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15"/>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15"/>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15"/>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15"/>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15"/>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15"/>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15"/>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15"/>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15"/>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15"/>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15"/>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15"/>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15"/>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15"/>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15"/>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15"/>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15"/>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15"/>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15"/>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15"/>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15"/>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15"/>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15"/>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15"/>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11" name="Google Shape;8211;p15"/>
          <p:cNvSpPr txBox="1">
            <a:spLocks noGrp="1"/>
          </p:cNvSpPr>
          <p:nvPr>
            <p:ph type="title"/>
          </p:nvPr>
        </p:nvSpPr>
        <p:spPr>
          <a:xfrm>
            <a:off x="1439400" y="3320575"/>
            <a:ext cx="6265200" cy="939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212" name="Google Shape;8212;p15"/>
          <p:cNvSpPr txBox="1">
            <a:spLocks noGrp="1"/>
          </p:cNvSpPr>
          <p:nvPr>
            <p:ph type="title" idx="2" hasCustomPrompt="1"/>
          </p:nvPr>
        </p:nvSpPr>
        <p:spPr>
          <a:xfrm>
            <a:off x="3744050" y="2023500"/>
            <a:ext cx="1258500" cy="72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b="1">
                <a:latin typeface="Inria Sans"/>
                <a:ea typeface="Inria Sans"/>
                <a:cs typeface="Inria Sans"/>
                <a:sym typeface="Inria Sans"/>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213" name="Google Shape;8213;p15"/>
          <p:cNvSpPr txBox="1">
            <a:spLocks noGrp="1"/>
          </p:cNvSpPr>
          <p:nvPr>
            <p:ph type="subTitle" idx="1"/>
          </p:nvPr>
        </p:nvSpPr>
        <p:spPr>
          <a:xfrm>
            <a:off x="1439400" y="4158500"/>
            <a:ext cx="6265200" cy="45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14" name="Google Shape;8214;p15"/>
          <p:cNvSpPr/>
          <p:nvPr/>
        </p:nvSpPr>
        <p:spPr>
          <a:xfrm>
            <a:off x="838403" y="42599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15"/>
          <p:cNvSpPr/>
          <p:nvPr/>
        </p:nvSpPr>
        <p:spPr>
          <a:xfrm>
            <a:off x="8709388" y="6159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15"/>
          <p:cNvSpPr/>
          <p:nvPr/>
        </p:nvSpPr>
        <p:spPr>
          <a:xfrm>
            <a:off x="8400328" y="27503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15"/>
          <p:cNvSpPr/>
          <p:nvPr/>
        </p:nvSpPr>
        <p:spPr>
          <a:xfrm flipH="1">
            <a:off x="8842295" y="2297618"/>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18" name="Google Shape;8218;p15"/>
          <p:cNvGrpSpPr/>
          <p:nvPr/>
        </p:nvGrpSpPr>
        <p:grpSpPr>
          <a:xfrm>
            <a:off x="8449386" y="1035287"/>
            <a:ext cx="174925" cy="214535"/>
            <a:chOff x="2067386" y="2215512"/>
            <a:chExt cx="174925" cy="214535"/>
          </a:xfrm>
        </p:grpSpPr>
        <p:sp>
          <p:nvSpPr>
            <p:cNvPr id="8219" name="Google Shape;8219;p15"/>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15"/>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15"/>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15"/>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3" name="Google Shape;8223;p15"/>
          <p:cNvGrpSpPr/>
          <p:nvPr/>
        </p:nvGrpSpPr>
        <p:grpSpPr>
          <a:xfrm>
            <a:off x="169161" y="173312"/>
            <a:ext cx="174925" cy="214535"/>
            <a:chOff x="2067386" y="2215512"/>
            <a:chExt cx="174925" cy="214535"/>
          </a:xfrm>
        </p:grpSpPr>
        <p:sp>
          <p:nvSpPr>
            <p:cNvPr id="8224" name="Google Shape;8224;p15"/>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15"/>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6" name="Google Shape;8226;p15"/>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15"/>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28" name="Google Shape;8228;p15"/>
          <p:cNvSpPr/>
          <p:nvPr/>
        </p:nvSpPr>
        <p:spPr>
          <a:xfrm flipH="1">
            <a:off x="372245" y="61590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15"/>
          <p:cNvSpPr/>
          <p:nvPr/>
        </p:nvSpPr>
        <p:spPr>
          <a:xfrm>
            <a:off x="5561728" y="4445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30" name="Google Shape;8230;p15"/>
          <p:cNvGrpSpPr/>
          <p:nvPr/>
        </p:nvGrpSpPr>
        <p:grpSpPr>
          <a:xfrm>
            <a:off x="4065761" y="400862"/>
            <a:ext cx="174925" cy="214535"/>
            <a:chOff x="2067386" y="2215512"/>
            <a:chExt cx="174925" cy="214535"/>
          </a:xfrm>
        </p:grpSpPr>
        <p:sp>
          <p:nvSpPr>
            <p:cNvPr id="8231" name="Google Shape;8231;p15"/>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15"/>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15"/>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15"/>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5" name="Google Shape;8235;p15"/>
          <p:cNvGrpSpPr/>
          <p:nvPr/>
        </p:nvGrpSpPr>
        <p:grpSpPr>
          <a:xfrm>
            <a:off x="4967886" y="173312"/>
            <a:ext cx="174925" cy="214535"/>
            <a:chOff x="2067386" y="2215512"/>
            <a:chExt cx="174925" cy="214535"/>
          </a:xfrm>
        </p:grpSpPr>
        <p:sp>
          <p:nvSpPr>
            <p:cNvPr id="8236" name="Google Shape;8236;p15"/>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7" name="Google Shape;8237;p15"/>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15"/>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9" name="Google Shape;8239;p15"/>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0" name="Google Shape;8240;p15"/>
          <p:cNvGrpSpPr/>
          <p:nvPr/>
        </p:nvGrpSpPr>
        <p:grpSpPr>
          <a:xfrm>
            <a:off x="8884836" y="3628287"/>
            <a:ext cx="174925" cy="214535"/>
            <a:chOff x="2067386" y="2215512"/>
            <a:chExt cx="174925" cy="214535"/>
          </a:xfrm>
        </p:grpSpPr>
        <p:sp>
          <p:nvSpPr>
            <p:cNvPr id="8241" name="Google Shape;8241;p15"/>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15"/>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3" name="Google Shape;8243;p15"/>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4" name="Google Shape;8244;p15"/>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45" name="Google Shape;8245;p15"/>
          <p:cNvSpPr/>
          <p:nvPr/>
        </p:nvSpPr>
        <p:spPr>
          <a:xfrm>
            <a:off x="8637828" y="40539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15"/>
          <p:cNvSpPr/>
          <p:nvPr/>
        </p:nvSpPr>
        <p:spPr>
          <a:xfrm flipH="1">
            <a:off x="8308345" y="4862268"/>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15"/>
          <p:cNvSpPr/>
          <p:nvPr/>
        </p:nvSpPr>
        <p:spPr>
          <a:xfrm flipH="1">
            <a:off x="1248095" y="4730668"/>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8934"/>
        <p:cNvGrpSpPr/>
        <p:nvPr/>
      </p:nvGrpSpPr>
      <p:grpSpPr>
        <a:xfrm>
          <a:off x="0" y="0"/>
          <a:ext cx="0" cy="0"/>
          <a:chOff x="0" y="0"/>
          <a:chExt cx="0" cy="0"/>
        </a:xfrm>
      </p:grpSpPr>
      <p:grpSp>
        <p:nvGrpSpPr>
          <p:cNvPr id="8935" name="Google Shape;8935;p17"/>
          <p:cNvGrpSpPr/>
          <p:nvPr/>
        </p:nvGrpSpPr>
        <p:grpSpPr>
          <a:xfrm>
            <a:off x="-44372" y="-112096"/>
            <a:ext cx="9232744" cy="5367692"/>
            <a:chOff x="-36097" y="-112100"/>
            <a:chExt cx="9232744" cy="5367692"/>
          </a:xfrm>
        </p:grpSpPr>
        <p:sp>
          <p:nvSpPr>
            <p:cNvPr id="8936" name="Google Shape;8936;p17"/>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17"/>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17"/>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17"/>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17"/>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17"/>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17"/>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17"/>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17"/>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17"/>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17"/>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17"/>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17"/>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17"/>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17"/>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17"/>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17"/>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17"/>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17"/>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17"/>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17"/>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17"/>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17"/>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17"/>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17"/>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17"/>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17"/>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17"/>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4" name="Google Shape;8964;p17"/>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17"/>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17"/>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17"/>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17"/>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17"/>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17"/>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17"/>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17"/>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17"/>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17"/>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17"/>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17"/>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17"/>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17"/>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17"/>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17"/>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17"/>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17"/>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17"/>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17"/>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17"/>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17"/>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17"/>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17"/>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17"/>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17"/>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17"/>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17"/>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17"/>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17"/>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17"/>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17"/>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17"/>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17"/>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17"/>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17"/>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17"/>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17"/>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17"/>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17"/>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17"/>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17"/>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17"/>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17"/>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17"/>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17"/>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17"/>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17"/>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17"/>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17"/>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5" name="Google Shape;9015;p17"/>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6" name="Google Shape;9016;p17"/>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17"/>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17"/>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17"/>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17"/>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17"/>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17"/>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3" name="Google Shape;9023;p17"/>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17"/>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17"/>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17"/>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17"/>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17"/>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17"/>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17"/>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17"/>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17"/>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17"/>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17"/>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17"/>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17"/>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17"/>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17"/>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17"/>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17"/>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17"/>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17"/>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17"/>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17"/>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17"/>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17"/>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17"/>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17"/>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17"/>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17"/>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17"/>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17"/>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17"/>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17"/>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17"/>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17"/>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17"/>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17"/>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17"/>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17"/>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17"/>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17"/>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17"/>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17"/>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17"/>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17"/>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17"/>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17"/>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17"/>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17"/>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17"/>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17"/>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17"/>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17"/>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17"/>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17"/>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17"/>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17"/>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17"/>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17"/>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17"/>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17"/>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17"/>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17"/>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17"/>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17"/>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17"/>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17"/>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17"/>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17"/>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17"/>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17"/>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17"/>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17"/>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17"/>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17"/>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17"/>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17"/>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17"/>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17"/>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17"/>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17"/>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17"/>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17"/>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17"/>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17"/>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17"/>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17"/>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17"/>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17"/>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17"/>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17"/>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17"/>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17"/>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17"/>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17"/>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17"/>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17"/>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17"/>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17"/>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17"/>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17"/>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17"/>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17"/>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17"/>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17"/>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17"/>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17"/>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17"/>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17"/>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17"/>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17"/>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17"/>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17"/>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17"/>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17"/>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17"/>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17"/>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17"/>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17"/>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17"/>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17"/>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17"/>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17"/>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17"/>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17"/>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17"/>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17"/>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17"/>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17"/>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17"/>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17"/>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17"/>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17"/>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17"/>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17"/>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17"/>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17"/>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17"/>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17"/>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17"/>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17"/>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17"/>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17"/>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17"/>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17"/>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17"/>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17"/>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17"/>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17"/>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17"/>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17"/>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17"/>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17"/>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17"/>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17"/>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17"/>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17"/>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17"/>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17"/>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17"/>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17"/>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17"/>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17"/>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17"/>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17"/>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17"/>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17"/>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17"/>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17"/>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17"/>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17"/>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17"/>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17"/>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17"/>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17"/>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17"/>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17"/>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17"/>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17"/>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17"/>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17"/>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17"/>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17"/>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17"/>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17"/>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17"/>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17"/>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17"/>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17"/>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17"/>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17"/>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17"/>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17"/>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17"/>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17"/>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17"/>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17"/>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17"/>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17"/>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17"/>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17"/>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17"/>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17"/>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17"/>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17"/>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17"/>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17"/>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17"/>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17"/>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17"/>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17"/>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17"/>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17"/>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17"/>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17"/>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17"/>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17"/>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17"/>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17"/>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17"/>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17"/>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17"/>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17"/>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17"/>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17"/>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17"/>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17"/>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17"/>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17"/>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17"/>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17"/>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17"/>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17"/>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17"/>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17"/>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17"/>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17"/>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17"/>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17"/>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17"/>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17"/>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17"/>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17"/>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17"/>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17"/>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17"/>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17"/>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17"/>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17"/>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17"/>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17"/>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17"/>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17"/>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17"/>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17"/>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17"/>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17"/>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17"/>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17"/>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17"/>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17"/>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17"/>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17"/>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17"/>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17"/>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17"/>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17"/>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17"/>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17"/>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17"/>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17"/>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17"/>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17"/>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17"/>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17"/>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17"/>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17"/>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17"/>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17"/>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17"/>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17"/>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17"/>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17"/>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17"/>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17"/>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17"/>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17"/>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17"/>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17"/>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17"/>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17"/>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17"/>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17"/>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17"/>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17"/>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17"/>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17"/>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17"/>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17"/>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17"/>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17"/>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17"/>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17"/>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17"/>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17"/>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17"/>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17"/>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17"/>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17"/>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17"/>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17"/>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17"/>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17"/>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17"/>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17"/>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17"/>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17"/>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17"/>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17"/>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17"/>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17"/>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17"/>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17"/>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17"/>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17"/>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17"/>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17"/>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17"/>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17"/>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17"/>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17"/>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17"/>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17"/>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17"/>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17"/>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17"/>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17"/>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17"/>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17"/>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17"/>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17"/>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17"/>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17"/>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17"/>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17"/>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17"/>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17"/>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17"/>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17"/>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17"/>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17"/>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17"/>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17"/>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17"/>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17"/>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17"/>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17"/>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17"/>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17"/>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17"/>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17"/>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17"/>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17"/>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17"/>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17"/>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17"/>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17"/>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17"/>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17"/>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17"/>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17"/>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17"/>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17"/>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17"/>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17"/>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17"/>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17"/>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17"/>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17"/>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17"/>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17"/>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17"/>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17"/>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17"/>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17"/>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17"/>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17"/>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17"/>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17"/>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17"/>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17"/>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17"/>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17"/>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17"/>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17"/>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17"/>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17"/>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17"/>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17"/>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17"/>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17"/>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17"/>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17"/>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17"/>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17"/>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17"/>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17"/>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17"/>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17"/>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17"/>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17"/>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17"/>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17"/>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17"/>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17"/>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17"/>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17"/>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17"/>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17"/>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17"/>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17"/>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17"/>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17"/>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17"/>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17"/>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17"/>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17"/>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17"/>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17"/>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17"/>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17"/>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17"/>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17"/>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17"/>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17"/>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17"/>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17"/>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17"/>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17"/>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17"/>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17"/>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17"/>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17"/>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17"/>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17"/>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17"/>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17"/>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17"/>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17"/>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17"/>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17"/>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17"/>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17"/>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17"/>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17"/>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17"/>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17"/>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17"/>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17"/>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17"/>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17"/>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17"/>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17"/>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17"/>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17"/>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17"/>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17"/>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17"/>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17"/>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17"/>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17"/>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17"/>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17"/>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17"/>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17"/>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17"/>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17"/>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17"/>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17"/>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17"/>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17"/>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17"/>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17"/>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17"/>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17"/>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17"/>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17"/>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17"/>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17"/>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17"/>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17"/>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17"/>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17"/>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17"/>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17"/>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17"/>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17"/>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17"/>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17"/>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17"/>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17"/>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17"/>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17"/>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17"/>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17"/>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17"/>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17"/>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17"/>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17"/>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17"/>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17"/>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17"/>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17"/>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17"/>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17"/>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17"/>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17"/>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17"/>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17"/>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17"/>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17"/>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17"/>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17"/>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17"/>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17"/>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17"/>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17"/>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17"/>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17"/>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17"/>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17"/>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17"/>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17"/>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17"/>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17"/>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17"/>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17"/>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17"/>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17"/>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17"/>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17"/>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17"/>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17"/>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17"/>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17"/>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17"/>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17"/>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17"/>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17"/>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71" name="Google Shape;9571;p17"/>
          <p:cNvSpPr txBox="1">
            <a:spLocks noGrp="1"/>
          </p:cNvSpPr>
          <p:nvPr>
            <p:ph type="title"/>
          </p:nvPr>
        </p:nvSpPr>
        <p:spPr>
          <a:xfrm>
            <a:off x="1318050" y="3346225"/>
            <a:ext cx="6486900" cy="53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572" name="Google Shape;9572;p17"/>
          <p:cNvSpPr txBox="1">
            <a:spLocks noGrp="1"/>
          </p:cNvSpPr>
          <p:nvPr>
            <p:ph type="subTitle" idx="1"/>
          </p:nvPr>
        </p:nvSpPr>
        <p:spPr>
          <a:xfrm>
            <a:off x="1318050" y="1265375"/>
            <a:ext cx="6507900" cy="1740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9573" name="Google Shape;9573;p17"/>
          <p:cNvGrpSpPr/>
          <p:nvPr/>
        </p:nvGrpSpPr>
        <p:grpSpPr>
          <a:xfrm>
            <a:off x="245537" y="-45442"/>
            <a:ext cx="516889" cy="2142218"/>
            <a:chOff x="3981600" y="1542850"/>
            <a:chExt cx="657954" cy="2726856"/>
          </a:xfrm>
        </p:grpSpPr>
        <p:sp>
          <p:nvSpPr>
            <p:cNvPr id="9574" name="Google Shape;9574;p17"/>
            <p:cNvSpPr/>
            <p:nvPr/>
          </p:nvSpPr>
          <p:spPr>
            <a:xfrm>
              <a:off x="4025909" y="2965520"/>
              <a:ext cx="571964" cy="357056"/>
            </a:xfrm>
            <a:custGeom>
              <a:avLst/>
              <a:gdLst/>
              <a:ahLst/>
              <a:cxnLst/>
              <a:rect l="l" t="t" r="r" b="b"/>
              <a:pathLst>
                <a:path w="12405" h="7744" fill="none" extrusionOk="0">
                  <a:moveTo>
                    <a:pt x="6216" y="7743"/>
                  </a:moveTo>
                  <a:lnTo>
                    <a:pt x="0" y="1"/>
                  </a:lnTo>
                  <a:lnTo>
                    <a:pt x="6216" y="1"/>
                  </a:lnTo>
                  <a:lnTo>
                    <a:pt x="12405" y="1"/>
                  </a:lnTo>
                  <a:close/>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17"/>
            <p:cNvSpPr/>
            <p:nvPr/>
          </p:nvSpPr>
          <p:spPr>
            <a:xfrm>
              <a:off x="4264742" y="3435624"/>
              <a:ext cx="107753" cy="92768"/>
            </a:xfrm>
            <a:custGeom>
              <a:avLst/>
              <a:gdLst/>
              <a:ahLst/>
              <a:cxnLst/>
              <a:rect l="l" t="t" r="r" b="b"/>
              <a:pathLst>
                <a:path w="2337" h="2012" extrusionOk="0">
                  <a:moveTo>
                    <a:pt x="1026" y="1"/>
                  </a:moveTo>
                  <a:cubicBezTo>
                    <a:pt x="505" y="1"/>
                    <a:pt x="0" y="407"/>
                    <a:pt x="19" y="1023"/>
                  </a:cubicBezTo>
                  <a:cubicBezTo>
                    <a:pt x="19" y="1559"/>
                    <a:pt x="443" y="2012"/>
                    <a:pt x="1008" y="2012"/>
                  </a:cubicBezTo>
                  <a:cubicBezTo>
                    <a:pt x="1912" y="2012"/>
                    <a:pt x="2336" y="938"/>
                    <a:pt x="1715" y="288"/>
                  </a:cubicBezTo>
                  <a:cubicBezTo>
                    <a:pt x="1516" y="90"/>
                    <a:pt x="1269" y="1"/>
                    <a:pt x="1026"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17"/>
            <p:cNvSpPr/>
            <p:nvPr/>
          </p:nvSpPr>
          <p:spPr>
            <a:xfrm>
              <a:off x="4196550" y="3292555"/>
              <a:ext cx="199369" cy="171520"/>
            </a:xfrm>
            <a:custGeom>
              <a:avLst/>
              <a:gdLst/>
              <a:ahLst/>
              <a:cxnLst/>
              <a:rect l="l" t="t" r="r" b="b"/>
              <a:pathLst>
                <a:path w="4324" h="3720" extrusionOk="0">
                  <a:moveTo>
                    <a:pt x="2487" y="0"/>
                  </a:moveTo>
                  <a:cubicBezTo>
                    <a:pt x="820" y="0"/>
                    <a:pt x="1" y="2006"/>
                    <a:pt x="1159" y="3165"/>
                  </a:cubicBezTo>
                  <a:cubicBezTo>
                    <a:pt x="1543" y="3549"/>
                    <a:pt x="2010" y="3720"/>
                    <a:pt x="2466" y="3720"/>
                  </a:cubicBezTo>
                  <a:cubicBezTo>
                    <a:pt x="3419" y="3720"/>
                    <a:pt x="4324" y="2973"/>
                    <a:pt x="4324" y="1865"/>
                  </a:cubicBezTo>
                  <a:cubicBezTo>
                    <a:pt x="4324" y="848"/>
                    <a:pt x="3504" y="0"/>
                    <a:pt x="2487"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17"/>
            <p:cNvSpPr/>
            <p:nvPr/>
          </p:nvSpPr>
          <p:spPr>
            <a:xfrm>
              <a:off x="4188758" y="3598381"/>
              <a:ext cx="245984" cy="640802"/>
            </a:xfrm>
            <a:custGeom>
              <a:avLst/>
              <a:gdLst/>
              <a:ahLst/>
              <a:cxnLst/>
              <a:rect l="l" t="t" r="r" b="b"/>
              <a:pathLst>
                <a:path w="5335" h="13898" extrusionOk="0">
                  <a:moveTo>
                    <a:pt x="2790" y="0"/>
                  </a:moveTo>
                  <a:cubicBezTo>
                    <a:pt x="2755" y="0"/>
                    <a:pt x="2720" y="3"/>
                    <a:pt x="2684" y="7"/>
                  </a:cubicBezTo>
                  <a:cubicBezTo>
                    <a:pt x="0" y="375"/>
                    <a:pt x="509" y="13429"/>
                    <a:pt x="509" y="13429"/>
                  </a:cubicBezTo>
                  <a:cubicBezTo>
                    <a:pt x="1297" y="13723"/>
                    <a:pt x="2067" y="13897"/>
                    <a:pt x="2802" y="13897"/>
                  </a:cubicBezTo>
                  <a:cubicBezTo>
                    <a:pt x="3622" y="13897"/>
                    <a:pt x="4400" y="13681"/>
                    <a:pt x="5115" y="13175"/>
                  </a:cubicBezTo>
                  <a:cubicBezTo>
                    <a:pt x="5115" y="13175"/>
                    <a:pt x="5335" y="0"/>
                    <a:pt x="2790" y="0"/>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17"/>
            <p:cNvSpPr/>
            <p:nvPr/>
          </p:nvSpPr>
          <p:spPr>
            <a:xfrm>
              <a:off x="4311217" y="3528345"/>
              <a:ext cx="46" cy="70406"/>
            </a:xfrm>
            <a:custGeom>
              <a:avLst/>
              <a:gdLst/>
              <a:ahLst/>
              <a:cxnLst/>
              <a:rect l="l" t="t" r="r" b="b"/>
              <a:pathLst>
                <a:path w="1" h="1527" fill="none" extrusionOk="0">
                  <a:moveTo>
                    <a:pt x="0" y="1"/>
                  </a:moveTo>
                  <a:lnTo>
                    <a:pt x="0" y="1526"/>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17"/>
            <p:cNvSpPr/>
            <p:nvPr/>
          </p:nvSpPr>
          <p:spPr>
            <a:xfrm>
              <a:off x="4265618" y="3598704"/>
              <a:ext cx="122508" cy="671002"/>
            </a:xfrm>
            <a:custGeom>
              <a:avLst/>
              <a:gdLst/>
              <a:ahLst/>
              <a:cxnLst/>
              <a:rect l="l" t="t" r="r" b="b"/>
              <a:pathLst>
                <a:path w="2657" h="14553" fill="none" extrusionOk="0">
                  <a:moveTo>
                    <a:pt x="1978" y="14553"/>
                  </a:moveTo>
                  <a:cubicBezTo>
                    <a:pt x="2656" y="2430"/>
                    <a:pt x="1017" y="0"/>
                    <a:pt x="1017" y="0"/>
                  </a:cubicBezTo>
                  <a:cubicBezTo>
                    <a:pt x="1017" y="0"/>
                    <a:pt x="0" y="1668"/>
                    <a:pt x="0" y="14553"/>
                  </a:cubicBezTo>
                </a:path>
              </a:pathLst>
            </a:custGeom>
            <a:noFill/>
            <a:ln w="9175" cap="rnd" cmpd="sng">
              <a:solidFill>
                <a:srgbClr val="EBAA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17"/>
            <p:cNvSpPr/>
            <p:nvPr/>
          </p:nvSpPr>
          <p:spPr>
            <a:xfrm>
              <a:off x="4025909" y="1542850"/>
              <a:ext cx="571964" cy="375269"/>
            </a:xfrm>
            <a:custGeom>
              <a:avLst/>
              <a:gdLst/>
              <a:ahLst/>
              <a:cxnLst/>
              <a:rect l="l" t="t" r="r" b="b"/>
              <a:pathLst>
                <a:path w="12405" h="8139" fill="none" extrusionOk="0">
                  <a:moveTo>
                    <a:pt x="5849" y="481"/>
                  </a:moveTo>
                  <a:lnTo>
                    <a:pt x="0" y="8139"/>
                  </a:lnTo>
                  <a:lnTo>
                    <a:pt x="6216" y="8139"/>
                  </a:lnTo>
                  <a:lnTo>
                    <a:pt x="12405" y="8139"/>
                  </a:lnTo>
                  <a:lnTo>
                    <a:pt x="6216" y="1"/>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17"/>
            <p:cNvSpPr/>
            <p:nvPr/>
          </p:nvSpPr>
          <p:spPr>
            <a:xfrm>
              <a:off x="4028491" y="1945408"/>
              <a:ext cx="564171" cy="1012382"/>
            </a:xfrm>
            <a:custGeom>
              <a:avLst/>
              <a:gdLst/>
              <a:ahLst/>
              <a:cxnLst/>
              <a:rect l="l" t="t" r="r" b="b"/>
              <a:pathLst>
                <a:path w="12236" h="21957" extrusionOk="0">
                  <a:moveTo>
                    <a:pt x="1" y="1"/>
                  </a:moveTo>
                  <a:lnTo>
                    <a:pt x="1" y="21956"/>
                  </a:lnTo>
                  <a:lnTo>
                    <a:pt x="12236" y="21956"/>
                  </a:lnTo>
                  <a:lnTo>
                    <a:pt x="12236" y="1"/>
                  </a:ln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17"/>
            <p:cNvSpPr/>
            <p:nvPr/>
          </p:nvSpPr>
          <p:spPr>
            <a:xfrm>
              <a:off x="4028491" y="1945408"/>
              <a:ext cx="564171" cy="218965"/>
            </a:xfrm>
            <a:custGeom>
              <a:avLst/>
              <a:gdLst/>
              <a:ahLst/>
              <a:cxnLst/>
              <a:rect l="l" t="t" r="r" b="b"/>
              <a:pathLst>
                <a:path w="12236" h="4749" extrusionOk="0">
                  <a:moveTo>
                    <a:pt x="1" y="1"/>
                  </a:moveTo>
                  <a:lnTo>
                    <a:pt x="1" y="4748"/>
                  </a:lnTo>
                  <a:lnTo>
                    <a:pt x="12236" y="4748"/>
                  </a:lnTo>
                  <a:lnTo>
                    <a:pt x="12236" y="1"/>
                  </a:ln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17"/>
            <p:cNvSpPr/>
            <p:nvPr/>
          </p:nvSpPr>
          <p:spPr>
            <a:xfrm>
              <a:off x="4028491" y="2737522"/>
              <a:ext cx="564171" cy="220256"/>
            </a:xfrm>
            <a:custGeom>
              <a:avLst/>
              <a:gdLst/>
              <a:ahLst/>
              <a:cxnLst/>
              <a:rect l="l" t="t" r="r" b="b"/>
              <a:pathLst>
                <a:path w="12236" h="4777" extrusionOk="0">
                  <a:moveTo>
                    <a:pt x="1" y="1"/>
                  </a:moveTo>
                  <a:lnTo>
                    <a:pt x="1" y="4776"/>
                  </a:lnTo>
                  <a:lnTo>
                    <a:pt x="12236" y="4776"/>
                  </a:lnTo>
                  <a:lnTo>
                    <a:pt x="12236" y="1"/>
                  </a:ln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17"/>
            <p:cNvSpPr/>
            <p:nvPr/>
          </p:nvSpPr>
          <p:spPr>
            <a:xfrm>
              <a:off x="4028491" y="2415743"/>
              <a:ext cx="564171" cy="70406"/>
            </a:xfrm>
            <a:custGeom>
              <a:avLst/>
              <a:gdLst/>
              <a:ahLst/>
              <a:cxnLst/>
              <a:rect l="l" t="t" r="r" b="b"/>
              <a:pathLst>
                <a:path w="12236" h="1527" extrusionOk="0">
                  <a:moveTo>
                    <a:pt x="1" y="1"/>
                  </a:moveTo>
                  <a:lnTo>
                    <a:pt x="1" y="1526"/>
                  </a:lnTo>
                  <a:lnTo>
                    <a:pt x="12236" y="1526"/>
                  </a:lnTo>
                  <a:lnTo>
                    <a:pt x="12236" y="1"/>
                  </a:ln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17"/>
            <p:cNvSpPr/>
            <p:nvPr/>
          </p:nvSpPr>
          <p:spPr>
            <a:xfrm>
              <a:off x="3981600" y="1906356"/>
              <a:ext cx="657954" cy="39099"/>
            </a:xfrm>
            <a:custGeom>
              <a:avLst/>
              <a:gdLst/>
              <a:ahLst/>
              <a:cxnLst/>
              <a:rect l="l" t="t" r="r" b="b"/>
              <a:pathLst>
                <a:path w="14270" h="848" extrusionOk="0">
                  <a:moveTo>
                    <a:pt x="0" y="0"/>
                  </a:moveTo>
                  <a:cubicBezTo>
                    <a:pt x="0" y="452"/>
                    <a:pt x="396" y="848"/>
                    <a:pt x="848" y="848"/>
                  </a:cubicBezTo>
                  <a:lnTo>
                    <a:pt x="13422" y="848"/>
                  </a:lnTo>
                  <a:cubicBezTo>
                    <a:pt x="13874" y="848"/>
                    <a:pt x="14270" y="452"/>
                    <a:pt x="14270" y="0"/>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17"/>
            <p:cNvSpPr/>
            <p:nvPr/>
          </p:nvSpPr>
          <p:spPr>
            <a:xfrm>
              <a:off x="3981600" y="2938179"/>
              <a:ext cx="657954" cy="39145"/>
            </a:xfrm>
            <a:custGeom>
              <a:avLst/>
              <a:gdLst/>
              <a:ahLst/>
              <a:cxnLst/>
              <a:rect l="l" t="t" r="r" b="b"/>
              <a:pathLst>
                <a:path w="14270" h="849" extrusionOk="0">
                  <a:moveTo>
                    <a:pt x="848" y="0"/>
                  </a:moveTo>
                  <a:cubicBezTo>
                    <a:pt x="396" y="0"/>
                    <a:pt x="0" y="368"/>
                    <a:pt x="0" y="848"/>
                  </a:cubicBezTo>
                  <a:lnTo>
                    <a:pt x="14270" y="848"/>
                  </a:lnTo>
                  <a:cubicBezTo>
                    <a:pt x="14270" y="368"/>
                    <a:pt x="13874" y="0"/>
                    <a:pt x="13422" y="0"/>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87" name="Google Shape;9587;p17"/>
          <p:cNvGrpSpPr/>
          <p:nvPr/>
        </p:nvGrpSpPr>
        <p:grpSpPr>
          <a:xfrm>
            <a:off x="401288" y="3749645"/>
            <a:ext cx="170431" cy="208992"/>
            <a:chOff x="7314226" y="2364570"/>
            <a:chExt cx="170431" cy="208992"/>
          </a:xfrm>
        </p:grpSpPr>
        <p:sp>
          <p:nvSpPr>
            <p:cNvPr id="9588" name="Google Shape;9588;p17"/>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17"/>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17"/>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17"/>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92" name="Google Shape;9592;p17"/>
          <p:cNvSpPr/>
          <p:nvPr/>
        </p:nvSpPr>
        <p:spPr>
          <a:xfrm>
            <a:off x="585846" y="428066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93" name="Google Shape;9593;p17"/>
          <p:cNvGrpSpPr/>
          <p:nvPr/>
        </p:nvGrpSpPr>
        <p:grpSpPr>
          <a:xfrm>
            <a:off x="200226" y="3242007"/>
            <a:ext cx="170431" cy="208992"/>
            <a:chOff x="7314226" y="2364570"/>
            <a:chExt cx="170431" cy="208992"/>
          </a:xfrm>
        </p:grpSpPr>
        <p:sp>
          <p:nvSpPr>
            <p:cNvPr id="9594" name="Google Shape;9594;p17"/>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17"/>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17"/>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17"/>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98" name="Google Shape;9598;p17"/>
          <p:cNvSpPr/>
          <p:nvPr/>
        </p:nvSpPr>
        <p:spPr>
          <a:xfrm>
            <a:off x="646368" y="300567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17"/>
          <p:cNvSpPr/>
          <p:nvPr/>
        </p:nvSpPr>
        <p:spPr>
          <a:xfrm>
            <a:off x="209750" y="25806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00" name="Google Shape;9600;p17"/>
          <p:cNvGrpSpPr/>
          <p:nvPr/>
        </p:nvGrpSpPr>
        <p:grpSpPr>
          <a:xfrm>
            <a:off x="8176399" y="-173550"/>
            <a:ext cx="815736" cy="3658127"/>
            <a:chOff x="5833699" y="209050"/>
            <a:chExt cx="815736" cy="3658127"/>
          </a:xfrm>
        </p:grpSpPr>
        <p:sp>
          <p:nvSpPr>
            <p:cNvPr id="9601" name="Google Shape;9601;p17"/>
            <p:cNvSpPr/>
            <p:nvPr/>
          </p:nvSpPr>
          <p:spPr>
            <a:xfrm flipH="1">
              <a:off x="5901116" y="209050"/>
              <a:ext cx="747009" cy="3658127"/>
            </a:xfrm>
            <a:custGeom>
              <a:avLst/>
              <a:gdLst/>
              <a:ahLst/>
              <a:cxnLst/>
              <a:rect l="l" t="t" r="r" b="b"/>
              <a:pathLst>
                <a:path w="15966" h="78186" fill="none" extrusionOk="0">
                  <a:moveTo>
                    <a:pt x="15965" y="0"/>
                  </a:moveTo>
                  <a:cubicBezTo>
                    <a:pt x="15739" y="12603"/>
                    <a:pt x="14976" y="37581"/>
                    <a:pt x="7488" y="56231"/>
                  </a:cubicBezTo>
                  <a:cubicBezTo>
                    <a:pt x="0" y="74880"/>
                    <a:pt x="1159" y="78186"/>
                    <a:pt x="1159" y="78186"/>
                  </a:cubicBezTo>
                </a:path>
              </a:pathLst>
            </a:custGeom>
            <a:noFill/>
            <a:ln w="91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17"/>
            <p:cNvSpPr/>
            <p:nvPr/>
          </p:nvSpPr>
          <p:spPr>
            <a:xfrm flipH="1">
              <a:off x="5833699" y="673553"/>
              <a:ext cx="234078" cy="664008"/>
            </a:xfrm>
            <a:custGeom>
              <a:avLst/>
              <a:gdLst/>
              <a:ahLst/>
              <a:cxnLst/>
              <a:rect l="l" t="t" r="r" b="b"/>
              <a:pathLst>
                <a:path w="5003" h="14192" extrusionOk="0">
                  <a:moveTo>
                    <a:pt x="2564" y="0"/>
                  </a:moveTo>
                  <a:cubicBezTo>
                    <a:pt x="1985" y="0"/>
                    <a:pt x="1407" y="82"/>
                    <a:pt x="848" y="244"/>
                  </a:cubicBezTo>
                  <a:lnTo>
                    <a:pt x="1" y="13666"/>
                  </a:lnTo>
                  <a:cubicBezTo>
                    <a:pt x="788" y="14018"/>
                    <a:pt x="1626" y="14191"/>
                    <a:pt x="2460" y="14191"/>
                  </a:cubicBezTo>
                  <a:cubicBezTo>
                    <a:pt x="3032" y="14191"/>
                    <a:pt x="3603" y="14110"/>
                    <a:pt x="4154" y="13949"/>
                  </a:cubicBezTo>
                  <a:lnTo>
                    <a:pt x="5002" y="499"/>
                  </a:lnTo>
                  <a:cubicBezTo>
                    <a:pt x="4221" y="166"/>
                    <a:pt x="3391" y="0"/>
                    <a:pt x="25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17"/>
            <p:cNvSpPr/>
            <p:nvPr/>
          </p:nvSpPr>
          <p:spPr>
            <a:xfrm flipH="1">
              <a:off x="6042603" y="2289908"/>
              <a:ext cx="407238" cy="658440"/>
            </a:xfrm>
            <a:custGeom>
              <a:avLst/>
              <a:gdLst/>
              <a:ahLst/>
              <a:cxnLst/>
              <a:rect l="l" t="t" r="r" b="b"/>
              <a:pathLst>
                <a:path w="8704" h="14073" extrusionOk="0">
                  <a:moveTo>
                    <a:pt x="4804" y="1"/>
                  </a:moveTo>
                  <a:lnTo>
                    <a:pt x="1" y="12575"/>
                  </a:lnTo>
                  <a:cubicBezTo>
                    <a:pt x="1074" y="13507"/>
                    <a:pt x="2459" y="14044"/>
                    <a:pt x="3900" y="14073"/>
                  </a:cubicBezTo>
                  <a:lnTo>
                    <a:pt x="8704" y="1498"/>
                  </a:lnTo>
                  <a:cubicBezTo>
                    <a:pt x="7630" y="566"/>
                    <a:pt x="6245" y="29"/>
                    <a:pt x="4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17"/>
            <p:cNvSpPr/>
            <p:nvPr/>
          </p:nvSpPr>
          <p:spPr>
            <a:xfrm flipH="1">
              <a:off x="5886615" y="1520915"/>
              <a:ext cx="312026" cy="661575"/>
            </a:xfrm>
            <a:custGeom>
              <a:avLst/>
              <a:gdLst/>
              <a:ahLst/>
              <a:cxnLst/>
              <a:rect l="l" t="t" r="r" b="b"/>
              <a:pathLst>
                <a:path w="6669" h="14140" extrusionOk="0">
                  <a:moveTo>
                    <a:pt x="3527" y="0"/>
                  </a:moveTo>
                  <a:cubicBezTo>
                    <a:pt x="3209" y="0"/>
                    <a:pt x="2890" y="25"/>
                    <a:pt x="2572" y="76"/>
                  </a:cubicBezTo>
                  <a:lnTo>
                    <a:pt x="0" y="13272"/>
                  </a:lnTo>
                  <a:cubicBezTo>
                    <a:pt x="942" y="13841"/>
                    <a:pt x="2019" y="14139"/>
                    <a:pt x="3114" y="14139"/>
                  </a:cubicBezTo>
                  <a:cubicBezTo>
                    <a:pt x="3432" y="14139"/>
                    <a:pt x="3751" y="14114"/>
                    <a:pt x="4069" y="14063"/>
                  </a:cubicBezTo>
                  <a:lnTo>
                    <a:pt x="6669" y="868"/>
                  </a:lnTo>
                  <a:cubicBezTo>
                    <a:pt x="5705" y="298"/>
                    <a:pt x="4623" y="0"/>
                    <a:pt x="3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17"/>
            <p:cNvSpPr/>
            <p:nvPr/>
          </p:nvSpPr>
          <p:spPr>
            <a:xfrm flipH="1">
              <a:off x="6317571" y="3096893"/>
              <a:ext cx="331864" cy="661341"/>
            </a:xfrm>
            <a:custGeom>
              <a:avLst/>
              <a:gdLst/>
              <a:ahLst/>
              <a:cxnLst/>
              <a:rect l="l" t="t" r="r" b="b"/>
              <a:pathLst>
                <a:path w="7093" h="14135" extrusionOk="0">
                  <a:moveTo>
                    <a:pt x="3801" y="1"/>
                  </a:moveTo>
                  <a:cubicBezTo>
                    <a:pt x="3551" y="1"/>
                    <a:pt x="3301" y="16"/>
                    <a:pt x="3052" y="46"/>
                  </a:cubicBezTo>
                  <a:lnTo>
                    <a:pt x="0" y="13157"/>
                  </a:lnTo>
                  <a:cubicBezTo>
                    <a:pt x="977" y="13808"/>
                    <a:pt x="2127" y="14134"/>
                    <a:pt x="3292" y="14134"/>
                  </a:cubicBezTo>
                  <a:cubicBezTo>
                    <a:pt x="3541" y="14134"/>
                    <a:pt x="3791" y="14119"/>
                    <a:pt x="4041" y="14089"/>
                  </a:cubicBezTo>
                  <a:lnTo>
                    <a:pt x="7092" y="978"/>
                  </a:lnTo>
                  <a:cubicBezTo>
                    <a:pt x="6115" y="327"/>
                    <a:pt x="4965" y="1"/>
                    <a:pt x="38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10334"/>
        <p:cNvGrpSpPr/>
        <p:nvPr/>
      </p:nvGrpSpPr>
      <p:grpSpPr>
        <a:xfrm>
          <a:off x="0" y="0"/>
          <a:ext cx="0" cy="0"/>
          <a:chOff x="0" y="0"/>
          <a:chExt cx="0" cy="0"/>
        </a:xfrm>
      </p:grpSpPr>
      <p:grpSp>
        <p:nvGrpSpPr>
          <p:cNvPr id="10335" name="Google Shape;10335;p19"/>
          <p:cNvGrpSpPr/>
          <p:nvPr/>
        </p:nvGrpSpPr>
        <p:grpSpPr>
          <a:xfrm>
            <a:off x="-44372" y="-112096"/>
            <a:ext cx="9232744" cy="5367692"/>
            <a:chOff x="-36097" y="-112100"/>
            <a:chExt cx="9232744" cy="5367692"/>
          </a:xfrm>
        </p:grpSpPr>
        <p:sp>
          <p:nvSpPr>
            <p:cNvPr id="10336" name="Google Shape;10336;p19"/>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7" name="Google Shape;10337;p19"/>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8" name="Google Shape;10338;p19"/>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9" name="Google Shape;10339;p19"/>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0" name="Google Shape;10340;p19"/>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1" name="Google Shape;10341;p19"/>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2" name="Google Shape;10342;p19"/>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3" name="Google Shape;10343;p19"/>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4" name="Google Shape;10344;p19"/>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5" name="Google Shape;10345;p19"/>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6" name="Google Shape;10346;p19"/>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7" name="Google Shape;10347;p19"/>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8" name="Google Shape;10348;p19"/>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9" name="Google Shape;10349;p19"/>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0" name="Google Shape;10350;p19"/>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1" name="Google Shape;10351;p19"/>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2" name="Google Shape;10352;p19"/>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3" name="Google Shape;10353;p19"/>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4" name="Google Shape;10354;p19"/>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5" name="Google Shape;10355;p19"/>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6" name="Google Shape;10356;p19"/>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7" name="Google Shape;10357;p19"/>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8" name="Google Shape;10358;p19"/>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9" name="Google Shape;10359;p19"/>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0" name="Google Shape;10360;p19"/>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1" name="Google Shape;10361;p19"/>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2" name="Google Shape;10362;p19"/>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3" name="Google Shape;10363;p19"/>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4" name="Google Shape;10364;p19"/>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5" name="Google Shape;10365;p19"/>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6" name="Google Shape;10366;p19"/>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7" name="Google Shape;10367;p19"/>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8" name="Google Shape;10368;p19"/>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9" name="Google Shape;10369;p19"/>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0" name="Google Shape;10370;p19"/>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1" name="Google Shape;10371;p19"/>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2" name="Google Shape;10372;p19"/>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3" name="Google Shape;10373;p19"/>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4" name="Google Shape;10374;p19"/>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5" name="Google Shape;10375;p19"/>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6" name="Google Shape;10376;p19"/>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7" name="Google Shape;10377;p19"/>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8" name="Google Shape;10378;p19"/>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9" name="Google Shape;10379;p19"/>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0" name="Google Shape;10380;p19"/>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1" name="Google Shape;10381;p19"/>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2" name="Google Shape;10382;p19"/>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3" name="Google Shape;10383;p19"/>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4" name="Google Shape;10384;p19"/>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5" name="Google Shape;10385;p19"/>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6" name="Google Shape;10386;p19"/>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7" name="Google Shape;10387;p19"/>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8" name="Google Shape;10388;p19"/>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9" name="Google Shape;10389;p19"/>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0" name="Google Shape;10390;p19"/>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1" name="Google Shape;10391;p19"/>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2" name="Google Shape;10392;p19"/>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3" name="Google Shape;10393;p19"/>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4" name="Google Shape;10394;p19"/>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5" name="Google Shape;10395;p19"/>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6" name="Google Shape;10396;p19"/>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7" name="Google Shape;10397;p19"/>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8" name="Google Shape;10398;p19"/>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9" name="Google Shape;10399;p19"/>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0" name="Google Shape;10400;p19"/>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1" name="Google Shape;10401;p19"/>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2" name="Google Shape;10402;p19"/>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3" name="Google Shape;10403;p19"/>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4" name="Google Shape;10404;p19"/>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5" name="Google Shape;10405;p19"/>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6" name="Google Shape;10406;p19"/>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7" name="Google Shape;10407;p19"/>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8" name="Google Shape;10408;p19"/>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9" name="Google Shape;10409;p19"/>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0" name="Google Shape;10410;p19"/>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1" name="Google Shape;10411;p19"/>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2" name="Google Shape;10412;p19"/>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3" name="Google Shape;10413;p19"/>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4" name="Google Shape;10414;p19"/>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5" name="Google Shape;10415;p19"/>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6" name="Google Shape;10416;p19"/>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7" name="Google Shape;10417;p19"/>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8" name="Google Shape;10418;p19"/>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9" name="Google Shape;10419;p19"/>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0" name="Google Shape;10420;p19"/>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1" name="Google Shape;10421;p19"/>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2" name="Google Shape;10422;p19"/>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3" name="Google Shape;10423;p19"/>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4" name="Google Shape;10424;p19"/>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5" name="Google Shape;10425;p19"/>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6" name="Google Shape;10426;p19"/>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7" name="Google Shape;10427;p19"/>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8" name="Google Shape;10428;p19"/>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9" name="Google Shape;10429;p19"/>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0" name="Google Shape;10430;p19"/>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1" name="Google Shape;10431;p19"/>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2" name="Google Shape;10432;p19"/>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3" name="Google Shape;10433;p19"/>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4" name="Google Shape;10434;p19"/>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5" name="Google Shape;10435;p19"/>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6" name="Google Shape;10436;p19"/>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7" name="Google Shape;10437;p19"/>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8" name="Google Shape;10438;p19"/>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9" name="Google Shape;10439;p19"/>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0" name="Google Shape;10440;p19"/>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1" name="Google Shape;10441;p19"/>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2" name="Google Shape;10442;p19"/>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3" name="Google Shape;10443;p19"/>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4" name="Google Shape;10444;p19"/>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5" name="Google Shape;10445;p19"/>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6" name="Google Shape;10446;p19"/>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7" name="Google Shape;10447;p19"/>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8" name="Google Shape;10448;p19"/>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9" name="Google Shape;10449;p19"/>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0" name="Google Shape;10450;p19"/>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1" name="Google Shape;10451;p19"/>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2" name="Google Shape;10452;p19"/>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3" name="Google Shape;10453;p19"/>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4" name="Google Shape;10454;p19"/>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5" name="Google Shape;10455;p19"/>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6" name="Google Shape;10456;p19"/>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7" name="Google Shape;10457;p19"/>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8" name="Google Shape;10458;p19"/>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9" name="Google Shape;10459;p19"/>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0" name="Google Shape;10460;p19"/>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1" name="Google Shape;10461;p19"/>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2" name="Google Shape;10462;p19"/>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3" name="Google Shape;10463;p19"/>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4" name="Google Shape;10464;p19"/>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5" name="Google Shape;10465;p19"/>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6" name="Google Shape;10466;p19"/>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7" name="Google Shape;10467;p19"/>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8" name="Google Shape;10468;p19"/>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9" name="Google Shape;10469;p19"/>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0" name="Google Shape;10470;p19"/>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1" name="Google Shape;10471;p19"/>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2" name="Google Shape;10472;p19"/>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3" name="Google Shape;10473;p19"/>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4" name="Google Shape;10474;p19"/>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5" name="Google Shape;10475;p19"/>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6" name="Google Shape;10476;p19"/>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7" name="Google Shape;10477;p19"/>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8" name="Google Shape;10478;p19"/>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9" name="Google Shape;10479;p19"/>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0" name="Google Shape;10480;p19"/>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1" name="Google Shape;10481;p19"/>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2" name="Google Shape;10482;p19"/>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3" name="Google Shape;10483;p19"/>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4" name="Google Shape;10484;p19"/>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 name="Google Shape;10485;p19"/>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 name="Google Shape;10486;p19"/>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 name="Google Shape;10487;p19"/>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 name="Google Shape;10488;p19"/>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 name="Google Shape;10489;p19"/>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 name="Google Shape;10490;p19"/>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 name="Google Shape;10491;p19"/>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 name="Google Shape;10492;p19"/>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 name="Google Shape;10493;p19"/>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 name="Google Shape;10494;p19"/>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 name="Google Shape;10495;p19"/>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 name="Google Shape;10496;p19"/>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 name="Google Shape;10497;p19"/>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 name="Google Shape;10498;p19"/>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 name="Google Shape;10499;p19"/>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 name="Google Shape;10500;p19"/>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 name="Google Shape;10501;p19"/>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 name="Google Shape;10502;p19"/>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 name="Google Shape;10503;p19"/>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 name="Google Shape;10504;p19"/>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 name="Google Shape;10505;p19"/>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 name="Google Shape;10506;p19"/>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 name="Google Shape;10507;p19"/>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 name="Google Shape;10508;p19"/>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9" name="Google Shape;10509;p19"/>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 name="Google Shape;10510;p19"/>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1" name="Google Shape;10511;p19"/>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2" name="Google Shape;10512;p19"/>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3" name="Google Shape;10513;p19"/>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4" name="Google Shape;10514;p19"/>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 name="Google Shape;10515;p19"/>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 name="Google Shape;10516;p19"/>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7" name="Google Shape;10517;p19"/>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 name="Google Shape;10518;p19"/>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 name="Google Shape;10519;p19"/>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0" name="Google Shape;10520;p19"/>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1" name="Google Shape;10521;p19"/>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2" name="Google Shape;10522;p19"/>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3" name="Google Shape;10523;p19"/>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4" name="Google Shape;10524;p19"/>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5" name="Google Shape;10525;p19"/>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6" name="Google Shape;10526;p19"/>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 name="Google Shape;10527;p19"/>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 name="Google Shape;10528;p19"/>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 name="Google Shape;10529;p19"/>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 name="Google Shape;10530;p19"/>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1" name="Google Shape;10531;p19"/>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 name="Google Shape;10532;p19"/>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 name="Google Shape;10533;p19"/>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 name="Google Shape;10534;p19"/>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 name="Google Shape;10535;p19"/>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 name="Google Shape;10536;p19"/>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 name="Google Shape;10537;p19"/>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 name="Google Shape;10538;p19"/>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 name="Google Shape;10539;p19"/>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 name="Google Shape;10540;p19"/>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 name="Google Shape;10541;p19"/>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 name="Google Shape;10542;p19"/>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 name="Google Shape;10543;p19"/>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 name="Google Shape;10544;p19"/>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 name="Google Shape;10545;p19"/>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 name="Google Shape;10546;p19"/>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 name="Google Shape;10547;p19"/>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 name="Google Shape;10548;p19"/>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 name="Google Shape;10549;p19"/>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 name="Google Shape;10550;p19"/>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 name="Google Shape;10551;p19"/>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2" name="Google Shape;10552;p19"/>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3" name="Google Shape;10553;p19"/>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4" name="Google Shape;10554;p19"/>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5" name="Google Shape;10555;p19"/>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 name="Google Shape;10556;p19"/>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 name="Google Shape;10557;p19"/>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 name="Google Shape;10558;p19"/>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 name="Google Shape;10559;p19"/>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 name="Google Shape;10560;p19"/>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 name="Google Shape;10561;p19"/>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 name="Google Shape;10562;p19"/>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 name="Google Shape;10563;p19"/>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 name="Google Shape;10564;p19"/>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 name="Google Shape;10565;p19"/>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 name="Google Shape;10566;p19"/>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 name="Google Shape;10567;p19"/>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 name="Google Shape;10568;p19"/>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 name="Google Shape;10569;p19"/>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 name="Google Shape;10570;p19"/>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 name="Google Shape;10571;p19"/>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 name="Google Shape;10572;p19"/>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 name="Google Shape;10573;p19"/>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4" name="Google Shape;10574;p19"/>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5" name="Google Shape;10575;p19"/>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6" name="Google Shape;10576;p19"/>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7" name="Google Shape;10577;p19"/>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8" name="Google Shape;10578;p19"/>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9" name="Google Shape;10579;p19"/>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0" name="Google Shape;10580;p19"/>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1" name="Google Shape;10581;p19"/>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2" name="Google Shape;10582;p19"/>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3" name="Google Shape;10583;p19"/>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4" name="Google Shape;10584;p19"/>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5" name="Google Shape;10585;p19"/>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6" name="Google Shape;10586;p19"/>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7" name="Google Shape;10587;p19"/>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8" name="Google Shape;10588;p19"/>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9" name="Google Shape;10589;p19"/>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0" name="Google Shape;10590;p19"/>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1" name="Google Shape;10591;p19"/>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2" name="Google Shape;10592;p19"/>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3" name="Google Shape;10593;p19"/>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4" name="Google Shape;10594;p19"/>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5" name="Google Shape;10595;p19"/>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6" name="Google Shape;10596;p19"/>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7" name="Google Shape;10597;p19"/>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8" name="Google Shape;10598;p19"/>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9" name="Google Shape;10599;p19"/>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0" name="Google Shape;10600;p19"/>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1" name="Google Shape;10601;p19"/>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2" name="Google Shape;10602;p19"/>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3" name="Google Shape;10603;p19"/>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4" name="Google Shape;10604;p19"/>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5" name="Google Shape;10605;p19"/>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6" name="Google Shape;10606;p19"/>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7" name="Google Shape;10607;p19"/>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8" name="Google Shape;10608;p19"/>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9" name="Google Shape;10609;p19"/>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0" name="Google Shape;10610;p19"/>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1" name="Google Shape;10611;p19"/>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2" name="Google Shape;10612;p19"/>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3" name="Google Shape;10613;p19"/>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4" name="Google Shape;10614;p19"/>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5" name="Google Shape;10615;p19"/>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6" name="Google Shape;10616;p19"/>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7" name="Google Shape;10617;p19"/>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8" name="Google Shape;10618;p19"/>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9" name="Google Shape;10619;p19"/>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0" name="Google Shape;10620;p19"/>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1" name="Google Shape;10621;p19"/>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2" name="Google Shape;10622;p19"/>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3" name="Google Shape;10623;p19"/>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4" name="Google Shape;10624;p19"/>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5" name="Google Shape;10625;p19"/>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6" name="Google Shape;10626;p19"/>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7" name="Google Shape;10627;p19"/>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8" name="Google Shape;10628;p19"/>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9" name="Google Shape;10629;p19"/>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0" name="Google Shape;10630;p19"/>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1" name="Google Shape;10631;p19"/>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2" name="Google Shape;10632;p19"/>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3" name="Google Shape;10633;p19"/>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4" name="Google Shape;10634;p19"/>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5" name="Google Shape;10635;p19"/>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6" name="Google Shape;10636;p19"/>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7" name="Google Shape;10637;p19"/>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8" name="Google Shape;10638;p19"/>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9" name="Google Shape;10639;p19"/>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0" name="Google Shape;10640;p19"/>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1" name="Google Shape;10641;p19"/>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2" name="Google Shape;10642;p19"/>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3" name="Google Shape;10643;p19"/>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4" name="Google Shape;10644;p19"/>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5" name="Google Shape;10645;p19"/>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6" name="Google Shape;10646;p19"/>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7" name="Google Shape;10647;p19"/>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8" name="Google Shape;10648;p19"/>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9" name="Google Shape;10649;p19"/>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0" name="Google Shape;10650;p19"/>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1" name="Google Shape;10651;p19"/>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2" name="Google Shape;10652;p19"/>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3" name="Google Shape;10653;p19"/>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4" name="Google Shape;10654;p19"/>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5" name="Google Shape;10655;p19"/>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6" name="Google Shape;10656;p19"/>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7" name="Google Shape;10657;p19"/>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8" name="Google Shape;10658;p19"/>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9" name="Google Shape;10659;p19"/>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0" name="Google Shape;10660;p19"/>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1" name="Google Shape;10661;p19"/>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2" name="Google Shape;10662;p19"/>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3" name="Google Shape;10663;p19"/>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4" name="Google Shape;10664;p19"/>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5" name="Google Shape;10665;p19"/>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6" name="Google Shape;10666;p19"/>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7" name="Google Shape;10667;p19"/>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8" name="Google Shape;10668;p19"/>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9" name="Google Shape;10669;p19"/>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0" name="Google Shape;10670;p19"/>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1" name="Google Shape;10671;p19"/>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2" name="Google Shape;10672;p19"/>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3" name="Google Shape;10673;p19"/>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4" name="Google Shape;10674;p19"/>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5" name="Google Shape;10675;p19"/>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6" name="Google Shape;10676;p19"/>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7" name="Google Shape;10677;p19"/>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8" name="Google Shape;10678;p19"/>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9" name="Google Shape;10679;p19"/>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0" name="Google Shape;10680;p19"/>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1" name="Google Shape;10681;p19"/>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2" name="Google Shape;10682;p19"/>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3" name="Google Shape;10683;p19"/>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4" name="Google Shape;10684;p19"/>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5" name="Google Shape;10685;p19"/>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6" name="Google Shape;10686;p19"/>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7" name="Google Shape;10687;p19"/>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8" name="Google Shape;10688;p19"/>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9" name="Google Shape;10689;p19"/>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0" name="Google Shape;10690;p19"/>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1" name="Google Shape;10691;p19"/>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2" name="Google Shape;10692;p19"/>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3" name="Google Shape;10693;p19"/>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4" name="Google Shape;10694;p19"/>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5" name="Google Shape;10695;p19"/>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6" name="Google Shape;10696;p19"/>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7" name="Google Shape;10697;p19"/>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8" name="Google Shape;10698;p19"/>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9" name="Google Shape;10699;p19"/>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0" name="Google Shape;10700;p19"/>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1" name="Google Shape;10701;p19"/>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2" name="Google Shape;10702;p19"/>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3" name="Google Shape;10703;p19"/>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4" name="Google Shape;10704;p19"/>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5" name="Google Shape;10705;p19"/>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6" name="Google Shape;10706;p19"/>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7" name="Google Shape;10707;p19"/>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8" name="Google Shape;10708;p19"/>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9" name="Google Shape;10709;p19"/>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0" name="Google Shape;10710;p19"/>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1" name="Google Shape;10711;p19"/>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2" name="Google Shape;10712;p19"/>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3" name="Google Shape;10713;p19"/>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4" name="Google Shape;10714;p19"/>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5" name="Google Shape;10715;p19"/>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6" name="Google Shape;10716;p19"/>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7" name="Google Shape;10717;p19"/>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8" name="Google Shape;10718;p19"/>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9" name="Google Shape;10719;p19"/>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0" name="Google Shape;10720;p19"/>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1" name="Google Shape;10721;p19"/>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2" name="Google Shape;10722;p19"/>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3" name="Google Shape;10723;p19"/>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4" name="Google Shape;10724;p19"/>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5" name="Google Shape;10725;p19"/>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6" name="Google Shape;10726;p19"/>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7" name="Google Shape;10727;p19"/>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8" name="Google Shape;10728;p19"/>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9" name="Google Shape;10729;p19"/>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0" name="Google Shape;10730;p19"/>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1" name="Google Shape;10731;p19"/>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2" name="Google Shape;10732;p19"/>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3" name="Google Shape;10733;p19"/>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4" name="Google Shape;10734;p19"/>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5" name="Google Shape;10735;p19"/>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6" name="Google Shape;10736;p19"/>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7" name="Google Shape;10737;p19"/>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8" name="Google Shape;10738;p19"/>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9" name="Google Shape;10739;p19"/>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0" name="Google Shape;10740;p19"/>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1" name="Google Shape;10741;p19"/>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2" name="Google Shape;10742;p19"/>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3" name="Google Shape;10743;p19"/>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4" name="Google Shape;10744;p19"/>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5" name="Google Shape;10745;p19"/>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6" name="Google Shape;10746;p19"/>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7" name="Google Shape;10747;p19"/>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8" name="Google Shape;10748;p19"/>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9" name="Google Shape;10749;p19"/>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0" name="Google Shape;10750;p19"/>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1" name="Google Shape;10751;p19"/>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2" name="Google Shape;10752;p19"/>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3" name="Google Shape;10753;p19"/>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4" name="Google Shape;10754;p19"/>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5" name="Google Shape;10755;p19"/>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6" name="Google Shape;10756;p19"/>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7" name="Google Shape;10757;p19"/>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8" name="Google Shape;10758;p19"/>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9" name="Google Shape;10759;p19"/>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0" name="Google Shape;10760;p19"/>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1" name="Google Shape;10761;p19"/>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2" name="Google Shape;10762;p19"/>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3" name="Google Shape;10763;p19"/>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4" name="Google Shape;10764;p19"/>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5" name="Google Shape;10765;p19"/>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6" name="Google Shape;10766;p19"/>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7" name="Google Shape;10767;p19"/>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8" name="Google Shape;10768;p19"/>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9" name="Google Shape;10769;p19"/>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0" name="Google Shape;10770;p19"/>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1" name="Google Shape;10771;p19"/>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2" name="Google Shape;10772;p19"/>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3" name="Google Shape;10773;p19"/>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4" name="Google Shape;10774;p19"/>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5" name="Google Shape;10775;p19"/>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6" name="Google Shape;10776;p19"/>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7" name="Google Shape;10777;p19"/>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8" name="Google Shape;10778;p19"/>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9" name="Google Shape;10779;p19"/>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0" name="Google Shape;10780;p19"/>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1" name="Google Shape;10781;p19"/>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2" name="Google Shape;10782;p19"/>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3" name="Google Shape;10783;p19"/>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4" name="Google Shape;10784;p19"/>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5" name="Google Shape;10785;p19"/>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6" name="Google Shape;10786;p19"/>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7" name="Google Shape;10787;p19"/>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8" name="Google Shape;10788;p19"/>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9" name="Google Shape;10789;p19"/>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0" name="Google Shape;10790;p19"/>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1" name="Google Shape;10791;p19"/>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2" name="Google Shape;10792;p19"/>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3" name="Google Shape;10793;p19"/>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4" name="Google Shape;10794;p19"/>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5" name="Google Shape;10795;p19"/>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6" name="Google Shape;10796;p19"/>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7" name="Google Shape;10797;p19"/>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8" name="Google Shape;10798;p19"/>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9" name="Google Shape;10799;p19"/>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0" name="Google Shape;10800;p19"/>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1" name="Google Shape;10801;p19"/>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2" name="Google Shape;10802;p19"/>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3" name="Google Shape;10803;p19"/>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4" name="Google Shape;10804;p19"/>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5" name="Google Shape;10805;p19"/>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6" name="Google Shape;10806;p19"/>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7" name="Google Shape;10807;p19"/>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8" name="Google Shape;10808;p19"/>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9" name="Google Shape;10809;p19"/>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0" name="Google Shape;10810;p19"/>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1" name="Google Shape;10811;p19"/>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2" name="Google Shape;10812;p19"/>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3" name="Google Shape;10813;p19"/>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4" name="Google Shape;10814;p19"/>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5" name="Google Shape;10815;p19"/>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6" name="Google Shape;10816;p19"/>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7" name="Google Shape;10817;p19"/>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8" name="Google Shape;10818;p19"/>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9" name="Google Shape;10819;p19"/>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0" name="Google Shape;10820;p19"/>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1" name="Google Shape;10821;p19"/>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2" name="Google Shape;10822;p19"/>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3" name="Google Shape;10823;p19"/>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4" name="Google Shape;10824;p19"/>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5" name="Google Shape;10825;p19"/>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6" name="Google Shape;10826;p19"/>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7" name="Google Shape;10827;p19"/>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8" name="Google Shape;10828;p19"/>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9" name="Google Shape;10829;p19"/>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0" name="Google Shape;10830;p19"/>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1" name="Google Shape;10831;p19"/>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2" name="Google Shape;10832;p19"/>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3" name="Google Shape;10833;p19"/>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4" name="Google Shape;10834;p19"/>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5" name="Google Shape;10835;p19"/>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6" name="Google Shape;10836;p19"/>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7" name="Google Shape;10837;p19"/>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8" name="Google Shape;10838;p19"/>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9" name="Google Shape;10839;p19"/>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0" name="Google Shape;10840;p19"/>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1" name="Google Shape;10841;p19"/>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2" name="Google Shape;10842;p19"/>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3" name="Google Shape;10843;p19"/>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4" name="Google Shape;10844;p19"/>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5" name="Google Shape;10845;p19"/>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6" name="Google Shape;10846;p19"/>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7" name="Google Shape;10847;p19"/>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8" name="Google Shape;10848;p19"/>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9" name="Google Shape;10849;p19"/>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0" name="Google Shape;10850;p19"/>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1" name="Google Shape;10851;p19"/>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2" name="Google Shape;10852;p19"/>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3" name="Google Shape;10853;p19"/>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4" name="Google Shape;10854;p19"/>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5" name="Google Shape;10855;p19"/>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6" name="Google Shape;10856;p19"/>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7" name="Google Shape;10857;p19"/>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8" name="Google Shape;10858;p19"/>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9" name="Google Shape;10859;p19"/>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0" name="Google Shape;10860;p19"/>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1" name="Google Shape;10861;p19"/>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2" name="Google Shape;10862;p19"/>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3" name="Google Shape;10863;p19"/>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4" name="Google Shape;10864;p19"/>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5" name="Google Shape;10865;p19"/>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6" name="Google Shape;10866;p19"/>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7" name="Google Shape;10867;p19"/>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8" name="Google Shape;10868;p19"/>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9" name="Google Shape;10869;p19"/>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0" name="Google Shape;10870;p19"/>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1" name="Google Shape;10871;p19"/>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2" name="Google Shape;10872;p19"/>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3" name="Google Shape;10873;p19"/>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4" name="Google Shape;10874;p19"/>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5" name="Google Shape;10875;p19"/>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6" name="Google Shape;10876;p19"/>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7" name="Google Shape;10877;p19"/>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8" name="Google Shape;10878;p19"/>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9" name="Google Shape;10879;p19"/>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0" name="Google Shape;10880;p19"/>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1" name="Google Shape;10881;p19"/>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2" name="Google Shape;10882;p19"/>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3" name="Google Shape;10883;p19"/>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4" name="Google Shape;10884;p19"/>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5" name="Google Shape;10885;p19"/>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6" name="Google Shape;10886;p19"/>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7" name="Google Shape;10887;p19"/>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8" name="Google Shape;10888;p19"/>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9" name="Google Shape;10889;p19"/>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0" name="Google Shape;10890;p19"/>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1" name="Google Shape;10891;p19"/>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2" name="Google Shape;10892;p19"/>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3" name="Google Shape;10893;p19"/>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4" name="Google Shape;10894;p19"/>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5" name="Google Shape;10895;p19"/>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6" name="Google Shape;10896;p19"/>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7" name="Google Shape;10897;p19"/>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8" name="Google Shape;10898;p19"/>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9" name="Google Shape;10899;p19"/>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0" name="Google Shape;10900;p19"/>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1" name="Google Shape;10901;p19"/>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2" name="Google Shape;10902;p19"/>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3" name="Google Shape;10903;p19"/>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4" name="Google Shape;10904;p19"/>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5" name="Google Shape;10905;p19"/>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6" name="Google Shape;10906;p19"/>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7" name="Google Shape;10907;p19"/>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8" name="Google Shape;10908;p19"/>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9" name="Google Shape;10909;p19"/>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0" name="Google Shape;10910;p19"/>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1" name="Google Shape;10911;p19"/>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2" name="Google Shape;10912;p19"/>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3" name="Google Shape;10913;p19"/>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4" name="Google Shape;10914;p19"/>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5" name="Google Shape;10915;p19"/>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6" name="Google Shape;10916;p19"/>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7" name="Google Shape;10917;p19"/>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8" name="Google Shape;10918;p19"/>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9" name="Google Shape;10919;p19"/>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0" name="Google Shape;10920;p19"/>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1" name="Google Shape;10921;p19"/>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2" name="Google Shape;10922;p19"/>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3" name="Google Shape;10923;p19"/>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4" name="Google Shape;10924;p19"/>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5" name="Google Shape;10925;p19"/>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6" name="Google Shape;10926;p19"/>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7" name="Google Shape;10927;p19"/>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8" name="Google Shape;10928;p19"/>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9" name="Google Shape;10929;p19"/>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0" name="Google Shape;10930;p19"/>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1" name="Google Shape;10931;p19"/>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2" name="Google Shape;10932;p19"/>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3" name="Google Shape;10933;p19"/>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4" name="Google Shape;10934;p19"/>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5" name="Google Shape;10935;p19"/>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6" name="Google Shape;10936;p19"/>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7" name="Google Shape;10937;p19"/>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8" name="Google Shape;10938;p19"/>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9" name="Google Shape;10939;p19"/>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0" name="Google Shape;10940;p19"/>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1" name="Google Shape;10941;p19"/>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2" name="Google Shape;10942;p19"/>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3" name="Google Shape;10943;p19"/>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4" name="Google Shape;10944;p19"/>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5" name="Google Shape;10945;p19"/>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6" name="Google Shape;10946;p19"/>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7" name="Google Shape;10947;p19"/>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8" name="Google Shape;10948;p19"/>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9" name="Google Shape;10949;p19"/>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0" name="Google Shape;10950;p19"/>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1" name="Google Shape;10951;p19"/>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2" name="Google Shape;10952;p19"/>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3" name="Google Shape;10953;p19"/>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4" name="Google Shape;10954;p19"/>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5" name="Google Shape;10955;p19"/>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6" name="Google Shape;10956;p19"/>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7" name="Google Shape;10957;p19"/>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8" name="Google Shape;10958;p19"/>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9" name="Google Shape;10959;p19"/>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0" name="Google Shape;10960;p19"/>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1" name="Google Shape;10961;p19"/>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2" name="Google Shape;10962;p19"/>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3" name="Google Shape;10963;p19"/>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4" name="Google Shape;10964;p19"/>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5" name="Google Shape;10965;p19"/>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6" name="Google Shape;10966;p19"/>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7" name="Google Shape;10967;p19"/>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8" name="Google Shape;10968;p19"/>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9" name="Google Shape;10969;p19"/>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0" name="Google Shape;10970;p19"/>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71" name="Google Shape;10971;p19"/>
          <p:cNvSpPr txBox="1">
            <a:spLocks noGrp="1"/>
          </p:cNvSpPr>
          <p:nvPr>
            <p:ph type="subTitle" idx="1"/>
          </p:nvPr>
        </p:nvSpPr>
        <p:spPr>
          <a:xfrm>
            <a:off x="720000" y="2761100"/>
            <a:ext cx="2538900" cy="96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72" name="Google Shape;10972;p19"/>
          <p:cNvSpPr txBox="1">
            <a:spLocks noGrp="1"/>
          </p:cNvSpPr>
          <p:nvPr>
            <p:ph type="title"/>
          </p:nvPr>
        </p:nvSpPr>
        <p:spPr>
          <a:xfrm>
            <a:off x="715100" y="1800450"/>
            <a:ext cx="3058200" cy="90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973" name="Google Shape;10973;p19"/>
          <p:cNvGrpSpPr/>
          <p:nvPr/>
        </p:nvGrpSpPr>
        <p:grpSpPr>
          <a:xfrm>
            <a:off x="529029" y="-34124"/>
            <a:ext cx="303465" cy="1123270"/>
            <a:chOff x="529029" y="-34124"/>
            <a:chExt cx="303465" cy="1123270"/>
          </a:xfrm>
        </p:grpSpPr>
        <p:sp>
          <p:nvSpPr>
            <p:cNvPr id="10974" name="Google Shape;10974;p19"/>
            <p:cNvSpPr/>
            <p:nvPr/>
          </p:nvSpPr>
          <p:spPr>
            <a:xfrm flipH="1">
              <a:off x="603210" y="-34124"/>
              <a:ext cx="229284" cy="928799"/>
            </a:xfrm>
            <a:custGeom>
              <a:avLst/>
              <a:gdLst/>
              <a:ahLst/>
              <a:cxnLst/>
              <a:rect l="l" t="t" r="r" b="b"/>
              <a:pathLst>
                <a:path w="7687" h="31139" fill="none" extrusionOk="0">
                  <a:moveTo>
                    <a:pt x="1" y="0"/>
                  </a:moveTo>
                  <a:cubicBezTo>
                    <a:pt x="2233" y="7121"/>
                    <a:pt x="5765" y="18819"/>
                    <a:pt x="7687" y="31139"/>
                  </a:cubicBezTo>
                </a:path>
              </a:pathLst>
            </a:custGeom>
            <a:solidFill>
              <a:schemeClr val="lt2"/>
            </a:solidFill>
            <a:ln w="9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5" name="Google Shape;10975;p19"/>
            <p:cNvSpPr/>
            <p:nvPr/>
          </p:nvSpPr>
          <p:spPr>
            <a:xfrm flipH="1">
              <a:off x="611651" y="221436"/>
              <a:ext cx="203125" cy="383940"/>
            </a:xfrm>
            <a:custGeom>
              <a:avLst/>
              <a:gdLst/>
              <a:ahLst/>
              <a:cxnLst/>
              <a:rect l="l" t="t" r="r" b="b"/>
              <a:pathLst>
                <a:path w="6810" h="12872" extrusionOk="0">
                  <a:moveTo>
                    <a:pt x="3156" y="1"/>
                  </a:moveTo>
                  <a:cubicBezTo>
                    <a:pt x="2023" y="1"/>
                    <a:pt x="914" y="344"/>
                    <a:pt x="0" y="1011"/>
                  </a:cubicBezTo>
                  <a:lnTo>
                    <a:pt x="3137" y="12851"/>
                  </a:lnTo>
                  <a:cubicBezTo>
                    <a:pt x="3300" y="12865"/>
                    <a:pt x="3463" y="12872"/>
                    <a:pt x="3626" y="12872"/>
                  </a:cubicBezTo>
                  <a:cubicBezTo>
                    <a:pt x="4759" y="12872"/>
                    <a:pt x="5871" y="12529"/>
                    <a:pt x="6810" y="11862"/>
                  </a:cubicBezTo>
                  <a:lnTo>
                    <a:pt x="3645" y="22"/>
                  </a:lnTo>
                  <a:cubicBezTo>
                    <a:pt x="3482" y="8"/>
                    <a:pt x="3319" y="1"/>
                    <a:pt x="31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6" name="Google Shape;10976;p19"/>
            <p:cNvSpPr/>
            <p:nvPr/>
          </p:nvSpPr>
          <p:spPr>
            <a:xfrm flipH="1">
              <a:off x="529029" y="704401"/>
              <a:ext cx="159339" cy="384745"/>
            </a:xfrm>
            <a:custGeom>
              <a:avLst/>
              <a:gdLst/>
              <a:ahLst/>
              <a:cxnLst/>
              <a:rect l="l" t="t" r="r" b="b"/>
              <a:pathLst>
                <a:path w="5342" h="12899" extrusionOk="0">
                  <a:moveTo>
                    <a:pt x="2545" y="1"/>
                  </a:moveTo>
                  <a:cubicBezTo>
                    <a:pt x="1666" y="1"/>
                    <a:pt x="794" y="208"/>
                    <a:pt x="1" y="614"/>
                  </a:cubicBezTo>
                  <a:lnTo>
                    <a:pt x="1583" y="12765"/>
                  </a:lnTo>
                  <a:cubicBezTo>
                    <a:pt x="1984" y="12854"/>
                    <a:pt x="2391" y="12898"/>
                    <a:pt x="2797" y="12898"/>
                  </a:cubicBezTo>
                  <a:cubicBezTo>
                    <a:pt x="3676" y="12898"/>
                    <a:pt x="4548" y="12690"/>
                    <a:pt x="5341" y="12284"/>
                  </a:cubicBezTo>
                  <a:lnTo>
                    <a:pt x="3759" y="134"/>
                  </a:lnTo>
                  <a:cubicBezTo>
                    <a:pt x="3357" y="45"/>
                    <a:pt x="2950" y="1"/>
                    <a:pt x="25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77" name="Google Shape;10977;p19"/>
          <p:cNvSpPr/>
          <p:nvPr/>
        </p:nvSpPr>
        <p:spPr>
          <a:xfrm flipH="1">
            <a:off x="273609" y="-649392"/>
            <a:ext cx="306239" cy="2018576"/>
          </a:xfrm>
          <a:custGeom>
            <a:avLst/>
            <a:gdLst/>
            <a:ahLst/>
            <a:cxnLst/>
            <a:rect l="l" t="t" r="r" b="b"/>
            <a:pathLst>
              <a:path w="10267" h="67675" extrusionOk="0">
                <a:moveTo>
                  <a:pt x="1611" y="0"/>
                </a:moveTo>
                <a:cubicBezTo>
                  <a:pt x="1611" y="0"/>
                  <a:pt x="1" y="3221"/>
                  <a:pt x="368" y="20514"/>
                </a:cubicBezTo>
                <a:cubicBezTo>
                  <a:pt x="707" y="37807"/>
                  <a:pt x="6952" y="55496"/>
                  <a:pt x="7799" y="67674"/>
                </a:cubicBezTo>
                <a:lnTo>
                  <a:pt x="8930" y="66403"/>
                </a:lnTo>
                <a:cubicBezTo>
                  <a:pt x="8930" y="66403"/>
                  <a:pt x="8944" y="66415"/>
                  <a:pt x="8968" y="66415"/>
                </a:cubicBezTo>
                <a:cubicBezTo>
                  <a:pt x="9197" y="66415"/>
                  <a:pt x="10266" y="65250"/>
                  <a:pt x="6443" y="39926"/>
                </a:cubicBezTo>
                <a:cubicBezTo>
                  <a:pt x="3702" y="21616"/>
                  <a:pt x="7404" y="6782"/>
                  <a:pt x="7404" y="6782"/>
                </a:cubicBezTo>
                <a:lnTo>
                  <a:pt x="16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8" name="Google Shape;10978;p19"/>
          <p:cNvSpPr/>
          <p:nvPr/>
        </p:nvSpPr>
        <p:spPr>
          <a:xfrm>
            <a:off x="8586568" y="79717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79" name="Google Shape;10979;p19"/>
          <p:cNvGrpSpPr/>
          <p:nvPr/>
        </p:nvGrpSpPr>
        <p:grpSpPr>
          <a:xfrm>
            <a:off x="8761701" y="1093832"/>
            <a:ext cx="170431" cy="208992"/>
            <a:chOff x="7314226" y="2364570"/>
            <a:chExt cx="170431" cy="208992"/>
          </a:xfrm>
        </p:grpSpPr>
        <p:sp>
          <p:nvSpPr>
            <p:cNvPr id="10980" name="Google Shape;10980;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1" name="Google Shape;10981;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2" name="Google Shape;10982;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3" name="Google Shape;10983;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84" name="Google Shape;10984;p19"/>
          <p:cNvSpPr/>
          <p:nvPr/>
        </p:nvSpPr>
        <p:spPr>
          <a:xfrm>
            <a:off x="8866250" y="25738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5" name="Google Shape;10985;p19"/>
          <p:cNvSpPr/>
          <p:nvPr/>
        </p:nvSpPr>
        <p:spPr>
          <a:xfrm>
            <a:off x="8563950" y="207106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86" name="Google Shape;10986;p19"/>
          <p:cNvGrpSpPr/>
          <p:nvPr/>
        </p:nvGrpSpPr>
        <p:grpSpPr>
          <a:xfrm>
            <a:off x="8848226" y="2533382"/>
            <a:ext cx="170431" cy="208992"/>
            <a:chOff x="7314226" y="2364570"/>
            <a:chExt cx="170431" cy="208992"/>
          </a:xfrm>
        </p:grpSpPr>
        <p:sp>
          <p:nvSpPr>
            <p:cNvPr id="10987" name="Google Shape;10987;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8" name="Google Shape;10988;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9" name="Google Shape;10989;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0" name="Google Shape;10990;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1" name="Google Shape;10991;p19"/>
          <p:cNvGrpSpPr/>
          <p:nvPr/>
        </p:nvGrpSpPr>
        <p:grpSpPr>
          <a:xfrm flipH="1">
            <a:off x="8650475" y="3025607"/>
            <a:ext cx="170431" cy="208992"/>
            <a:chOff x="7314226" y="2364570"/>
            <a:chExt cx="170431" cy="208992"/>
          </a:xfrm>
        </p:grpSpPr>
        <p:sp>
          <p:nvSpPr>
            <p:cNvPr id="10992" name="Google Shape;10992;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3" name="Google Shape;10993;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4" name="Google Shape;10994;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5" name="Google Shape;10995;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96" name="Google Shape;10996;p19"/>
          <p:cNvSpPr/>
          <p:nvPr/>
        </p:nvSpPr>
        <p:spPr>
          <a:xfrm flipH="1">
            <a:off x="8767013" y="400283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97" name="Google Shape;10997;p19"/>
          <p:cNvGrpSpPr/>
          <p:nvPr/>
        </p:nvGrpSpPr>
        <p:grpSpPr>
          <a:xfrm flipH="1">
            <a:off x="8487750" y="4541357"/>
            <a:ext cx="170431" cy="208992"/>
            <a:chOff x="7314226" y="2364570"/>
            <a:chExt cx="170431" cy="208992"/>
          </a:xfrm>
        </p:grpSpPr>
        <p:sp>
          <p:nvSpPr>
            <p:cNvPr id="10998" name="Google Shape;10998;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9" name="Google Shape;10999;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0" name="Google Shape;11000;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1" name="Google Shape;11001;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02" name="Google Shape;11002;p19"/>
          <p:cNvGrpSpPr/>
          <p:nvPr/>
        </p:nvGrpSpPr>
        <p:grpSpPr>
          <a:xfrm>
            <a:off x="880817" y="4324032"/>
            <a:ext cx="792576" cy="928730"/>
            <a:chOff x="980046" y="4157735"/>
            <a:chExt cx="953418" cy="1117202"/>
          </a:xfrm>
        </p:grpSpPr>
        <p:sp>
          <p:nvSpPr>
            <p:cNvPr id="11003" name="Google Shape;11003;p19"/>
            <p:cNvSpPr/>
            <p:nvPr/>
          </p:nvSpPr>
          <p:spPr>
            <a:xfrm rot="3306587" flipH="1">
              <a:off x="1155147" y="4626003"/>
              <a:ext cx="382023" cy="626278"/>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4" name="Google Shape;11004;p19"/>
            <p:cNvSpPr/>
            <p:nvPr/>
          </p:nvSpPr>
          <p:spPr>
            <a:xfrm rot="3306587" flipH="1">
              <a:off x="1396294" y="4246160"/>
              <a:ext cx="449513" cy="448282"/>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5" name="Google Shape;11005;p19"/>
            <p:cNvSpPr/>
            <p:nvPr/>
          </p:nvSpPr>
          <p:spPr>
            <a:xfrm rot="3306587" flipH="1">
              <a:off x="1600551" y="4238438"/>
              <a:ext cx="197469" cy="250386"/>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6" name="Google Shape;11006;p19"/>
            <p:cNvSpPr/>
            <p:nvPr/>
          </p:nvSpPr>
          <p:spPr>
            <a:xfrm rot="3306587" flipH="1">
              <a:off x="1403644" y="4370864"/>
              <a:ext cx="307398" cy="291065"/>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07" name="Google Shape;11007;p19"/>
          <p:cNvGrpSpPr/>
          <p:nvPr/>
        </p:nvGrpSpPr>
        <p:grpSpPr>
          <a:xfrm rot="-1099139">
            <a:off x="-69439" y="4004897"/>
            <a:ext cx="1205138" cy="1207147"/>
            <a:chOff x="120127" y="3982427"/>
            <a:chExt cx="1205165" cy="1207175"/>
          </a:xfrm>
        </p:grpSpPr>
        <p:sp>
          <p:nvSpPr>
            <p:cNvPr id="11008" name="Google Shape;11008;p19"/>
            <p:cNvSpPr/>
            <p:nvPr/>
          </p:nvSpPr>
          <p:spPr>
            <a:xfrm rot="2490538" flipH="1">
              <a:off x="388729" y="4060577"/>
              <a:ext cx="634076" cy="1050873"/>
            </a:xfrm>
            <a:custGeom>
              <a:avLst/>
              <a:gdLst/>
              <a:ahLst/>
              <a:cxnLst/>
              <a:rect l="l" t="t" r="r" b="b"/>
              <a:pathLst>
                <a:path w="22062" h="36564" fill="none" extrusionOk="0">
                  <a:moveTo>
                    <a:pt x="22062" y="1"/>
                  </a:moveTo>
                  <a:cubicBezTo>
                    <a:pt x="15770" y="8588"/>
                    <a:pt x="17930" y="19956"/>
                    <a:pt x="0" y="36563"/>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9" name="Google Shape;11009;p19"/>
            <p:cNvSpPr/>
            <p:nvPr/>
          </p:nvSpPr>
          <p:spPr>
            <a:xfrm rot="2490538" flipH="1">
              <a:off x="697587" y="4286811"/>
              <a:ext cx="71421" cy="375669"/>
            </a:xfrm>
            <a:custGeom>
              <a:avLst/>
              <a:gdLst/>
              <a:ahLst/>
              <a:cxnLst/>
              <a:rect l="l" t="t" r="r" b="b"/>
              <a:pathLst>
                <a:path w="2485" h="13071" fill="none" extrusionOk="0">
                  <a:moveTo>
                    <a:pt x="1" y="1"/>
                  </a:moveTo>
                  <a:cubicBezTo>
                    <a:pt x="2485" y="5212"/>
                    <a:pt x="2053" y="9614"/>
                    <a:pt x="838" y="13070"/>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0" name="Google Shape;11010;p19"/>
            <p:cNvSpPr/>
            <p:nvPr/>
          </p:nvSpPr>
          <p:spPr>
            <a:xfrm rot="2490538" flipH="1">
              <a:off x="773678" y="4120849"/>
              <a:ext cx="474853" cy="411595"/>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1" name="Google Shape;11011;p19"/>
            <p:cNvSpPr/>
            <p:nvPr/>
          </p:nvSpPr>
          <p:spPr>
            <a:xfrm rot="2490538" flipH="1">
              <a:off x="963486" y="4223437"/>
              <a:ext cx="218113" cy="123441"/>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2" name="Google Shape;11012;p19"/>
            <p:cNvSpPr/>
            <p:nvPr/>
          </p:nvSpPr>
          <p:spPr>
            <a:xfrm rot="2490538" flipH="1">
              <a:off x="1109617" y="4176336"/>
              <a:ext cx="41933" cy="110996"/>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3" name="Google Shape;11013;p19"/>
            <p:cNvSpPr/>
            <p:nvPr/>
          </p:nvSpPr>
          <p:spPr>
            <a:xfrm rot="2490538" flipH="1">
              <a:off x="798647" y="4159908"/>
              <a:ext cx="301949" cy="331523"/>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14" name="Google Shape;11014;p19"/>
          <p:cNvSpPr/>
          <p:nvPr/>
        </p:nvSpPr>
        <p:spPr>
          <a:xfrm flipH="1">
            <a:off x="273613" y="34644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15" name="Google Shape;11015;p19"/>
          <p:cNvGrpSpPr/>
          <p:nvPr/>
        </p:nvGrpSpPr>
        <p:grpSpPr>
          <a:xfrm rot="1222236" flipH="1">
            <a:off x="1804631" y="4535600"/>
            <a:ext cx="627502" cy="735404"/>
            <a:chOff x="980046" y="4157735"/>
            <a:chExt cx="953418" cy="1117202"/>
          </a:xfrm>
        </p:grpSpPr>
        <p:sp>
          <p:nvSpPr>
            <p:cNvPr id="11016" name="Google Shape;11016;p19"/>
            <p:cNvSpPr/>
            <p:nvPr/>
          </p:nvSpPr>
          <p:spPr>
            <a:xfrm rot="3306587" flipH="1">
              <a:off x="1155147" y="4626003"/>
              <a:ext cx="382023" cy="626278"/>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7" name="Google Shape;11017;p19"/>
            <p:cNvSpPr/>
            <p:nvPr/>
          </p:nvSpPr>
          <p:spPr>
            <a:xfrm rot="3306587" flipH="1">
              <a:off x="1396294" y="4246160"/>
              <a:ext cx="449513" cy="448282"/>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8" name="Google Shape;11018;p19"/>
            <p:cNvSpPr/>
            <p:nvPr/>
          </p:nvSpPr>
          <p:spPr>
            <a:xfrm rot="3306587" flipH="1">
              <a:off x="1600551" y="4238438"/>
              <a:ext cx="197469" cy="250386"/>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9" name="Google Shape;11019;p19"/>
            <p:cNvSpPr/>
            <p:nvPr/>
          </p:nvSpPr>
          <p:spPr>
            <a:xfrm rot="3306587" flipH="1">
              <a:off x="1403644" y="4370864"/>
              <a:ext cx="307398" cy="291065"/>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0" name="Google Shape;11020;p19"/>
          <p:cNvGrpSpPr/>
          <p:nvPr/>
        </p:nvGrpSpPr>
        <p:grpSpPr>
          <a:xfrm rot="-900029">
            <a:off x="2503047" y="4621289"/>
            <a:ext cx="453452" cy="531457"/>
            <a:chOff x="980046" y="4157735"/>
            <a:chExt cx="953418" cy="1117202"/>
          </a:xfrm>
        </p:grpSpPr>
        <p:sp>
          <p:nvSpPr>
            <p:cNvPr id="11021" name="Google Shape;11021;p19"/>
            <p:cNvSpPr/>
            <p:nvPr/>
          </p:nvSpPr>
          <p:spPr>
            <a:xfrm rot="3306587" flipH="1">
              <a:off x="1155147" y="4626003"/>
              <a:ext cx="382023" cy="626278"/>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2" name="Google Shape;11022;p19"/>
            <p:cNvSpPr/>
            <p:nvPr/>
          </p:nvSpPr>
          <p:spPr>
            <a:xfrm rot="3306587" flipH="1">
              <a:off x="1396294" y="4246160"/>
              <a:ext cx="449513" cy="448282"/>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3" name="Google Shape;11023;p19"/>
            <p:cNvSpPr/>
            <p:nvPr/>
          </p:nvSpPr>
          <p:spPr>
            <a:xfrm rot="3306587" flipH="1">
              <a:off x="1600551" y="4238438"/>
              <a:ext cx="197469" cy="250386"/>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4" name="Google Shape;11024;p19"/>
            <p:cNvSpPr/>
            <p:nvPr/>
          </p:nvSpPr>
          <p:spPr>
            <a:xfrm rot="3306587" flipH="1">
              <a:off x="1403644" y="4370864"/>
              <a:ext cx="307398" cy="291065"/>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5" name="Google Shape;11025;p19"/>
          <p:cNvGrpSpPr/>
          <p:nvPr/>
        </p:nvGrpSpPr>
        <p:grpSpPr>
          <a:xfrm flipH="1">
            <a:off x="103200" y="2902507"/>
            <a:ext cx="170431" cy="208992"/>
            <a:chOff x="7314226" y="2364570"/>
            <a:chExt cx="170431" cy="208992"/>
          </a:xfrm>
        </p:grpSpPr>
        <p:sp>
          <p:nvSpPr>
            <p:cNvPr id="11026" name="Google Shape;11026;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7" name="Google Shape;11027;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8" name="Google Shape;11028;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9" name="Google Shape;11029;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0" name="Google Shape;11030;p19"/>
          <p:cNvSpPr/>
          <p:nvPr/>
        </p:nvSpPr>
        <p:spPr>
          <a:xfrm>
            <a:off x="3169293" y="45636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31" name="Google Shape;11031;p19"/>
          <p:cNvGrpSpPr/>
          <p:nvPr/>
        </p:nvGrpSpPr>
        <p:grpSpPr>
          <a:xfrm flipH="1">
            <a:off x="3533800" y="4747432"/>
            <a:ext cx="170431" cy="208992"/>
            <a:chOff x="7314226" y="2364570"/>
            <a:chExt cx="170431" cy="208992"/>
          </a:xfrm>
        </p:grpSpPr>
        <p:sp>
          <p:nvSpPr>
            <p:cNvPr id="11032" name="Google Shape;11032;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3" name="Google Shape;11033;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4" name="Google Shape;11034;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5" name="Google Shape;11035;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6" name="Google Shape;11036;p19"/>
          <p:cNvSpPr/>
          <p:nvPr/>
        </p:nvSpPr>
        <p:spPr>
          <a:xfrm>
            <a:off x="199388" y="199076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37" name="Google Shape;11037;p19"/>
          <p:cNvGrpSpPr/>
          <p:nvPr/>
        </p:nvGrpSpPr>
        <p:grpSpPr>
          <a:xfrm>
            <a:off x="483663" y="2453082"/>
            <a:ext cx="170431" cy="208992"/>
            <a:chOff x="7314226" y="2364570"/>
            <a:chExt cx="170431" cy="208992"/>
          </a:xfrm>
        </p:grpSpPr>
        <p:sp>
          <p:nvSpPr>
            <p:cNvPr id="11038" name="Google Shape;11038;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9" name="Google Shape;11039;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0" name="Google Shape;11040;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1" name="Google Shape;11041;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42" name="Google Shape;11042;p19"/>
          <p:cNvSpPr/>
          <p:nvPr/>
        </p:nvSpPr>
        <p:spPr>
          <a:xfrm>
            <a:off x="449043" y="168784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3" name="Google Shape;11043;p19"/>
          <p:cNvSpPr/>
          <p:nvPr/>
        </p:nvSpPr>
        <p:spPr>
          <a:xfrm>
            <a:off x="8090643" y="48071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4" name="Google Shape;11044;p19"/>
          <p:cNvSpPr/>
          <p:nvPr/>
        </p:nvSpPr>
        <p:spPr>
          <a:xfrm>
            <a:off x="1490421" y="4675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45" name="Google Shape;11045;p19"/>
          <p:cNvGrpSpPr/>
          <p:nvPr/>
        </p:nvGrpSpPr>
        <p:grpSpPr>
          <a:xfrm>
            <a:off x="2053601" y="635832"/>
            <a:ext cx="170431" cy="208992"/>
            <a:chOff x="7314226" y="2364570"/>
            <a:chExt cx="170431" cy="208992"/>
          </a:xfrm>
        </p:grpSpPr>
        <p:sp>
          <p:nvSpPr>
            <p:cNvPr id="11046" name="Google Shape;11046;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7" name="Google Shape;11047;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8" name="Google Shape;11048;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9" name="Google Shape;11049;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50" name="Google Shape;11050;p19"/>
          <p:cNvSpPr/>
          <p:nvPr/>
        </p:nvSpPr>
        <p:spPr>
          <a:xfrm>
            <a:off x="2569943" y="10235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1" name="Google Shape;11051;p19"/>
          <p:cNvSpPr/>
          <p:nvPr/>
        </p:nvSpPr>
        <p:spPr>
          <a:xfrm>
            <a:off x="3214875" y="4386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52" name="Google Shape;11052;p19"/>
          <p:cNvGrpSpPr/>
          <p:nvPr/>
        </p:nvGrpSpPr>
        <p:grpSpPr>
          <a:xfrm>
            <a:off x="3727476" y="659107"/>
            <a:ext cx="170431" cy="208992"/>
            <a:chOff x="7314226" y="2364570"/>
            <a:chExt cx="170431" cy="208992"/>
          </a:xfrm>
        </p:grpSpPr>
        <p:sp>
          <p:nvSpPr>
            <p:cNvPr id="11053" name="Google Shape;11053;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4" name="Google Shape;11054;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5" name="Google Shape;11055;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6" name="Google Shape;11056;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57" name="Google Shape;11057;p19"/>
          <p:cNvGrpSpPr/>
          <p:nvPr/>
        </p:nvGrpSpPr>
        <p:grpSpPr>
          <a:xfrm>
            <a:off x="4336751" y="384845"/>
            <a:ext cx="170431" cy="208992"/>
            <a:chOff x="7314226" y="2364570"/>
            <a:chExt cx="170431" cy="208992"/>
          </a:xfrm>
        </p:grpSpPr>
        <p:sp>
          <p:nvSpPr>
            <p:cNvPr id="11058" name="Google Shape;11058;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9" name="Google Shape;11059;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0" name="Google Shape;11060;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1" name="Google Shape;11061;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62" name="Google Shape;11062;p19"/>
          <p:cNvSpPr/>
          <p:nvPr/>
        </p:nvSpPr>
        <p:spPr>
          <a:xfrm>
            <a:off x="5046768" y="4669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63" name="Google Shape;11063;p19"/>
          <p:cNvGrpSpPr/>
          <p:nvPr/>
        </p:nvGrpSpPr>
        <p:grpSpPr>
          <a:xfrm rot="10800000">
            <a:off x="7613614" y="614325"/>
            <a:ext cx="170431" cy="208992"/>
            <a:chOff x="7314226" y="2364570"/>
            <a:chExt cx="170431" cy="208992"/>
          </a:xfrm>
        </p:grpSpPr>
        <p:sp>
          <p:nvSpPr>
            <p:cNvPr id="11064" name="Google Shape;11064;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5" name="Google Shape;11065;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6" name="Google Shape;11066;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7" name="Google Shape;11067;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68" name="Google Shape;11068;p19"/>
          <p:cNvSpPr/>
          <p:nvPr/>
        </p:nvSpPr>
        <p:spPr>
          <a:xfrm rot="10800000">
            <a:off x="7178096" y="422147"/>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9" name="Google Shape;11069;p19"/>
          <p:cNvSpPr/>
          <p:nvPr/>
        </p:nvSpPr>
        <p:spPr>
          <a:xfrm rot="10800000">
            <a:off x="6371128" y="9191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70" name="Google Shape;11070;p19"/>
          <p:cNvGrpSpPr/>
          <p:nvPr/>
        </p:nvGrpSpPr>
        <p:grpSpPr>
          <a:xfrm rot="10800000">
            <a:off x="5939739" y="667250"/>
            <a:ext cx="170431" cy="208992"/>
            <a:chOff x="7314226" y="2364570"/>
            <a:chExt cx="170431" cy="208992"/>
          </a:xfrm>
        </p:grpSpPr>
        <p:sp>
          <p:nvSpPr>
            <p:cNvPr id="11071" name="Google Shape;11071;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2" name="Google Shape;11072;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3" name="Google Shape;11073;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4" name="Google Shape;11074;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5" name="Google Shape;11075;p19"/>
          <p:cNvGrpSpPr/>
          <p:nvPr/>
        </p:nvGrpSpPr>
        <p:grpSpPr>
          <a:xfrm rot="10800000">
            <a:off x="5330464" y="941512"/>
            <a:ext cx="170431" cy="208992"/>
            <a:chOff x="7314226" y="2364570"/>
            <a:chExt cx="170431" cy="208992"/>
          </a:xfrm>
        </p:grpSpPr>
        <p:sp>
          <p:nvSpPr>
            <p:cNvPr id="11076" name="Google Shape;11076;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7" name="Google Shape;11077;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8" name="Google Shape;11078;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9" name="Google Shape;11079;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80" name="Google Shape;11080;p19"/>
          <p:cNvSpPr/>
          <p:nvPr/>
        </p:nvSpPr>
        <p:spPr>
          <a:xfrm rot="10800000">
            <a:off x="4701271" y="978822"/>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3882"/>
        <p:cNvGrpSpPr/>
        <p:nvPr/>
      </p:nvGrpSpPr>
      <p:grpSpPr>
        <a:xfrm>
          <a:off x="0" y="0"/>
          <a:ext cx="0" cy="0"/>
          <a:chOff x="0" y="0"/>
          <a:chExt cx="0" cy="0"/>
        </a:xfrm>
      </p:grpSpPr>
      <p:grpSp>
        <p:nvGrpSpPr>
          <p:cNvPr id="13883" name="Google Shape;13883;p24"/>
          <p:cNvGrpSpPr/>
          <p:nvPr/>
        </p:nvGrpSpPr>
        <p:grpSpPr>
          <a:xfrm>
            <a:off x="-44372" y="-112096"/>
            <a:ext cx="9232744" cy="5367692"/>
            <a:chOff x="-36097" y="-112100"/>
            <a:chExt cx="9232744" cy="5367692"/>
          </a:xfrm>
        </p:grpSpPr>
        <p:sp>
          <p:nvSpPr>
            <p:cNvPr id="13884" name="Google Shape;13884;p24"/>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5" name="Google Shape;13885;p24"/>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6" name="Google Shape;13886;p24"/>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7" name="Google Shape;13887;p24"/>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8" name="Google Shape;13888;p24"/>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9" name="Google Shape;13889;p24"/>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0" name="Google Shape;13890;p24"/>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1" name="Google Shape;13891;p24"/>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2" name="Google Shape;13892;p24"/>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3" name="Google Shape;13893;p24"/>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4" name="Google Shape;13894;p24"/>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5" name="Google Shape;13895;p24"/>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6" name="Google Shape;13896;p24"/>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7" name="Google Shape;13897;p24"/>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8" name="Google Shape;13898;p24"/>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9" name="Google Shape;13899;p24"/>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0" name="Google Shape;13900;p24"/>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1" name="Google Shape;13901;p24"/>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2" name="Google Shape;13902;p24"/>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3" name="Google Shape;13903;p24"/>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4" name="Google Shape;13904;p24"/>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5" name="Google Shape;13905;p24"/>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6" name="Google Shape;13906;p24"/>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7" name="Google Shape;13907;p24"/>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8" name="Google Shape;13908;p24"/>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9" name="Google Shape;13909;p24"/>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0" name="Google Shape;13910;p24"/>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1" name="Google Shape;13911;p24"/>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2" name="Google Shape;13912;p24"/>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3" name="Google Shape;13913;p24"/>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4" name="Google Shape;13914;p24"/>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5" name="Google Shape;13915;p24"/>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6" name="Google Shape;13916;p24"/>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7" name="Google Shape;13917;p24"/>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8" name="Google Shape;13918;p24"/>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9" name="Google Shape;13919;p24"/>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0" name="Google Shape;13920;p24"/>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1" name="Google Shape;13921;p24"/>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2" name="Google Shape;13922;p24"/>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3" name="Google Shape;13923;p24"/>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4" name="Google Shape;13924;p24"/>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5" name="Google Shape;13925;p24"/>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6" name="Google Shape;13926;p24"/>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7" name="Google Shape;13927;p24"/>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8" name="Google Shape;13928;p24"/>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9" name="Google Shape;13929;p24"/>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0" name="Google Shape;13930;p24"/>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1" name="Google Shape;13931;p24"/>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2" name="Google Shape;13932;p24"/>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3" name="Google Shape;13933;p24"/>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4" name="Google Shape;13934;p24"/>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5" name="Google Shape;13935;p24"/>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6" name="Google Shape;13936;p24"/>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7" name="Google Shape;13937;p24"/>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8" name="Google Shape;13938;p24"/>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9" name="Google Shape;13939;p24"/>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0" name="Google Shape;13940;p24"/>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1" name="Google Shape;13941;p24"/>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2" name="Google Shape;13942;p24"/>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3" name="Google Shape;13943;p24"/>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4" name="Google Shape;13944;p24"/>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5" name="Google Shape;13945;p24"/>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6" name="Google Shape;13946;p24"/>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7" name="Google Shape;13947;p24"/>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8" name="Google Shape;13948;p24"/>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9" name="Google Shape;13949;p24"/>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0" name="Google Shape;13950;p24"/>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1" name="Google Shape;13951;p24"/>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2" name="Google Shape;13952;p24"/>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3" name="Google Shape;13953;p24"/>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4" name="Google Shape;13954;p24"/>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5" name="Google Shape;13955;p24"/>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6" name="Google Shape;13956;p24"/>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7" name="Google Shape;13957;p24"/>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8" name="Google Shape;13958;p24"/>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9" name="Google Shape;13959;p24"/>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0" name="Google Shape;13960;p24"/>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1" name="Google Shape;13961;p24"/>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2" name="Google Shape;13962;p24"/>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3" name="Google Shape;13963;p24"/>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4" name="Google Shape;13964;p24"/>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5" name="Google Shape;13965;p24"/>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6" name="Google Shape;13966;p24"/>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7" name="Google Shape;13967;p24"/>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8" name="Google Shape;13968;p24"/>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9" name="Google Shape;13969;p24"/>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0" name="Google Shape;13970;p24"/>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1" name="Google Shape;13971;p24"/>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2" name="Google Shape;13972;p24"/>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3" name="Google Shape;13973;p24"/>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4" name="Google Shape;13974;p24"/>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5" name="Google Shape;13975;p24"/>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6" name="Google Shape;13976;p24"/>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7" name="Google Shape;13977;p24"/>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8" name="Google Shape;13978;p24"/>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9" name="Google Shape;13979;p24"/>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0" name="Google Shape;13980;p24"/>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1" name="Google Shape;13981;p24"/>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2" name="Google Shape;13982;p24"/>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3" name="Google Shape;13983;p24"/>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4" name="Google Shape;13984;p24"/>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5" name="Google Shape;13985;p24"/>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6" name="Google Shape;13986;p24"/>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7" name="Google Shape;13987;p24"/>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8" name="Google Shape;13988;p24"/>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9" name="Google Shape;13989;p24"/>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0" name="Google Shape;13990;p24"/>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1" name="Google Shape;13991;p24"/>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2" name="Google Shape;13992;p24"/>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3" name="Google Shape;13993;p24"/>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4" name="Google Shape;13994;p24"/>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5" name="Google Shape;13995;p24"/>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6" name="Google Shape;13996;p24"/>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7" name="Google Shape;13997;p24"/>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8" name="Google Shape;13998;p24"/>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9" name="Google Shape;13999;p24"/>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0" name="Google Shape;14000;p24"/>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1" name="Google Shape;14001;p24"/>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2" name="Google Shape;14002;p24"/>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3" name="Google Shape;14003;p24"/>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4" name="Google Shape;14004;p24"/>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5" name="Google Shape;14005;p24"/>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6" name="Google Shape;14006;p24"/>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7" name="Google Shape;14007;p24"/>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8" name="Google Shape;14008;p24"/>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9" name="Google Shape;14009;p24"/>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0" name="Google Shape;14010;p24"/>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1" name="Google Shape;14011;p24"/>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2" name="Google Shape;14012;p24"/>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3" name="Google Shape;14013;p24"/>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4" name="Google Shape;14014;p24"/>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5" name="Google Shape;14015;p24"/>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6" name="Google Shape;14016;p24"/>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7" name="Google Shape;14017;p24"/>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8" name="Google Shape;14018;p24"/>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9" name="Google Shape;14019;p24"/>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0" name="Google Shape;14020;p24"/>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1" name="Google Shape;14021;p24"/>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2" name="Google Shape;14022;p24"/>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3" name="Google Shape;14023;p24"/>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4" name="Google Shape;14024;p24"/>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5" name="Google Shape;14025;p24"/>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6" name="Google Shape;14026;p24"/>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7" name="Google Shape;14027;p24"/>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8" name="Google Shape;14028;p24"/>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9" name="Google Shape;14029;p24"/>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0" name="Google Shape;14030;p24"/>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1" name="Google Shape;14031;p24"/>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2" name="Google Shape;14032;p24"/>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3" name="Google Shape;14033;p24"/>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4" name="Google Shape;14034;p24"/>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5" name="Google Shape;14035;p24"/>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6" name="Google Shape;14036;p24"/>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7" name="Google Shape;14037;p24"/>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8" name="Google Shape;14038;p24"/>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9" name="Google Shape;14039;p24"/>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0" name="Google Shape;14040;p24"/>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1" name="Google Shape;14041;p24"/>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2" name="Google Shape;14042;p24"/>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3" name="Google Shape;14043;p24"/>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4" name="Google Shape;14044;p24"/>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5" name="Google Shape;14045;p24"/>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6" name="Google Shape;14046;p24"/>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7" name="Google Shape;14047;p24"/>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8" name="Google Shape;14048;p24"/>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9" name="Google Shape;14049;p24"/>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0" name="Google Shape;14050;p24"/>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1" name="Google Shape;14051;p24"/>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2" name="Google Shape;14052;p24"/>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3" name="Google Shape;14053;p24"/>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4" name="Google Shape;14054;p24"/>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5" name="Google Shape;14055;p24"/>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6" name="Google Shape;14056;p24"/>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7" name="Google Shape;14057;p24"/>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8" name="Google Shape;14058;p24"/>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9" name="Google Shape;14059;p24"/>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0" name="Google Shape;14060;p24"/>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1" name="Google Shape;14061;p24"/>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2" name="Google Shape;14062;p24"/>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3" name="Google Shape;14063;p24"/>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4" name="Google Shape;14064;p24"/>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5" name="Google Shape;14065;p24"/>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6" name="Google Shape;14066;p24"/>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7" name="Google Shape;14067;p24"/>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8" name="Google Shape;14068;p24"/>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9" name="Google Shape;14069;p24"/>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0" name="Google Shape;14070;p24"/>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1" name="Google Shape;14071;p24"/>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2" name="Google Shape;14072;p24"/>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3" name="Google Shape;14073;p24"/>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4" name="Google Shape;14074;p24"/>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5" name="Google Shape;14075;p24"/>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6" name="Google Shape;14076;p24"/>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7" name="Google Shape;14077;p24"/>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8" name="Google Shape;14078;p24"/>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9" name="Google Shape;14079;p24"/>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0" name="Google Shape;14080;p24"/>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1" name="Google Shape;14081;p24"/>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2" name="Google Shape;14082;p24"/>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3" name="Google Shape;14083;p24"/>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4" name="Google Shape;14084;p24"/>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5" name="Google Shape;14085;p24"/>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6" name="Google Shape;14086;p24"/>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7" name="Google Shape;14087;p24"/>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8" name="Google Shape;14088;p24"/>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9" name="Google Shape;14089;p24"/>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0" name="Google Shape;14090;p24"/>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1" name="Google Shape;14091;p24"/>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2" name="Google Shape;14092;p24"/>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3" name="Google Shape;14093;p24"/>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4" name="Google Shape;14094;p24"/>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5" name="Google Shape;14095;p24"/>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6" name="Google Shape;14096;p24"/>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7" name="Google Shape;14097;p24"/>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8" name="Google Shape;14098;p24"/>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9" name="Google Shape;14099;p24"/>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0" name="Google Shape;14100;p24"/>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1" name="Google Shape;14101;p24"/>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2" name="Google Shape;14102;p24"/>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3" name="Google Shape;14103;p24"/>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4" name="Google Shape;14104;p24"/>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5" name="Google Shape;14105;p24"/>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6" name="Google Shape;14106;p24"/>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7" name="Google Shape;14107;p24"/>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8" name="Google Shape;14108;p24"/>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9" name="Google Shape;14109;p24"/>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0" name="Google Shape;14110;p24"/>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1" name="Google Shape;14111;p24"/>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2" name="Google Shape;14112;p24"/>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3" name="Google Shape;14113;p24"/>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4" name="Google Shape;14114;p24"/>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5" name="Google Shape;14115;p24"/>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6" name="Google Shape;14116;p24"/>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7" name="Google Shape;14117;p24"/>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8" name="Google Shape;14118;p24"/>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9" name="Google Shape;14119;p24"/>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0" name="Google Shape;14120;p24"/>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1" name="Google Shape;14121;p24"/>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2" name="Google Shape;14122;p24"/>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3" name="Google Shape;14123;p24"/>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4" name="Google Shape;14124;p24"/>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5" name="Google Shape;14125;p24"/>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6" name="Google Shape;14126;p24"/>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7" name="Google Shape;14127;p24"/>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8" name="Google Shape;14128;p24"/>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9" name="Google Shape;14129;p24"/>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0" name="Google Shape;14130;p24"/>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1" name="Google Shape;14131;p24"/>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2" name="Google Shape;14132;p24"/>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3" name="Google Shape;14133;p24"/>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4" name="Google Shape;14134;p24"/>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5" name="Google Shape;14135;p24"/>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6" name="Google Shape;14136;p24"/>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7" name="Google Shape;14137;p24"/>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8" name="Google Shape;14138;p24"/>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9" name="Google Shape;14139;p24"/>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0" name="Google Shape;14140;p24"/>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1" name="Google Shape;14141;p24"/>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2" name="Google Shape;14142;p24"/>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3" name="Google Shape;14143;p24"/>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4" name="Google Shape;14144;p24"/>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5" name="Google Shape;14145;p24"/>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6" name="Google Shape;14146;p24"/>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7" name="Google Shape;14147;p24"/>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8" name="Google Shape;14148;p24"/>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9" name="Google Shape;14149;p24"/>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0" name="Google Shape;14150;p24"/>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1" name="Google Shape;14151;p24"/>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2" name="Google Shape;14152;p24"/>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3" name="Google Shape;14153;p24"/>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4" name="Google Shape;14154;p24"/>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5" name="Google Shape;14155;p24"/>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6" name="Google Shape;14156;p24"/>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7" name="Google Shape;14157;p24"/>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8" name="Google Shape;14158;p24"/>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9" name="Google Shape;14159;p24"/>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0" name="Google Shape;14160;p24"/>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1" name="Google Shape;14161;p24"/>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2" name="Google Shape;14162;p24"/>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3" name="Google Shape;14163;p24"/>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4" name="Google Shape;14164;p24"/>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5" name="Google Shape;14165;p24"/>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6" name="Google Shape;14166;p24"/>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7" name="Google Shape;14167;p24"/>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8" name="Google Shape;14168;p24"/>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9" name="Google Shape;14169;p24"/>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0" name="Google Shape;14170;p24"/>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1" name="Google Shape;14171;p24"/>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2" name="Google Shape;14172;p24"/>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3" name="Google Shape;14173;p24"/>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4" name="Google Shape;14174;p24"/>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5" name="Google Shape;14175;p24"/>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6" name="Google Shape;14176;p24"/>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7" name="Google Shape;14177;p24"/>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8" name="Google Shape;14178;p24"/>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9" name="Google Shape;14179;p24"/>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0" name="Google Shape;14180;p24"/>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1" name="Google Shape;14181;p24"/>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2" name="Google Shape;14182;p24"/>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3" name="Google Shape;14183;p24"/>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4" name="Google Shape;14184;p24"/>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5" name="Google Shape;14185;p24"/>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6" name="Google Shape;14186;p24"/>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7" name="Google Shape;14187;p24"/>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8" name="Google Shape;14188;p24"/>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9" name="Google Shape;14189;p24"/>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0" name="Google Shape;14190;p24"/>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1" name="Google Shape;14191;p24"/>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2" name="Google Shape;14192;p24"/>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3" name="Google Shape;14193;p24"/>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4" name="Google Shape;14194;p24"/>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5" name="Google Shape;14195;p24"/>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6" name="Google Shape;14196;p24"/>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7" name="Google Shape;14197;p24"/>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8" name="Google Shape;14198;p24"/>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9" name="Google Shape;14199;p24"/>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0" name="Google Shape;14200;p24"/>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1" name="Google Shape;14201;p24"/>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2" name="Google Shape;14202;p24"/>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3" name="Google Shape;14203;p24"/>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4" name="Google Shape;14204;p24"/>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5" name="Google Shape;14205;p24"/>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6" name="Google Shape;14206;p24"/>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7" name="Google Shape;14207;p24"/>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8" name="Google Shape;14208;p24"/>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9" name="Google Shape;14209;p24"/>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0" name="Google Shape;14210;p24"/>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1" name="Google Shape;14211;p24"/>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2" name="Google Shape;14212;p24"/>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3" name="Google Shape;14213;p24"/>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4" name="Google Shape;14214;p24"/>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5" name="Google Shape;14215;p24"/>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6" name="Google Shape;14216;p24"/>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7" name="Google Shape;14217;p24"/>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8" name="Google Shape;14218;p24"/>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9" name="Google Shape;14219;p24"/>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0" name="Google Shape;14220;p24"/>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1" name="Google Shape;14221;p24"/>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2" name="Google Shape;14222;p24"/>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3" name="Google Shape;14223;p24"/>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4" name="Google Shape;14224;p24"/>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5" name="Google Shape;14225;p24"/>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6" name="Google Shape;14226;p24"/>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7" name="Google Shape;14227;p24"/>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8" name="Google Shape;14228;p24"/>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9" name="Google Shape;14229;p24"/>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0" name="Google Shape;14230;p24"/>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1" name="Google Shape;14231;p24"/>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2" name="Google Shape;14232;p24"/>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3" name="Google Shape;14233;p24"/>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4" name="Google Shape;14234;p24"/>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5" name="Google Shape;14235;p24"/>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6" name="Google Shape;14236;p24"/>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7" name="Google Shape;14237;p24"/>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8" name="Google Shape;14238;p24"/>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9" name="Google Shape;14239;p24"/>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0" name="Google Shape;14240;p24"/>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1" name="Google Shape;14241;p24"/>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2" name="Google Shape;14242;p24"/>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3" name="Google Shape;14243;p24"/>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4" name="Google Shape;14244;p24"/>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5" name="Google Shape;14245;p24"/>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6" name="Google Shape;14246;p24"/>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7" name="Google Shape;14247;p24"/>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8" name="Google Shape;14248;p24"/>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9" name="Google Shape;14249;p24"/>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0" name="Google Shape;14250;p24"/>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1" name="Google Shape;14251;p24"/>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2" name="Google Shape;14252;p24"/>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3" name="Google Shape;14253;p24"/>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4" name="Google Shape;14254;p24"/>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5" name="Google Shape;14255;p24"/>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6" name="Google Shape;14256;p24"/>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7" name="Google Shape;14257;p24"/>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8" name="Google Shape;14258;p24"/>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9" name="Google Shape;14259;p24"/>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0" name="Google Shape;14260;p24"/>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1" name="Google Shape;14261;p24"/>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2" name="Google Shape;14262;p24"/>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3" name="Google Shape;14263;p24"/>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4" name="Google Shape;14264;p24"/>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5" name="Google Shape;14265;p24"/>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6" name="Google Shape;14266;p24"/>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7" name="Google Shape;14267;p24"/>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8" name="Google Shape;14268;p24"/>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9" name="Google Shape;14269;p24"/>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0" name="Google Shape;14270;p24"/>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1" name="Google Shape;14271;p24"/>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2" name="Google Shape;14272;p24"/>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3" name="Google Shape;14273;p24"/>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4" name="Google Shape;14274;p24"/>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5" name="Google Shape;14275;p24"/>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6" name="Google Shape;14276;p24"/>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7" name="Google Shape;14277;p24"/>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8" name="Google Shape;14278;p24"/>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9" name="Google Shape;14279;p24"/>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0" name="Google Shape;14280;p24"/>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1" name="Google Shape;14281;p24"/>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2" name="Google Shape;14282;p24"/>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3" name="Google Shape;14283;p24"/>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4" name="Google Shape;14284;p24"/>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5" name="Google Shape;14285;p24"/>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6" name="Google Shape;14286;p24"/>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7" name="Google Shape;14287;p24"/>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8" name="Google Shape;14288;p24"/>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9" name="Google Shape;14289;p24"/>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0" name="Google Shape;14290;p24"/>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1" name="Google Shape;14291;p24"/>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2" name="Google Shape;14292;p24"/>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3" name="Google Shape;14293;p24"/>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4" name="Google Shape;14294;p24"/>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5" name="Google Shape;14295;p24"/>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6" name="Google Shape;14296;p24"/>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7" name="Google Shape;14297;p24"/>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8" name="Google Shape;14298;p24"/>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9" name="Google Shape;14299;p24"/>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0" name="Google Shape;14300;p24"/>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1" name="Google Shape;14301;p24"/>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2" name="Google Shape;14302;p24"/>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3" name="Google Shape;14303;p24"/>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4" name="Google Shape;14304;p24"/>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5" name="Google Shape;14305;p24"/>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6" name="Google Shape;14306;p24"/>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7" name="Google Shape;14307;p24"/>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8" name="Google Shape;14308;p24"/>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9" name="Google Shape;14309;p24"/>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0" name="Google Shape;14310;p24"/>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1" name="Google Shape;14311;p24"/>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2" name="Google Shape;14312;p24"/>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3" name="Google Shape;14313;p24"/>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4" name="Google Shape;14314;p24"/>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5" name="Google Shape;14315;p24"/>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6" name="Google Shape;14316;p24"/>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7" name="Google Shape;14317;p24"/>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8" name="Google Shape;14318;p24"/>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9" name="Google Shape;14319;p24"/>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0" name="Google Shape;14320;p24"/>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1" name="Google Shape;14321;p24"/>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2" name="Google Shape;14322;p24"/>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3" name="Google Shape;14323;p24"/>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4" name="Google Shape;14324;p24"/>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5" name="Google Shape;14325;p24"/>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6" name="Google Shape;14326;p24"/>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7" name="Google Shape;14327;p24"/>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8" name="Google Shape;14328;p24"/>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9" name="Google Shape;14329;p24"/>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0" name="Google Shape;14330;p24"/>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1" name="Google Shape;14331;p24"/>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2" name="Google Shape;14332;p24"/>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3" name="Google Shape;14333;p24"/>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4" name="Google Shape;14334;p24"/>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5" name="Google Shape;14335;p24"/>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6" name="Google Shape;14336;p24"/>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7" name="Google Shape;14337;p24"/>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8" name="Google Shape;14338;p24"/>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9" name="Google Shape;14339;p24"/>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0" name="Google Shape;14340;p24"/>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1" name="Google Shape;14341;p24"/>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2" name="Google Shape;14342;p24"/>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3" name="Google Shape;14343;p24"/>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4" name="Google Shape;14344;p24"/>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5" name="Google Shape;14345;p24"/>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6" name="Google Shape;14346;p24"/>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7" name="Google Shape;14347;p24"/>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8" name="Google Shape;14348;p24"/>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9" name="Google Shape;14349;p24"/>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0" name="Google Shape;14350;p24"/>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1" name="Google Shape;14351;p24"/>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2" name="Google Shape;14352;p24"/>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3" name="Google Shape;14353;p24"/>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4" name="Google Shape;14354;p24"/>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5" name="Google Shape;14355;p24"/>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6" name="Google Shape;14356;p24"/>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7" name="Google Shape;14357;p24"/>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8" name="Google Shape;14358;p24"/>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9" name="Google Shape;14359;p24"/>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0" name="Google Shape;14360;p24"/>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1" name="Google Shape;14361;p24"/>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2" name="Google Shape;14362;p24"/>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3" name="Google Shape;14363;p24"/>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4" name="Google Shape;14364;p24"/>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5" name="Google Shape;14365;p24"/>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6" name="Google Shape;14366;p24"/>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7" name="Google Shape;14367;p24"/>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8" name="Google Shape;14368;p24"/>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9" name="Google Shape;14369;p24"/>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0" name="Google Shape;14370;p24"/>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1" name="Google Shape;14371;p24"/>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2" name="Google Shape;14372;p24"/>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3" name="Google Shape;14373;p24"/>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4" name="Google Shape;14374;p24"/>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5" name="Google Shape;14375;p24"/>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6" name="Google Shape;14376;p24"/>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7" name="Google Shape;14377;p24"/>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8" name="Google Shape;14378;p24"/>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9" name="Google Shape;14379;p24"/>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0" name="Google Shape;14380;p24"/>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1" name="Google Shape;14381;p24"/>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2" name="Google Shape;14382;p24"/>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3" name="Google Shape;14383;p24"/>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4" name="Google Shape;14384;p24"/>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5" name="Google Shape;14385;p24"/>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6" name="Google Shape;14386;p24"/>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7" name="Google Shape;14387;p24"/>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8" name="Google Shape;14388;p24"/>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9" name="Google Shape;14389;p24"/>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0" name="Google Shape;14390;p24"/>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1" name="Google Shape;14391;p24"/>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2" name="Google Shape;14392;p24"/>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3" name="Google Shape;14393;p24"/>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4" name="Google Shape;14394;p24"/>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5" name="Google Shape;14395;p24"/>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6" name="Google Shape;14396;p24"/>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7" name="Google Shape;14397;p24"/>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8" name="Google Shape;14398;p24"/>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9" name="Google Shape;14399;p24"/>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0" name="Google Shape;14400;p24"/>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1" name="Google Shape;14401;p24"/>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2" name="Google Shape;14402;p24"/>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3" name="Google Shape;14403;p24"/>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4" name="Google Shape;14404;p24"/>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5" name="Google Shape;14405;p24"/>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6" name="Google Shape;14406;p24"/>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7" name="Google Shape;14407;p24"/>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8" name="Google Shape;14408;p24"/>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9" name="Google Shape;14409;p24"/>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0" name="Google Shape;14410;p24"/>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1" name="Google Shape;14411;p24"/>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2" name="Google Shape;14412;p24"/>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3" name="Google Shape;14413;p24"/>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4" name="Google Shape;14414;p24"/>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5" name="Google Shape;14415;p24"/>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6" name="Google Shape;14416;p24"/>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7" name="Google Shape;14417;p24"/>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8" name="Google Shape;14418;p24"/>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9" name="Google Shape;14419;p24"/>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0" name="Google Shape;14420;p24"/>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1" name="Google Shape;14421;p24"/>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2" name="Google Shape;14422;p24"/>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3" name="Google Shape;14423;p24"/>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4" name="Google Shape;14424;p24"/>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5" name="Google Shape;14425;p24"/>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6" name="Google Shape;14426;p24"/>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7" name="Google Shape;14427;p24"/>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8" name="Google Shape;14428;p24"/>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9" name="Google Shape;14429;p24"/>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0" name="Google Shape;14430;p24"/>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1" name="Google Shape;14431;p24"/>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2" name="Google Shape;14432;p24"/>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3" name="Google Shape;14433;p24"/>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4" name="Google Shape;14434;p24"/>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5" name="Google Shape;14435;p24"/>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6" name="Google Shape;14436;p24"/>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7" name="Google Shape;14437;p24"/>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8" name="Google Shape;14438;p24"/>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9" name="Google Shape;14439;p24"/>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0" name="Google Shape;14440;p24"/>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1" name="Google Shape;14441;p24"/>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2" name="Google Shape;14442;p24"/>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3" name="Google Shape;14443;p24"/>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4" name="Google Shape;14444;p24"/>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5" name="Google Shape;14445;p24"/>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6" name="Google Shape;14446;p24"/>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7" name="Google Shape;14447;p24"/>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8" name="Google Shape;14448;p24"/>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9" name="Google Shape;14449;p24"/>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0" name="Google Shape;14450;p24"/>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1" name="Google Shape;14451;p24"/>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2" name="Google Shape;14452;p24"/>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3" name="Google Shape;14453;p24"/>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4" name="Google Shape;14454;p24"/>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5" name="Google Shape;14455;p24"/>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6" name="Google Shape;14456;p24"/>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7" name="Google Shape;14457;p24"/>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8" name="Google Shape;14458;p24"/>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9" name="Google Shape;14459;p24"/>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0" name="Google Shape;14460;p24"/>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1" name="Google Shape;14461;p24"/>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2" name="Google Shape;14462;p24"/>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3" name="Google Shape;14463;p24"/>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4" name="Google Shape;14464;p24"/>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5" name="Google Shape;14465;p24"/>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6" name="Google Shape;14466;p24"/>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7" name="Google Shape;14467;p24"/>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8" name="Google Shape;14468;p24"/>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9" name="Google Shape;14469;p24"/>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0" name="Google Shape;14470;p24"/>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1" name="Google Shape;14471;p24"/>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2" name="Google Shape;14472;p24"/>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3" name="Google Shape;14473;p24"/>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4" name="Google Shape;14474;p24"/>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5" name="Google Shape;14475;p24"/>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6" name="Google Shape;14476;p24"/>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7" name="Google Shape;14477;p24"/>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8" name="Google Shape;14478;p24"/>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9" name="Google Shape;14479;p24"/>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0" name="Google Shape;14480;p24"/>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1" name="Google Shape;14481;p24"/>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2" name="Google Shape;14482;p24"/>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3" name="Google Shape;14483;p24"/>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4" name="Google Shape;14484;p24"/>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5" name="Google Shape;14485;p24"/>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6" name="Google Shape;14486;p24"/>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7" name="Google Shape;14487;p24"/>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8" name="Google Shape;14488;p24"/>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9" name="Google Shape;14489;p24"/>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0" name="Google Shape;14490;p24"/>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1" name="Google Shape;14491;p24"/>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2" name="Google Shape;14492;p24"/>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3" name="Google Shape;14493;p24"/>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4" name="Google Shape;14494;p24"/>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5" name="Google Shape;14495;p24"/>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6" name="Google Shape;14496;p24"/>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7" name="Google Shape;14497;p24"/>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8" name="Google Shape;14498;p24"/>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9" name="Google Shape;14499;p24"/>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0" name="Google Shape;14500;p24"/>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1" name="Google Shape;14501;p24"/>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2" name="Google Shape;14502;p24"/>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3" name="Google Shape;14503;p24"/>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4" name="Google Shape;14504;p24"/>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5" name="Google Shape;14505;p24"/>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6" name="Google Shape;14506;p24"/>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7" name="Google Shape;14507;p24"/>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8" name="Google Shape;14508;p24"/>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9" name="Google Shape;14509;p24"/>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0" name="Google Shape;14510;p24"/>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1" name="Google Shape;14511;p24"/>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2" name="Google Shape;14512;p24"/>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3" name="Google Shape;14513;p24"/>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4" name="Google Shape;14514;p24"/>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5" name="Google Shape;14515;p24"/>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6" name="Google Shape;14516;p24"/>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7" name="Google Shape;14517;p24"/>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8" name="Google Shape;14518;p24"/>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19" name="Google Shape;14519;p24"/>
          <p:cNvSpPr txBox="1">
            <a:spLocks noGrp="1"/>
          </p:cNvSpPr>
          <p:nvPr>
            <p:ph type="subTitle" idx="1"/>
          </p:nvPr>
        </p:nvSpPr>
        <p:spPr>
          <a:xfrm>
            <a:off x="1016400" y="2892425"/>
            <a:ext cx="1602300" cy="35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endParaRPr/>
          </a:p>
        </p:txBody>
      </p:sp>
      <p:sp>
        <p:nvSpPr>
          <p:cNvPr id="14520" name="Google Shape;14520;p24"/>
          <p:cNvSpPr txBox="1">
            <a:spLocks noGrp="1"/>
          </p:cNvSpPr>
          <p:nvPr>
            <p:ph type="subTitle" idx="2"/>
          </p:nvPr>
        </p:nvSpPr>
        <p:spPr>
          <a:xfrm>
            <a:off x="1016400" y="3198550"/>
            <a:ext cx="1602300" cy="77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21" name="Google Shape;14521;p24"/>
          <p:cNvSpPr txBox="1">
            <a:spLocks noGrp="1"/>
          </p:cNvSpPr>
          <p:nvPr>
            <p:ph type="subTitle" idx="3"/>
          </p:nvPr>
        </p:nvSpPr>
        <p:spPr>
          <a:xfrm>
            <a:off x="3700200" y="3198566"/>
            <a:ext cx="1743600" cy="77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22" name="Google Shape;14522;p24"/>
          <p:cNvSpPr txBox="1">
            <a:spLocks noGrp="1"/>
          </p:cNvSpPr>
          <p:nvPr>
            <p:ph type="subTitle" idx="4"/>
          </p:nvPr>
        </p:nvSpPr>
        <p:spPr>
          <a:xfrm>
            <a:off x="6384000" y="3198550"/>
            <a:ext cx="1743600" cy="77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23" name="Google Shape;14523;p24"/>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524" name="Google Shape;14524;p24"/>
          <p:cNvSpPr txBox="1">
            <a:spLocks noGrp="1"/>
          </p:cNvSpPr>
          <p:nvPr>
            <p:ph type="subTitle" idx="5"/>
          </p:nvPr>
        </p:nvSpPr>
        <p:spPr>
          <a:xfrm>
            <a:off x="3700200" y="2892425"/>
            <a:ext cx="1743600" cy="35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endParaRPr/>
          </a:p>
        </p:txBody>
      </p:sp>
      <p:sp>
        <p:nvSpPr>
          <p:cNvPr id="14525" name="Google Shape;14525;p24"/>
          <p:cNvSpPr txBox="1">
            <a:spLocks noGrp="1"/>
          </p:cNvSpPr>
          <p:nvPr>
            <p:ph type="subTitle" idx="6"/>
          </p:nvPr>
        </p:nvSpPr>
        <p:spPr>
          <a:xfrm>
            <a:off x="6384000" y="2892425"/>
            <a:ext cx="1743600" cy="35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endParaRPr/>
          </a:p>
        </p:txBody>
      </p:sp>
      <p:grpSp>
        <p:nvGrpSpPr>
          <p:cNvPr id="14526" name="Google Shape;14526;p24"/>
          <p:cNvGrpSpPr/>
          <p:nvPr/>
        </p:nvGrpSpPr>
        <p:grpSpPr>
          <a:xfrm>
            <a:off x="8472880" y="3804994"/>
            <a:ext cx="647340" cy="672912"/>
            <a:chOff x="8472880" y="3804994"/>
            <a:chExt cx="647340" cy="672912"/>
          </a:xfrm>
        </p:grpSpPr>
        <p:sp>
          <p:nvSpPr>
            <p:cNvPr id="14527" name="Google Shape;14527;p24"/>
            <p:cNvSpPr/>
            <p:nvPr/>
          </p:nvSpPr>
          <p:spPr>
            <a:xfrm rot="-4356141">
              <a:off x="8548623" y="3933880"/>
              <a:ext cx="575094" cy="41514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8" name="Google Shape;14528;p24"/>
            <p:cNvSpPr/>
            <p:nvPr/>
          </p:nvSpPr>
          <p:spPr>
            <a:xfrm rot="-4356141">
              <a:off x="8631414" y="4057005"/>
              <a:ext cx="324145" cy="168936"/>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9" name="Google Shape;14529;p24"/>
            <p:cNvSpPr/>
            <p:nvPr/>
          </p:nvSpPr>
          <p:spPr>
            <a:xfrm rot="-4356141">
              <a:off x="8783775" y="4150289"/>
              <a:ext cx="64818" cy="38888"/>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0" name="Google Shape;14530;p24"/>
            <p:cNvSpPr/>
            <p:nvPr/>
          </p:nvSpPr>
          <p:spPr>
            <a:xfrm rot="-4356141">
              <a:off x="8817472" y="4147753"/>
              <a:ext cx="41850" cy="7418"/>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1" name="Google Shape;14531;p24"/>
            <p:cNvSpPr/>
            <p:nvPr/>
          </p:nvSpPr>
          <p:spPr>
            <a:xfrm rot="-4356141">
              <a:off x="8475860" y="4152168"/>
              <a:ext cx="111467" cy="88129"/>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2" name="Google Shape;14532;p24"/>
            <p:cNvSpPr/>
            <p:nvPr/>
          </p:nvSpPr>
          <p:spPr>
            <a:xfrm rot="-4356141">
              <a:off x="8558991" y="4080724"/>
              <a:ext cx="49268" cy="60266"/>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33" name="Google Shape;14533;p24"/>
          <p:cNvSpPr/>
          <p:nvPr/>
        </p:nvSpPr>
        <p:spPr>
          <a:xfrm>
            <a:off x="8732425" y="2175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34" name="Google Shape;14534;p24"/>
          <p:cNvGrpSpPr/>
          <p:nvPr/>
        </p:nvGrpSpPr>
        <p:grpSpPr>
          <a:xfrm>
            <a:off x="7316500" y="4169663"/>
            <a:ext cx="1077204" cy="1029884"/>
            <a:chOff x="7316500" y="4169663"/>
            <a:chExt cx="1077204" cy="1029884"/>
          </a:xfrm>
        </p:grpSpPr>
        <p:sp>
          <p:nvSpPr>
            <p:cNvPr id="14535" name="Google Shape;14535;p24"/>
            <p:cNvSpPr/>
            <p:nvPr/>
          </p:nvSpPr>
          <p:spPr>
            <a:xfrm rot="-2093510" flipH="1">
              <a:off x="7429083" y="4353910"/>
              <a:ext cx="852038" cy="661389"/>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6" name="Google Shape;14536;p24"/>
            <p:cNvSpPr/>
            <p:nvPr/>
          </p:nvSpPr>
          <p:spPr>
            <a:xfrm rot="-2093510" flipH="1">
              <a:off x="7626435" y="4507945"/>
              <a:ext cx="443237" cy="354926"/>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7" name="Google Shape;14537;p24"/>
            <p:cNvSpPr/>
            <p:nvPr/>
          </p:nvSpPr>
          <p:spPr>
            <a:xfrm rot="-2093510" flipH="1">
              <a:off x="7844077" y="4605096"/>
              <a:ext cx="80264" cy="60667"/>
            </a:xfrm>
            <a:custGeom>
              <a:avLst/>
              <a:gdLst/>
              <a:ahLst/>
              <a:cxnLst/>
              <a:rect l="l" t="t" r="r" b="b"/>
              <a:pathLst>
                <a:path w="4538" h="3430" fill="none" extrusionOk="0">
                  <a:moveTo>
                    <a:pt x="1" y="1026"/>
                  </a:moveTo>
                  <a:lnTo>
                    <a:pt x="4537" y="3430"/>
                  </a:lnTo>
                  <a:lnTo>
                    <a:pt x="4537"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8" name="Google Shape;14538;p24"/>
            <p:cNvSpPr/>
            <p:nvPr/>
          </p:nvSpPr>
          <p:spPr>
            <a:xfrm rot="-2093510" flipH="1">
              <a:off x="7802045" y="4667399"/>
              <a:ext cx="61622" cy="36789"/>
            </a:xfrm>
            <a:custGeom>
              <a:avLst/>
              <a:gdLst/>
              <a:ahLst/>
              <a:cxnLst/>
              <a:rect l="l" t="t" r="r" b="b"/>
              <a:pathLst>
                <a:path w="3484" h="2080" fill="none" extrusionOk="0">
                  <a:moveTo>
                    <a:pt x="3484" y="1701"/>
                  </a:moveTo>
                  <a:lnTo>
                    <a:pt x="0" y="2080"/>
                  </a:lnTo>
                  <a:lnTo>
                    <a:pt x="3484"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9" name="Google Shape;14539;p24"/>
            <p:cNvSpPr/>
            <p:nvPr/>
          </p:nvSpPr>
          <p:spPr>
            <a:xfrm rot="-2093510" flipH="1">
              <a:off x="7406310" y="4562362"/>
              <a:ext cx="142823" cy="91707"/>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40" name="Google Shape;14540;p24"/>
          <p:cNvGrpSpPr/>
          <p:nvPr/>
        </p:nvGrpSpPr>
        <p:grpSpPr>
          <a:xfrm>
            <a:off x="8040026" y="231432"/>
            <a:ext cx="170431" cy="208992"/>
            <a:chOff x="7314226" y="2364570"/>
            <a:chExt cx="170431" cy="208992"/>
          </a:xfrm>
        </p:grpSpPr>
        <p:sp>
          <p:nvSpPr>
            <p:cNvPr id="14541" name="Google Shape;14541;p2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2" name="Google Shape;14542;p2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3" name="Google Shape;14543;p2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4" name="Google Shape;14544;p2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45" name="Google Shape;14545;p24"/>
          <p:cNvGrpSpPr/>
          <p:nvPr/>
        </p:nvGrpSpPr>
        <p:grpSpPr>
          <a:xfrm>
            <a:off x="354276" y="2785782"/>
            <a:ext cx="170431" cy="208992"/>
            <a:chOff x="7314226" y="2364570"/>
            <a:chExt cx="170431" cy="208992"/>
          </a:xfrm>
        </p:grpSpPr>
        <p:sp>
          <p:nvSpPr>
            <p:cNvPr id="14546" name="Google Shape;14546;p2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7" name="Google Shape;14547;p2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8" name="Google Shape;14548;p2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9" name="Google Shape;14549;p2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50" name="Google Shape;14550;p24"/>
          <p:cNvSpPr/>
          <p:nvPr/>
        </p:nvSpPr>
        <p:spPr>
          <a:xfrm>
            <a:off x="188468" y="31215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1" name="Google Shape;14551;p24"/>
          <p:cNvSpPr/>
          <p:nvPr/>
        </p:nvSpPr>
        <p:spPr>
          <a:xfrm>
            <a:off x="325275" y="36903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52" name="Google Shape;14552;p24"/>
          <p:cNvGrpSpPr/>
          <p:nvPr/>
        </p:nvGrpSpPr>
        <p:grpSpPr>
          <a:xfrm>
            <a:off x="76801" y="4303457"/>
            <a:ext cx="170431" cy="208992"/>
            <a:chOff x="7314226" y="2364570"/>
            <a:chExt cx="170431" cy="208992"/>
          </a:xfrm>
        </p:grpSpPr>
        <p:sp>
          <p:nvSpPr>
            <p:cNvPr id="14553" name="Google Shape;14553;p2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4" name="Google Shape;14554;p2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5" name="Google Shape;14555;p2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6" name="Google Shape;14556;p2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57" name="Google Shape;14557;p24"/>
          <p:cNvSpPr/>
          <p:nvPr/>
        </p:nvSpPr>
        <p:spPr>
          <a:xfrm>
            <a:off x="178825" y="227083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8" name="Google Shape;14558;p24"/>
          <p:cNvSpPr/>
          <p:nvPr/>
        </p:nvSpPr>
        <p:spPr>
          <a:xfrm>
            <a:off x="797550" y="471268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14559"/>
        <p:cNvGrpSpPr/>
        <p:nvPr/>
      </p:nvGrpSpPr>
      <p:grpSpPr>
        <a:xfrm>
          <a:off x="0" y="0"/>
          <a:ext cx="0" cy="0"/>
          <a:chOff x="0" y="0"/>
          <a:chExt cx="0" cy="0"/>
        </a:xfrm>
      </p:grpSpPr>
      <p:grpSp>
        <p:nvGrpSpPr>
          <p:cNvPr id="14560" name="Google Shape;14560;p25"/>
          <p:cNvGrpSpPr/>
          <p:nvPr/>
        </p:nvGrpSpPr>
        <p:grpSpPr>
          <a:xfrm>
            <a:off x="-44372" y="-112096"/>
            <a:ext cx="9232744" cy="5367692"/>
            <a:chOff x="-36097" y="-112100"/>
            <a:chExt cx="9232744" cy="5367692"/>
          </a:xfrm>
        </p:grpSpPr>
        <p:sp>
          <p:nvSpPr>
            <p:cNvPr id="14561" name="Google Shape;14561;p25"/>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2" name="Google Shape;14562;p25"/>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3" name="Google Shape;14563;p25"/>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4" name="Google Shape;14564;p25"/>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5" name="Google Shape;14565;p25"/>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6" name="Google Shape;14566;p25"/>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7" name="Google Shape;14567;p25"/>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8" name="Google Shape;14568;p25"/>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9" name="Google Shape;14569;p25"/>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0" name="Google Shape;14570;p25"/>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1" name="Google Shape;14571;p25"/>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2" name="Google Shape;14572;p25"/>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3" name="Google Shape;14573;p25"/>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4" name="Google Shape;14574;p25"/>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5" name="Google Shape;14575;p25"/>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6" name="Google Shape;14576;p25"/>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7" name="Google Shape;14577;p25"/>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8" name="Google Shape;14578;p25"/>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9" name="Google Shape;14579;p25"/>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0" name="Google Shape;14580;p25"/>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1" name="Google Shape;14581;p25"/>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2" name="Google Shape;14582;p25"/>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3" name="Google Shape;14583;p25"/>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4" name="Google Shape;14584;p25"/>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5" name="Google Shape;14585;p25"/>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6" name="Google Shape;14586;p25"/>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7" name="Google Shape;14587;p25"/>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8" name="Google Shape;14588;p25"/>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9" name="Google Shape;14589;p25"/>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0" name="Google Shape;14590;p25"/>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1" name="Google Shape;14591;p25"/>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2" name="Google Shape;14592;p25"/>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3" name="Google Shape;14593;p25"/>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4" name="Google Shape;14594;p25"/>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5" name="Google Shape;14595;p25"/>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6" name="Google Shape;14596;p25"/>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7" name="Google Shape;14597;p25"/>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8" name="Google Shape;14598;p25"/>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9" name="Google Shape;14599;p25"/>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0" name="Google Shape;14600;p25"/>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1" name="Google Shape;14601;p25"/>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2" name="Google Shape;14602;p25"/>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3" name="Google Shape;14603;p25"/>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4" name="Google Shape;14604;p25"/>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5" name="Google Shape;14605;p25"/>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6" name="Google Shape;14606;p25"/>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7" name="Google Shape;14607;p25"/>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8" name="Google Shape;14608;p25"/>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9" name="Google Shape;14609;p25"/>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0" name="Google Shape;14610;p25"/>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1" name="Google Shape;14611;p25"/>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2" name="Google Shape;14612;p25"/>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3" name="Google Shape;14613;p25"/>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4" name="Google Shape;14614;p25"/>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5" name="Google Shape;14615;p25"/>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6" name="Google Shape;14616;p25"/>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7" name="Google Shape;14617;p25"/>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8" name="Google Shape;14618;p25"/>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9" name="Google Shape;14619;p25"/>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0" name="Google Shape;14620;p25"/>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1" name="Google Shape;14621;p25"/>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2" name="Google Shape;14622;p25"/>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3" name="Google Shape;14623;p25"/>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4" name="Google Shape;14624;p25"/>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5" name="Google Shape;14625;p25"/>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6" name="Google Shape;14626;p25"/>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7" name="Google Shape;14627;p25"/>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8" name="Google Shape;14628;p25"/>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9" name="Google Shape;14629;p25"/>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0" name="Google Shape;14630;p25"/>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1" name="Google Shape;14631;p25"/>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2" name="Google Shape;14632;p25"/>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3" name="Google Shape;14633;p25"/>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4" name="Google Shape;14634;p25"/>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5" name="Google Shape;14635;p25"/>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6" name="Google Shape;14636;p25"/>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7" name="Google Shape;14637;p25"/>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8" name="Google Shape;14638;p25"/>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9" name="Google Shape;14639;p25"/>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0" name="Google Shape;14640;p25"/>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1" name="Google Shape;14641;p25"/>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2" name="Google Shape;14642;p25"/>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3" name="Google Shape;14643;p25"/>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4" name="Google Shape;14644;p25"/>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5" name="Google Shape;14645;p25"/>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6" name="Google Shape;14646;p25"/>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7" name="Google Shape;14647;p25"/>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8" name="Google Shape;14648;p25"/>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9" name="Google Shape;14649;p25"/>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0" name="Google Shape;14650;p25"/>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1" name="Google Shape;14651;p25"/>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2" name="Google Shape;14652;p25"/>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3" name="Google Shape;14653;p25"/>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4" name="Google Shape;14654;p25"/>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5" name="Google Shape;14655;p25"/>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6" name="Google Shape;14656;p25"/>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7" name="Google Shape;14657;p25"/>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8" name="Google Shape;14658;p25"/>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9" name="Google Shape;14659;p25"/>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0" name="Google Shape;14660;p25"/>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1" name="Google Shape;14661;p25"/>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2" name="Google Shape;14662;p25"/>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3" name="Google Shape;14663;p25"/>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4" name="Google Shape;14664;p25"/>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5" name="Google Shape;14665;p25"/>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6" name="Google Shape;14666;p25"/>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7" name="Google Shape;14667;p25"/>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25"/>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9" name="Google Shape;14669;p25"/>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0" name="Google Shape;14670;p25"/>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25"/>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2" name="Google Shape;14672;p25"/>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25"/>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4" name="Google Shape;14674;p25"/>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5" name="Google Shape;14675;p25"/>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25"/>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7" name="Google Shape;14677;p25"/>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8" name="Google Shape;14678;p25"/>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9" name="Google Shape;14679;p25"/>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25"/>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1" name="Google Shape;14681;p25"/>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2" name="Google Shape;14682;p25"/>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3" name="Google Shape;14683;p25"/>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4" name="Google Shape;14684;p25"/>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5" name="Google Shape;14685;p25"/>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6" name="Google Shape;14686;p25"/>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7" name="Google Shape;14687;p25"/>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8" name="Google Shape;14688;p25"/>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9" name="Google Shape;14689;p25"/>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0" name="Google Shape;14690;p25"/>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1" name="Google Shape;14691;p25"/>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2" name="Google Shape;14692;p25"/>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3" name="Google Shape;14693;p25"/>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4" name="Google Shape;14694;p25"/>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5" name="Google Shape;14695;p25"/>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6" name="Google Shape;14696;p25"/>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7" name="Google Shape;14697;p25"/>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8" name="Google Shape;14698;p25"/>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9" name="Google Shape;14699;p25"/>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0" name="Google Shape;14700;p25"/>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1" name="Google Shape;14701;p25"/>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2" name="Google Shape;14702;p25"/>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3" name="Google Shape;14703;p25"/>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4" name="Google Shape;14704;p25"/>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5" name="Google Shape;14705;p25"/>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6" name="Google Shape;14706;p25"/>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7" name="Google Shape;14707;p25"/>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8" name="Google Shape;14708;p25"/>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9" name="Google Shape;14709;p25"/>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0" name="Google Shape;14710;p25"/>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1" name="Google Shape;14711;p25"/>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2" name="Google Shape;14712;p25"/>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3" name="Google Shape;14713;p25"/>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4" name="Google Shape;14714;p25"/>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5" name="Google Shape;14715;p25"/>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6" name="Google Shape;14716;p25"/>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7" name="Google Shape;14717;p25"/>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8" name="Google Shape;14718;p25"/>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9" name="Google Shape;14719;p25"/>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0" name="Google Shape;14720;p25"/>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1" name="Google Shape;14721;p25"/>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2" name="Google Shape;14722;p25"/>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3" name="Google Shape;14723;p25"/>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4" name="Google Shape;14724;p25"/>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5" name="Google Shape;14725;p25"/>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6" name="Google Shape;14726;p25"/>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7" name="Google Shape;14727;p25"/>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8" name="Google Shape;14728;p25"/>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9" name="Google Shape;14729;p25"/>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0" name="Google Shape;14730;p25"/>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1" name="Google Shape;14731;p25"/>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2" name="Google Shape;14732;p25"/>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3" name="Google Shape;14733;p25"/>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4" name="Google Shape;14734;p25"/>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5" name="Google Shape;14735;p25"/>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6" name="Google Shape;14736;p25"/>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7" name="Google Shape;14737;p25"/>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8" name="Google Shape;14738;p25"/>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9" name="Google Shape;14739;p25"/>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0" name="Google Shape;14740;p25"/>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1" name="Google Shape;14741;p25"/>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2" name="Google Shape;14742;p25"/>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3" name="Google Shape;14743;p25"/>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4" name="Google Shape;14744;p25"/>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5" name="Google Shape;14745;p25"/>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6" name="Google Shape;14746;p25"/>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7" name="Google Shape;14747;p25"/>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8" name="Google Shape;14748;p25"/>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9" name="Google Shape;14749;p25"/>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0" name="Google Shape;14750;p25"/>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1" name="Google Shape;14751;p25"/>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2" name="Google Shape;14752;p25"/>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3" name="Google Shape;14753;p25"/>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4" name="Google Shape;14754;p25"/>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5" name="Google Shape;14755;p25"/>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6" name="Google Shape;14756;p25"/>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7" name="Google Shape;14757;p25"/>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8" name="Google Shape;14758;p25"/>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9" name="Google Shape;14759;p25"/>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0" name="Google Shape;14760;p25"/>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1" name="Google Shape;14761;p25"/>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2" name="Google Shape;14762;p25"/>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3" name="Google Shape;14763;p25"/>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4" name="Google Shape;14764;p25"/>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5" name="Google Shape;14765;p25"/>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6" name="Google Shape;14766;p25"/>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7" name="Google Shape;14767;p25"/>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8" name="Google Shape;14768;p25"/>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9" name="Google Shape;14769;p25"/>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0" name="Google Shape;14770;p25"/>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1" name="Google Shape;14771;p25"/>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2" name="Google Shape;14772;p25"/>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3" name="Google Shape;14773;p25"/>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4" name="Google Shape;14774;p25"/>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5" name="Google Shape;14775;p25"/>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6" name="Google Shape;14776;p25"/>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7" name="Google Shape;14777;p25"/>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8" name="Google Shape;14778;p25"/>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9" name="Google Shape;14779;p25"/>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0" name="Google Shape;14780;p25"/>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1" name="Google Shape;14781;p25"/>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2" name="Google Shape;14782;p25"/>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3" name="Google Shape;14783;p25"/>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4" name="Google Shape;14784;p25"/>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5" name="Google Shape;14785;p25"/>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6" name="Google Shape;14786;p25"/>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7" name="Google Shape;14787;p25"/>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8" name="Google Shape;14788;p25"/>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9" name="Google Shape;14789;p25"/>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0" name="Google Shape;14790;p25"/>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1" name="Google Shape;14791;p25"/>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2" name="Google Shape;14792;p25"/>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3" name="Google Shape;14793;p25"/>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4" name="Google Shape;14794;p25"/>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5" name="Google Shape;14795;p25"/>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6" name="Google Shape;14796;p25"/>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7" name="Google Shape;14797;p25"/>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8" name="Google Shape;14798;p25"/>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9" name="Google Shape;14799;p25"/>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0" name="Google Shape;14800;p25"/>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1" name="Google Shape;14801;p25"/>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2" name="Google Shape;14802;p25"/>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3" name="Google Shape;14803;p25"/>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4" name="Google Shape;14804;p25"/>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5" name="Google Shape;14805;p25"/>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6" name="Google Shape;14806;p25"/>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7" name="Google Shape;14807;p25"/>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8" name="Google Shape;14808;p25"/>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9" name="Google Shape;14809;p25"/>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0" name="Google Shape;14810;p25"/>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1" name="Google Shape;14811;p25"/>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2" name="Google Shape;14812;p25"/>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3" name="Google Shape;14813;p25"/>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4" name="Google Shape;14814;p25"/>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5" name="Google Shape;14815;p25"/>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6" name="Google Shape;14816;p25"/>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7" name="Google Shape;14817;p25"/>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8" name="Google Shape;14818;p25"/>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9" name="Google Shape;14819;p25"/>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0" name="Google Shape;14820;p25"/>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1" name="Google Shape;14821;p25"/>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2" name="Google Shape;14822;p25"/>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3" name="Google Shape;14823;p25"/>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4" name="Google Shape;14824;p25"/>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5" name="Google Shape;14825;p25"/>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6" name="Google Shape;14826;p25"/>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7" name="Google Shape;14827;p25"/>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8" name="Google Shape;14828;p25"/>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9" name="Google Shape;14829;p25"/>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0" name="Google Shape;14830;p25"/>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1" name="Google Shape;14831;p25"/>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2" name="Google Shape;14832;p25"/>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3" name="Google Shape;14833;p25"/>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4" name="Google Shape;14834;p25"/>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5" name="Google Shape;14835;p25"/>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6" name="Google Shape;14836;p25"/>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7" name="Google Shape;14837;p25"/>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8" name="Google Shape;14838;p25"/>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9" name="Google Shape;14839;p25"/>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0" name="Google Shape;14840;p25"/>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1" name="Google Shape;14841;p25"/>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2" name="Google Shape;14842;p25"/>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3" name="Google Shape;14843;p25"/>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4" name="Google Shape;14844;p25"/>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5" name="Google Shape;14845;p25"/>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6" name="Google Shape;14846;p25"/>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7" name="Google Shape;14847;p25"/>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8" name="Google Shape;14848;p25"/>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9" name="Google Shape;14849;p25"/>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0" name="Google Shape;14850;p25"/>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1" name="Google Shape;14851;p25"/>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2" name="Google Shape;14852;p25"/>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3" name="Google Shape;14853;p25"/>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4" name="Google Shape;14854;p25"/>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5" name="Google Shape;14855;p25"/>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6" name="Google Shape;14856;p25"/>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7" name="Google Shape;14857;p25"/>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8" name="Google Shape;14858;p25"/>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9" name="Google Shape;14859;p25"/>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0" name="Google Shape;14860;p25"/>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1" name="Google Shape;14861;p25"/>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2" name="Google Shape;14862;p25"/>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3" name="Google Shape;14863;p25"/>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4" name="Google Shape;14864;p25"/>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5" name="Google Shape;14865;p25"/>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6" name="Google Shape;14866;p25"/>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7" name="Google Shape;14867;p25"/>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8" name="Google Shape;14868;p25"/>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9" name="Google Shape;14869;p25"/>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0" name="Google Shape;14870;p25"/>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1" name="Google Shape;14871;p25"/>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2" name="Google Shape;14872;p25"/>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3" name="Google Shape;14873;p25"/>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4" name="Google Shape;14874;p25"/>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5" name="Google Shape;14875;p25"/>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6" name="Google Shape;14876;p25"/>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7" name="Google Shape;14877;p25"/>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8" name="Google Shape;14878;p25"/>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9" name="Google Shape;14879;p25"/>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0" name="Google Shape;14880;p25"/>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1" name="Google Shape;14881;p25"/>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2" name="Google Shape;14882;p25"/>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3" name="Google Shape;14883;p25"/>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4" name="Google Shape;14884;p25"/>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5" name="Google Shape;14885;p25"/>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6" name="Google Shape;14886;p25"/>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7" name="Google Shape;14887;p25"/>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8" name="Google Shape;14888;p25"/>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9" name="Google Shape;14889;p25"/>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0" name="Google Shape;14890;p25"/>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1" name="Google Shape;14891;p25"/>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2" name="Google Shape;14892;p25"/>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3" name="Google Shape;14893;p25"/>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4" name="Google Shape;14894;p25"/>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5" name="Google Shape;14895;p25"/>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6" name="Google Shape;14896;p25"/>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7" name="Google Shape;14897;p25"/>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8" name="Google Shape;14898;p25"/>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9" name="Google Shape;14899;p25"/>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0" name="Google Shape;14900;p25"/>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1" name="Google Shape;14901;p25"/>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2" name="Google Shape;14902;p25"/>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3" name="Google Shape;14903;p25"/>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4" name="Google Shape;14904;p25"/>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5" name="Google Shape;14905;p25"/>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6" name="Google Shape;14906;p25"/>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7" name="Google Shape;14907;p25"/>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8" name="Google Shape;14908;p25"/>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9" name="Google Shape;14909;p25"/>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0" name="Google Shape;14910;p25"/>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1" name="Google Shape;14911;p25"/>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2" name="Google Shape;14912;p25"/>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3" name="Google Shape;14913;p25"/>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4" name="Google Shape;14914;p25"/>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5" name="Google Shape;14915;p25"/>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6" name="Google Shape;14916;p25"/>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7" name="Google Shape;14917;p25"/>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8" name="Google Shape;14918;p25"/>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9" name="Google Shape;14919;p25"/>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0" name="Google Shape;14920;p25"/>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1" name="Google Shape;14921;p25"/>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2" name="Google Shape;14922;p25"/>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3" name="Google Shape;14923;p25"/>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4" name="Google Shape;14924;p25"/>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5" name="Google Shape;14925;p25"/>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6" name="Google Shape;14926;p25"/>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7" name="Google Shape;14927;p25"/>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8" name="Google Shape;14928;p25"/>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9" name="Google Shape;14929;p25"/>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0" name="Google Shape;14930;p25"/>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1" name="Google Shape;14931;p25"/>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2" name="Google Shape;14932;p25"/>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3" name="Google Shape;14933;p25"/>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4" name="Google Shape;14934;p25"/>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5" name="Google Shape;14935;p25"/>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6" name="Google Shape;14936;p25"/>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7" name="Google Shape;14937;p25"/>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8" name="Google Shape;14938;p25"/>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9" name="Google Shape;14939;p25"/>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0" name="Google Shape;14940;p25"/>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1" name="Google Shape;14941;p25"/>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2" name="Google Shape;14942;p25"/>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3" name="Google Shape;14943;p25"/>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4" name="Google Shape;14944;p25"/>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5" name="Google Shape;14945;p25"/>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6" name="Google Shape;14946;p25"/>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7" name="Google Shape;14947;p25"/>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8" name="Google Shape;14948;p25"/>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9" name="Google Shape;14949;p25"/>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0" name="Google Shape;14950;p25"/>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1" name="Google Shape;14951;p25"/>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2" name="Google Shape;14952;p25"/>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3" name="Google Shape;14953;p25"/>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4" name="Google Shape;14954;p25"/>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5" name="Google Shape;14955;p25"/>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6" name="Google Shape;14956;p25"/>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7" name="Google Shape;14957;p25"/>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8" name="Google Shape;14958;p25"/>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9" name="Google Shape;14959;p25"/>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0" name="Google Shape;14960;p25"/>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1" name="Google Shape;14961;p25"/>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2" name="Google Shape;14962;p25"/>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3" name="Google Shape;14963;p25"/>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4" name="Google Shape;14964;p25"/>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5" name="Google Shape;14965;p25"/>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6" name="Google Shape;14966;p25"/>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7" name="Google Shape;14967;p25"/>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8" name="Google Shape;14968;p25"/>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9" name="Google Shape;14969;p25"/>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0" name="Google Shape;14970;p25"/>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1" name="Google Shape;14971;p25"/>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2" name="Google Shape;14972;p25"/>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3" name="Google Shape;14973;p25"/>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4" name="Google Shape;14974;p25"/>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5" name="Google Shape;14975;p25"/>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6" name="Google Shape;14976;p25"/>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7" name="Google Shape;14977;p25"/>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8" name="Google Shape;14978;p25"/>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9" name="Google Shape;14979;p25"/>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0" name="Google Shape;14980;p25"/>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1" name="Google Shape;14981;p25"/>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2" name="Google Shape;14982;p25"/>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3" name="Google Shape;14983;p25"/>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4" name="Google Shape;14984;p25"/>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5" name="Google Shape;14985;p25"/>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6" name="Google Shape;14986;p25"/>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7" name="Google Shape;14987;p25"/>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8" name="Google Shape;14988;p25"/>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9" name="Google Shape;14989;p25"/>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0" name="Google Shape;14990;p25"/>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1" name="Google Shape;14991;p25"/>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2" name="Google Shape;14992;p25"/>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3" name="Google Shape;14993;p25"/>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4" name="Google Shape;14994;p25"/>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5" name="Google Shape;14995;p25"/>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6" name="Google Shape;14996;p25"/>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7" name="Google Shape;14997;p25"/>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8" name="Google Shape;14998;p25"/>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9" name="Google Shape;14999;p25"/>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0" name="Google Shape;15000;p25"/>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1" name="Google Shape;15001;p25"/>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2" name="Google Shape;15002;p25"/>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3" name="Google Shape;15003;p25"/>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4" name="Google Shape;15004;p25"/>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5" name="Google Shape;15005;p25"/>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6" name="Google Shape;15006;p25"/>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7" name="Google Shape;15007;p25"/>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8" name="Google Shape;15008;p25"/>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9" name="Google Shape;15009;p25"/>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0" name="Google Shape;15010;p25"/>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1" name="Google Shape;15011;p25"/>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2" name="Google Shape;15012;p25"/>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3" name="Google Shape;15013;p25"/>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4" name="Google Shape;15014;p25"/>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5" name="Google Shape;15015;p25"/>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6" name="Google Shape;15016;p25"/>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7" name="Google Shape;15017;p25"/>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8" name="Google Shape;15018;p25"/>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9" name="Google Shape;15019;p25"/>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0" name="Google Shape;15020;p25"/>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1" name="Google Shape;15021;p25"/>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2" name="Google Shape;15022;p25"/>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3" name="Google Shape;15023;p25"/>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4" name="Google Shape;15024;p25"/>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5" name="Google Shape;15025;p25"/>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6" name="Google Shape;15026;p25"/>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7" name="Google Shape;15027;p25"/>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8" name="Google Shape;15028;p25"/>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9" name="Google Shape;15029;p25"/>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0" name="Google Shape;15030;p25"/>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1" name="Google Shape;15031;p25"/>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2" name="Google Shape;15032;p25"/>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3" name="Google Shape;15033;p25"/>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4" name="Google Shape;15034;p25"/>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5" name="Google Shape;15035;p25"/>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6" name="Google Shape;15036;p25"/>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7" name="Google Shape;15037;p25"/>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8" name="Google Shape;15038;p25"/>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9" name="Google Shape;15039;p25"/>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0" name="Google Shape;15040;p25"/>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1" name="Google Shape;15041;p25"/>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2" name="Google Shape;15042;p25"/>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3" name="Google Shape;15043;p25"/>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4" name="Google Shape;15044;p25"/>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5" name="Google Shape;15045;p25"/>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6" name="Google Shape;15046;p25"/>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7" name="Google Shape;15047;p25"/>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8" name="Google Shape;15048;p25"/>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9" name="Google Shape;15049;p25"/>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0" name="Google Shape;15050;p25"/>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1" name="Google Shape;15051;p25"/>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2" name="Google Shape;15052;p25"/>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3" name="Google Shape;15053;p25"/>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4" name="Google Shape;15054;p25"/>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5" name="Google Shape;15055;p25"/>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6" name="Google Shape;15056;p25"/>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7" name="Google Shape;15057;p25"/>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8" name="Google Shape;15058;p25"/>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9" name="Google Shape;15059;p25"/>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0" name="Google Shape;15060;p25"/>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1" name="Google Shape;15061;p25"/>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2" name="Google Shape;15062;p25"/>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3" name="Google Shape;15063;p25"/>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4" name="Google Shape;15064;p25"/>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5" name="Google Shape;15065;p25"/>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6" name="Google Shape;15066;p25"/>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7" name="Google Shape;15067;p25"/>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8" name="Google Shape;15068;p25"/>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9" name="Google Shape;15069;p25"/>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0" name="Google Shape;15070;p25"/>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1" name="Google Shape;15071;p25"/>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2" name="Google Shape;15072;p25"/>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3" name="Google Shape;15073;p25"/>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4" name="Google Shape;15074;p25"/>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5" name="Google Shape;15075;p25"/>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6" name="Google Shape;15076;p25"/>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7" name="Google Shape;15077;p25"/>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8" name="Google Shape;15078;p25"/>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9" name="Google Shape;15079;p25"/>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0" name="Google Shape;15080;p25"/>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1" name="Google Shape;15081;p25"/>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2" name="Google Shape;15082;p25"/>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3" name="Google Shape;15083;p25"/>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4" name="Google Shape;15084;p25"/>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5" name="Google Shape;15085;p25"/>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6" name="Google Shape;15086;p25"/>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7" name="Google Shape;15087;p25"/>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8" name="Google Shape;15088;p25"/>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9" name="Google Shape;15089;p25"/>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0" name="Google Shape;15090;p25"/>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1" name="Google Shape;15091;p25"/>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2" name="Google Shape;15092;p25"/>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3" name="Google Shape;15093;p25"/>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4" name="Google Shape;15094;p25"/>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5" name="Google Shape;15095;p25"/>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6" name="Google Shape;15096;p25"/>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7" name="Google Shape;15097;p25"/>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8" name="Google Shape;15098;p25"/>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9" name="Google Shape;15099;p25"/>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0" name="Google Shape;15100;p25"/>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1" name="Google Shape;15101;p25"/>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2" name="Google Shape;15102;p25"/>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3" name="Google Shape;15103;p25"/>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4" name="Google Shape;15104;p25"/>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5" name="Google Shape;15105;p25"/>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6" name="Google Shape;15106;p25"/>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7" name="Google Shape;15107;p25"/>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8" name="Google Shape;15108;p25"/>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9" name="Google Shape;15109;p25"/>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0" name="Google Shape;15110;p25"/>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1" name="Google Shape;15111;p25"/>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2" name="Google Shape;15112;p25"/>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3" name="Google Shape;15113;p25"/>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4" name="Google Shape;15114;p25"/>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5" name="Google Shape;15115;p25"/>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6" name="Google Shape;15116;p25"/>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7" name="Google Shape;15117;p25"/>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8" name="Google Shape;15118;p25"/>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9" name="Google Shape;15119;p25"/>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0" name="Google Shape;15120;p25"/>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1" name="Google Shape;15121;p25"/>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2" name="Google Shape;15122;p25"/>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3" name="Google Shape;15123;p25"/>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4" name="Google Shape;15124;p25"/>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5" name="Google Shape;15125;p25"/>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6" name="Google Shape;15126;p25"/>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7" name="Google Shape;15127;p25"/>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8" name="Google Shape;15128;p25"/>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9" name="Google Shape;15129;p25"/>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0" name="Google Shape;15130;p25"/>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1" name="Google Shape;15131;p25"/>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2" name="Google Shape;15132;p25"/>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3" name="Google Shape;15133;p25"/>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4" name="Google Shape;15134;p25"/>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5" name="Google Shape;15135;p25"/>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6" name="Google Shape;15136;p25"/>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7" name="Google Shape;15137;p25"/>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8" name="Google Shape;15138;p25"/>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9" name="Google Shape;15139;p25"/>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0" name="Google Shape;15140;p25"/>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1" name="Google Shape;15141;p25"/>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2" name="Google Shape;15142;p25"/>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3" name="Google Shape;15143;p25"/>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4" name="Google Shape;15144;p25"/>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5" name="Google Shape;15145;p25"/>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6" name="Google Shape;15146;p25"/>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7" name="Google Shape;15147;p25"/>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8" name="Google Shape;15148;p25"/>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9" name="Google Shape;15149;p25"/>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0" name="Google Shape;15150;p25"/>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1" name="Google Shape;15151;p25"/>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2" name="Google Shape;15152;p25"/>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3" name="Google Shape;15153;p25"/>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4" name="Google Shape;15154;p25"/>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5" name="Google Shape;15155;p25"/>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6" name="Google Shape;15156;p25"/>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7" name="Google Shape;15157;p25"/>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8" name="Google Shape;15158;p25"/>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9" name="Google Shape;15159;p25"/>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0" name="Google Shape;15160;p25"/>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1" name="Google Shape;15161;p25"/>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2" name="Google Shape;15162;p25"/>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3" name="Google Shape;15163;p25"/>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4" name="Google Shape;15164;p25"/>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5" name="Google Shape;15165;p25"/>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6" name="Google Shape;15166;p25"/>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7" name="Google Shape;15167;p25"/>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8" name="Google Shape;15168;p25"/>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9" name="Google Shape;15169;p25"/>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0" name="Google Shape;15170;p25"/>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1" name="Google Shape;15171;p25"/>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2" name="Google Shape;15172;p25"/>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3" name="Google Shape;15173;p25"/>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4" name="Google Shape;15174;p25"/>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5" name="Google Shape;15175;p25"/>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6" name="Google Shape;15176;p25"/>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7" name="Google Shape;15177;p25"/>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8" name="Google Shape;15178;p25"/>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9" name="Google Shape;15179;p25"/>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0" name="Google Shape;15180;p25"/>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1" name="Google Shape;15181;p25"/>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2" name="Google Shape;15182;p25"/>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3" name="Google Shape;15183;p25"/>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4" name="Google Shape;15184;p25"/>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5" name="Google Shape;15185;p25"/>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6" name="Google Shape;15186;p25"/>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7" name="Google Shape;15187;p25"/>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8" name="Google Shape;15188;p25"/>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9" name="Google Shape;15189;p25"/>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0" name="Google Shape;15190;p25"/>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1" name="Google Shape;15191;p25"/>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2" name="Google Shape;15192;p25"/>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3" name="Google Shape;15193;p25"/>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4" name="Google Shape;15194;p25"/>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5" name="Google Shape;15195;p25"/>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96" name="Google Shape;15196;p25"/>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197" name="Google Shape;15197;p25"/>
          <p:cNvSpPr txBox="1">
            <a:spLocks noGrp="1"/>
          </p:cNvSpPr>
          <p:nvPr>
            <p:ph type="subTitle" idx="1"/>
          </p:nvPr>
        </p:nvSpPr>
        <p:spPr>
          <a:xfrm>
            <a:off x="720000" y="3114500"/>
            <a:ext cx="2336400" cy="35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endParaRPr/>
          </a:p>
        </p:txBody>
      </p:sp>
      <p:sp>
        <p:nvSpPr>
          <p:cNvPr id="15198" name="Google Shape;15198;p25"/>
          <p:cNvSpPr txBox="1">
            <a:spLocks noGrp="1"/>
          </p:cNvSpPr>
          <p:nvPr>
            <p:ph type="subTitle" idx="2"/>
          </p:nvPr>
        </p:nvSpPr>
        <p:spPr>
          <a:xfrm>
            <a:off x="720000" y="3420632"/>
            <a:ext cx="2336400" cy="7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99" name="Google Shape;15199;p25"/>
          <p:cNvSpPr txBox="1">
            <a:spLocks noGrp="1"/>
          </p:cNvSpPr>
          <p:nvPr>
            <p:ph type="subTitle" idx="3"/>
          </p:nvPr>
        </p:nvSpPr>
        <p:spPr>
          <a:xfrm>
            <a:off x="3403800" y="2107607"/>
            <a:ext cx="2336400" cy="7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00" name="Google Shape;15200;p25"/>
          <p:cNvSpPr txBox="1">
            <a:spLocks noGrp="1"/>
          </p:cNvSpPr>
          <p:nvPr>
            <p:ph type="subTitle" idx="4"/>
          </p:nvPr>
        </p:nvSpPr>
        <p:spPr>
          <a:xfrm>
            <a:off x="6087600" y="3420632"/>
            <a:ext cx="2336400" cy="7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01" name="Google Shape;15201;p25"/>
          <p:cNvSpPr txBox="1">
            <a:spLocks noGrp="1"/>
          </p:cNvSpPr>
          <p:nvPr>
            <p:ph type="subTitle" idx="5"/>
          </p:nvPr>
        </p:nvSpPr>
        <p:spPr>
          <a:xfrm>
            <a:off x="3403800" y="1801475"/>
            <a:ext cx="2336400" cy="35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endParaRPr/>
          </a:p>
        </p:txBody>
      </p:sp>
      <p:sp>
        <p:nvSpPr>
          <p:cNvPr id="15202" name="Google Shape;15202;p25"/>
          <p:cNvSpPr txBox="1">
            <a:spLocks noGrp="1"/>
          </p:cNvSpPr>
          <p:nvPr>
            <p:ph type="subTitle" idx="6"/>
          </p:nvPr>
        </p:nvSpPr>
        <p:spPr>
          <a:xfrm>
            <a:off x="6087600" y="3114500"/>
            <a:ext cx="2336400" cy="35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endParaRPr/>
          </a:p>
        </p:txBody>
      </p:sp>
      <p:sp>
        <p:nvSpPr>
          <p:cNvPr id="15203" name="Google Shape;15203;p25"/>
          <p:cNvSpPr/>
          <p:nvPr/>
        </p:nvSpPr>
        <p:spPr>
          <a:xfrm flipH="1">
            <a:off x="8685101" y="1757114"/>
            <a:ext cx="140834" cy="93010"/>
          </a:xfrm>
          <a:custGeom>
            <a:avLst/>
            <a:gdLst/>
            <a:ahLst/>
            <a:cxnLst/>
            <a:rect l="l" t="t" r="r" b="b"/>
            <a:pathLst>
              <a:path w="5071" h="3349" extrusionOk="0">
                <a:moveTo>
                  <a:pt x="0" y="0"/>
                </a:moveTo>
                <a:lnTo>
                  <a:pt x="0" y="3112"/>
                </a:lnTo>
                <a:cubicBezTo>
                  <a:pt x="839" y="3270"/>
                  <a:pt x="1687" y="3348"/>
                  <a:pt x="2535" y="3348"/>
                </a:cubicBezTo>
                <a:cubicBezTo>
                  <a:pt x="3383" y="3348"/>
                  <a:pt x="4231" y="3270"/>
                  <a:pt x="5070" y="3112"/>
                </a:cubicBez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4" name="Google Shape;15204;p25"/>
          <p:cNvSpPr/>
          <p:nvPr/>
        </p:nvSpPr>
        <p:spPr>
          <a:xfrm flipH="1">
            <a:off x="8522937" y="1395850"/>
            <a:ext cx="465189" cy="380705"/>
          </a:xfrm>
          <a:custGeom>
            <a:avLst/>
            <a:gdLst/>
            <a:ahLst/>
            <a:cxnLst/>
            <a:rect l="l" t="t" r="r" b="b"/>
            <a:pathLst>
              <a:path w="16750" h="13708" extrusionOk="0">
                <a:moveTo>
                  <a:pt x="8393" y="0"/>
                </a:moveTo>
                <a:cubicBezTo>
                  <a:pt x="3742" y="0"/>
                  <a:pt x="1" y="3078"/>
                  <a:pt x="1" y="6854"/>
                </a:cubicBezTo>
                <a:cubicBezTo>
                  <a:pt x="1" y="10630"/>
                  <a:pt x="3742" y="13707"/>
                  <a:pt x="8393" y="13707"/>
                </a:cubicBezTo>
                <a:cubicBezTo>
                  <a:pt x="13008" y="13707"/>
                  <a:pt x="16750" y="10630"/>
                  <a:pt x="16750" y="6854"/>
                </a:cubicBezTo>
                <a:cubicBezTo>
                  <a:pt x="16750" y="3078"/>
                  <a:pt x="13008" y="0"/>
                  <a:pt x="8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5" name="Google Shape;15205;p25"/>
          <p:cNvSpPr/>
          <p:nvPr/>
        </p:nvSpPr>
        <p:spPr>
          <a:xfrm flipH="1">
            <a:off x="8582176" y="1395850"/>
            <a:ext cx="346712" cy="380705"/>
          </a:xfrm>
          <a:custGeom>
            <a:avLst/>
            <a:gdLst/>
            <a:ahLst/>
            <a:cxnLst/>
            <a:rect l="l" t="t" r="r" b="b"/>
            <a:pathLst>
              <a:path w="12484" h="13708" fill="none" extrusionOk="0">
                <a:moveTo>
                  <a:pt x="12484" y="6854"/>
                </a:moveTo>
                <a:cubicBezTo>
                  <a:pt x="12484" y="10630"/>
                  <a:pt x="9686" y="13707"/>
                  <a:pt x="6260" y="13707"/>
                </a:cubicBezTo>
                <a:cubicBezTo>
                  <a:pt x="2798" y="13707"/>
                  <a:pt x="1" y="10630"/>
                  <a:pt x="1" y="6854"/>
                </a:cubicBezTo>
                <a:cubicBezTo>
                  <a:pt x="1" y="3078"/>
                  <a:pt x="2798" y="0"/>
                  <a:pt x="6260" y="0"/>
                </a:cubicBezTo>
                <a:cubicBezTo>
                  <a:pt x="9686" y="0"/>
                  <a:pt x="12484" y="3078"/>
                  <a:pt x="12484" y="6854"/>
                </a:cubicBezTo>
                <a:close/>
              </a:path>
            </a:pathLst>
          </a:custGeom>
          <a:noFill/>
          <a:ln w="113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6" name="Google Shape;15206;p25"/>
          <p:cNvSpPr/>
          <p:nvPr/>
        </p:nvSpPr>
        <p:spPr>
          <a:xfrm flipH="1">
            <a:off x="8662771" y="1395850"/>
            <a:ext cx="185520" cy="380705"/>
          </a:xfrm>
          <a:custGeom>
            <a:avLst/>
            <a:gdLst/>
            <a:ahLst/>
            <a:cxnLst/>
            <a:rect l="l" t="t" r="r" b="b"/>
            <a:pathLst>
              <a:path w="6680" h="13708" fill="none" extrusionOk="0">
                <a:moveTo>
                  <a:pt x="6680" y="6854"/>
                </a:moveTo>
                <a:cubicBezTo>
                  <a:pt x="6680" y="10630"/>
                  <a:pt x="5176" y="13707"/>
                  <a:pt x="3358" y="13707"/>
                </a:cubicBezTo>
                <a:cubicBezTo>
                  <a:pt x="1504" y="13707"/>
                  <a:pt x="1" y="10630"/>
                  <a:pt x="1" y="6854"/>
                </a:cubicBezTo>
                <a:cubicBezTo>
                  <a:pt x="1" y="3078"/>
                  <a:pt x="1504" y="0"/>
                  <a:pt x="3358" y="0"/>
                </a:cubicBezTo>
                <a:cubicBezTo>
                  <a:pt x="5176" y="0"/>
                  <a:pt x="6680" y="3078"/>
                  <a:pt x="6680" y="6854"/>
                </a:cubicBezTo>
                <a:close/>
              </a:path>
            </a:pathLst>
          </a:custGeom>
          <a:noFill/>
          <a:ln w="113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7" name="Google Shape;15207;p25"/>
          <p:cNvSpPr/>
          <p:nvPr/>
        </p:nvSpPr>
        <p:spPr>
          <a:xfrm flipH="1">
            <a:off x="8739479" y="844260"/>
            <a:ext cx="32077" cy="40798"/>
          </a:xfrm>
          <a:custGeom>
            <a:avLst/>
            <a:gdLst/>
            <a:ahLst/>
            <a:cxnLst/>
            <a:rect l="l" t="t" r="r" b="b"/>
            <a:pathLst>
              <a:path w="1155" h="1469" fill="none" extrusionOk="0">
                <a:moveTo>
                  <a:pt x="0" y="0"/>
                </a:moveTo>
                <a:lnTo>
                  <a:pt x="1154" y="1469"/>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208" name="Google Shape;15208;p25"/>
          <p:cNvCxnSpPr/>
          <p:nvPr/>
        </p:nvCxnSpPr>
        <p:spPr>
          <a:xfrm rot="10800000">
            <a:off x="8755532" y="-9526"/>
            <a:ext cx="0" cy="1411500"/>
          </a:xfrm>
          <a:prstGeom prst="straightConnector1">
            <a:avLst/>
          </a:prstGeom>
          <a:noFill/>
          <a:ln w="9525" cap="flat" cmpd="sng">
            <a:solidFill>
              <a:schemeClr val="lt2"/>
            </a:solidFill>
            <a:prstDash val="solid"/>
            <a:round/>
            <a:headEnd type="none" w="med" len="med"/>
            <a:tailEnd type="none" w="med" len="med"/>
          </a:ln>
        </p:spPr>
      </p:cxnSp>
      <p:sp>
        <p:nvSpPr>
          <p:cNvPr id="15209" name="Google Shape;15209;p25"/>
          <p:cNvSpPr/>
          <p:nvPr/>
        </p:nvSpPr>
        <p:spPr>
          <a:xfrm>
            <a:off x="8496250" y="22119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0" name="Google Shape;15210;p25"/>
          <p:cNvSpPr/>
          <p:nvPr/>
        </p:nvSpPr>
        <p:spPr>
          <a:xfrm>
            <a:off x="8898521" y="272576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11" name="Google Shape;15211;p25"/>
          <p:cNvGrpSpPr/>
          <p:nvPr/>
        </p:nvGrpSpPr>
        <p:grpSpPr>
          <a:xfrm>
            <a:off x="8706613" y="3420632"/>
            <a:ext cx="170431" cy="208992"/>
            <a:chOff x="7314226" y="2364570"/>
            <a:chExt cx="170431" cy="208992"/>
          </a:xfrm>
        </p:grpSpPr>
        <p:sp>
          <p:nvSpPr>
            <p:cNvPr id="15212" name="Google Shape;15212;p2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3" name="Google Shape;15213;p2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4" name="Google Shape;15214;p2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5" name="Google Shape;15215;p2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16" name="Google Shape;15216;p25"/>
          <p:cNvSpPr/>
          <p:nvPr/>
        </p:nvSpPr>
        <p:spPr>
          <a:xfrm>
            <a:off x="8429000" y="426177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7" name="Google Shape;15217;p25"/>
          <p:cNvSpPr/>
          <p:nvPr/>
        </p:nvSpPr>
        <p:spPr>
          <a:xfrm flipH="1">
            <a:off x="120996" y="-473601"/>
            <a:ext cx="503827" cy="3320981"/>
          </a:xfrm>
          <a:custGeom>
            <a:avLst/>
            <a:gdLst/>
            <a:ahLst/>
            <a:cxnLst/>
            <a:rect l="l" t="t" r="r" b="b"/>
            <a:pathLst>
              <a:path w="10267" h="67675" extrusionOk="0">
                <a:moveTo>
                  <a:pt x="1611" y="0"/>
                </a:moveTo>
                <a:cubicBezTo>
                  <a:pt x="1611" y="0"/>
                  <a:pt x="1" y="3221"/>
                  <a:pt x="368" y="20514"/>
                </a:cubicBezTo>
                <a:cubicBezTo>
                  <a:pt x="707" y="37807"/>
                  <a:pt x="6952" y="55496"/>
                  <a:pt x="7799" y="67674"/>
                </a:cubicBezTo>
                <a:lnTo>
                  <a:pt x="8930" y="66403"/>
                </a:lnTo>
                <a:cubicBezTo>
                  <a:pt x="8930" y="66403"/>
                  <a:pt x="8944" y="66415"/>
                  <a:pt x="8968" y="66415"/>
                </a:cubicBezTo>
                <a:cubicBezTo>
                  <a:pt x="9197" y="66415"/>
                  <a:pt x="10266" y="65250"/>
                  <a:pt x="6443" y="39926"/>
                </a:cubicBezTo>
                <a:cubicBezTo>
                  <a:pt x="3702" y="21616"/>
                  <a:pt x="7404" y="6782"/>
                  <a:pt x="7404" y="6782"/>
                </a:cubicBezTo>
                <a:lnTo>
                  <a:pt x="16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8" name="Google Shape;15218;p25"/>
          <p:cNvSpPr/>
          <p:nvPr/>
        </p:nvSpPr>
        <p:spPr>
          <a:xfrm>
            <a:off x="455496" y="272576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19" name="Google Shape;15219;p25"/>
          <p:cNvGrpSpPr/>
          <p:nvPr/>
        </p:nvGrpSpPr>
        <p:grpSpPr>
          <a:xfrm>
            <a:off x="3629238" y="4667557"/>
            <a:ext cx="170431" cy="208992"/>
            <a:chOff x="7314226" y="2364570"/>
            <a:chExt cx="170431" cy="208992"/>
          </a:xfrm>
        </p:grpSpPr>
        <p:sp>
          <p:nvSpPr>
            <p:cNvPr id="15220" name="Google Shape;15220;p2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1" name="Google Shape;15221;p2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2" name="Google Shape;15222;p2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3" name="Google Shape;15223;p2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24" name="Google Shape;15224;p25"/>
          <p:cNvSpPr/>
          <p:nvPr/>
        </p:nvSpPr>
        <p:spPr>
          <a:xfrm>
            <a:off x="3360221" y="45155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25" name="Google Shape;15225;p25"/>
          <p:cNvGrpSpPr/>
          <p:nvPr/>
        </p:nvGrpSpPr>
        <p:grpSpPr>
          <a:xfrm>
            <a:off x="171888" y="3379232"/>
            <a:ext cx="170431" cy="208992"/>
            <a:chOff x="7314226" y="2364570"/>
            <a:chExt cx="170431" cy="208992"/>
          </a:xfrm>
        </p:grpSpPr>
        <p:sp>
          <p:nvSpPr>
            <p:cNvPr id="15226" name="Google Shape;15226;p2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7" name="Google Shape;15227;p2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8" name="Google Shape;15228;p2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9" name="Google Shape;15229;p2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30" name="Google Shape;15230;p25"/>
          <p:cNvSpPr/>
          <p:nvPr/>
        </p:nvSpPr>
        <p:spPr>
          <a:xfrm>
            <a:off x="719996" y="215426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TITLE_ONLY_1_1_1_1">
    <p:spTree>
      <p:nvGrpSpPr>
        <p:cNvPr id="1" name="Shape 19296"/>
        <p:cNvGrpSpPr/>
        <p:nvPr/>
      </p:nvGrpSpPr>
      <p:grpSpPr>
        <a:xfrm>
          <a:off x="0" y="0"/>
          <a:ext cx="0" cy="0"/>
          <a:chOff x="0" y="0"/>
          <a:chExt cx="0" cy="0"/>
        </a:xfrm>
      </p:grpSpPr>
      <p:grpSp>
        <p:nvGrpSpPr>
          <p:cNvPr id="19297" name="Google Shape;19297;p32"/>
          <p:cNvGrpSpPr/>
          <p:nvPr/>
        </p:nvGrpSpPr>
        <p:grpSpPr>
          <a:xfrm>
            <a:off x="-44372" y="-112096"/>
            <a:ext cx="9232744" cy="5367692"/>
            <a:chOff x="-36097" y="-112100"/>
            <a:chExt cx="9232744" cy="5367692"/>
          </a:xfrm>
        </p:grpSpPr>
        <p:sp>
          <p:nvSpPr>
            <p:cNvPr id="19298" name="Google Shape;19298;p32"/>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9" name="Google Shape;19299;p32"/>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0" name="Google Shape;19300;p32"/>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1" name="Google Shape;19301;p32"/>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2" name="Google Shape;19302;p32"/>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3" name="Google Shape;19303;p32"/>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4" name="Google Shape;19304;p32"/>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5" name="Google Shape;19305;p32"/>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6" name="Google Shape;19306;p32"/>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7" name="Google Shape;19307;p32"/>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8" name="Google Shape;19308;p32"/>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9" name="Google Shape;19309;p32"/>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0" name="Google Shape;19310;p32"/>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1" name="Google Shape;19311;p32"/>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2" name="Google Shape;19312;p32"/>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3" name="Google Shape;19313;p32"/>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4" name="Google Shape;19314;p32"/>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5" name="Google Shape;19315;p32"/>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6" name="Google Shape;19316;p32"/>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7" name="Google Shape;19317;p32"/>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8" name="Google Shape;19318;p32"/>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9" name="Google Shape;19319;p32"/>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0" name="Google Shape;19320;p32"/>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1" name="Google Shape;19321;p32"/>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2" name="Google Shape;19322;p32"/>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3" name="Google Shape;19323;p32"/>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4" name="Google Shape;19324;p32"/>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5" name="Google Shape;19325;p32"/>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6" name="Google Shape;19326;p32"/>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7" name="Google Shape;19327;p32"/>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8" name="Google Shape;19328;p32"/>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9" name="Google Shape;19329;p32"/>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0" name="Google Shape;19330;p32"/>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1" name="Google Shape;19331;p32"/>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2" name="Google Shape;19332;p32"/>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3" name="Google Shape;19333;p32"/>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4" name="Google Shape;19334;p32"/>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5" name="Google Shape;19335;p32"/>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6" name="Google Shape;19336;p32"/>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7" name="Google Shape;19337;p32"/>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8" name="Google Shape;19338;p32"/>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9" name="Google Shape;19339;p32"/>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0" name="Google Shape;19340;p32"/>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1" name="Google Shape;19341;p32"/>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2" name="Google Shape;19342;p32"/>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3" name="Google Shape;19343;p32"/>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4" name="Google Shape;19344;p32"/>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5" name="Google Shape;19345;p32"/>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6" name="Google Shape;19346;p32"/>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7" name="Google Shape;19347;p32"/>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8" name="Google Shape;19348;p32"/>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9" name="Google Shape;19349;p32"/>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0" name="Google Shape;19350;p32"/>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1" name="Google Shape;19351;p32"/>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2" name="Google Shape;19352;p32"/>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3" name="Google Shape;19353;p32"/>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4" name="Google Shape;19354;p32"/>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5" name="Google Shape;19355;p32"/>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6" name="Google Shape;19356;p32"/>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7" name="Google Shape;19357;p32"/>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8" name="Google Shape;19358;p32"/>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9" name="Google Shape;19359;p32"/>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0" name="Google Shape;19360;p32"/>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1" name="Google Shape;19361;p32"/>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2" name="Google Shape;19362;p32"/>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3" name="Google Shape;19363;p32"/>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4" name="Google Shape;19364;p32"/>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5" name="Google Shape;19365;p32"/>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6" name="Google Shape;19366;p32"/>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7" name="Google Shape;19367;p32"/>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8" name="Google Shape;19368;p32"/>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9" name="Google Shape;19369;p32"/>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0" name="Google Shape;19370;p32"/>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1" name="Google Shape;19371;p32"/>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2" name="Google Shape;19372;p32"/>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3" name="Google Shape;19373;p32"/>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4" name="Google Shape;19374;p32"/>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5" name="Google Shape;19375;p32"/>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6" name="Google Shape;19376;p32"/>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7" name="Google Shape;19377;p32"/>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8" name="Google Shape;19378;p32"/>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9" name="Google Shape;19379;p32"/>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0" name="Google Shape;19380;p32"/>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1" name="Google Shape;19381;p32"/>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2" name="Google Shape;19382;p32"/>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3" name="Google Shape;19383;p32"/>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4" name="Google Shape;19384;p32"/>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5" name="Google Shape;19385;p32"/>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6" name="Google Shape;19386;p32"/>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7" name="Google Shape;19387;p32"/>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8" name="Google Shape;19388;p32"/>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9" name="Google Shape;19389;p32"/>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0" name="Google Shape;19390;p32"/>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1" name="Google Shape;19391;p32"/>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2" name="Google Shape;19392;p32"/>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3" name="Google Shape;19393;p32"/>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4" name="Google Shape;19394;p32"/>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5" name="Google Shape;19395;p32"/>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6" name="Google Shape;19396;p32"/>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7" name="Google Shape;19397;p32"/>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8" name="Google Shape;19398;p32"/>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9" name="Google Shape;19399;p32"/>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0" name="Google Shape;19400;p32"/>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1" name="Google Shape;19401;p32"/>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2" name="Google Shape;19402;p32"/>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3" name="Google Shape;19403;p32"/>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4" name="Google Shape;19404;p32"/>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5" name="Google Shape;19405;p32"/>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6" name="Google Shape;19406;p32"/>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7" name="Google Shape;19407;p32"/>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8" name="Google Shape;19408;p32"/>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9" name="Google Shape;19409;p32"/>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0" name="Google Shape;19410;p32"/>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1" name="Google Shape;19411;p32"/>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2" name="Google Shape;19412;p32"/>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3" name="Google Shape;19413;p32"/>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4" name="Google Shape;19414;p32"/>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5" name="Google Shape;19415;p32"/>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6" name="Google Shape;19416;p32"/>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7" name="Google Shape;19417;p32"/>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8" name="Google Shape;19418;p32"/>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9" name="Google Shape;19419;p32"/>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0" name="Google Shape;19420;p32"/>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1" name="Google Shape;19421;p32"/>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2" name="Google Shape;19422;p32"/>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3" name="Google Shape;19423;p32"/>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4" name="Google Shape;19424;p32"/>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5" name="Google Shape;19425;p32"/>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6" name="Google Shape;19426;p32"/>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7" name="Google Shape;19427;p32"/>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8" name="Google Shape;19428;p32"/>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9" name="Google Shape;19429;p32"/>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0" name="Google Shape;19430;p32"/>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1" name="Google Shape;19431;p32"/>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2" name="Google Shape;19432;p32"/>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3" name="Google Shape;19433;p32"/>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4" name="Google Shape;19434;p32"/>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5" name="Google Shape;19435;p32"/>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6" name="Google Shape;19436;p32"/>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7" name="Google Shape;19437;p32"/>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8" name="Google Shape;19438;p32"/>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9" name="Google Shape;19439;p32"/>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0" name="Google Shape;19440;p32"/>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1" name="Google Shape;19441;p32"/>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2" name="Google Shape;19442;p32"/>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3" name="Google Shape;19443;p32"/>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4" name="Google Shape;19444;p32"/>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5" name="Google Shape;19445;p32"/>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6" name="Google Shape;19446;p32"/>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7" name="Google Shape;19447;p32"/>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8" name="Google Shape;19448;p32"/>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9" name="Google Shape;19449;p32"/>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0" name="Google Shape;19450;p32"/>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1" name="Google Shape;19451;p32"/>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2" name="Google Shape;19452;p32"/>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3" name="Google Shape;19453;p32"/>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4" name="Google Shape;19454;p32"/>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5" name="Google Shape;19455;p32"/>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6" name="Google Shape;19456;p32"/>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7" name="Google Shape;19457;p32"/>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8" name="Google Shape;19458;p32"/>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9" name="Google Shape;19459;p32"/>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0" name="Google Shape;19460;p32"/>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1" name="Google Shape;19461;p32"/>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2" name="Google Shape;19462;p32"/>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3" name="Google Shape;19463;p32"/>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4" name="Google Shape;19464;p32"/>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5" name="Google Shape;19465;p32"/>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6" name="Google Shape;19466;p32"/>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7" name="Google Shape;19467;p32"/>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8" name="Google Shape;19468;p32"/>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9" name="Google Shape;19469;p32"/>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0" name="Google Shape;19470;p32"/>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1" name="Google Shape;19471;p32"/>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2" name="Google Shape;19472;p32"/>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3" name="Google Shape;19473;p32"/>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4" name="Google Shape;19474;p32"/>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5" name="Google Shape;19475;p32"/>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6" name="Google Shape;19476;p32"/>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7" name="Google Shape;19477;p32"/>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8" name="Google Shape;19478;p32"/>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9" name="Google Shape;19479;p32"/>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0" name="Google Shape;19480;p32"/>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1" name="Google Shape;19481;p32"/>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2" name="Google Shape;19482;p32"/>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3" name="Google Shape;19483;p32"/>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4" name="Google Shape;19484;p32"/>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5" name="Google Shape;19485;p32"/>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6" name="Google Shape;19486;p32"/>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7" name="Google Shape;19487;p32"/>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8" name="Google Shape;19488;p32"/>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9" name="Google Shape;19489;p32"/>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0" name="Google Shape;19490;p32"/>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1" name="Google Shape;19491;p32"/>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2" name="Google Shape;19492;p32"/>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3" name="Google Shape;19493;p32"/>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4" name="Google Shape;19494;p32"/>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5" name="Google Shape;19495;p32"/>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6" name="Google Shape;19496;p32"/>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7" name="Google Shape;19497;p32"/>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8" name="Google Shape;19498;p32"/>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9" name="Google Shape;19499;p32"/>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0" name="Google Shape;19500;p32"/>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1" name="Google Shape;19501;p32"/>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2" name="Google Shape;19502;p32"/>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3" name="Google Shape;19503;p32"/>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4" name="Google Shape;19504;p32"/>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5" name="Google Shape;19505;p32"/>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6" name="Google Shape;19506;p32"/>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7" name="Google Shape;19507;p32"/>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8" name="Google Shape;19508;p32"/>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9" name="Google Shape;19509;p32"/>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0" name="Google Shape;19510;p32"/>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1" name="Google Shape;19511;p32"/>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2" name="Google Shape;19512;p32"/>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3" name="Google Shape;19513;p32"/>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4" name="Google Shape;19514;p32"/>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5" name="Google Shape;19515;p32"/>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6" name="Google Shape;19516;p32"/>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7" name="Google Shape;19517;p32"/>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8" name="Google Shape;19518;p32"/>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9" name="Google Shape;19519;p32"/>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0" name="Google Shape;19520;p32"/>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1" name="Google Shape;19521;p32"/>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2" name="Google Shape;19522;p32"/>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3" name="Google Shape;19523;p32"/>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4" name="Google Shape;19524;p32"/>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5" name="Google Shape;19525;p32"/>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6" name="Google Shape;19526;p32"/>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7" name="Google Shape;19527;p32"/>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8" name="Google Shape;19528;p32"/>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9" name="Google Shape;19529;p32"/>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0" name="Google Shape;19530;p32"/>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1" name="Google Shape;19531;p32"/>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2" name="Google Shape;19532;p32"/>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3" name="Google Shape;19533;p32"/>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4" name="Google Shape;19534;p32"/>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5" name="Google Shape;19535;p32"/>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6" name="Google Shape;19536;p32"/>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7" name="Google Shape;19537;p32"/>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8" name="Google Shape;19538;p32"/>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9" name="Google Shape;19539;p32"/>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0" name="Google Shape;19540;p32"/>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1" name="Google Shape;19541;p32"/>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2" name="Google Shape;19542;p32"/>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3" name="Google Shape;19543;p32"/>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4" name="Google Shape;19544;p32"/>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5" name="Google Shape;19545;p32"/>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6" name="Google Shape;19546;p32"/>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7" name="Google Shape;19547;p32"/>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8" name="Google Shape;19548;p32"/>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9" name="Google Shape;19549;p32"/>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0" name="Google Shape;19550;p32"/>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1" name="Google Shape;19551;p32"/>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2" name="Google Shape;19552;p32"/>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3" name="Google Shape;19553;p32"/>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4" name="Google Shape;19554;p32"/>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5" name="Google Shape;19555;p32"/>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6" name="Google Shape;19556;p32"/>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7" name="Google Shape;19557;p32"/>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8" name="Google Shape;19558;p32"/>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9" name="Google Shape;19559;p32"/>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0" name="Google Shape;19560;p32"/>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1" name="Google Shape;19561;p32"/>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2" name="Google Shape;19562;p32"/>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3" name="Google Shape;19563;p32"/>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4" name="Google Shape;19564;p32"/>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5" name="Google Shape;19565;p32"/>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6" name="Google Shape;19566;p32"/>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7" name="Google Shape;19567;p32"/>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8" name="Google Shape;19568;p32"/>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9" name="Google Shape;19569;p32"/>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0" name="Google Shape;19570;p32"/>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1" name="Google Shape;19571;p32"/>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2" name="Google Shape;19572;p32"/>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3" name="Google Shape;19573;p32"/>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4" name="Google Shape;19574;p32"/>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5" name="Google Shape;19575;p32"/>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6" name="Google Shape;19576;p32"/>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7" name="Google Shape;19577;p32"/>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8" name="Google Shape;19578;p32"/>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9" name="Google Shape;19579;p32"/>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0" name="Google Shape;19580;p32"/>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1" name="Google Shape;19581;p32"/>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2" name="Google Shape;19582;p32"/>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3" name="Google Shape;19583;p32"/>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4" name="Google Shape;19584;p32"/>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5" name="Google Shape;19585;p32"/>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6" name="Google Shape;19586;p32"/>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7" name="Google Shape;19587;p32"/>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8" name="Google Shape;19588;p32"/>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9" name="Google Shape;19589;p32"/>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0" name="Google Shape;19590;p32"/>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1" name="Google Shape;19591;p32"/>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2" name="Google Shape;19592;p32"/>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3" name="Google Shape;19593;p32"/>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4" name="Google Shape;19594;p32"/>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5" name="Google Shape;19595;p32"/>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6" name="Google Shape;19596;p32"/>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7" name="Google Shape;19597;p32"/>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8" name="Google Shape;19598;p32"/>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9" name="Google Shape;19599;p32"/>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0" name="Google Shape;19600;p32"/>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1" name="Google Shape;19601;p32"/>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2" name="Google Shape;19602;p32"/>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3" name="Google Shape;19603;p32"/>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4" name="Google Shape;19604;p32"/>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5" name="Google Shape;19605;p32"/>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6" name="Google Shape;19606;p32"/>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7" name="Google Shape;19607;p32"/>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8" name="Google Shape;19608;p32"/>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9" name="Google Shape;19609;p32"/>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0" name="Google Shape;19610;p32"/>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1" name="Google Shape;19611;p32"/>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2" name="Google Shape;19612;p32"/>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3" name="Google Shape;19613;p32"/>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4" name="Google Shape;19614;p32"/>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5" name="Google Shape;19615;p32"/>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6" name="Google Shape;19616;p32"/>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7" name="Google Shape;19617;p32"/>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8" name="Google Shape;19618;p32"/>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9" name="Google Shape;19619;p32"/>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0" name="Google Shape;19620;p32"/>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1" name="Google Shape;19621;p32"/>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2" name="Google Shape;19622;p32"/>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3" name="Google Shape;19623;p32"/>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4" name="Google Shape;19624;p32"/>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5" name="Google Shape;19625;p32"/>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6" name="Google Shape;19626;p32"/>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7" name="Google Shape;19627;p32"/>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8" name="Google Shape;19628;p32"/>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9" name="Google Shape;19629;p32"/>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0" name="Google Shape;19630;p32"/>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1" name="Google Shape;19631;p32"/>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2" name="Google Shape;19632;p32"/>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3" name="Google Shape;19633;p32"/>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4" name="Google Shape;19634;p32"/>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5" name="Google Shape;19635;p32"/>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6" name="Google Shape;19636;p32"/>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7" name="Google Shape;19637;p32"/>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8" name="Google Shape;19638;p32"/>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9" name="Google Shape;19639;p32"/>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0" name="Google Shape;19640;p32"/>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1" name="Google Shape;19641;p32"/>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2" name="Google Shape;19642;p32"/>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3" name="Google Shape;19643;p32"/>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4" name="Google Shape;19644;p32"/>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5" name="Google Shape;19645;p32"/>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6" name="Google Shape;19646;p32"/>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7" name="Google Shape;19647;p32"/>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8" name="Google Shape;19648;p32"/>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9" name="Google Shape;19649;p32"/>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0" name="Google Shape;19650;p32"/>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1" name="Google Shape;19651;p32"/>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2" name="Google Shape;19652;p32"/>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3" name="Google Shape;19653;p32"/>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4" name="Google Shape;19654;p32"/>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5" name="Google Shape;19655;p32"/>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6" name="Google Shape;19656;p32"/>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7" name="Google Shape;19657;p32"/>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8" name="Google Shape;19658;p32"/>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9" name="Google Shape;19659;p32"/>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0" name="Google Shape;19660;p32"/>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1" name="Google Shape;19661;p32"/>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2" name="Google Shape;19662;p32"/>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3" name="Google Shape;19663;p32"/>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4" name="Google Shape;19664;p32"/>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5" name="Google Shape;19665;p32"/>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6" name="Google Shape;19666;p32"/>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7" name="Google Shape;19667;p32"/>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8" name="Google Shape;19668;p32"/>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9" name="Google Shape;19669;p32"/>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0" name="Google Shape;19670;p32"/>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1" name="Google Shape;19671;p32"/>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2" name="Google Shape;19672;p32"/>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3" name="Google Shape;19673;p32"/>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4" name="Google Shape;19674;p32"/>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5" name="Google Shape;19675;p32"/>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6" name="Google Shape;19676;p32"/>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7" name="Google Shape;19677;p32"/>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8" name="Google Shape;19678;p32"/>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9" name="Google Shape;19679;p32"/>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0" name="Google Shape;19680;p32"/>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1" name="Google Shape;19681;p32"/>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2" name="Google Shape;19682;p32"/>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3" name="Google Shape;19683;p32"/>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4" name="Google Shape;19684;p32"/>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5" name="Google Shape;19685;p32"/>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6" name="Google Shape;19686;p32"/>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7" name="Google Shape;19687;p32"/>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8" name="Google Shape;19688;p32"/>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9" name="Google Shape;19689;p32"/>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0" name="Google Shape;19690;p32"/>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1" name="Google Shape;19691;p32"/>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2" name="Google Shape;19692;p32"/>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3" name="Google Shape;19693;p32"/>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4" name="Google Shape;19694;p32"/>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5" name="Google Shape;19695;p32"/>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6" name="Google Shape;19696;p32"/>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7" name="Google Shape;19697;p32"/>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8" name="Google Shape;19698;p32"/>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9" name="Google Shape;19699;p32"/>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0" name="Google Shape;19700;p32"/>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1" name="Google Shape;19701;p32"/>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2" name="Google Shape;19702;p32"/>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3" name="Google Shape;19703;p32"/>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4" name="Google Shape;19704;p32"/>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5" name="Google Shape;19705;p32"/>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6" name="Google Shape;19706;p32"/>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7" name="Google Shape;19707;p32"/>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8" name="Google Shape;19708;p32"/>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9" name="Google Shape;19709;p32"/>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0" name="Google Shape;19710;p32"/>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1" name="Google Shape;19711;p32"/>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2" name="Google Shape;19712;p32"/>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3" name="Google Shape;19713;p32"/>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4" name="Google Shape;19714;p32"/>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5" name="Google Shape;19715;p32"/>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6" name="Google Shape;19716;p32"/>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7" name="Google Shape;19717;p32"/>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8" name="Google Shape;19718;p32"/>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9" name="Google Shape;19719;p32"/>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0" name="Google Shape;19720;p32"/>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1" name="Google Shape;19721;p32"/>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2" name="Google Shape;19722;p32"/>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3" name="Google Shape;19723;p32"/>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4" name="Google Shape;19724;p32"/>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5" name="Google Shape;19725;p32"/>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6" name="Google Shape;19726;p32"/>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7" name="Google Shape;19727;p32"/>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32"/>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9" name="Google Shape;19729;p32"/>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32"/>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1" name="Google Shape;19731;p32"/>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32"/>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3" name="Google Shape;19733;p32"/>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4" name="Google Shape;19734;p32"/>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5" name="Google Shape;19735;p32"/>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6" name="Google Shape;19736;p32"/>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7" name="Google Shape;19737;p32"/>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8" name="Google Shape;19738;p32"/>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9" name="Google Shape;19739;p32"/>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0" name="Google Shape;19740;p32"/>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1" name="Google Shape;19741;p32"/>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2" name="Google Shape;19742;p32"/>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3" name="Google Shape;19743;p32"/>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4" name="Google Shape;19744;p32"/>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5" name="Google Shape;19745;p32"/>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6" name="Google Shape;19746;p32"/>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7" name="Google Shape;19747;p32"/>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8" name="Google Shape;19748;p32"/>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9" name="Google Shape;19749;p32"/>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0" name="Google Shape;19750;p32"/>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1" name="Google Shape;19751;p32"/>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2" name="Google Shape;19752;p32"/>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3" name="Google Shape;19753;p32"/>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4" name="Google Shape;19754;p32"/>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5" name="Google Shape;19755;p32"/>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6" name="Google Shape;19756;p32"/>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7" name="Google Shape;19757;p32"/>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8" name="Google Shape;19758;p32"/>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9" name="Google Shape;19759;p32"/>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0" name="Google Shape;19760;p32"/>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1" name="Google Shape;19761;p32"/>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2" name="Google Shape;19762;p32"/>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3" name="Google Shape;19763;p32"/>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4" name="Google Shape;19764;p32"/>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5" name="Google Shape;19765;p32"/>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6" name="Google Shape;19766;p32"/>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7" name="Google Shape;19767;p32"/>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8" name="Google Shape;19768;p32"/>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9" name="Google Shape;19769;p32"/>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0" name="Google Shape;19770;p32"/>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1" name="Google Shape;19771;p32"/>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2" name="Google Shape;19772;p32"/>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3" name="Google Shape;19773;p32"/>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4" name="Google Shape;19774;p32"/>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5" name="Google Shape;19775;p32"/>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6" name="Google Shape;19776;p32"/>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7" name="Google Shape;19777;p32"/>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8" name="Google Shape;19778;p32"/>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9" name="Google Shape;19779;p32"/>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0" name="Google Shape;19780;p32"/>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1" name="Google Shape;19781;p32"/>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2" name="Google Shape;19782;p32"/>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3" name="Google Shape;19783;p32"/>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4" name="Google Shape;19784;p32"/>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5" name="Google Shape;19785;p32"/>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6" name="Google Shape;19786;p32"/>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7" name="Google Shape;19787;p32"/>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8" name="Google Shape;19788;p32"/>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9" name="Google Shape;19789;p32"/>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0" name="Google Shape;19790;p32"/>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1" name="Google Shape;19791;p32"/>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2" name="Google Shape;19792;p32"/>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3" name="Google Shape;19793;p32"/>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4" name="Google Shape;19794;p32"/>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5" name="Google Shape;19795;p32"/>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6" name="Google Shape;19796;p32"/>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7" name="Google Shape;19797;p32"/>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8" name="Google Shape;19798;p32"/>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9" name="Google Shape;19799;p32"/>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0" name="Google Shape;19800;p32"/>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1" name="Google Shape;19801;p32"/>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2" name="Google Shape;19802;p32"/>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3" name="Google Shape;19803;p32"/>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4" name="Google Shape;19804;p32"/>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5" name="Google Shape;19805;p32"/>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6" name="Google Shape;19806;p32"/>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7" name="Google Shape;19807;p32"/>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8" name="Google Shape;19808;p32"/>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9" name="Google Shape;19809;p32"/>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0" name="Google Shape;19810;p32"/>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1" name="Google Shape;19811;p32"/>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2" name="Google Shape;19812;p32"/>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3" name="Google Shape;19813;p32"/>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4" name="Google Shape;19814;p32"/>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5" name="Google Shape;19815;p32"/>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6" name="Google Shape;19816;p32"/>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7" name="Google Shape;19817;p32"/>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8" name="Google Shape;19818;p32"/>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9" name="Google Shape;19819;p32"/>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0" name="Google Shape;19820;p32"/>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1" name="Google Shape;19821;p32"/>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2" name="Google Shape;19822;p32"/>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3" name="Google Shape;19823;p32"/>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4" name="Google Shape;19824;p32"/>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5" name="Google Shape;19825;p32"/>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6" name="Google Shape;19826;p32"/>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7" name="Google Shape;19827;p32"/>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8" name="Google Shape;19828;p32"/>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9" name="Google Shape;19829;p32"/>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0" name="Google Shape;19830;p32"/>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1" name="Google Shape;19831;p32"/>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2" name="Google Shape;19832;p32"/>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3" name="Google Shape;19833;p32"/>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4" name="Google Shape;19834;p32"/>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5" name="Google Shape;19835;p32"/>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6" name="Google Shape;19836;p32"/>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7" name="Google Shape;19837;p32"/>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8" name="Google Shape;19838;p32"/>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9" name="Google Shape;19839;p32"/>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0" name="Google Shape;19840;p32"/>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1" name="Google Shape;19841;p32"/>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2" name="Google Shape;19842;p32"/>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3" name="Google Shape;19843;p32"/>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4" name="Google Shape;19844;p32"/>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5" name="Google Shape;19845;p32"/>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6" name="Google Shape;19846;p32"/>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7" name="Google Shape;19847;p32"/>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8" name="Google Shape;19848;p32"/>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9" name="Google Shape;19849;p32"/>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0" name="Google Shape;19850;p32"/>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1" name="Google Shape;19851;p32"/>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2" name="Google Shape;19852;p32"/>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3" name="Google Shape;19853;p32"/>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4" name="Google Shape;19854;p32"/>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5" name="Google Shape;19855;p32"/>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6" name="Google Shape;19856;p32"/>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7" name="Google Shape;19857;p32"/>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8" name="Google Shape;19858;p32"/>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9" name="Google Shape;19859;p32"/>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0" name="Google Shape;19860;p32"/>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1" name="Google Shape;19861;p32"/>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2" name="Google Shape;19862;p32"/>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3" name="Google Shape;19863;p32"/>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4" name="Google Shape;19864;p32"/>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5" name="Google Shape;19865;p32"/>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6" name="Google Shape;19866;p32"/>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7" name="Google Shape;19867;p32"/>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8" name="Google Shape;19868;p32"/>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9" name="Google Shape;19869;p32"/>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0" name="Google Shape;19870;p32"/>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1" name="Google Shape;19871;p32"/>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2" name="Google Shape;19872;p32"/>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3" name="Google Shape;19873;p32"/>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4" name="Google Shape;19874;p32"/>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5" name="Google Shape;19875;p32"/>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6" name="Google Shape;19876;p32"/>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7" name="Google Shape;19877;p32"/>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8" name="Google Shape;19878;p32"/>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9" name="Google Shape;19879;p32"/>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0" name="Google Shape;19880;p32"/>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1" name="Google Shape;19881;p32"/>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2" name="Google Shape;19882;p32"/>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3" name="Google Shape;19883;p32"/>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4" name="Google Shape;19884;p32"/>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5" name="Google Shape;19885;p32"/>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6" name="Google Shape;19886;p32"/>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7" name="Google Shape;19887;p32"/>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8" name="Google Shape;19888;p32"/>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9" name="Google Shape;19889;p32"/>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0" name="Google Shape;19890;p32"/>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1" name="Google Shape;19891;p32"/>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2" name="Google Shape;19892;p32"/>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3" name="Google Shape;19893;p32"/>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4" name="Google Shape;19894;p32"/>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5" name="Google Shape;19895;p32"/>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6" name="Google Shape;19896;p32"/>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7" name="Google Shape;19897;p32"/>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8" name="Google Shape;19898;p32"/>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9" name="Google Shape;19899;p32"/>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0" name="Google Shape;19900;p32"/>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1" name="Google Shape;19901;p32"/>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2" name="Google Shape;19902;p32"/>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3" name="Google Shape;19903;p32"/>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4" name="Google Shape;19904;p32"/>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5" name="Google Shape;19905;p32"/>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6" name="Google Shape;19906;p32"/>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7" name="Google Shape;19907;p32"/>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8" name="Google Shape;19908;p32"/>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9" name="Google Shape;19909;p32"/>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0" name="Google Shape;19910;p32"/>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1" name="Google Shape;19911;p32"/>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2" name="Google Shape;19912;p32"/>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3" name="Google Shape;19913;p32"/>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4" name="Google Shape;19914;p32"/>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5" name="Google Shape;19915;p32"/>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6" name="Google Shape;19916;p32"/>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7" name="Google Shape;19917;p32"/>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8" name="Google Shape;19918;p32"/>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9" name="Google Shape;19919;p32"/>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0" name="Google Shape;19920;p32"/>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1" name="Google Shape;19921;p32"/>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2" name="Google Shape;19922;p32"/>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3" name="Google Shape;19923;p32"/>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4" name="Google Shape;19924;p32"/>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5" name="Google Shape;19925;p32"/>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6" name="Google Shape;19926;p32"/>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7" name="Google Shape;19927;p32"/>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8" name="Google Shape;19928;p32"/>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9" name="Google Shape;19929;p32"/>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0" name="Google Shape;19930;p32"/>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1" name="Google Shape;19931;p32"/>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2" name="Google Shape;19932;p32"/>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33" name="Google Shape;19933;p32"/>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934" name="Google Shape;19934;p32"/>
          <p:cNvGrpSpPr/>
          <p:nvPr/>
        </p:nvGrpSpPr>
        <p:grpSpPr>
          <a:xfrm flipH="1">
            <a:off x="66748" y="-87644"/>
            <a:ext cx="648347" cy="2907480"/>
            <a:chOff x="5833699" y="209050"/>
            <a:chExt cx="815736" cy="3658127"/>
          </a:xfrm>
        </p:grpSpPr>
        <p:sp>
          <p:nvSpPr>
            <p:cNvPr id="19935" name="Google Shape;19935;p32"/>
            <p:cNvSpPr/>
            <p:nvPr/>
          </p:nvSpPr>
          <p:spPr>
            <a:xfrm flipH="1">
              <a:off x="5901116" y="209050"/>
              <a:ext cx="747009" cy="3658127"/>
            </a:xfrm>
            <a:custGeom>
              <a:avLst/>
              <a:gdLst/>
              <a:ahLst/>
              <a:cxnLst/>
              <a:rect l="l" t="t" r="r" b="b"/>
              <a:pathLst>
                <a:path w="15966" h="78186" fill="none" extrusionOk="0">
                  <a:moveTo>
                    <a:pt x="15965" y="0"/>
                  </a:moveTo>
                  <a:cubicBezTo>
                    <a:pt x="15739" y="12603"/>
                    <a:pt x="14976" y="37581"/>
                    <a:pt x="7488" y="56231"/>
                  </a:cubicBezTo>
                  <a:cubicBezTo>
                    <a:pt x="0" y="74880"/>
                    <a:pt x="1159" y="78186"/>
                    <a:pt x="1159" y="78186"/>
                  </a:cubicBezTo>
                </a:path>
              </a:pathLst>
            </a:custGeom>
            <a:noFill/>
            <a:ln w="91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6" name="Google Shape;19936;p32"/>
            <p:cNvSpPr/>
            <p:nvPr/>
          </p:nvSpPr>
          <p:spPr>
            <a:xfrm flipH="1">
              <a:off x="5833699" y="673553"/>
              <a:ext cx="234078" cy="664008"/>
            </a:xfrm>
            <a:custGeom>
              <a:avLst/>
              <a:gdLst/>
              <a:ahLst/>
              <a:cxnLst/>
              <a:rect l="l" t="t" r="r" b="b"/>
              <a:pathLst>
                <a:path w="5003" h="14192" extrusionOk="0">
                  <a:moveTo>
                    <a:pt x="2564" y="0"/>
                  </a:moveTo>
                  <a:cubicBezTo>
                    <a:pt x="1985" y="0"/>
                    <a:pt x="1407" y="82"/>
                    <a:pt x="848" y="244"/>
                  </a:cubicBezTo>
                  <a:lnTo>
                    <a:pt x="1" y="13666"/>
                  </a:lnTo>
                  <a:cubicBezTo>
                    <a:pt x="788" y="14018"/>
                    <a:pt x="1626" y="14191"/>
                    <a:pt x="2460" y="14191"/>
                  </a:cubicBezTo>
                  <a:cubicBezTo>
                    <a:pt x="3032" y="14191"/>
                    <a:pt x="3603" y="14110"/>
                    <a:pt x="4154" y="13949"/>
                  </a:cubicBezTo>
                  <a:lnTo>
                    <a:pt x="5002" y="499"/>
                  </a:lnTo>
                  <a:cubicBezTo>
                    <a:pt x="4221" y="166"/>
                    <a:pt x="3391" y="0"/>
                    <a:pt x="25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7" name="Google Shape;19937;p32"/>
            <p:cNvSpPr/>
            <p:nvPr/>
          </p:nvSpPr>
          <p:spPr>
            <a:xfrm flipH="1">
              <a:off x="6042603" y="2289908"/>
              <a:ext cx="407238" cy="658440"/>
            </a:xfrm>
            <a:custGeom>
              <a:avLst/>
              <a:gdLst/>
              <a:ahLst/>
              <a:cxnLst/>
              <a:rect l="l" t="t" r="r" b="b"/>
              <a:pathLst>
                <a:path w="8704" h="14073" extrusionOk="0">
                  <a:moveTo>
                    <a:pt x="4804" y="1"/>
                  </a:moveTo>
                  <a:lnTo>
                    <a:pt x="1" y="12575"/>
                  </a:lnTo>
                  <a:cubicBezTo>
                    <a:pt x="1074" y="13507"/>
                    <a:pt x="2459" y="14044"/>
                    <a:pt x="3900" y="14073"/>
                  </a:cubicBezTo>
                  <a:lnTo>
                    <a:pt x="8704" y="1498"/>
                  </a:lnTo>
                  <a:cubicBezTo>
                    <a:pt x="7630" y="566"/>
                    <a:pt x="6245" y="29"/>
                    <a:pt x="4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8" name="Google Shape;19938;p32"/>
            <p:cNvSpPr/>
            <p:nvPr/>
          </p:nvSpPr>
          <p:spPr>
            <a:xfrm flipH="1">
              <a:off x="5886615" y="1520915"/>
              <a:ext cx="312026" cy="661575"/>
            </a:xfrm>
            <a:custGeom>
              <a:avLst/>
              <a:gdLst/>
              <a:ahLst/>
              <a:cxnLst/>
              <a:rect l="l" t="t" r="r" b="b"/>
              <a:pathLst>
                <a:path w="6669" h="14140" extrusionOk="0">
                  <a:moveTo>
                    <a:pt x="3527" y="0"/>
                  </a:moveTo>
                  <a:cubicBezTo>
                    <a:pt x="3209" y="0"/>
                    <a:pt x="2890" y="25"/>
                    <a:pt x="2572" y="76"/>
                  </a:cubicBezTo>
                  <a:lnTo>
                    <a:pt x="0" y="13272"/>
                  </a:lnTo>
                  <a:cubicBezTo>
                    <a:pt x="942" y="13841"/>
                    <a:pt x="2019" y="14139"/>
                    <a:pt x="3114" y="14139"/>
                  </a:cubicBezTo>
                  <a:cubicBezTo>
                    <a:pt x="3432" y="14139"/>
                    <a:pt x="3751" y="14114"/>
                    <a:pt x="4069" y="14063"/>
                  </a:cubicBezTo>
                  <a:lnTo>
                    <a:pt x="6669" y="868"/>
                  </a:lnTo>
                  <a:cubicBezTo>
                    <a:pt x="5705" y="298"/>
                    <a:pt x="4623" y="0"/>
                    <a:pt x="3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9" name="Google Shape;19939;p32"/>
            <p:cNvSpPr/>
            <p:nvPr/>
          </p:nvSpPr>
          <p:spPr>
            <a:xfrm flipH="1">
              <a:off x="6317571" y="3096893"/>
              <a:ext cx="331864" cy="661341"/>
            </a:xfrm>
            <a:custGeom>
              <a:avLst/>
              <a:gdLst/>
              <a:ahLst/>
              <a:cxnLst/>
              <a:rect l="l" t="t" r="r" b="b"/>
              <a:pathLst>
                <a:path w="7093" h="14135" extrusionOk="0">
                  <a:moveTo>
                    <a:pt x="3801" y="1"/>
                  </a:moveTo>
                  <a:cubicBezTo>
                    <a:pt x="3551" y="1"/>
                    <a:pt x="3301" y="16"/>
                    <a:pt x="3052" y="46"/>
                  </a:cubicBezTo>
                  <a:lnTo>
                    <a:pt x="0" y="13157"/>
                  </a:lnTo>
                  <a:cubicBezTo>
                    <a:pt x="977" y="13808"/>
                    <a:pt x="2127" y="14134"/>
                    <a:pt x="3292" y="14134"/>
                  </a:cubicBezTo>
                  <a:cubicBezTo>
                    <a:pt x="3541" y="14134"/>
                    <a:pt x="3791" y="14119"/>
                    <a:pt x="4041" y="14089"/>
                  </a:cubicBezTo>
                  <a:lnTo>
                    <a:pt x="7092" y="978"/>
                  </a:lnTo>
                  <a:cubicBezTo>
                    <a:pt x="6115" y="327"/>
                    <a:pt x="4965" y="1"/>
                    <a:pt x="38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40" name="Google Shape;19940;p32"/>
          <p:cNvGrpSpPr/>
          <p:nvPr/>
        </p:nvGrpSpPr>
        <p:grpSpPr>
          <a:xfrm rot="10038000" flipH="1">
            <a:off x="52829" y="3319642"/>
            <a:ext cx="637000" cy="637471"/>
            <a:chOff x="7654583" y="1341698"/>
            <a:chExt cx="1103561" cy="1104377"/>
          </a:xfrm>
        </p:grpSpPr>
        <p:sp>
          <p:nvSpPr>
            <p:cNvPr id="19941" name="Google Shape;19941;p32"/>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2" name="Google Shape;19942;p32"/>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3" name="Google Shape;19943;p32"/>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4" name="Google Shape;19944;p32"/>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5" name="Google Shape;19945;p32"/>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6" name="Google Shape;19946;p32"/>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47" name="Google Shape;19947;p32"/>
          <p:cNvGrpSpPr/>
          <p:nvPr/>
        </p:nvGrpSpPr>
        <p:grpSpPr>
          <a:xfrm>
            <a:off x="85032" y="3983190"/>
            <a:ext cx="881717" cy="864272"/>
            <a:chOff x="7683447" y="2854250"/>
            <a:chExt cx="1259236" cy="1234322"/>
          </a:xfrm>
        </p:grpSpPr>
        <p:sp>
          <p:nvSpPr>
            <p:cNvPr id="19948" name="Google Shape;19948;p32"/>
            <p:cNvSpPr/>
            <p:nvPr/>
          </p:nvSpPr>
          <p:spPr>
            <a:xfrm rot="8706649" flipH="1">
              <a:off x="7840220" y="3048742"/>
              <a:ext cx="945689" cy="84533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9" name="Google Shape;19949;p32"/>
            <p:cNvSpPr/>
            <p:nvPr/>
          </p:nvSpPr>
          <p:spPr>
            <a:xfrm rot="8706649" flipH="1">
              <a:off x="8030714" y="3273829"/>
              <a:ext cx="543366" cy="453406"/>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0" name="Google Shape;19950;p32"/>
            <p:cNvSpPr/>
            <p:nvPr/>
          </p:nvSpPr>
          <p:spPr>
            <a:xfrm rot="8706649" flipH="1">
              <a:off x="8213444" y="3423440"/>
              <a:ext cx="137735" cy="62264"/>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1" name="Google Shape;19951;p32"/>
            <p:cNvSpPr/>
            <p:nvPr/>
          </p:nvSpPr>
          <p:spPr>
            <a:xfrm rot="8706649" flipH="1">
              <a:off x="8268996" y="3481266"/>
              <a:ext cx="78971" cy="63971"/>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2" name="Google Shape;19952;p32"/>
            <p:cNvSpPr/>
            <p:nvPr/>
          </p:nvSpPr>
          <p:spPr>
            <a:xfrm rot="8706649" flipH="1">
              <a:off x="8298920" y="3458823"/>
              <a:ext cx="69177"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3" name="Google Shape;19953;p32"/>
            <p:cNvSpPr/>
            <p:nvPr/>
          </p:nvSpPr>
          <p:spPr>
            <a:xfrm rot="8706649" flipH="1">
              <a:off x="8497574" y="3034101"/>
              <a:ext cx="140594" cy="117592"/>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4" name="Google Shape;19954;p32"/>
            <p:cNvSpPr/>
            <p:nvPr/>
          </p:nvSpPr>
          <p:spPr>
            <a:xfrm rot="8706649" flipH="1">
              <a:off x="8662182" y="3085515"/>
              <a:ext cx="77819"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55" name="Google Shape;19955;p32"/>
          <p:cNvSpPr/>
          <p:nvPr/>
        </p:nvSpPr>
        <p:spPr>
          <a:xfrm>
            <a:off x="8014793" y="23984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6" name="Google Shape;19956;p32"/>
          <p:cNvSpPr/>
          <p:nvPr/>
        </p:nvSpPr>
        <p:spPr>
          <a:xfrm>
            <a:off x="8836375" y="20467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57" name="Google Shape;19957;p32"/>
          <p:cNvGrpSpPr/>
          <p:nvPr/>
        </p:nvGrpSpPr>
        <p:grpSpPr>
          <a:xfrm>
            <a:off x="8523651" y="1611782"/>
            <a:ext cx="170431" cy="208992"/>
            <a:chOff x="7314226" y="2364570"/>
            <a:chExt cx="170431" cy="208992"/>
          </a:xfrm>
        </p:grpSpPr>
        <p:sp>
          <p:nvSpPr>
            <p:cNvPr id="19958" name="Google Shape;19958;p32"/>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9" name="Google Shape;19959;p32"/>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0" name="Google Shape;19960;p32"/>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1" name="Google Shape;19961;p32"/>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62" name="Google Shape;19962;p32"/>
          <p:cNvGrpSpPr/>
          <p:nvPr/>
        </p:nvGrpSpPr>
        <p:grpSpPr>
          <a:xfrm>
            <a:off x="8523651" y="445020"/>
            <a:ext cx="170431" cy="208992"/>
            <a:chOff x="7314226" y="2364570"/>
            <a:chExt cx="170431" cy="208992"/>
          </a:xfrm>
        </p:grpSpPr>
        <p:sp>
          <p:nvSpPr>
            <p:cNvPr id="19963" name="Google Shape;19963;p32"/>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4" name="Google Shape;19964;p32"/>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5" name="Google Shape;19965;p32"/>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6" name="Google Shape;19966;p32"/>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67" name="Google Shape;19967;p32"/>
          <p:cNvSpPr/>
          <p:nvPr/>
        </p:nvSpPr>
        <p:spPr>
          <a:xfrm>
            <a:off x="8777475" y="89328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68" name="Google Shape;19968;p32"/>
          <p:cNvGrpSpPr/>
          <p:nvPr/>
        </p:nvGrpSpPr>
        <p:grpSpPr>
          <a:xfrm>
            <a:off x="8880751" y="2848045"/>
            <a:ext cx="170431" cy="208992"/>
            <a:chOff x="7314226" y="2364570"/>
            <a:chExt cx="170431" cy="208992"/>
          </a:xfrm>
        </p:grpSpPr>
        <p:sp>
          <p:nvSpPr>
            <p:cNvPr id="19969" name="Google Shape;19969;p32"/>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0" name="Google Shape;19970;p32"/>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1" name="Google Shape;19971;p32"/>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2" name="Google Shape;19972;p32"/>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73" name="Google Shape;19973;p32"/>
          <p:cNvSpPr/>
          <p:nvPr/>
        </p:nvSpPr>
        <p:spPr>
          <a:xfrm>
            <a:off x="8642068" y="24738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4" name="Google Shape;19974;p32"/>
          <p:cNvSpPr/>
          <p:nvPr/>
        </p:nvSpPr>
        <p:spPr>
          <a:xfrm>
            <a:off x="8556225" y="33859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5" name="Google Shape;19975;p32"/>
          <p:cNvSpPr/>
          <p:nvPr/>
        </p:nvSpPr>
        <p:spPr>
          <a:xfrm>
            <a:off x="8791143" y="37921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6" name="Google Shape;19976;p32"/>
          <p:cNvSpPr/>
          <p:nvPr/>
        </p:nvSpPr>
        <p:spPr>
          <a:xfrm>
            <a:off x="8878238" y="428843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77" name="Google Shape;19977;p32"/>
          <p:cNvGrpSpPr/>
          <p:nvPr/>
        </p:nvGrpSpPr>
        <p:grpSpPr>
          <a:xfrm>
            <a:off x="8319251" y="4757382"/>
            <a:ext cx="170431" cy="208992"/>
            <a:chOff x="7314226" y="2364570"/>
            <a:chExt cx="170431" cy="208992"/>
          </a:xfrm>
        </p:grpSpPr>
        <p:sp>
          <p:nvSpPr>
            <p:cNvPr id="19978" name="Google Shape;19978;p32"/>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9" name="Google Shape;19979;p32"/>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0" name="Google Shape;19980;p32"/>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1" name="Google Shape;19981;p32"/>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8">
  <p:cSld name="TITLE_ONLY_1_1_1_1_2">
    <p:spTree>
      <p:nvGrpSpPr>
        <p:cNvPr id="1" name="Shape 19982"/>
        <p:cNvGrpSpPr/>
        <p:nvPr/>
      </p:nvGrpSpPr>
      <p:grpSpPr>
        <a:xfrm>
          <a:off x="0" y="0"/>
          <a:ext cx="0" cy="0"/>
          <a:chOff x="0" y="0"/>
          <a:chExt cx="0" cy="0"/>
        </a:xfrm>
      </p:grpSpPr>
      <p:grpSp>
        <p:nvGrpSpPr>
          <p:cNvPr id="19983" name="Google Shape;19983;p33"/>
          <p:cNvGrpSpPr/>
          <p:nvPr/>
        </p:nvGrpSpPr>
        <p:grpSpPr>
          <a:xfrm>
            <a:off x="-44372" y="-112096"/>
            <a:ext cx="9232744" cy="5367692"/>
            <a:chOff x="-36097" y="-112100"/>
            <a:chExt cx="9232744" cy="5367692"/>
          </a:xfrm>
        </p:grpSpPr>
        <p:sp>
          <p:nvSpPr>
            <p:cNvPr id="19984" name="Google Shape;19984;p33"/>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5" name="Google Shape;19985;p33"/>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6" name="Google Shape;19986;p33"/>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7" name="Google Shape;19987;p33"/>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8" name="Google Shape;19988;p33"/>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9" name="Google Shape;19989;p33"/>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0" name="Google Shape;19990;p33"/>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1" name="Google Shape;19991;p33"/>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2" name="Google Shape;19992;p33"/>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3" name="Google Shape;19993;p33"/>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4" name="Google Shape;19994;p33"/>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5" name="Google Shape;19995;p33"/>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6" name="Google Shape;19996;p33"/>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7" name="Google Shape;19997;p33"/>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8" name="Google Shape;19998;p33"/>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9" name="Google Shape;19999;p33"/>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0" name="Google Shape;20000;p33"/>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1" name="Google Shape;20001;p33"/>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2" name="Google Shape;20002;p33"/>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3" name="Google Shape;20003;p33"/>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4" name="Google Shape;20004;p33"/>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5" name="Google Shape;20005;p33"/>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6" name="Google Shape;20006;p33"/>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7" name="Google Shape;20007;p33"/>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8" name="Google Shape;20008;p33"/>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9" name="Google Shape;20009;p33"/>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0" name="Google Shape;20010;p33"/>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1" name="Google Shape;20011;p33"/>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2" name="Google Shape;20012;p33"/>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3" name="Google Shape;20013;p33"/>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4" name="Google Shape;20014;p33"/>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5" name="Google Shape;20015;p33"/>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6" name="Google Shape;20016;p33"/>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7" name="Google Shape;20017;p33"/>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8" name="Google Shape;20018;p33"/>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9" name="Google Shape;20019;p33"/>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0" name="Google Shape;20020;p33"/>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1" name="Google Shape;20021;p33"/>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2" name="Google Shape;20022;p33"/>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3" name="Google Shape;20023;p33"/>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4" name="Google Shape;20024;p33"/>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5" name="Google Shape;20025;p33"/>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6" name="Google Shape;20026;p33"/>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7" name="Google Shape;20027;p33"/>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8" name="Google Shape;20028;p33"/>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9" name="Google Shape;20029;p33"/>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0" name="Google Shape;20030;p33"/>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1" name="Google Shape;20031;p33"/>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2" name="Google Shape;20032;p33"/>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3" name="Google Shape;20033;p33"/>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4" name="Google Shape;20034;p33"/>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5" name="Google Shape;20035;p33"/>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6" name="Google Shape;20036;p33"/>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7" name="Google Shape;20037;p33"/>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8" name="Google Shape;20038;p33"/>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9" name="Google Shape;20039;p33"/>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0" name="Google Shape;20040;p33"/>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1" name="Google Shape;20041;p33"/>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2" name="Google Shape;20042;p33"/>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3" name="Google Shape;20043;p33"/>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4" name="Google Shape;20044;p33"/>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5" name="Google Shape;20045;p33"/>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6" name="Google Shape;20046;p33"/>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7" name="Google Shape;20047;p33"/>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8" name="Google Shape;20048;p33"/>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9" name="Google Shape;20049;p33"/>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0" name="Google Shape;20050;p33"/>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1" name="Google Shape;20051;p33"/>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2" name="Google Shape;20052;p33"/>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3" name="Google Shape;20053;p33"/>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4" name="Google Shape;20054;p33"/>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5" name="Google Shape;20055;p33"/>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6" name="Google Shape;20056;p33"/>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7" name="Google Shape;20057;p33"/>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8" name="Google Shape;20058;p33"/>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9" name="Google Shape;20059;p33"/>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0" name="Google Shape;20060;p33"/>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1" name="Google Shape;20061;p33"/>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2" name="Google Shape;20062;p33"/>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3" name="Google Shape;20063;p33"/>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4" name="Google Shape;20064;p33"/>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5" name="Google Shape;20065;p33"/>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6" name="Google Shape;20066;p33"/>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7" name="Google Shape;20067;p33"/>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8" name="Google Shape;20068;p33"/>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9" name="Google Shape;20069;p33"/>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0" name="Google Shape;20070;p33"/>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1" name="Google Shape;20071;p33"/>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2" name="Google Shape;20072;p33"/>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3" name="Google Shape;20073;p33"/>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4" name="Google Shape;20074;p33"/>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5" name="Google Shape;20075;p33"/>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6" name="Google Shape;20076;p33"/>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7" name="Google Shape;20077;p33"/>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8" name="Google Shape;20078;p33"/>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9" name="Google Shape;20079;p33"/>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0" name="Google Shape;20080;p33"/>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1" name="Google Shape;20081;p33"/>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2" name="Google Shape;20082;p33"/>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3" name="Google Shape;20083;p33"/>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4" name="Google Shape;20084;p33"/>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5" name="Google Shape;20085;p33"/>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6" name="Google Shape;20086;p33"/>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7" name="Google Shape;20087;p33"/>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8" name="Google Shape;20088;p33"/>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9" name="Google Shape;20089;p33"/>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0" name="Google Shape;20090;p33"/>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1" name="Google Shape;20091;p33"/>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2" name="Google Shape;20092;p33"/>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3" name="Google Shape;20093;p33"/>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4" name="Google Shape;20094;p33"/>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5" name="Google Shape;20095;p33"/>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6" name="Google Shape;20096;p33"/>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7" name="Google Shape;20097;p33"/>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8" name="Google Shape;20098;p33"/>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9" name="Google Shape;20099;p33"/>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0" name="Google Shape;20100;p33"/>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1" name="Google Shape;20101;p33"/>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2" name="Google Shape;20102;p33"/>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3" name="Google Shape;20103;p33"/>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4" name="Google Shape;20104;p33"/>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5" name="Google Shape;20105;p33"/>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6" name="Google Shape;20106;p33"/>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7" name="Google Shape;20107;p33"/>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8" name="Google Shape;20108;p33"/>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9" name="Google Shape;20109;p33"/>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0" name="Google Shape;20110;p33"/>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1" name="Google Shape;20111;p33"/>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2" name="Google Shape;20112;p33"/>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3" name="Google Shape;20113;p33"/>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4" name="Google Shape;20114;p33"/>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5" name="Google Shape;20115;p33"/>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6" name="Google Shape;20116;p33"/>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7" name="Google Shape;20117;p33"/>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8" name="Google Shape;20118;p33"/>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9" name="Google Shape;20119;p33"/>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0" name="Google Shape;20120;p33"/>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1" name="Google Shape;20121;p33"/>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2" name="Google Shape;20122;p33"/>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3" name="Google Shape;20123;p33"/>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4" name="Google Shape;20124;p33"/>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5" name="Google Shape;20125;p33"/>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6" name="Google Shape;20126;p33"/>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7" name="Google Shape;20127;p33"/>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8" name="Google Shape;20128;p33"/>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9" name="Google Shape;20129;p33"/>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0" name="Google Shape;20130;p33"/>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1" name="Google Shape;20131;p33"/>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2" name="Google Shape;20132;p33"/>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3" name="Google Shape;20133;p33"/>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4" name="Google Shape;20134;p33"/>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5" name="Google Shape;20135;p33"/>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6" name="Google Shape;20136;p33"/>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7" name="Google Shape;20137;p33"/>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8" name="Google Shape;20138;p33"/>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9" name="Google Shape;20139;p33"/>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0" name="Google Shape;20140;p33"/>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1" name="Google Shape;20141;p33"/>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2" name="Google Shape;20142;p33"/>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3" name="Google Shape;20143;p33"/>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4" name="Google Shape;20144;p33"/>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5" name="Google Shape;20145;p33"/>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6" name="Google Shape;20146;p33"/>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7" name="Google Shape;20147;p33"/>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8" name="Google Shape;20148;p33"/>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9" name="Google Shape;20149;p33"/>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0" name="Google Shape;20150;p33"/>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1" name="Google Shape;20151;p33"/>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2" name="Google Shape;20152;p33"/>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3" name="Google Shape;20153;p33"/>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4" name="Google Shape;20154;p33"/>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5" name="Google Shape;20155;p33"/>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6" name="Google Shape;20156;p33"/>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7" name="Google Shape;20157;p33"/>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8" name="Google Shape;20158;p33"/>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9" name="Google Shape;20159;p33"/>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0" name="Google Shape;20160;p33"/>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1" name="Google Shape;20161;p33"/>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2" name="Google Shape;20162;p33"/>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3" name="Google Shape;20163;p33"/>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4" name="Google Shape;20164;p33"/>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5" name="Google Shape;20165;p33"/>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6" name="Google Shape;20166;p33"/>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7" name="Google Shape;20167;p33"/>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8" name="Google Shape;20168;p33"/>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9" name="Google Shape;20169;p33"/>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0" name="Google Shape;20170;p33"/>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1" name="Google Shape;20171;p33"/>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2" name="Google Shape;20172;p33"/>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3" name="Google Shape;20173;p33"/>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4" name="Google Shape;20174;p33"/>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5" name="Google Shape;20175;p33"/>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6" name="Google Shape;20176;p33"/>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7" name="Google Shape;20177;p33"/>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8" name="Google Shape;20178;p33"/>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9" name="Google Shape;20179;p33"/>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0" name="Google Shape;20180;p33"/>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1" name="Google Shape;20181;p33"/>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2" name="Google Shape;20182;p33"/>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3" name="Google Shape;20183;p33"/>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4" name="Google Shape;20184;p33"/>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5" name="Google Shape;20185;p33"/>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6" name="Google Shape;20186;p33"/>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7" name="Google Shape;20187;p33"/>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8" name="Google Shape;20188;p33"/>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9" name="Google Shape;20189;p33"/>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0" name="Google Shape;20190;p33"/>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1" name="Google Shape;20191;p33"/>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2" name="Google Shape;20192;p33"/>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3" name="Google Shape;20193;p33"/>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4" name="Google Shape;20194;p33"/>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5" name="Google Shape;20195;p33"/>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6" name="Google Shape;20196;p33"/>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7" name="Google Shape;20197;p33"/>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8" name="Google Shape;20198;p33"/>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9" name="Google Shape;20199;p33"/>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0" name="Google Shape;20200;p33"/>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1" name="Google Shape;20201;p33"/>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2" name="Google Shape;20202;p33"/>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3" name="Google Shape;20203;p33"/>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4" name="Google Shape;20204;p33"/>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5" name="Google Shape;20205;p33"/>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6" name="Google Shape;20206;p33"/>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7" name="Google Shape;20207;p33"/>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8" name="Google Shape;20208;p33"/>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9" name="Google Shape;20209;p33"/>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0" name="Google Shape;20210;p33"/>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1" name="Google Shape;20211;p33"/>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2" name="Google Shape;20212;p33"/>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3" name="Google Shape;20213;p33"/>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4" name="Google Shape;20214;p33"/>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5" name="Google Shape;20215;p33"/>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6" name="Google Shape;20216;p33"/>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7" name="Google Shape;20217;p33"/>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8" name="Google Shape;20218;p33"/>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9" name="Google Shape;20219;p33"/>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0" name="Google Shape;20220;p33"/>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1" name="Google Shape;20221;p33"/>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2" name="Google Shape;20222;p33"/>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3" name="Google Shape;20223;p33"/>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4" name="Google Shape;20224;p33"/>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5" name="Google Shape;20225;p33"/>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6" name="Google Shape;20226;p33"/>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7" name="Google Shape;20227;p33"/>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8" name="Google Shape;20228;p33"/>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9" name="Google Shape;20229;p33"/>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0" name="Google Shape;20230;p33"/>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1" name="Google Shape;20231;p33"/>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2" name="Google Shape;20232;p33"/>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3" name="Google Shape;20233;p33"/>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4" name="Google Shape;20234;p33"/>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5" name="Google Shape;20235;p33"/>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6" name="Google Shape;20236;p33"/>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7" name="Google Shape;20237;p33"/>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8" name="Google Shape;20238;p33"/>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9" name="Google Shape;20239;p33"/>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0" name="Google Shape;20240;p33"/>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1" name="Google Shape;20241;p33"/>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2" name="Google Shape;20242;p33"/>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3" name="Google Shape;20243;p33"/>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4" name="Google Shape;20244;p33"/>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5" name="Google Shape;20245;p33"/>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6" name="Google Shape;20246;p33"/>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7" name="Google Shape;20247;p33"/>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8" name="Google Shape;20248;p33"/>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9" name="Google Shape;20249;p33"/>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0" name="Google Shape;20250;p33"/>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1" name="Google Shape;20251;p33"/>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2" name="Google Shape;20252;p33"/>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3" name="Google Shape;20253;p33"/>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4" name="Google Shape;20254;p33"/>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5" name="Google Shape;20255;p33"/>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6" name="Google Shape;20256;p33"/>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7" name="Google Shape;20257;p33"/>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8" name="Google Shape;20258;p33"/>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9" name="Google Shape;20259;p33"/>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0" name="Google Shape;20260;p33"/>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1" name="Google Shape;20261;p33"/>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2" name="Google Shape;20262;p33"/>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3" name="Google Shape;20263;p33"/>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4" name="Google Shape;20264;p33"/>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5" name="Google Shape;20265;p33"/>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6" name="Google Shape;20266;p33"/>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7" name="Google Shape;20267;p33"/>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8" name="Google Shape;20268;p33"/>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9" name="Google Shape;20269;p33"/>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0" name="Google Shape;20270;p33"/>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1" name="Google Shape;20271;p33"/>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2" name="Google Shape;20272;p33"/>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3" name="Google Shape;20273;p33"/>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4" name="Google Shape;20274;p33"/>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5" name="Google Shape;20275;p33"/>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6" name="Google Shape;20276;p33"/>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7" name="Google Shape;20277;p33"/>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8" name="Google Shape;20278;p33"/>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9" name="Google Shape;20279;p33"/>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0" name="Google Shape;20280;p33"/>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1" name="Google Shape;20281;p33"/>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2" name="Google Shape;20282;p33"/>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3" name="Google Shape;20283;p33"/>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4" name="Google Shape;20284;p33"/>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5" name="Google Shape;20285;p33"/>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6" name="Google Shape;20286;p33"/>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7" name="Google Shape;20287;p33"/>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8" name="Google Shape;20288;p33"/>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9" name="Google Shape;20289;p33"/>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0" name="Google Shape;20290;p33"/>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1" name="Google Shape;20291;p33"/>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2" name="Google Shape;20292;p33"/>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3" name="Google Shape;20293;p33"/>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4" name="Google Shape;20294;p33"/>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5" name="Google Shape;20295;p33"/>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6" name="Google Shape;20296;p33"/>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7" name="Google Shape;20297;p33"/>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8" name="Google Shape;20298;p33"/>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9" name="Google Shape;20299;p33"/>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0" name="Google Shape;20300;p33"/>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1" name="Google Shape;20301;p33"/>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2" name="Google Shape;20302;p33"/>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3" name="Google Shape;20303;p33"/>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4" name="Google Shape;20304;p33"/>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5" name="Google Shape;20305;p33"/>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6" name="Google Shape;20306;p33"/>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7" name="Google Shape;20307;p33"/>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8" name="Google Shape;20308;p33"/>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9" name="Google Shape;20309;p33"/>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0" name="Google Shape;20310;p33"/>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1" name="Google Shape;20311;p33"/>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2" name="Google Shape;20312;p33"/>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3" name="Google Shape;20313;p33"/>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4" name="Google Shape;20314;p33"/>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5" name="Google Shape;20315;p33"/>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6" name="Google Shape;20316;p33"/>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7" name="Google Shape;20317;p33"/>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8" name="Google Shape;20318;p33"/>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9" name="Google Shape;20319;p33"/>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0" name="Google Shape;20320;p33"/>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1" name="Google Shape;20321;p33"/>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2" name="Google Shape;20322;p33"/>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3" name="Google Shape;20323;p33"/>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4" name="Google Shape;20324;p33"/>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5" name="Google Shape;20325;p33"/>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6" name="Google Shape;20326;p33"/>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7" name="Google Shape;20327;p33"/>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8" name="Google Shape;20328;p33"/>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9" name="Google Shape;20329;p33"/>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0" name="Google Shape;20330;p33"/>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1" name="Google Shape;20331;p33"/>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2" name="Google Shape;20332;p33"/>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3" name="Google Shape;20333;p33"/>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4" name="Google Shape;20334;p33"/>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5" name="Google Shape;20335;p33"/>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6" name="Google Shape;20336;p33"/>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7" name="Google Shape;20337;p33"/>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8" name="Google Shape;20338;p33"/>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9" name="Google Shape;20339;p33"/>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0" name="Google Shape;20340;p33"/>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1" name="Google Shape;20341;p33"/>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2" name="Google Shape;20342;p33"/>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3" name="Google Shape;20343;p33"/>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4" name="Google Shape;20344;p33"/>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5" name="Google Shape;20345;p33"/>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6" name="Google Shape;20346;p33"/>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7" name="Google Shape;20347;p33"/>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8" name="Google Shape;20348;p33"/>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9" name="Google Shape;20349;p33"/>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0" name="Google Shape;20350;p33"/>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1" name="Google Shape;20351;p33"/>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2" name="Google Shape;20352;p33"/>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3" name="Google Shape;20353;p33"/>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4" name="Google Shape;20354;p33"/>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5" name="Google Shape;20355;p33"/>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6" name="Google Shape;20356;p33"/>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7" name="Google Shape;20357;p33"/>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8" name="Google Shape;20358;p33"/>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9" name="Google Shape;20359;p33"/>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0" name="Google Shape;20360;p33"/>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1" name="Google Shape;20361;p33"/>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2" name="Google Shape;20362;p33"/>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3" name="Google Shape;20363;p33"/>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4" name="Google Shape;20364;p33"/>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5" name="Google Shape;20365;p33"/>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6" name="Google Shape;20366;p33"/>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7" name="Google Shape;20367;p33"/>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8" name="Google Shape;20368;p33"/>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9" name="Google Shape;20369;p33"/>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0" name="Google Shape;20370;p33"/>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1" name="Google Shape;20371;p33"/>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2" name="Google Shape;20372;p33"/>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3" name="Google Shape;20373;p33"/>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4" name="Google Shape;20374;p33"/>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5" name="Google Shape;20375;p33"/>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6" name="Google Shape;20376;p33"/>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7" name="Google Shape;20377;p33"/>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8" name="Google Shape;20378;p33"/>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9" name="Google Shape;20379;p33"/>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0" name="Google Shape;20380;p33"/>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1" name="Google Shape;20381;p33"/>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2" name="Google Shape;20382;p33"/>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3" name="Google Shape;20383;p33"/>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4" name="Google Shape;20384;p33"/>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5" name="Google Shape;20385;p33"/>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6" name="Google Shape;20386;p33"/>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7" name="Google Shape;20387;p33"/>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8" name="Google Shape;20388;p33"/>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9" name="Google Shape;20389;p33"/>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0" name="Google Shape;20390;p33"/>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1" name="Google Shape;20391;p33"/>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2" name="Google Shape;20392;p33"/>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3" name="Google Shape;20393;p33"/>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4" name="Google Shape;20394;p33"/>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5" name="Google Shape;20395;p33"/>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6" name="Google Shape;20396;p33"/>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7" name="Google Shape;20397;p33"/>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8" name="Google Shape;20398;p33"/>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9" name="Google Shape;20399;p33"/>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0" name="Google Shape;20400;p33"/>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1" name="Google Shape;20401;p33"/>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2" name="Google Shape;20402;p33"/>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3" name="Google Shape;20403;p33"/>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4" name="Google Shape;20404;p33"/>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5" name="Google Shape;20405;p33"/>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6" name="Google Shape;20406;p33"/>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7" name="Google Shape;20407;p33"/>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8" name="Google Shape;20408;p33"/>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9" name="Google Shape;20409;p33"/>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0" name="Google Shape;20410;p33"/>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1" name="Google Shape;20411;p33"/>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2" name="Google Shape;20412;p33"/>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3" name="Google Shape;20413;p33"/>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4" name="Google Shape;20414;p33"/>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5" name="Google Shape;20415;p33"/>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6" name="Google Shape;20416;p33"/>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7" name="Google Shape;20417;p33"/>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8" name="Google Shape;20418;p33"/>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9" name="Google Shape;20419;p33"/>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0" name="Google Shape;20420;p33"/>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1" name="Google Shape;20421;p33"/>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2" name="Google Shape;20422;p33"/>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3" name="Google Shape;20423;p33"/>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4" name="Google Shape;20424;p33"/>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5" name="Google Shape;20425;p33"/>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6" name="Google Shape;20426;p33"/>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7" name="Google Shape;20427;p33"/>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8" name="Google Shape;20428;p33"/>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9" name="Google Shape;20429;p33"/>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0" name="Google Shape;20430;p33"/>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1" name="Google Shape;20431;p33"/>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2" name="Google Shape;20432;p33"/>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3" name="Google Shape;20433;p33"/>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4" name="Google Shape;20434;p33"/>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5" name="Google Shape;20435;p33"/>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6" name="Google Shape;20436;p33"/>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7" name="Google Shape;20437;p33"/>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8" name="Google Shape;20438;p33"/>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9" name="Google Shape;20439;p33"/>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0" name="Google Shape;20440;p33"/>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1" name="Google Shape;20441;p33"/>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2" name="Google Shape;20442;p33"/>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3" name="Google Shape;20443;p33"/>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4" name="Google Shape;20444;p33"/>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5" name="Google Shape;20445;p33"/>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6" name="Google Shape;20446;p33"/>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7" name="Google Shape;20447;p33"/>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8" name="Google Shape;20448;p33"/>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9" name="Google Shape;20449;p33"/>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0" name="Google Shape;20450;p33"/>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1" name="Google Shape;20451;p33"/>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2" name="Google Shape;20452;p33"/>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3" name="Google Shape;20453;p33"/>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4" name="Google Shape;20454;p33"/>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5" name="Google Shape;20455;p33"/>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6" name="Google Shape;20456;p33"/>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7" name="Google Shape;20457;p33"/>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8" name="Google Shape;20458;p33"/>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9" name="Google Shape;20459;p33"/>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0" name="Google Shape;20460;p33"/>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1" name="Google Shape;20461;p33"/>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2" name="Google Shape;20462;p33"/>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3" name="Google Shape;20463;p33"/>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4" name="Google Shape;20464;p33"/>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5" name="Google Shape;20465;p33"/>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6" name="Google Shape;20466;p33"/>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7" name="Google Shape;20467;p33"/>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8" name="Google Shape;20468;p33"/>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9" name="Google Shape;20469;p33"/>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0" name="Google Shape;20470;p33"/>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1" name="Google Shape;20471;p33"/>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2" name="Google Shape;20472;p33"/>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3" name="Google Shape;20473;p33"/>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4" name="Google Shape;20474;p33"/>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5" name="Google Shape;20475;p33"/>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6" name="Google Shape;20476;p33"/>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7" name="Google Shape;20477;p33"/>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8" name="Google Shape;20478;p33"/>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9" name="Google Shape;20479;p33"/>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0" name="Google Shape;20480;p33"/>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1" name="Google Shape;20481;p33"/>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2" name="Google Shape;20482;p33"/>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3" name="Google Shape;20483;p33"/>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4" name="Google Shape;20484;p33"/>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5" name="Google Shape;20485;p33"/>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6" name="Google Shape;20486;p33"/>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7" name="Google Shape;20487;p33"/>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8" name="Google Shape;20488;p33"/>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9" name="Google Shape;20489;p33"/>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0" name="Google Shape;20490;p33"/>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1" name="Google Shape;20491;p33"/>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2" name="Google Shape;20492;p33"/>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3" name="Google Shape;20493;p33"/>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4" name="Google Shape;20494;p33"/>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5" name="Google Shape;20495;p33"/>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6" name="Google Shape;20496;p33"/>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7" name="Google Shape;20497;p33"/>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8" name="Google Shape;20498;p33"/>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9" name="Google Shape;20499;p33"/>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0" name="Google Shape;20500;p33"/>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1" name="Google Shape;20501;p33"/>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2" name="Google Shape;20502;p33"/>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3" name="Google Shape;20503;p33"/>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4" name="Google Shape;20504;p33"/>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5" name="Google Shape;20505;p33"/>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6" name="Google Shape;20506;p33"/>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7" name="Google Shape;20507;p33"/>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8" name="Google Shape;20508;p33"/>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9" name="Google Shape;20509;p33"/>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0" name="Google Shape;20510;p33"/>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1" name="Google Shape;20511;p33"/>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2" name="Google Shape;20512;p33"/>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3" name="Google Shape;20513;p33"/>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4" name="Google Shape;20514;p33"/>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5" name="Google Shape;20515;p33"/>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6" name="Google Shape;20516;p33"/>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7" name="Google Shape;20517;p33"/>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8" name="Google Shape;20518;p33"/>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9" name="Google Shape;20519;p33"/>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0" name="Google Shape;20520;p33"/>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1" name="Google Shape;20521;p33"/>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2" name="Google Shape;20522;p33"/>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3" name="Google Shape;20523;p33"/>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4" name="Google Shape;20524;p33"/>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5" name="Google Shape;20525;p33"/>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6" name="Google Shape;20526;p33"/>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7" name="Google Shape;20527;p33"/>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8" name="Google Shape;20528;p33"/>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9" name="Google Shape;20529;p33"/>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0" name="Google Shape;20530;p33"/>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1" name="Google Shape;20531;p33"/>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2" name="Google Shape;20532;p33"/>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3" name="Google Shape;20533;p33"/>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4" name="Google Shape;20534;p33"/>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5" name="Google Shape;20535;p33"/>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6" name="Google Shape;20536;p33"/>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7" name="Google Shape;20537;p33"/>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8" name="Google Shape;20538;p33"/>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9" name="Google Shape;20539;p33"/>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0" name="Google Shape;20540;p33"/>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1" name="Google Shape;20541;p33"/>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2" name="Google Shape;20542;p33"/>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3" name="Google Shape;20543;p33"/>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4" name="Google Shape;20544;p33"/>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5" name="Google Shape;20545;p33"/>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6" name="Google Shape;20546;p33"/>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7" name="Google Shape;20547;p33"/>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8" name="Google Shape;20548;p33"/>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9" name="Google Shape;20549;p33"/>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0" name="Google Shape;20550;p33"/>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1" name="Google Shape;20551;p33"/>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2" name="Google Shape;20552;p33"/>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3" name="Google Shape;20553;p33"/>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4" name="Google Shape;20554;p33"/>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5" name="Google Shape;20555;p33"/>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6" name="Google Shape;20556;p33"/>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7" name="Google Shape;20557;p33"/>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8" name="Google Shape;20558;p33"/>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9" name="Google Shape;20559;p33"/>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0" name="Google Shape;20560;p33"/>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1" name="Google Shape;20561;p33"/>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2" name="Google Shape;20562;p33"/>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3" name="Google Shape;20563;p33"/>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4" name="Google Shape;20564;p33"/>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5" name="Google Shape;20565;p33"/>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6" name="Google Shape;20566;p33"/>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7" name="Google Shape;20567;p33"/>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8" name="Google Shape;20568;p33"/>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9" name="Google Shape;20569;p33"/>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0" name="Google Shape;20570;p33"/>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1" name="Google Shape;20571;p33"/>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2" name="Google Shape;20572;p33"/>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3" name="Google Shape;20573;p33"/>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4" name="Google Shape;20574;p33"/>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5" name="Google Shape;20575;p33"/>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6" name="Google Shape;20576;p33"/>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7" name="Google Shape;20577;p33"/>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8" name="Google Shape;20578;p33"/>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9" name="Google Shape;20579;p33"/>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0" name="Google Shape;20580;p33"/>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1" name="Google Shape;20581;p33"/>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2" name="Google Shape;20582;p33"/>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3" name="Google Shape;20583;p33"/>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4" name="Google Shape;20584;p33"/>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5" name="Google Shape;20585;p33"/>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6" name="Google Shape;20586;p33"/>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7" name="Google Shape;20587;p33"/>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8" name="Google Shape;20588;p33"/>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9" name="Google Shape;20589;p33"/>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0" name="Google Shape;20590;p33"/>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1" name="Google Shape;20591;p33"/>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2" name="Google Shape;20592;p33"/>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3" name="Google Shape;20593;p33"/>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4" name="Google Shape;20594;p33"/>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5" name="Google Shape;20595;p33"/>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6" name="Google Shape;20596;p33"/>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7" name="Google Shape;20597;p33"/>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8" name="Google Shape;20598;p33"/>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9" name="Google Shape;20599;p33"/>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0" name="Google Shape;20600;p33"/>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1" name="Google Shape;20601;p33"/>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2" name="Google Shape;20602;p33"/>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3" name="Google Shape;20603;p33"/>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4" name="Google Shape;20604;p33"/>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5" name="Google Shape;20605;p33"/>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6" name="Google Shape;20606;p33"/>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7" name="Google Shape;20607;p33"/>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8" name="Google Shape;20608;p33"/>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9" name="Google Shape;20609;p33"/>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0" name="Google Shape;20610;p33"/>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1" name="Google Shape;20611;p33"/>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2" name="Google Shape;20612;p33"/>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3" name="Google Shape;20613;p33"/>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4" name="Google Shape;20614;p33"/>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5" name="Google Shape;20615;p33"/>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6" name="Google Shape;20616;p33"/>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7" name="Google Shape;20617;p33"/>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8" name="Google Shape;20618;p33"/>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19" name="Google Shape;20619;p33"/>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0620" name="Google Shape;20620;p33"/>
          <p:cNvGrpSpPr/>
          <p:nvPr/>
        </p:nvGrpSpPr>
        <p:grpSpPr>
          <a:xfrm>
            <a:off x="250726" y="-507175"/>
            <a:ext cx="343093" cy="2138992"/>
            <a:chOff x="4842737" y="1623629"/>
            <a:chExt cx="472971" cy="2948300"/>
          </a:xfrm>
        </p:grpSpPr>
        <p:sp>
          <p:nvSpPr>
            <p:cNvPr id="20621" name="Google Shape;20621;p33"/>
            <p:cNvSpPr/>
            <p:nvPr/>
          </p:nvSpPr>
          <p:spPr>
            <a:xfrm>
              <a:off x="4883126" y="2572091"/>
              <a:ext cx="397401" cy="440419"/>
            </a:xfrm>
            <a:custGeom>
              <a:avLst/>
              <a:gdLst/>
              <a:ahLst/>
              <a:cxnLst/>
              <a:rect l="l" t="t" r="r" b="b"/>
              <a:pathLst>
                <a:path w="8619" h="9552" fill="none" extrusionOk="0">
                  <a:moveTo>
                    <a:pt x="8619" y="9551"/>
                  </a:moveTo>
                  <a:lnTo>
                    <a:pt x="4239" y="0"/>
                  </a:lnTo>
                  <a:lnTo>
                    <a:pt x="1" y="9551"/>
                  </a:lnTo>
                  <a:close/>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2" name="Google Shape;20622;p33"/>
            <p:cNvSpPr/>
            <p:nvPr/>
          </p:nvSpPr>
          <p:spPr>
            <a:xfrm>
              <a:off x="5078573" y="1623629"/>
              <a:ext cx="46" cy="948523"/>
            </a:xfrm>
            <a:custGeom>
              <a:avLst/>
              <a:gdLst/>
              <a:ahLst/>
              <a:cxnLst/>
              <a:rect l="l" t="t" r="r" b="b"/>
              <a:pathLst>
                <a:path w="1" h="20572" fill="none" extrusionOk="0">
                  <a:moveTo>
                    <a:pt x="0" y="20571"/>
                  </a:moveTo>
                  <a:lnTo>
                    <a:pt x="0" y="1"/>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3" name="Google Shape;20623;p33"/>
            <p:cNvSpPr/>
            <p:nvPr/>
          </p:nvSpPr>
          <p:spPr>
            <a:xfrm>
              <a:off x="4871415" y="3030669"/>
              <a:ext cx="415659" cy="932893"/>
            </a:xfrm>
            <a:custGeom>
              <a:avLst/>
              <a:gdLst/>
              <a:ahLst/>
              <a:cxnLst/>
              <a:rect l="l" t="t" r="r" b="b"/>
              <a:pathLst>
                <a:path w="9015" h="20233" extrusionOk="0">
                  <a:moveTo>
                    <a:pt x="0" y="1"/>
                  </a:moveTo>
                  <a:lnTo>
                    <a:pt x="0" y="20232"/>
                  </a:lnTo>
                  <a:lnTo>
                    <a:pt x="9014" y="20232"/>
                  </a:lnTo>
                  <a:lnTo>
                    <a:pt x="9014" y="1"/>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4" name="Google Shape;20624;p33"/>
            <p:cNvSpPr/>
            <p:nvPr/>
          </p:nvSpPr>
          <p:spPr>
            <a:xfrm>
              <a:off x="4950903" y="3209148"/>
              <a:ext cx="256680" cy="575929"/>
            </a:xfrm>
            <a:custGeom>
              <a:avLst/>
              <a:gdLst/>
              <a:ahLst/>
              <a:cxnLst/>
              <a:rect l="l" t="t" r="r" b="b"/>
              <a:pathLst>
                <a:path w="5567" h="12491" extrusionOk="0">
                  <a:moveTo>
                    <a:pt x="0" y="1"/>
                  </a:moveTo>
                  <a:lnTo>
                    <a:pt x="0" y="12490"/>
                  </a:lnTo>
                  <a:lnTo>
                    <a:pt x="5567" y="12490"/>
                  </a:lnTo>
                  <a:lnTo>
                    <a:pt x="55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5" name="Google Shape;20625;p33"/>
            <p:cNvSpPr/>
            <p:nvPr/>
          </p:nvSpPr>
          <p:spPr>
            <a:xfrm>
              <a:off x="4868787" y="3970001"/>
              <a:ext cx="422160" cy="226757"/>
            </a:xfrm>
            <a:custGeom>
              <a:avLst/>
              <a:gdLst/>
              <a:ahLst/>
              <a:cxnLst/>
              <a:rect l="l" t="t" r="r" b="b"/>
              <a:pathLst>
                <a:path w="9156" h="4918" fill="none" extrusionOk="0">
                  <a:moveTo>
                    <a:pt x="4578" y="4917"/>
                  </a:moveTo>
                  <a:lnTo>
                    <a:pt x="1" y="1"/>
                  </a:lnTo>
                  <a:lnTo>
                    <a:pt x="4578" y="1"/>
                  </a:lnTo>
                  <a:lnTo>
                    <a:pt x="9156" y="1"/>
                  </a:lnTo>
                  <a:close/>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6" name="Google Shape;20626;p33"/>
            <p:cNvSpPr/>
            <p:nvPr/>
          </p:nvSpPr>
          <p:spPr>
            <a:xfrm>
              <a:off x="4842737" y="2996780"/>
              <a:ext cx="472971" cy="49566"/>
            </a:xfrm>
            <a:custGeom>
              <a:avLst/>
              <a:gdLst/>
              <a:ahLst/>
              <a:cxnLst/>
              <a:rect l="l" t="t" r="r" b="b"/>
              <a:pathLst>
                <a:path w="10258" h="1075" extrusionOk="0">
                  <a:moveTo>
                    <a:pt x="538" y="1"/>
                  </a:moveTo>
                  <a:cubicBezTo>
                    <a:pt x="255" y="1"/>
                    <a:pt x="1" y="227"/>
                    <a:pt x="1" y="538"/>
                  </a:cubicBezTo>
                  <a:cubicBezTo>
                    <a:pt x="1" y="820"/>
                    <a:pt x="255" y="1075"/>
                    <a:pt x="538" y="1075"/>
                  </a:cubicBezTo>
                  <a:lnTo>
                    <a:pt x="9721" y="1075"/>
                  </a:lnTo>
                  <a:cubicBezTo>
                    <a:pt x="10004" y="1075"/>
                    <a:pt x="10258" y="820"/>
                    <a:pt x="10258" y="538"/>
                  </a:cubicBezTo>
                  <a:cubicBezTo>
                    <a:pt x="10258" y="227"/>
                    <a:pt x="10004" y="1"/>
                    <a:pt x="9721" y="1"/>
                  </a:cubicBezTo>
                  <a:close/>
                </a:path>
              </a:pathLst>
            </a:custGeom>
            <a:solidFill>
              <a:srgbClr val="67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7" name="Google Shape;20627;p33"/>
            <p:cNvSpPr/>
            <p:nvPr/>
          </p:nvSpPr>
          <p:spPr>
            <a:xfrm>
              <a:off x="4842737" y="3938741"/>
              <a:ext cx="472971" cy="49566"/>
            </a:xfrm>
            <a:custGeom>
              <a:avLst/>
              <a:gdLst/>
              <a:ahLst/>
              <a:cxnLst/>
              <a:rect l="l" t="t" r="r" b="b"/>
              <a:pathLst>
                <a:path w="10258" h="1075" extrusionOk="0">
                  <a:moveTo>
                    <a:pt x="538" y="0"/>
                  </a:moveTo>
                  <a:cubicBezTo>
                    <a:pt x="255" y="0"/>
                    <a:pt x="1" y="226"/>
                    <a:pt x="1" y="537"/>
                  </a:cubicBezTo>
                  <a:cubicBezTo>
                    <a:pt x="1" y="820"/>
                    <a:pt x="255" y="1074"/>
                    <a:pt x="538" y="1074"/>
                  </a:cubicBezTo>
                  <a:lnTo>
                    <a:pt x="9721" y="1074"/>
                  </a:lnTo>
                  <a:cubicBezTo>
                    <a:pt x="10004" y="1074"/>
                    <a:pt x="10258" y="820"/>
                    <a:pt x="10258" y="537"/>
                  </a:cubicBezTo>
                  <a:cubicBezTo>
                    <a:pt x="10258" y="226"/>
                    <a:pt x="10004" y="0"/>
                    <a:pt x="9721" y="0"/>
                  </a:cubicBezTo>
                  <a:close/>
                </a:path>
              </a:pathLst>
            </a:custGeom>
            <a:solidFill>
              <a:srgbClr val="67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8" name="Google Shape;20628;p33"/>
            <p:cNvSpPr/>
            <p:nvPr/>
          </p:nvSpPr>
          <p:spPr>
            <a:xfrm>
              <a:off x="5016006" y="4313958"/>
              <a:ext cx="46" cy="237131"/>
            </a:xfrm>
            <a:custGeom>
              <a:avLst/>
              <a:gdLst/>
              <a:ahLst/>
              <a:cxnLst/>
              <a:rect l="l" t="t" r="r" b="b"/>
              <a:pathLst>
                <a:path w="1" h="5143" fill="none" extrusionOk="0">
                  <a:moveTo>
                    <a:pt x="1" y="0"/>
                  </a:moveTo>
                  <a:lnTo>
                    <a:pt x="1" y="5143"/>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9" name="Google Shape;20629;p33"/>
            <p:cNvSpPr/>
            <p:nvPr/>
          </p:nvSpPr>
          <p:spPr>
            <a:xfrm>
              <a:off x="5038183" y="4321750"/>
              <a:ext cx="46" cy="241096"/>
            </a:xfrm>
            <a:custGeom>
              <a:avLst/>
              <a:gdLst/>
              <a:ahLst/>
              <a:cxnLst/>
              <a:rect l="l" t="t" r="r" b="b"/>
              <a:pathLst>
                <a:path w="1" h="5229" fill="none" extrusionOk="0">
                  <a:moveTo>
                    <a:pt x="0" y="1"/>
                  </a:moveTo>
                  <a:lnTo>
                    <a:pt x="0" y="5228"/>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0" name="Google Shape;20630;p33"/>
            <p:cNvSpPr/>
            <p:nvPr/>
          </p:nvSpPr>
          <p:spPr>
            <a:xfrm>
              <a:off x="5062943" y="4321750"/>
              <a:ext cx="46" cy="250179"/>
            </a:xfrm>
            <a:custGeom>
              <a:avLst/>
              <a:gdLst/>
              <a:ahLst/>
              <a:cxnLst/>
              <a:rect l="l" t="t" r="r" b="b"/>
              <a:pathLst>
                <a:path w="1" h="5426" fill="none" extrusionOk="0">
                  <a:moveTo>
                    <a:pt x="0" y="1"/>
                  </a:moveTo>
                  <a:lnTo>
                    <a:pt x="0" y="5426"/>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1" name="Google Shape;20631;p33"/>
            <p:cNvSpPr/>
            <p:nvPr/>
          </p:nvSpPr>
          <p:spPr>
            <a:xfrm>
              <a:off x="5141094" y="4313958"/>
              <a:ext cx="46" cy="237131"/>
            </a:xfrm>
            <a:custGeom>
              <a:avLst/>
              <a:gdLst/>
              <a:ahLst/>
              <a:cxnLst/>
              <a:rect l="l" t="t" r="r" b="b"/>
              <a:pathLst>
                <a:path w="1" h="5143" fill="none" extrusionOk="0">
                  <a:moveTo>
                    <a:pt x="1" y="0"/>
                  </a:moveTo>
                  <a:lnTo>
                    <a:pt x="1" y="5143"/>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2" name="Google Shape;20632;p33"/>
            <p:cNvSpPr/>
            <p:nvPr/>
          </p:nvSpPr>
          <p:spPr>
            <a:xfrm>
              <a:off x="5118962" y="4321750"/>
              <a:ext cx="46" cy="241096"/>
            </a:xfrm>
            <a:custGeom>
              <a:avLst/>
              <a:gdLst/>
              <a:ahLst/>
              <a:cxnLst/>
              <a:rect l="l" t="t" r="r" b="b"/>
              <a:pathLst>
                <a:path w="1" h="5229" fill="none" extrusionOk="0">
                  <a:moveTo>
                    <a:pt x="0" y="1"/>
                  </a:moveTo>
                  <a:lnTo>
                    <a:pt x="0" y="5228"/>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3" name="Google Shape;20633;p33"/>
            <p:cNvSpPr/>
            <p:nvPr/>
          </p:nvSpPr>
          <p:spPr>
            <a:xfrm>
              <a:off x="5094203" y="4321750"/>
              <a:ext cx="46" cy="250179"/>
            </a:xfrm>
            <a:custGeom>
              <a:avLst/>
              <a:gdLst/>
              <a:ahLst/>
              <a:cxnLst/>
              <a:rect l="l" t="t" r="r" b="b"/>
              <a:pathLst>
                <a:path w="1" h="5426" fill="none" extrusionOk="0">
                  <a:moveTo>
                    <a:pt x="0" y="1"/>
                  </a:moveTo>
                  <a:lnTo>
                    <a:pt x="0" y="5426"/>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4" name="Google Shape;20634;p33"/>
            <p:cNvSpPr/>
            <p:nvPr/>
          </p:nvSpPr>
          <p:spPr>
            <a:xfrm>
              <a:off x="4984745" y="4238389"/>
              <a:ext cx="188949" cy="145654"/>
            </a:xfrm>
            <a:custGeom>
              <a:avLst/>
              <a:gdLst/>
              <a:ahLst/>
              <a:cxnLst/>
              <a:rect l="l" t="t" r="r" b="b"/>
              <a:pathLst>
                <a:path w="4098" h="3159" extrusionOk="0">
                  <a:moveTo>
                    <a:pt x="2063" y="0"/>
                  </a:moveTo>
                  <a:cubicBezTo>
                    <a:pt x="905" y="0"/>
                    <a:pt x="1" y="905"/>
                    <a:pt x="1" y="2063"/>
                  </a:cubicBezTo>
                  <a:lnTo>
                    <a:pt x="1" y="2120"/>
                  </a:lnTo>
                  <a:cubicBezTo>
                    <a:pt x="1" y="2812"/>
                    <a:pt x="1025" y="3158"/>
                    <a:pt x="2049" y="3158"/>
                  </a:cubicBezTo>
                  <a:cubicBezTo>
                    <a:pt x="3074" y="3158"/>
                    <a:pt x="4098" y="2812"/>
                    <a:pt x="4098" y="2120"/>
                  </a:cubicBezTo>
                  <a:lnTo>
                    <a:pt x="4098" y="2063"/>
                  </a:lnTo>
                  <a:cubicBezTo>
                    <a:pt x="4098" y="905"/>
                    <a:pt x="3194" y="0"/>
                    <a:pt x="2063" y="0"/>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5" name="Google Shape;20635;p33"/>
            <p:cNvSpPr/>
            <p:nvPr/>
          </p:nvSpPr>
          <p:spPr>
            <a:xfrm>
              <a:off x="5027763" y="4178450"/>
              <a:ext cx="91247" cy="78244"/>
            </a:xfrm>
            <a:custGeom>
              <a:avLst/>
              <a:gdLst/>
              <a:ahLst/>
              <a:cxnLst/>
              <a:rect l="l" t="t" r="r" b="b"/>
              <a:pathLst>
                <a:path w="1979" h="1697" extrusionOk="0">
                  <a:moveTo>
                    <a:pt x="1130" y="1"/>
                  </a:moveTo>
                  <a:cubicBezTo>
                    <a:pt x="368" y="1"/>
                    <a:pt x="0" y="905"/>
                    <a:pt x="509" y="1442"/>
                  </a:cubicBezTo>
                  <a:cubicBezTo>
                    <a:pt x="684" y="1617"/>
                    <a:pt x="902" y="1696"/>
                    <a:pt x="1116" y="1696"/>
                  </a:cubicBezTo>
                  <a:cubicBezTo>
                    <a:pt x="1556" y="1696"/>
                    <a:pt x="1978" y="1362"/>
                    <a:pt x="1978" y="848"/>
                  </a:cubicBezTo>
                  <a:cubicBezTo>
                    <a:pt x="1978" y="368"/>
                    <a:pt x="1583" y="1"/>
                    <a:pt x="1130"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36" name="Google Shape;20636;p33"/>
          <p:cNvGrpSpPr/>
          <p:nvPr/>
        </p:nvGrpSpPr>
        <p:grpSpPr>
          <a:xfrm flipH="1">
            <a:off x="8152306" y="303407"/>
            <a:ext cx="170431" cy="208992"/>
            <a:chOff x="7314226" y="2364570"/>
            <a:chExt cx="170431" cy="208992"/>
          </a:xfrm>
        </p:grpSpPr>
        <p:sp>
          <p:nvSpPr>
            <p:cNvPr id="20637" name="Google Shape;20637;p3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8" name="Google Shape;20638;p3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9" name="Google Shape;20639;p3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0" name="Google Shape;20640;p3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41" name="Google Shape;20641;p33"/>
          <p:cNvSpPr/>
          <p:nvPr/>
        </p:nvSpPr>
        <p:spPr>
          <a:xfrm flipH="1">
            <a:off x="8691376" y="4346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2" name="Google Shape;20642;p33"/>
          <p:cNvSpPr/>
          <p:nvPr/>
        </p:nvSpPr>
        <p:spPr>
          <a:xfrm flipH="1">
            <a:off x="8725744" y="9310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43" name="Google Shape;20643;p33"/>
          <p:cNvGrpSpPr/>
          <p:nvPr/>
        </p:nvGrpSpPr>
        <p:grpSpPr>
          <a:xfrm flipH="1">
            <a:off x="8428906" y="1431732"/>
            <a:ext cx="170431" cy="208992"/>
            <a:chOff x="7314226" y="2364570"/>
            <a:chExt cx="170431" cy="208992"/>
          </a:xfrm>
        </p:grpSpPr>
        <p:sp>
          <p:nvSpPr>
            <p:cNvPr id="20644" name="Google Shape;20644;p3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5" name="Google Shape;20645;p3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6" name="Google Shape;20646;p3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7" name="Google Shape;20647;p3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48" name="Google Shape;20648;p33"/>
          <p:cNvGrpSpPr/>
          <p:nvPr/>
        </p:nvGrpSpPr>
        <p:grpSpPr>
          <a:xfrm flipH="1">
            <a:off x="130356" y="1914232"/>
            <a:ext cx="170431" cy="208992"/>
            <a:chOff x="7314226" y="2364570"/>
            <a:chExt cx="170431" cy="208992"/>
          </a:xfrm>
        </p:grpSpPr>
        <p:sp>
          <p:nvSpPr>
            <p:cNvPr id="20649" name="Google Shape;20649;p3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0" name="Google Shape;20650;p3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1" name="Google Shape;20651;p3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2" name="Google Shape;20652;p3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53" name="Google Shape;20653;p33"/>
          <p:cNvSpPr/>
          <p:nvPr/>
        </p:nvSpPr>
        <p:spPr>
          <a:xfrm flipH="1">
            <a:off x="406976" y="230034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4" name="Google Shape;20654;p33"/>
          <p:cNvSpPr/>
          <p:nvPr/>
        </p:nvSpPr>
        <p:spPr>
          <a:xfrm flipH="1">
            <a:off x="8897426" y="206324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5">
  <p:cSld name="TITLE_ONLY_1_1_1_1_1_1">
    <p:spTree>
      <p:nvGrpSpPr>
        <p:cNvPr id="1" name="Shape 21325"/>
        <p:cNvGrpSpPr/>
        <p:nvPr/>
      </p:nvGrpSpPr>
      <p:grpSpPr>
        <a:xfrm>
          <a:off x="0" y="0"/>
          <a:ext cx="0" cy="0"/>
          <a:chOff x="0" y="0"/>
          <a:chExt cx="0" cy="0"/>
        </a:xfrm>
      </p:grpSpPr>
      <p:grpSp>
        <p:nvGrpSpPr>
          <p:cNvPr id="21326" name="Google Shape;21326;p35"/>
          <p:cNvGrpSpPr/>
          <p:nvPr/>
        </p:nvGrpSpPr>
        <p:grpSpPr>
          <a:xfrm>
            <a:off x="-44372" y="-112096"/>
            <a:ext cx="9232744" cy="5367692"/>
            <a:chOff x="-36097" y="-112100"/>
            <a:chExt cx="9232744" cy="5367692"/>
          </a:xfrm>
        </p:grpSpPr>
        <p:sp>
          <p:nvSpPr>
            <p:cNvPr id="21327" name="Google Shape;21327;p35"/>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8" name="Google Shape;21328;p35"/>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9" name="Google Shape;21329;p35"/>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0" name="Google Shape;21330;p35"/>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1" name="Google Shape;21331;p35"/>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2" name="Google Shape;21332;p35"/>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3" name="Google Shape;21333;p35"/>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4" name="Google Shape;21334;p35"/>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5" name="Google Shape;21335;p35"/>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6" name="Google Shape;21336;p35"/>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7" name="Google Shape;21337;p35"/>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8" name="Google Shape;21338;p35"/>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9" name="Google Shape;21339;p35"/>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0" name="Google Shape;21340;p35"/>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1" name="Google Shape;21341;p35"/>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2" name="Google Shape;21342;p35"/>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3" name="Google Shape;21343;p35"/>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4" name="Google Shape;21344;p35"/>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5" name="Google Shape;21345;p35"/>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6" name="Google Shape;21346;p35"/>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7" name="Google Shape;21347;p35"/>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8" name="Google Shape;21348;p35"/>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9" name="Google Shape;21349;p35"/>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0" name="Google Shape;21350;p35"/>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1" name="Google Shape;21351;p35"/>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2" name="Google Shape;21352;p35"/>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3" name="Google Shape;21353;p35"/>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4" name="Google Shape;21354;p35"/>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5" name="Google Shape;21355;p35"/>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6" name="Google Shape;21356;p35"/>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7" name="Google Shape;21357;p35"/>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8" name="Google Shape;21358;p35"/>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9" name="Google Shape;21359;p35"/>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0" name="Google Shape;21360;p35"/>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1" name="Google Shape;21361;p35"/>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2" name="Google Shape;21362;p35"/>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3" name="Google Shape;21363;p35"/>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4" name="Google Shape;21364;p35"/>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5" name="Google Shape;21365;p35"/>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6" name="Google Shape;21366;p35"/>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7" name="Google Shape;21367;p35"/>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8" name="Google Shape;21368;p35"/>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9" name="Google Shape;21369;p35"/>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0" name="Google Shape;21370;p35"/>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1" name="Google Shape;21371;p35"/>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2" name="Google Shape;21372;p35"/>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3" name="Google Shape;21373;p35"/>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4" name="Google Shape;21374;p35"/>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5" name="Google Shape;21375;p35"/>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6" name="Google Shape;21376;p35"/>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7" name="Google Shape;21377;p35"/>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8" name="Google Shape;21378;p35"/>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9" name="Google Shape;21379;p35"/>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0" name="Google Shape;21380;p35"/>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1" name="Google Shape;21381;p35"/>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2" name="Google Shape;21382;p35"/>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3" name="Google Shape;21383;p35"/>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4" name="Google Shape;21384;p35"/>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5" name="Google Shape;21385;p35"/>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6" name="Google Shape;21386;p35"/>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7" name="Google Shape;21387;p35"/>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8" name="Google Shape;21388;p35"/>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9" name="Google Shape;21389;p35"/>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0" name="Google Shape;21390;p35"/>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1" name="Google Shape;21391;p35"/>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2" name="Google Shape;21392;p35"/>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3" name="Google Shape;21393;p35"/>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4" name="Google Shape;21394;p35"/>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5" name="Google Shape;21395;p35"/>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6" name="Google Shape;21396;p35"/>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7" name="Google Shape;21397;p35"/>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8" name="Google Shape;21398;p35"/>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9" name="Google Shape;21399;p35"/>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0" name="Google Shape;21400;p35"/>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1" name="Google Shape;21401;p35"/>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2" name="Google Shape;21402;p35"/>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3" name="Google Shape;21403;p35"/>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4" name="Google Shape;21404;p35"/>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5" name="Google Shape;21405;p35"/>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6" name="Google Shape;21406;p35"/>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7" name="Google Shape;21407;p35"/>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8" name="Google Shape;21408;p35"/>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9" name="Google Shape;21409;p35"/>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0" name="Google Shape;21410;p35"/>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1" name="Google Shape;21411;p35"/>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2" name="Google Shape;21412;p35"/>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3" name="Google Shape;21413;p35"/>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4" name="Google Shape;21414;p35"/>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5" name="Google Shape;21415;p35"/>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6" name="Google Shape;21416;p35"/>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7" name="Google Shape;21417;p35"/>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8" name="Google Shape;21418;p35"/>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9" name="Google Shape;21419;p35"/>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0" name="Google Shape;21420;p35"/>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1" name="Google Shape;21421;p35"/>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2" name="Google Shape;21422;p35"/>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3" name="Google Shape;21423;p35"/>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4" name="Google Shape;21424;p35"/>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5" name="Google Shape;21425;p35"/>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6" name="Google Shape;21426;p35"/>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7" name="Google Shape;21427;p35"/>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8" name="Google Shape;21428;p35"/>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9" name="Google Shape;21429;p35"/>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0" name="Google Shape;21430;p35"/>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1" name="Google Shape;21431;p35"/>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2" name="Google Shape;21432;p35"/>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3" name="Google Shape;21433;p35"/>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4" name="Google Shape;21434;p35"/>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5" name="Google Shape;21435;p35"/>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6" name="Google Shape;21436;p35"/>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7" name="Google Shape;21437;p35"/>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8" name="Google Shape;21438;p35"/>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9" name="Google Shape;21439;p35"/>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0" name="Google Shape;21440;p35"/>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1" name="Google Shape;21441;p35"/>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2" name="Google Shape;21442;p35"/>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3" name="Google Shape;21443;p35"/>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4" name="Google Shape;21444;p35"/>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5" name="Google Shape;21445;p35"/>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6" name="Google Shape;21446;p35"/>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7" name="Google Shape;21447;p35"/>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8" name="Google Shape;21448;p35"/>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9" name="Google Shape;21449;p35"/>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0" name="Google Shape;21450;p35"/>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1" name="Google Shape;21451;p35"/>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2" name="Google Shape;21452;p35"/>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3" name="Google Shape;21453;p35"/>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4" name="Google Shape;21454;p35"/>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5" name="Google Shape;21455;p35"/>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6" name="Google Shape;21456;p35"/>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7" name="Google Shape;21457;p35"/>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8" name="Google Shape;21458;p35"/>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9" name="Google Shape;21459;p35"/>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0" name="Google Shape;21460;p35"/>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1" name="Google Shape;21461;p35"/>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2" name="Google Shape;21462;p35"/>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3" name="Google Shape;21463;p35"/>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4" name="Google Shape;21464;p35"/>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5" name="Google Shape;21465;p35"/>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6" name="Google Shape;21466;p35"/>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7" name="Google Shape;21467;p35"/>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8" name="Google Shape;21468;p35"/>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9" name="Google Shape;21469;p35"/>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0" name="Google Shape;21470;p35"/>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1" name="Google Shape;21471;p35"/>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2" name="Google Shape;21472;p35"/>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3" name="Google Shape;21473;p35"/>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4" name="Google Shape;21474;p35"/>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5" name="Google Shape;21475;p35"/>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6" name="Google Shape;21476;p35"/>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7" name="Google Shape;21477;p35"/>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8" name="Google Shape;21478;p35"/>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9" name="Google Shape;21479;p35"/>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0" name="Google Shape;21480;p35"/>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1" name="Google Shape;21481;p35"/>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2" name="Google Shape;21482;p35"/>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3" name="Google Shape;21483;p35"/>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4" name="Google Shape;21484;p35"/>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5" name="Google Shape;21485;p35"/>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6" name="Google Shape;21486;p35"/>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7" name="Google Shape;21487;p35"/>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8" name="Google Shape;21488;p35"/>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9" name="Google Shape;21489;p35"/>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0" name="Google Shape;21490;p35"/>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1" name="Google Shape;21491;p35"/>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2" name="Google Shape;21492;p35"/>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3" name="Google Shape;21493;p35"/>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4" name="Google Shape;21494;p35"/>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5" name="Google Shape;21495;p35"/>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6" name="Google Shape;21496;p35"/>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7" name="Google Shape;21497;p35"/>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8" name="Google Shape;21498;p35"/>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9" name="Google Shape;21499;p35"/>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0" name="Google Shape;21500;p35"/>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1" name="Google Shape;21501;p35"/>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2" name="Google Shape;21502;p35"/>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3" name="Google Shape;21503;p35"/>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4" name="Google Shape;21504;p35"/>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5" name="Google Shape;21505;p35"/>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6" name="Google Shape;21506;p35"/>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7" name="Google Shape;21507;p35"/>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8" name="Google Shape;21508;p35"/>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9" name="Google Shape;21509;p35"/>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0" name="Google Shape;21510;p35"/>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1" name="Google Shape;21511;p35"/>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2" name="Google Shape;21512;p35"/>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3" name="Google Shape;21513;p35"/>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4" name="Google Shape;21514;p35"/>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5" name="Google Shape;21515;p35"/>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6" name="Google Shape;21516;p35"/>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7" name="Google Shape;21517;p35"/>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8" name="Google Shape;21518;p35"/>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9" name="Google Shape;21519;p35"/>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0" name="Google Shape;21520;p35"/>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1" name="Google Shape;21521;p35"/>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2" name="Google Shape;21522;p35"/>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3" name="Google Shape;21523;p35"/>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4" name="Google Shape;21524;p35"/>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5" name="Google Shape;21525;p35"/>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6" name="Google Shape;21526;p35"/>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7" name="Google Shape;21527;p35"/>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8" name="Google Shape;21528;p35"/>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9" name="Google Shape;21529;p35"/>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0" name="Google Shape;21530;p35"/>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1" name="Google Shape;21531;p35"/>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2" name="Google Shape;21532;p35"/>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3" name="Google Shape;21533;p35"/>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4" name="Google Shape;21534;p35"/>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5" name="Google Shape;21535;p35"/>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6" name="Google Shape;21536;p35"/>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7" name="Google Shape;21537;p35"/>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8" name="Google Shape;21538;p35"/>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9" name="Google Shape;21539;p35"/>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0" name="Google Shape;21540;p35"/>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1" name="Google Shape;21541;p35"/>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2" name="Google Shape;21542;p35"/>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3" name="Google Shape;21543;p35"/>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4" name="Google Shape;21544;p35"/>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5" name="Google Shape;21545;p35"/>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6" name="Google Shape;21546;p35"/>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7" name="Google Shape;21547;p35"/>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8" name="Google Shape;21548;p35"/>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9" name="Google Shape;21549;p35"/>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0" name="Google Shape;21550;p35"/>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1" name="Google Shape;21551;p35"/>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2" name="Google Shape;21552;p35"/>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3" name="Google Shape;21553;p35"/>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4" name="Google Shape;21554;p35"/>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5" name="Google Shape;21555;p35"/>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6" name="Google Shape;21556;p35"/>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7" name="Google Shape;21557;p35"/>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8" name="Google Shape;21558;p35"/>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9" name="Google Shape;21559;p35"/>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0" name="Google Shape;21560;p35"/>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1" name="Google Shape;21561;p35"/>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2" name="Google Shape;21562;p35"/>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3" name="Google Shape;21563;p35"/>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4" name="Google Shape;21564;p35"/>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5" name="Google Shape;21565;p35"/>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6" name="Google Shape;21566;p35"/>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7" name="Google Shape;21567;p35"/>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8" name="Google Shape;21568;p35"/>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9" name="Google Shape;21569;p35"/>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0" name="Google Shape;21570;p35"/>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1" name="Google Shape;21571;p35"/>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2" name="Google Shape;21572;p35"/>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3" name="Google Shape;21573;p35"/>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4" name="Google Shape;21574;p35"/>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5" name="Google Shape;21575;p35"/>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6" name="Google Shape;21576;p35"/>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7" name="Google Shape;21577;p35"/>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8" name="Google Shape;21578;p35"/>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9" name="Google Shape;21579;p35"/>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0" name="Google Shape;21580;p35"/>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1" name="Google Shape;21581;p35"/>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2" name="Google Shape;21582;p35"/>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3" name="Google Shape;21583;p35"/>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4" name="Google Shape;21584;p35"/>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5" name="Google Shape;21585;p35"/>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6" name="Google Shape;21586;p35"/>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7" name="Google Shape;21587;p35"/>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8" name="Google Shape;21588;p35"/>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9" name="Google Shape;21589;p35"/>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0" name="Google Shape;21590;p35"/>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1" name="Google Shape;21591;p35"/>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2" name="Google Shape;21592;p35"/>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3" name="Google Shape;21593;p35"/>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4" name="Google Shape;21594;p35"/>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5" name="Google Shape;21595;p35"/>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6" name="Google Shape;21596;p35"/>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7" name="Google Shape;21597;p35"/>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8" name="Google Shape;21598;p35"/>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9" name="Google Shape;21599;p35"/>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0" name="Google Shape;21600;p35"/>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1" name="Google Shape;21601;p35"/>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2" name="Google Shape;21602;p35"/>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3" name="Google Shape;21603;p35"/>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4" name="Google Shape;21604;p35"/>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5" name="Google Shape;21605;p35"/>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6" name="Google Shape;21606;p35"/>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7" name="Google Shape;21607;p35"/>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8" name="Google Shape;21608;p35"/>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9" name="Google Shape;21609;p35"/>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0" name="Google Shape;21610;p35"/>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1" name="Google Shape;21611;p35"/>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2" name="Google Shape;21612;p35"/>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3" name="Google Shape;21613;p35"/>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4" name="Google Shape;21614;p35"/>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5" name="Google Shape;21615;p35"/>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6" name="Google Shape;21616;p35"/>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7" name="Google Shape;21617;p35"/>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8" name="Google Shape;21618;p35"/>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9" name="Google Shape;21619;p35"/>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0" name="Google Shape;21620;p35"/>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1" name="Google Shape;21621;p35"/>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2" name="Google Shape;21622;p35"/>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3" name="Google Shape;21623;p35"/>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4" name="Google Shape;21624;p35"/>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5" name="Google Shape;21625;p35"/>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6" name="Google Shape;21626;p35"/>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7" name="Google Shape;21627;p35"/>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8" name="Google Shape;21628;p35"/>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9" name="Google Shape;21629;p35"/>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0" name="Google Shape;21630;p35"/>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1" name="Google Shape;21631;p35"/>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2" name="Google Shape;21632;p35"/>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3" name="Google Shape;21633;p35"/>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4" name="Google Shape;21634;p35"/>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5" name="Google Shape;21635;p35"/>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6" name="Google Shape;21636;p35"/>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7" name="Google Shape;21637;p35"/>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8" name="Google Shape;21638;p35"/>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9" name="Google Shape;21639;p35"/>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0" name="Google Shape;21640;p35"/>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1" name="Google Shape;21641;p35"/>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2" name="Google Shape;21642;p35"/>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3" name="Google Shape;21643;p35"/>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4" name="Google Shape;21644;p35"/>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5" name="Google Shape;21645;p35"/>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6" name="Google Shape;21646;p35"/>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7" name="Google Shape;21647;p35"/>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8" name="Google Shape;21648;p35"/>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9" name="Google Shape;21649;p35"/>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0" name="Google Shape;21650;p35"/>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1" name="Google Shape;21651;p35"/>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2" name="Google Shape;21652;p35"/>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3" name="Google Shape;21653;p35"/>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4" name="Google Shape;21654;p35"/>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5" name="Google Shape;21655;p35"/>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6" name="Google Shape;21656;p35"/>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7" name="Google Shape;21657;p35"/>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8" name="Google Shape;21658;p35"/>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9" name="Google Shape;21659;p35"/>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0" name="Google Shape;21660;p35"/>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1" name="Google Shape;21661;p35"/>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2" name="Google Shape;21662;p35"/>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3" name="Google Shape;21663;p35"/>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4" name="Google Shape;21664;p35"/>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5" name="Google Shape;21665;p35"/>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6" name="Google Shape;21666;p35"/>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7" name="Google Shape;21667;p35"/>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8" name="Google Shape;21668;p35"/>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9" name="Google Shape;21669;p35"/>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0" name="Google Shape;21670;p35"/>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1" name="Google Shape;21671;p35"/>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2" name="Google Shape;21672;p35"/>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3" name="Google Shape;21673;p35"/>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4" name="Google Shape;21674;p35"/>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5" name="Google Shape;21675;p35"/>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6" name="Google Shape;21676;p35"/>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7" name="Google Shape;21677;p35"/>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8" name="Google Shape;21678;p35"/>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9" name="Google Shape;21679;p35"/>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0" name="Google Shape;21680;p35"/>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1" name="Google Shape;21681;p35"/>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2" name="Google Shape;21682;p35"/>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3" name="Google Shape;21683;p35"/>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4" name="Google Shape;21684;p35"/>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5" name="Google Shape;21685;p35"/>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6" name="Google Shape;21686;p35"/>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7" name="Google Shape;21687;p35"/>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8" name="Google Shape;21688;p35"/>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9" name="Google Shape;21689;p35"/>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0" name="Google Shape;21690;p35"/>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1" name="Google Shape;21691;p35"/>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2" name="Google Shape;21692;p35"/>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3" name="Google Shape;21693;p35"/>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4" name="Google Shape;21694;p35"/>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5" name="Google Shape;21695;p35"/>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6" name="Google Shape;21696;p35"/>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7" name="Google Shape;21697;p35"/>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8" name="Google Shape;21698;p35"/>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9" name="Google Shape;21699;p35"/>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0" name="Google Shape;21700;p35"/>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1" name="Google Shape;21701;p35"/>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2" name="Google Shape;21702;p35"/>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3" name="Google Shape;21703;p35"/>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4" name="Google Shape;21704;p35"/>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5" name="Google Shape;21705;p35"/>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6" name="Google Shape;21706;p35"/>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7" name="Google Shape;21707;p35"/>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8" name="Google Shape;21708;p35"/>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9" name="Google Shape;21709;p35"/>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0" name="Google Shape;21710;p35"/>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1" name="Google Shape;21711;p35"/>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2" name="Google Shape;21712;p35"/>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3" name="Google Shape;21713;p35"/>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4" name="Google Shape;21714;p35"/>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5" name="Google Shape;21715;p35"/>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6" name="Google Shape;21716;p35"/>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7" name="Google Shape;21717;p35"/>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8" name="Google Shape;21718;p35"/>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9" name="Google Shape;21719;p35"/>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0" name="Google Shape;21720;p35"/>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1" name="Google Shape;21721;p35"/>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2" name="Google Shape;21722;p35"/>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3" name="Google Shape;21723;p35"/>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4" name="Google Shape;21724;p35"/>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5" name="Google Shape;21725;p35"/>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6" name="Google Shape;21726;p35"/>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7" name="Google Shape;21727;p35"/>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8" name="Google Shape;21728;p35"/>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9" name="Google Shape;21729;p35"/>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0" name="Google Shape;21730;p35"/>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1" name="Google Shape;21731;p35"/>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2" name="Google Shape;21732;p35"/>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3" name="Google Shape;21733;p35"/>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4" name="Google Shape;21734;p35"/>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5" name="Google Shape;21735;p35"/>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6" name="Google Shape;21736;p35"/>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7" name="Google Shape;21737;p35"/>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8" name="Google Shape;21738;p35"/>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9" name="Google Shape;21739;p35"/>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0" name="Google Shape;21740;p35"/>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1" name="Google Shape;21741;p35"/>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2" name="Google Shape;21742;p35"/>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3" name="Google Shape;21743;p35"/>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4" name="Google Shape;21744;p35"/>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5" name="Google Shape;21745;p35"/>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6" name="Google Shape;21746;p35"/>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7" name="Google Shape;21747;p35"/>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8" name="Google Shape;21748;p35"/>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9" name="Google Shape;21749;p35"/>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0" name="Google Shape;21750;p35"/>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1" name="Google Shape;21751;p35"/>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2" name="Google Shape;21752;p35"/>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3" name="Google Shape;21753;p35"/>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4" name="Google Shape;21754;p35"/>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5" name="Google Shape;21755;p35"/>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6" name="Google Shape;21756;p35"/>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7" name="Google Shape;21757;p35"/>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8" name="Google Shape;21758;p35"/>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9" name="Google Shape;21759;p35"/>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0" name="Google Shape;21760;p35"/>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1" name="Google Shape;21761;p35"/>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2" name="Google Shape;21762;p35"/>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3" name="Google Shape;21763;p35"/>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4" name="Google Shape;21764;p35"/>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5" name="Google Shape;21765;p35"/>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6" name="Google Shape;21766;p35"/>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7" name="Google Shape;21767;p35"/>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8" name="Google Shape;21768;p35"/>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9" name="Google Shape;21769;p35"/>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0" name="Google Shape;21770;p35"/>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1" name="Google Shape;21771;p35"/>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2" name="Google Shape;21772;p35"/>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3" name="Google Shape;21773;p35"/>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4" name="Google Shape;21774;p35"/>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5" name="Google Shape;21775;p35"/>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6" name="Google Shape;21776;p35"/>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7" name="Google Shape;21777;p35"/>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8" name="Google Shape;21778;p35"/>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9" name="Google Shape;21779;p35"/>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0" name="Google Shape;21780;p35"/>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1" name="Google Shape;21781;p35"/>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2" name="Google Shape;21782;p35"/>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3" name="Google Shape;21783;p35"/>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4" name="Google Shape;21784;p35"/>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5" name="Google Shape;21785;p35"/>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6" name="Google Shape;21786;p35"/>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7" name="Google Shape;21787;p35"/>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8" name="Google Shape;21788;p35"/>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9" name="Google Shape;21789;p35"/>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0" name="Google Shape;21790;p35"/>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1" name="Google Shape;21791;p35"/>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2" name="Google Shape;21792;p35"/>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3" name="Google Shape;21793;p35"/>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4" name="Google Shape;21794;p35"/>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5" name="Google Shape;21795;p35"/>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6" name="Google Shape;21796;p35"/>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7" name="Google Shape;21797;p35"/>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8" name="Google Shape;21798;p35"/>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9" name="Google Shape;21799;p35"/>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0" name="Google Shape;21800;p35"/>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1" name="Google Shape;21801;p35"/>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2" name="Google Shape;21802;p35"/>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3" name="Google Shape;21803;p35"/>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4" name="Google Shape;21804;p35"/>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5" name="Google Shape;21805;p35"/>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6" name="Google Shape;21806;p35"/>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7" name="Google Shape;21807;p35"/>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8" name="Google Shape;21808;p35"/>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9" name="Google Shape;21809;p35"/>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0" name="Google Shape;21810;p35"/>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1" name="Google Shape;21811;p35"/>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2" name="Google Shape;21812;p35"/>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3" name="Google Shape;21813;p35"/>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4" name="Google Shape;21814;p35"/>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5" name="Google Shape;21815;p35"/>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6" name="Google Shape;21816;p35"/>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7" name="Google Shape;21817;p35"/>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8" name="Google Shape;21818;p35"/>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9" name="Google Shape;21819;p35"/>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0" name="Google Shape;21820;p35"/>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1" name="Google Shape;21821;p35"/>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2" name="Google Shape;21822;p35"/>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3" name="Google Shape;21823;p35"/>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4" name="Google Shape;21824;p35"/>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5" name="Google Shape;21825;p35"/>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6" name="Google Shape;21826;p35"/>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7" name="Google Shape;21827;p35"/>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8" name="Google Shape;21828;p35"/>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9" name="Google Shape;21829;p35"/>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0" name="Google Shape;21830;p35"/>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1" name="Google Shape;21831;p35"/>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2" name="Google Shape;21832;p35"/>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3" name="Google Shape;21833;p35"/>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4" name="Google Shape;21834;p35"/>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5" name="Google Shape;21835;p35"/>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6" name="Google Shape;21836;p35"/>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7" name="Google Shape;21837;p35"/>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8" name="Google Shape;21838;p35"/>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9" name="Google Shape;21839;p35"/>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0" name="Google Shape;21840;p35"/>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1" name="Google Shape;21841;p35"/>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2" name="Google Shape;21842;p35"/>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3" name="Google Shape;21843;p35"/>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4" name="Google Shape;21844;p35"/>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5" name="Google Shape;21845;p35"/>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6" name="Google Shape;21846;p35"/>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7" name="Google Shape;21847;p35"/>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8" name="Google Shape;21848;p35"/>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9" name="Google Shape;21849;p35"/>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0" name="Google Shape;21850;p35"/>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1" name="Google Shape;21851;p35"/>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2" name="Google Shape;21852;p35"/>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3" name="Google Shape;21853;p35"/>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4" name="Google Shape;21854;p35"/>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5" name="Google Shape;21855;p35"/>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6" name="Google Shape;21856;p35"/>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7" name="Google Shape;21857;p35"/>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8" name="Google Shape;21858;p35"/>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9" name="Google Shape;21859;p35"/>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0" name="Google Shape;21860;p35"/>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1" name="Google Shape;21861;p35"/>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2" name="Google Shape;21862;p35"/>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3" name="Google Shape;21863;p35"/>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4" name="Google Shape;21864;p35"/>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5" name="Google Shape;21865;p35"/>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6" name="Google Shape;21866;p35"/>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7" name="Google Shape;21867;p35"/>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8" name="Google Shape;21868;p35"/>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9" name="Google Shape;21869;p35"/>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0" name="Google Shape;21870;p35"/>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1" name="Google Shape;21871;p35"/>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2" name="Google Shape;21872;p35"/>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3" name="Google Shape;21873;p35"/>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4" name="Google Shape;21874;p35"/>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5" name="Google Shape;21875;p35"/>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6" name="Google Shape;21876;p35"/>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7" name="Google Shape;21877;p35"/>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8" name="Google Shape;21878;p35"/>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9" name="Google Shape;21879;p35"/>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0" name="Google Shape;21880;p35"/>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1" name="Google Shape;21881;p35"/>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2" name="Google Shape;21882;p35"/>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3" name="Google Shape;21883;p35"/>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4" name="Google Shape;21884;p35"/>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5" name="Google Shape;21885;p35"/>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6" name="Google Shape;21886;p35"/>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7" name="Google Shape;21887;p35"/>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8" name="Google Shape;21888;p35"/>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9" name="Google Shape;21889;p35"/>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0" name="Google Shape;21890;p35"/>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1" name="Google Shape;21891;p35"/>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2" name="Google Shape;21892;p35"/>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3" name="Google Shape;21893;p35"/>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4" name="Google Shape;21894;p35"/>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5" name="Google Shape;21895;p35"/>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6" name="Google Shape;21896;p35"/>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7" name="Google Shape;21897;p35"/>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8" name="Google Shape;21898;p35"/>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9" name="Google Shape;21899;p35"/>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0" name="Google Shape;21900;p35"/>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1" name="Google Shape;21901;p35"/>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2" name="Google Shape;21902;p35"/>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3" name="Google Shape;21903;p35"/>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4" name="Google Shape;21904;p35"/>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5" name="Google Shape;21905;p35"/>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6" name="Google Shape;21906;p35"/>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7" name="Google Shape;21907;p35"/>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8" name="Google Shape;21908;p35"/>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9" name="Google Shape;21909;p35"/>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0" name="Google Shape;21910;p35"/>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1" name="Google Shape;21911;p35"/>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2" name="Google Shape;21912;p35"/>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3" name="Google Shape;21913;p35"/>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4" name="Google Shape;21914;p35"/>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5" name="Google Shape;21915;p35"/>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6" name="Google Shape;21916;p35"/>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7" name="Google Shape;21917;p35"/>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8" name="Google Shape;21918;p35"/>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9" name="Google Shape;21919;p35"/>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0" name="Google Shape;21920;p35"/>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1" name="Google Shape;21921;p35"/>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2" name="Google Shape;21922;p35"/>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3" name="Google Shape;21923;p35"/>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4" name="Google Shape;21924;p35"/>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5" name="Google Shape;21925;p35"/>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6" name="Google Shape;21926;p35"/>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7" name="Google Shape;21927;p35"/>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8" name="Google Shape;21928;p35"/>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9" name="Google Shape;21929;p35"/>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0" name="Google Shape;21930;p35"/>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1" name="Google Shape;21931;p35"/>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2" name="Google Shape;21932;p35"/>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3" name="Google Shape;21933;p35"/>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4" name="Google Shape;21934;p35"/>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5" name="Google Shape;21935;p35"/>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6" name="Google Shape;21936;p35"/>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7" name="Google Shape;21937;p35"/>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8" name="Google Shape;21938;p35"/>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9" name="Google Shape;21939;p35"/>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0" name="Google Shape;21940;p35"/>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1" name="Google Shape;21941;p35"/>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2" name="Google Shape;21942;p35"/>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3" name="Google Shape;21943;p35"/>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4" name="Google Shape;21944;p35"/>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5" name="Google Shape;21945;p35"/>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6" name="Google Shape;21946;p35"/>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7" name="Google Shape;21947;p35"/>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8" name="Google Shape;21948;p35"/>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9" name="Google Shape;21949;p35"/>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0" name="Google Shape;21950;p35"/>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1" name="Google Shape;21951;p35"/>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2" name="Google Shape;21952;p35"/>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3" name="Google Shape;21953;p35"/>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4" name="Google Shape;21954;p35"/>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5" name="Google Shape;21955;p35"/>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6" name="Google Shape;21956;p35"/>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7" name="Google Shape;21957;p35"/>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8" name="Google Shape;21958;p35"/>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9" name="Google Shape;21959;p35"/>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0" name="Google Shape;21960;p35"/>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1" name="Google Shape;21961;p35"/>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62" name="Google Shape;21962;p35"/>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1963" name="Google Shape;21963;p35"/>
          <p:cNvGrpSpPr/>
          <p:nvPr/>
        </p:nvGrpSpPr>
        <p:grpSpPr>
          <a:xfrm rot="6119681" flipH="1">
            <a:off x="8427832" y="4236066"/>
            <a:ext cx="1016653" cy="867617"/>
            <a:chOff x="6844761" y="3813808"/>
            <a:chExt cx="948728" cy="809649"/>
          </a:xfrm>
        </p:grpSpPr>
        <p:sp>
          <p:nvSpPr>
            <p:cNvPr id="21964" name="Google Shape;21964;p35"/>
            <p:cNvSpPr/>
            <p:nvPr/>
          </p:nvSpPr>
          <p:spPr>
            <a:xfrm rot="8706649" flipH="1">
              <a:off x="6967710" y="3858794"/>
              <a:ext cx="324419" cy="531843"/>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5" name="Google Shape;21965;p35"/>
            <p:cNvSpPr/>
            <p:nvPr/>
          </p:nvSpPr>
          <p:spPr>
            <a:xfrm rot="8706649" flipH="1">
              <a:off x="7337188" y="4167809"/>
              <a:ext cx="381732" cy="380687"/>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6" name="Google Shape;21966;p35"/>
            <p:cNvSpPr/>
            <p:nvPr/>
          </p:nvSpPr>
          <p:spPr>
            <a:xfrm rot="8706649" flipH="1">
              <a:off x="7534787" y="4318277"/>
              <a:ext cx="167693" cy="212631"/>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7" name="Google Shape;21967;p35"/>
            <p:cNvSpPr/>
            <p:nvPr/>
          </p:nvSpPr>
          <p:spPr>
            <a:xfrm rot="8706649" flipH="1">
              <a:off x="7358386" y="4180468"/>
              <a:ext cx="261046" cy="247176"/>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68" name="Google Shape;21968;p35"/>
          <p:cNvSpPr/>
          <p:nvPr/>
        </p:nvSpPr>
        <p:spPr>
          <a:xfrm>
            <a:off x="8498443" y="8443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69" name="Google Shape;21969;p35"/>
          <p:cNvGrpSpPr/>
          <p:nvPr/>
        </p:nvGrpSpPr>
        <p:grpSpPr>
          <a:xfrm>
            <a:off x="8716076" y="1141057"/>
            <a:ext cx="170431" cy="208992"/>
            <a:chOff x="7314226" y="2364570"/>
            <a:chExt cx="170431" cy="208992"/>
          </a:xfrm>
        </p:grpSpPr>
        <p:sp>
          <p:nvSpPr>
            <p:cNvPr id="21970" name="Google Shape;21970;p3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1" name="Google Shape;21971;p3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2" name="Google Shape;21972;p3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3" name="Google Shape;21973;p3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74" name="Google Shape;21974;p35"/>
          <p:cNvSpPr/>
          <p:nvPr/>
        </p:nvSpPr>
        <p:spPr>
          <a:xfrm>
            <a:off x="8778125" y="3046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5" name="Google Shape;21975;p35"/>
          <p:cNvSpPr/>
          <p:nvPr/>
        </p:nvSpPr>
        <p:spPr>
          <a:xfrm>
            <a:off x="8475825" y="211828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6" name="Google Shape;21976;p35"/>
          <p:cNvSpPr/>
          <p:nvPr/>
        </p:nvSpPr>
        <p:spPr>
          <a:xfrm>
            <a:off x="8767800" y="333173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77" name="Google Shape;21977;p35"/>
          <p:cNvGrpSpPr/>
          <p:nvPr/>
        </p:nvGrpSpPr>
        <p:grpSpPr>
          <a:xfrm>
            <a:off x="8760101" y="2580607"/>
            <a:ext cx="170431" cy="208992"/>
            <a:chOff x="7314226" y="2364570"/>
            <a:chExt cx="170431" cy="208992"/>
          </a:xfrm>
        </p:grpSpPr>
        <p:sp>
          <p:nvSpPr>
            <p:cNvPr id="21978" name="Google Shape;21978;p3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9" name="Google Shape;21979;p3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0" name="Google Shape;21980;p3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1" name="Google Shape;21981;p3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82" name="Google Shape;21982;p35"/>
          <p:cNvGrpSpPr/>
          <p:nvPr/>
        </p:nvGrpSpPr>
        <p:grpSpPr>
          <a:xfrm>
            <a:off x="159580" y="156004"/>
            <a:ext cx="806569" cy="817291"/>
            <a:chOff x="159580" y="156004"/>
            <a:chExt cx="806569" cy="817291"/>
          </a:xfrm>
        </p:grpSpPr>
        <p:sp>
          <p:nvSpPr>
            <p:cNvPr id="21983" name="Google Shape;21983;p35"/>
            <p:cNvSpPr/>
            <p:nvPr/>
          </p:nvSpPr>
          <p:spPr>
            <a:xfrm rot="7106339">
              <a:off x="196658" y="323469"/>
              <a:ext cx="668217" cy="482362"/>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4" name="Google Shape;21984;p35"/>
            <p:cNvSpPr/>
            <p:nvPr/>
          </p:nvSpPr>
          <p:spPr>
            <a:xfrm rot="7106339">
              <a:off x="391140" y="475964"/>
              <a:ext cx="376633" cy="19629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5" name="Google Shape;21985;p35"/>
            <p:cNvSpPr/>
            <p:nvPr/>
          </p:nvSpPr>
          <p:spPr>
            <a:xfrm rot="7106339">
              <a:off x="522214" y="514225"/>
              <a:ext cx="75314" cy="45185"/>
            </a:xfrm>
            <a:custGeom>
              <a:avLst/>
              <a:gdLst/>
              <a:ahLst/>
              <a:cxnLst/>
              <a:rect l="l" t="t" r="r" b="b"/>
              <a:pathLst>
                <a:path w="4727" h="2836" fill="none" extrusionOk="0">
                  <a:moveTo>
                    <a:pt x="1" y="0"/>
                  </a:moveTo>
                  <a:lnTo>
                    <a:pt x="2593" y="2836"/>
                  </a:lnTo>
                  <a:lnTo>
                    <a:pt x="4726" y="892"/>
                  </a:lnTo>
                </a:path>
              </a:pathLst>
            </a:custGeom>
            <a:noFill/>
            <a:ln w="87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6" name="Google Shape;21986;p35"/>
            <p:cNvSpPr/>
            <p:nvPr/>
          </p:nvSpPr>
          <p:spPr>
            <a:xfrm rot="7106339">
              <a:off x="506162" y="548398"/>
              <a:ext cx="48627" cy="8620"/>
            </a:xfrm>
            <a:custGeom>
              <a:avLst/>
              <a:gdLst/>
              <a:ahLst/>
              <a:cxnLst/>
              <a:rect l="l" t="t" r="r" b="b"/>
              <a:pathLst>
                <a:path w="3052" h="541" fill="none" extrusionOk="0">
                  <a:moveTo>
                    <a:pt x="3052" y="1"/>
                  </a:moveTo>
                  <a:lnTo>
                    <a:pt x="0" y="541"/>
                  </a:lnTo>
                </a:path>
              </a:pathLst>
            </a:custGeom>
            <a:noFill/>
            <a:ln w="87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7" name="Google Shape;21987;p35"/>
            <p:cNvSpPr/>
            <p:nvPr/>
          </p:nvSpPr>
          <p:spPr>
            <a:xfrm rot="7106339">
              <a:off x="825531" y="518742"/>
              <a:ext cx="129517" cy="102399"/>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8" name="Google Shape;21988;p35"/>
            <p:cNvSpPr/>
            <p:nvPr/>
          </p:nvSpPr>
          <p:spPr>
            <a:xfrm rot="7106339">
              <a:off x="783333" y="620702"/>
              <a:ext cx="57246" cy="70024"/>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89" name="Google Shape;21989;p35"/>
          <p:cNvSpPr/>
          <p:nvPr/>
        </p:nvSpPr>
        <p:spPr>
          <a:xfrm flipH="1">
            <a:off x="494125" y="103668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0" name="Google Shape;21990;p35"/>
          <p:cNvSpPr/>
          <p:nvPr/>
        </p:nvSpPr>
        <p:spPr>
          <a:xfrm flipH="1">
            <a:off x="202150" y="232633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91" name="Google Shape;21991;p35"/>
          <p:cNvGrpSpPr/>
          <p:nvPr/>
        </p:nvGrpSpPr>
        <p:grpSpPr>
          <a:xfrm flipH="1">
            <a:off x="214862" y="1499007"/>
            <a:ext cx="170431" cy="208992"/>
            <a:chOff x="7314226" y="2364570"/>
            <a:chExt cx="170431" cy="208992"/>
          </a:xfrm>
        </p:grpSpPr>
        <p:sp>
          <p:nvSpPr>
            <p:cNvPr id="21992" name="Google Shape;21992;p3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3" name="Google Shape;21993;p3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4" name="Google Shape;21994;p3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5" name="Google Shape;21995;p3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96" name="Google Shape;21996;p35"/>
          <p:cNvSpPr/>
          <p:nvPr/>
        </p:nvSpPr>
        <p:spPr>
          <a:xfrm>
            <a:off x="385293" y="20771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fld id="{BC96B209-638C-4C83-B76A-86F9E891A430}" type="datetimeFigureOut">
              <a:rPr lang="en-US"/>
              <a:pPr>
                <a:defRPr/>
              </a:pPr>
              <a:t>12/12/2024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CEAF104A-BCCC-4E7E-B13C-2E8F0EB25C44}" type="slidenum">
              <a:rPr lang="en-US" altLang="en-US"/>
              <a:pPr>
                <a:defRPr/>
              </a:pPr>
              <a:t>‹#›</a:t>
            </a:fld>
            <a:endParaRPr lang="en-US" altLang="en-US"/>
          </a:p>
        </p:txBody>
      </p:sp>
    </p:spTree>
    <p:extLst>
      <p:ext uri="{BB962C8B-B14F-4D97-AF65-F5344CB8AC3E}">
        <p14:creationId xmlns:p14="http://schemas.microsoft.com/office/powerpoint/2010/main" val="1093147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46"/>
        <p:cNvGrpSpPr/>
        <p:nvPr/>
      </p:nvGrpSpPr>
      <p:grpSpPr>
        <a:xfrm>
          <a:off x="0" y="0"/>
          <a:ext cx="0" cy="0"/>
          <a:chOff x="0" y="0"/>
          <a:chExt cx="0" cy="0"/>
        </a:xfrm>
      </p:grpSpPr>
      <p:grpSp>
        <p:nvGrpSpPr>
          <p:cNvPr id="1347" name="Google Shape;1347;p4"/>
          <p:cNvGrpSpPr/>
          <p:nvPr/>
        </p:nvGrpSpPr>
        <p:grpSpPr>
          <a:xfrm>
            <a:off x="-44372" y="-112096"/>
            <a:ext cx="9232744" cy="5367692"/>
            <a:chOff x="-36097" y="-112100"/>
            <a:chExt cx="9232744" cy="5367692"/>
          </a:xfrm>
        </p:grpSpPr>
        <p:sp>
          <p:nvSpPr>
            <p:cNvPr id="1348" name="Google Shape;1348;p4"/>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3" name="Google Shape;1983;p4"/>
          <p:cNvSpPr txBox="1">
            <a:spLocks noGrp="1"/>
          </p:cNvSpPr>
          <p:nvPr>
            <p:ph type="body" idx="1"/>
          </p:nvPr>
        </p:nvSpPr>
        <p:spPr>
          <a:xfrm>
            <a:off x="715100" y="2818600"/>
            <a:ext cx="3110400" cy="954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984" name="Google Shape;1984;p4"/>
          <p:cNvSpPr txBox="1">
            <a:spLocks noGrp="1"/>
          </p:cNvSpPr>
          <p:nvPr>
            <p:ph type="title"/>
          </p:nvPr>
        </p:nvSpPr>
        <p:spPr>
          <a:xfrm>
            <a:off x="715100" y="1370900"/>
            <a:ext cx="3110400" cy="1383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85" name="Google Shape;1985;p4"/>
          <p:cNvGrpSpPr/>
          <p:nvPr/>
        </p:nvGrpSpPr>
        <p:grpSpPr>
          <a:xfrm rot="10800000" flipH="1">
            <a:off x="850983" y="4010962"/>
            <a:ext cx="1299542" cy="1242440"/>
            <a:chOff x="5960783" y="635087"/>
            <a:chExt cx="1299542" cy="1242440"/>
          </a:xfrm>
        </p:grpSpPr>
        <p:sp>
          <p:nvSpPr>
            <p:cNvPr id="1986" name="Google Shape;1986;p4"/>
            <p:cNvSpPr/>
            <p:nvPr/>
          </p:nvSpPr>
          <p:spPr>
            <a:xfrm rot="8706649" flipH="1">
              <a:off x="6096602" y="857355"/>
              <a:ext cx="1027903" cy="797904"/>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
            <p:cNvSpPr/>
            <p:nvPr/>
          </p:nvSpPr>
          <p:spPr>
            <a:xfrm rot="8706649" flipH="1">
              <a:off x="6351682" y="1041239"/>
              <a:ext cx="534724" cy="428185"/>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
            <p:cNvSpPr/>
            <p:nvPr/>
          </p:nvSpPr>
          <p:spPr>
            <a:xfrm rot="8706649" flipH="1">
              <a:off x="6526998" y="1279026"/>
              <a:ext cx="96831" cy="73188"/>
            </a:xfrm>
            <a:custGeom>
              <a:avLst/>
              <a:gdLst/>
              <a:ahLst/>
              <a:cxnLst/>
              <a:rect l="l" t="t" r="r" b="b"/>
              <a:pathLst>
                <a:path w="4538" h="3430" fill="none" extrusionOk="0">
                  <a:moveTo>
                    <a:pt x="1" y="1026"/>
                  </a:moveTo>
                  <a:lnTo>
                    <a:pt x="4537" y="3430"/>
                  </a:lnTo>
                  <a:lnTo>
                    <a:pt x="4537"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
            <p:cNvSpPr/>
            <p:nvPr/>
          </p:nvSpPr>
          <p:spPr>
            <a:xfrm rot="8706649" flipH="1">
              <a:off x="6600196" y="1232668"/>
              <a:ext cx="74341" cy="44383"/>
            </a:xfrm>
            <a:custGeom>
              <a:avLst/>
              <a:gdLst/>
              <a:ahLst/>
              <a:cxnLst/>
              <a:rect l="l" t="t" r="r" b="b"/>
              <a:pathLst>
                <a:path w="3484" h="2080" fill="none" extrusionOk="0">
                  <a:moveTo>
                    <a:pt x="3484" y="1701"/>
                  </a:moveTo>
                  <a:lnTo>
                    <a:pt x="0" y="2080"/>
                  </a:lnTo>
                  <a:lnTo>
                    <a:pt x="3484"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
            <p:cNvSpPr/>
            <p:nvPr/>
          </p:nvSpPr>
          <p:spPr>
            <a:xfrm rot="8706649" flipH="1">
              <a:off x="6979657" y="1293134"/>
              <a:ext cx="172302" cy="110636"/>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1" name="Google Shape;1991;p4"/>
          <p:cNvGrpSpPr/>
          <p:nvPr/>
        </p:nvGrpSpPr>
        <p:grpSpPr>
          <a:xfrm rot="-10038048">
            <a:off x="8106657" y="4056102"/>
            <a:ext cx="909625" cy="910298"/>
            <a:chOff x="7654583" y="1341698"/>
            <a:chExt cx="1103561" cy="1104377"/>
          </a:xfrm>
        </p:grpSpPr>
        <p:sp>
          <p:nvSpPr>
            <p:cNvPr id="1992" name="Google Shape;1992;p4"/>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8" name="Google Shape;1998;p4"/>
          <p:cNvGrpSpPr/>
          <p:nvPr/>
        </p:nvGrpSpPr>
        <p:grpSpPr>
          <a:xfrm rot="-5012877">
            <a:off x="202253" y="3819365"/>
            <a:ext cx="823951" cy="824560"/>
            <a:chOff x="7654583" y="1341698"/>
            <a:chExt cx="1103561" cy="1104377"/>
          </a:xfrm>
        </p:grpSpPr>
        <p:sp>
          <p:nvSpPr>
            <p:cNvPr id="1999" name="Google Shape;1999;p4"/>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5" name="Google Shape;2005;p4"/>
          <p:cNvGrpSpPr/>
          <p:nvPr/>
        </p:nvGrpSpPr>
        <p:grpSpPr>
          <a:xfrm>
            <a:off x="2877951" y="4127157"/>
            <a:ext cx="170431" cy="208992"/>
            <a:chOff x="7314226" y="2364570"/>
            <a:chExt cx="170431" cy="208992"/>
          </a:xfrm>
        </p:grpSpPr>
        <p:sp>
          <p:nvSpPr>
            <p:cNvPr id="2006" name="Google Shape;2006;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0" name="Google Shape;2010;p4"/>
          <p:cNvSpPr/>
          <p:nvPr/>
        </p:nvSpPr>
        <p:spPr>
          <a:xfrm>
            <a:off x="3470493" y="44387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
          <p:cNvSpPr/>
          <p:nvPr/>
        </p:nvSpPr>
        <p:spPr>
          <a:xfrm>
            <a:off x="4165175" y="465387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2" name="Google Shape;2012;p4"/>
          <p:cNvGrpSpPr/>
          <p:nvPr/>
        </p:nvGrpSpPr>
        <p:grpSpPr>
          <a:xfrm>
            <a:off x="4856626" y="4379032"/>
            <a:ext cx="170431" cy="208992"/>
            <a:chOff x="7314226" y="2364570"/>
            <a:chExt cx="170431" cy="208992"/>
          </a:xfrm>
        </p:grpSpPr>
        <p:sp>
          <p:nvSpPr>
            <p:cNvPr id="2013" name="Google Shape;2013;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4"/>
          <p:cNvGrpSpPr/>
          <p:nvPr/>
        </p:nvGrpSpPr>
        <p:grpSpPr>
          <a:xfrm>
            <a:off x="8807051" y="2504270"/>
            <a:ext cx="170431" cy="208992"/>
            <a:chOff x="7314226" y="2364570"/>
            <a:chExt cx="170431" cy="208992"/>
          </a:xfrm>
        </p:grpSpPr>
        <p:sp>
          <p:nvSpPr>
            <p:cNvPr id="2018" name="Google Shape;2018;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2" name="Google Shape;2022;p4"/>
          <p:cNvSpPr/>
          <p:nvPr/>
        </p:nvSpPr>
        <p:spPr>
          <a:xfrm>
            <a:off x="8473750" y="194056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
          <p:cNvSpPr/>
          <p:nvPr/>
        </p:nvSpPr>
        <p:spPr>
          <a:xfrm>
            <a:off x="2327875" y="44816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4" name="Google Shape;2024;p4"/>
          <p:cNvGrpSpPr/>
          <p:nvPr/>
        </p:nvGrpSpPr>
        <p:grpSpPr>
          <a:xfrm>
            <a:off x="158276" y="1517182"/>
            <a:ext cx="170431" cy="208992"/>
            <a:chOff x="7314226" y="2364570"/>
            <a:chExt cx="170431" cy="208992"/>
          </a:xfrm>
        </p:grpSpPr>
        <p:sp>
          <p:nvSpPr>
            <p:cNvPr id="2025" name="Google Shape;2025;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9" name="Google Shape;2029;p4"/>
          <p:cNvSpPr/>
          <p:nvPr/>
        </p:nvSpPr>
        <p:spPr>
          <a:xfrm>
            <a:off x="569430" y="20891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
          <p:cNvSpPr/>
          <p:nvPr/>
        </p:nvSpPr>
        <p:spPr>
          <a:xfrm>
            <a:off x="155763" y="23162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1" name="Google Shape;2031;p4"/>
          <p:cNvGrpSpPr/>
          <p:nvPr/>
        </p:nvGrpSpPr>
        <p:grpSpPr>
          <a:xfrm rot="6858664">
            <a:off x="-506979" y="762874"/>
            <a:ext cx="1539462" cy="833114"/>
            <a:chOff x="6837853" y="4004081"/>
            <a:chExt cx="2125358" cy="1150184"/>
          </a:xfrm>
        </p:grpSpPr>
        <p:sp>
          <p:nvSpPr>
            <p:cNvPr id="2032" name="Google Shape;2032;p4"/>
            <p:cNvSpPr/>
            <p:nvPr/>
          </p:nvSpPr>
          <p:spPr>
            <a:xfrm rot="-10151587">
              <a:off x="7733290" y="4607199"/>
              <a:ext cx="1199447" cy="438507"/>
            </a:xfrm>
            <a:custGeom>
              <a:avLst/>
              <a:gdLst/>
              <a:ahLst/>
              <a:cxnLst/>
              <a:rect l="l" t="t" r="r" b="b"/>
              <a:pathLst>
                <a:path w="25121" h="9184" fill="none" extrusionOk="0">
                  <a:moveTo>
                    <a:pt x="25120" y="9184"/>
                  </a:moveTo>
                  <a:lnTo>
                    <a:pt x="18480" y="2798"/>
                  </a:lnTo>
                  <a:lnTo>
                    <a:pt x="0"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
            <p:cNvSpPr/>
            <p:nvPr/>
          </p:nvSpPr>
          <p:spPr>
            <a:xfrm rot="-10151587">
              <a:off x="7357004" y="4793061"/>
              <a:ext cx="682732" cy="60734"/>
            </a:xfrm>
            <a:custGeom>
              <a:avLst/>
              <a:gdLst/>
              <a:ahLst/>
              <a:cxnLst/>
              <a:rect l="l" t="t" r="r" b="b"/>
              <a:pathLst>
                <a:path w="14299" h="1272" fill="none" extrusionOk="0">
                  <a:moveTo>
                    <a:pt x="14299" y="0"/>
                  </a:moveTo>
                  <a:lnTo>
                    <a:pt x="1" y="127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
            <p:cNvSpPr/>
            <p:nvPr/>
          </p:nvSpPr>
          <p:spPr>
            <a:xfrm rot="-10151587">
              <a:off x="7292786" y="4343685"/>
              <a:ext cx="511368" cy="162578"/>
            </a:xfrm>
            <a:custGeom>
              <a:avLst/>
              <a:gdLst/>
              <a:ahLst/>
              <a:cxnLst/>
              <a:rect l="l" t="t" r="r" b="b"/>
              <a:pathLst>
                <a:path w="10710" h="3405" extrusionOk="0">
                  <a:moveTo>
                    <a:pt x="2206" y="0"/>
                  </a:moveTo>
                  <a:cubicBezTo>
                    <a:pt x="1285" y="0"/>
                    <a:pt x="501" y="259"/>
                    <a:pt x="0" y="918"/>
                  </a:cubicBezTo>
                  <a:lnTo>
                    <a:pt x="10710" y="3404"/>
                  </a:lnTo>
                  <a:cubicBezTo>
                    <a:pt x="10710" y="3404"/>
                    <a:pt x="5551" y="0"/>
                    <a:pt x="220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
            <p:cNvSpPr/>
            <p:nvPr/>
          </p:nvSpPr>
          <p:spPr>
            <a:xfrm rot="-10151587">
              <a:off x="7694752" y="4823983"/>
              <a:ext cx="311691" cy="267191"/>
            </a:xfrm>
            <a:custGeom>
              <a:avLst/>
              <a:gdLst/>
              <a:ahLst/>
              <a:cxnLst/>
              <a:rect l="l" t="t" r="r" b="b"/>
              <a:pathLst>
                <a:path w="6528" h="5596" extrusionOk="0">
                  <a:moveTo>
                    <a:pt x="6527" y="1"/>
                  </a:moveTo>
                  <a:cubicBezTo>
                    <a:pt x="6527" y="1"/>
                    <a:pt x="0" y="1527"/>
                    <a:pt x="57" y="5596"/>
                  </a:cubicBezTo>
                  <a:lnTo>
                    <a:pt x="6527"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
            <p:cNvSpPr/>
            <p:nvPr/>
          </p:nvSpPr>
          <p:spPr>
            <a:xfrm rot="-10151587">
              <a:off x="6980052" y="4753518"/>
              <a:ext cx="372425" cy="87950"/>
            </a:xfrm>
            <a:custGeom>
              <a:avLst/>
              <a:gdLst/>
              <a:ahLst/>
              <a:cxnLst/>
              <a:rect l="l" t="t" r="r" b="b"/>
              <a:pathLst>
                <a:path w="7800" h="1842" extrusionOk="0">
                  <a:moveTo>
                    <a:pt x="3667" y="1"/>
                  </a:moveTo>
                  <a:cubicBezTo>
                    <a:pt x="2232" y="1"/>
                    <a:pt x="786" y="421"/>
                    <a:pt x="1" y="1841"/>
                  </a:cubicBezTo>
                  <a:lnTo>
                    <a:pt x="7799" y="880"/>
                  </a:lnTo>
                  <a:cubicBezTo>
                    <a:pt x="7799" y="880"/>
                    <a:pt x="5744" y="1"/>
                    <a:pt x="366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
            <p:cNvSpPr/>
            <p:nvPr/>
          </p:nvSpPr>
          <p:spPr>
            <a:xfrm rot="-10151587">
              <a:off x="8113756" y="4584415"/>
              <a:ext cx="321145" cy="372425"/>
            </a:xfrm>
            <a:custGeom>
              <a:avLst/>
              <a:gdLst/>
              <a:ahLst/>
              <a:cxnLst/>
              <a:rect l="l" t="t" r="r" b="b"/>
              <a:pathLst>
                <a:path w="6726" h="7800" extrusionOk="0">
                  <a:moveTo>
                    <a:pt x="1" y="1"/>
                  </a:moveTo>
                  <a:cubicBezTo>
                    <a:pt x="481" y="2770"/>
                    <a:pt x="3222" y="5313"/>
                    <a:pt x="6726" y="7800"/>
                  </a:cubicBezTo>
                  <a:cubicBezTo>
                    <a:pt x="6726" y="7800"/>
                    <a:pt x="3787" y="1414"/>
                    <a:pt x="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
            <p:cNvSpPr/>
            <p:nvPr/>
          </p:nvSpPr>
          <p:spPr>
            <a:xfrm rot="-10151587">
              <a:off x="7409273" y="4040339"/>
              <a:ext cx="427716" cy="433159"/>
            </a:xfrm>
            <a:custGeom>
              <a:avLst/>
              <a:gdLst/>
              <a:ahLst/>
              <a:cxnLst/>
              <a:rect l="l" t="t" r="r" b="b"/>
              <a:pathLst>
                <a:path w="8958" h="9072" extrusionOk="0">
                  <a:moveTo>
                    <a:pt x="0" y="1"/>
                  </a:moveTo>
                  <a:lnTo>
                    <a:pt x="0" y="1"/>
                  </a:lnTo>
                  <a:cubicBezTo>
                    <a:pt x="1" y="1"/>
                    <a:pt x="2487" y="7376"/>
                    <a:pt x="8958" y="9071"/>
                  </a:cubicBezTo>
                  <a:cubicBezTo>
                    <a:pt x="7291" y="4380"/>
                    <a:pt x="4126" y="1583"/>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
            <p:cNvSpPr/>
            <p:nvPr/>
          </p:nvSpPr>
          <p:spPr>
            <a:xfrm rot="-10151587">
              <a:off x="6859725" y="4458855"/>
              <a:ext cx="528939" cy="283330"/>
            </a:xfrm>
            <a:custGeom>
              <a:avLst/>
              <a:gdLst/>
              <a:ahLst/>
              <a:cxnLst/>
              <a:rect l="l" t="t" r="r" b="b"/>
              <a:pathLst>
                <a:path w="11078" h="5934" extrusionOk="0">
                  <a:moveTo>
                    <a:pt x="1" y="0"/>
                  </a:moveTo>
                  <a:cubicBezTo>
                    <a:pt x="1" y="0"/>
                    <a:pt x="6189" y="5849"/>
                    <a:pt x="11077" y="5934"/>
                  </a:cubicBezTo>
                  <a:cubicBezTo>
                    <a:pt x="7658" y="2034"/>
                    <a:pt x="3872" y="735"/>
                    <a:pt x="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0" name="Google Shape;2040;p4"/>
          <p:cNvGrpSpPr/>
          <p:nvPr/>
        </p:nvGrpSpPr>
        <p:grpSpPr>
          <a:xfrm>
            <a:off x="328701" y="2941857"/>
            <a:ext cx="170431" cy="208992"/>
            <a:chOff x="7314226" y="2364570"/>
            <a:chExt cx="170431" cy="208992"/>
          </a:xfrm>
        </p:grpSpPr>
        <p:sp>
          <p:nvSpPr>
            <p:cNvPr id="2041" name="Google Shape;2041;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5" name="Google Shape;2045;p4"/>
          <p:cNvGrpSpPr/>
          <p:nvPr/>
        </p:nvGrpSpPr>
        <p:grpSpPr>
          <a:xfrm rot="-1613481">
            <a:off x="8318266" y="-25727"/>
            <a:ext cx="1385265" cy="749667"/>
            <a:chOff x="6837853" y="4004081"/>
            <a:chExt cx="2125358" cy="1150184"/>
          </a:xfrm>
        </p:grpSpPr>
        <p:sp>
          <p:nvSpPr>
            <p:cNvPr id="2046" name="Google Shape;2046;p4"/>
            <p:cNvSpPr/>
            <p:nvPr/>
          </p:nvSpPr>
          <p:spPr>
            <a:xfrm rot="-10151587">
              <a:off x="7733290" y="4607199"/>
              <a:ext cx="1199447" cy="438507"/>
            </a:xfrm>
            <a:custGeom>
              <a:avLst/>
              <a:gdLst/>
              <a:ahLst/>
              <a:cxnLst/>
              <a:rect l="l" t="t" r="r" b="b"/>
              <a:pathLst>
                <a:path w="25121" h="9184" fill="none" extrusionOk="0">
                  <a:moveTo>
                    <a:pt x="25120" y="9184"/>
                  </a:moveTo>
                  <a:lnTo>
                    <a:pt x="18480" y="2798"/>
                  </a:lnTo>
                  <a:lnTo>
                    <a:pt x="0"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
            <p:cNvSpPr/>
            <p:nvPr/>
          </p:nvSpPr>
          <p:spPr>
            <a:xfrm rot="-10151587">
              <a:off x="7357004" y="4793061"/>
              <a:ext cx="682732" cy="60734"/>
            </a:xfrm>
            <a:custGeom>
              <a:avLst/>
              <a:gdLst/>
              <a:ahLst/>
              <a:cxnLst/>
              <a:rect l="l" t="t" r="r" b="b"/>
              <a:pathLst>
                <a:path w="14299" h="1272" fill="none" extrusionOk="0">
                  <a:moveTo>
                    <a:pt x="14299" y="0"/>
                  </a:moveTo>
                  <a:lnTo>
                    <a:pt x="1" y="127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
            <p:cNvSpPr/>
            <p:nvPr/>
          </p:nvSpPr>
          <p:spPr>
            <a:xfrm rot="-10151587">
              <a:off x="7292786" y="4343685"/>
              <a:ext cx="511368" cy="162578"/>
            </a:xfrm>
            <a:custGeom>
              <a:avLst/>
              <a:gdLst/>
              <a:ahLst/>
              <a:cxnLst/>
              <a:rect l="l" t="t" r="r" b="b"/>
              <a:pathLst>
                <a:path w="10710" h="3405" extrusionOk="0">
                  <a:moveTo>
                    <a:pt x="2206" y="0"/>
                  </a:moveTo>
                  <a:cubicBezTo>
                    <a:pt x="1285" y="0"/>
                    <a:pt x="501" y="259"/>
                    <a:pt x="0" y="918"/>
                  </a:cubicBezTo>
                  <a:lnTo>
                    <a:pt x="10710" y="3404"/>
                  </a:lnTo>
                  <a:cubicBezTo>
                    <a:pt x="10710" y="3404"/>
                    <a:pt x="5551" y="0"/>
                    <a:pt x="220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
            <p:cNvSpPr/>
            <p:nvPr/>
          </p:nvSpPr>
          <p:spPr>
            <a:xfrm rot="-10151587">
              <a:off x="7694752" y="4823983"/>
              <a:ext cx="311691" cy="267191"/>
            </a:xfrm>
            <a:custGeom>
              <a:avLst/>
              <a:gdLst/>
              <a:ahLst/>
              <a:cxnLst/>
              <a:rect l="l" t="t" r="r" b="b"/>
              <a:pathLst>
                <a:path w="6528" h="5596" extrusionOk="0">
                  <a:moveTo>
                    <a:pt x="6527" y="1"/>
                  </a:moveTo>
                  <a:cubicBezTo>
                    <a:pt x="6527" y="1"/>
                    <a:pt x="0" y="1527"/>
                    <a:pt x="57" y="5596"/>
                  </a:cubicBezTo>
                  <a:lnTo>
                    <a:pt x="6527"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
            <p:cNvSpPr/>
            <p:nvPr/>
          </p:nvSpPr>
          <p:spPr>
            <a:xfrm rot="-10151587">
              <a:off x="6980052" y="4753518"/>
              <a:ext cx="372425" cy="87950"/>
            </a:xfrm>
            <a:custGeom>
              <a:avLst/>
              <a:gdLst/>
              <a:ahLst/>
              <a:cxnLst/>
              <a:rect l="l" t="t" r="r" b="b"/>
              <a:pathLst>
                <a:path w="7800" h="1842" extrusionOk="0">
                  <a:moveTo>
                    <a:pt x="3667" y="1"/>
                  </a:moveTo>
                  <a:cubicBezTo>
                    <a:pt x="2232" y="1"/>
                    <a:pt x="786" y="421"/>
                    <a:pt x="1" y="1841"/>
                  </a:cubicBezTo>
                  <a:lnTo>
                    <a:pt x="7799" y="880"/>
                  </a:lnTo>
                  <a:cubicBezTo>
                    <a:pt x="7799" y="880"/>
                    <a:pt x="5744" y="1"/>
                    <a:pt x="366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
            <p:cNvSpPr/>
            <p:nvPr/>
          </p:nvSpPr>
          <p:spPr>
            <a:xfrm rot="-10151587">
              <a:off x="8113756" y="4584415"/>
              <a:ext cx="321145" cy="372425"/>
            </a:xfrm>
            <a:custGeom>
              <a:avLst/>
              <a:gdLst/>
              <a:ahLst/>
              <a:cxnLst/>
              <a:rect l="l" t="t" r="r" b="b"/>
              <a:pathLst>
                <a:path w="6726" h="7800" extrusionOk="0">
                  <a:moveTo>
                    <a:pt x="1" y="1"/>
                  </a:moveTo>
                  <a:cubicBezTo>
                    <a:pt x="481" y="2770"/>
                    <a:pt x="3222" y="5313"/>
                    <a:pt x="6726" y="7800"/>
                  </a:cubicBezTo>
                  <a:cubicBezTo>
                    <a:pt x="6726" y="7800"/>
                    <a:pt x="3787" y="1414"/>
                    <a:pt x="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
            <p:cNvSpPr/>
            <p:nvPr/>
          </p:nvSpPr>
          <p:spPr>
            <a:xfrm rot="-10151587">
              <a:off x="7409273" y="4040339"/>
              <a:ext cx="427716" cy="433159"/>
            </a:xfrm>
            <a:custGeom>
              <a:avLst/>
              <a:gdLst/>
              <a:ahLst/>
              <a:cxnLst/>
              <a:rect l="l" t="t" r="r" b="b"/>
              <a:pathLst>
                <a:path w="8958" h="9072" extrusionOk="0">
                  <a:moveTo>
                    <a:pt x="0" y="1"/>
                  </a:moveTo>
                  <a:lnTo>
                    <a:pt x="0" y="1"/>
                  </a:lnTo>
                  <a:cubicBezTo>
                    <a:pt x="1" y="1"/>
                    <a:pt x="2487" y="7376"/>
                    <a:pt x="8958" y="9071"/>
                  </a:cubicBezTo>
                  <a:cubicBezTo>
                    <a:pt x="7291" y="4380"/>
                    <a:pt x="4126" y="1583"/>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
            <p:cNvSpPr/>
            <p:nvPr/>
          </p:nvSpPr>
          <p:spPr>
            <a:xfrm rot="-10151587">
              <a:off x="6859725" y="4458855"/>
              <a:ext cx="528939" cy="283330"/>
            </a:xfrm>
            <a:custGeom>
              <a:avLst/>
              <a:gdLst/>
              <a:ahLst/>
              <a:cxnLst/>
              <a:rect l="l" t="t" r="r" b="b"/>
              <a:pathLst>
                <a:path w="11078" h="5934" extrusionOk="0">
                  <a:moveTo>
                    <a:pt x="1" y="0"/>
                  </a:moveTo>
                  <a:cubicBezTo>
                    <a:pt x="1" y="0"/>
                    <a:pt x="6189" y="5849"/>
                    <a:pt x="11077" y="5934"/>
                  </a:cubicBezTo>
                  <a:cubicBezTo>
                    <a:pt x="7658" y="2034"/>
                    <a:pt x="3872" y="735"/>
                    <a:pt x="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4" name="Google Shape;2054;p4"/>
          <p:cNvSpPr/>
          <p:nvPr/>
        </p:nvSpPr>
        <p:spPr>
          <a:xfrm flipH="1">
            <a:off x="2726057" y="50667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
          <p:cNvSpPr/>
          <p:nvPr/>
        </p:nvSpPr>
        <p:spPr>
          <a:xfrm flipH="1">
            <a:off x="1945538" y="7218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6" name="Google Shape;2056;p4"/>
          <p:cNvGrpSpPr/>
          <p:nvPr/>
        </p:nvGrpSpPr>
        <p:grpSpPr>
          <a:xfrm flipH="1">
            <a:off x="1259100" y="446982"/>
            <a:ext cx="170431" cy="208992"/>
            <a:chOff x="7314226" y="2364570"/>
            <a:chExt cx="170431" cy="208992"/>
          </a:xfrm>
        </p:grpSpPr>
        <p:sp>
          <p:nvSpPr>
            <p:cNvPr id="2057" name="Google Shape;2057;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1" name="Google Shape;2061;p4"/>
          <p:cNvSpPr/>
          <p:nvPr/>
        </p:nvSpPr>
        <p:spPr>
          <a:xfrm flipH="1">
            <a:off x="3782838" y="54956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
          <p:cNvSpPr/>
          <p:nvPr/>
        </p:nvSpPr>
        <p:spPr>
          <a:xfrm flipH="1">
            <a:off x="5983457" y="50667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3" name="Google Shape;2063;p4"/>
          <p:cNvGrpSpPr/>
          <p:nvPr/>
        </p:nvGrpSpPr>
        <p:grpSpPr>
          <a:xfrm flipH="1">
            <a:off x="4516500" y="294582"/>
            <a:ext cx="170431" cy="208992"/>
            <a:chOff x="7314226" y="2364570"/>
            <a:chExt cx="170431" cy="208992"/>
          </a:xfrm>
        </p:grpSpPr>
        <p:sp>
          <p:nvSpPr>
            <p:cNvPr id="2064" name="Google Shape;2064;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8" name="Google Shape;2068;p4"/>
          <p:cNvSpPr/>
          <p:nvPr/>
        </p:nvSpPr>
        <p:spPr>
          <a:xfrm flipH="1">
            <a:off x="7192638" y="70196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
          <p:cNvSpPr/>
          <p:nvPr/>
        </p:nvSpPr>
        <p:spPr>
          <a:xfrm flipH="1">
            <a:off x="5040682" y="631633"/>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42"/>
        <p:cNvGrpSpPr/>
        <p:nvPr/>
      </p:nvGrpSpPr>
      <p:grpSpPr>
        <a:xfrm>
          <a:off x="0" y="0"/>
          <a:ext cx="0" cy="0"/>
          <a:chOff x="0" y="0"/>
          <a:chExt cx="0" cy="0"/>
        </a:xfrm>
      </p:grpSpPr>
      <p:grpSp>
        <p:nvGrpSpPr>
          <p:cNvPr id="2743" name="Google Shape;2743;p6"/>
          <p:cNvGrpSpPr/>
          <p:nvPr/>
        </p:nvGrpSpPr>
        <p:grpSpPr>
          <a:xfrm>
            <a:off x="-44372" y="-112096"/>
            <a:ext cx="9232744" cy="5367692"/>
            <a:chOff x="-36097" y="-112100"/>
            <a:chExt cx="9232744" cy="5367692"/>
          </a:xfrm>
        </p:grpSpPr>
        <p:sp>
          <p:nvSpPr>
            <p:cNvPr id="2744" name="Google Shape;2744;p6"/>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6"/>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6"/>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6"/>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6"/>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6"/>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6"/>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6"/>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6"/>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6"/>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6"/>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6"/>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6"/>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6"/>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6"/>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6"/>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6"/>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6"/>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6"/>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6"/>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6"/>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6"/>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6"/>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6"/>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6"/>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6"/>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6"/>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6"/>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6"/>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6"/>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6"/>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6"/>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6"/>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6"/>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6"/>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6"/>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6"/>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6"/>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6"/>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6"/>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6"/>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6"/>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6"/>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6"/>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6"/>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6"/>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6"/>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6"/>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6"/>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6"/>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6"/>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6"/>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6"/>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6"/>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6"/>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6"/>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6"/>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6"/>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6"/>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6"/>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6"/>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6"/>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6"/>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6"/>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6"/>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6"/>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6"/>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6"/>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6"/>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6"/>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6"/>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6"/>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6"/>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6"/>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6"/>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6"/>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6"/>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6"/>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6"/>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6"/>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6"/>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6"/>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6"/>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6"/>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6"/>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6"/>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6"/>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6"/>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6"/>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6"/>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6"/>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6"/>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6"/>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6"/>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6"/>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6"/>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6"/>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6"/>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6"/>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6"/>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6"/>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6"/>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6"/>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6"/>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6"/>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6"/>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6"/>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6"/>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6"/>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6"/>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6"/>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6"/>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6"/>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6"/>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6"/>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6"/>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6"/>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6"/>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6"/>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6"/>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6"/>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6"/>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6"/>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6"/>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6"/>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6"/>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6"/>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6"/>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6"/>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6"/>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6"/>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6"/>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6"/>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6"/>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6"/>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6"/>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6"/>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6"/>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6"/>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6"/>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6"/>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6"/>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6"/>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6"/>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6"/>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6"/>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6"/>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6"/>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6"/>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6"/>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6"/>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6"/>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6"/>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6"/>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6"/>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6"/>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6"/>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6"/>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6"/>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6"/>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6"/>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6"/>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6"/>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6"/>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6"/>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6"/>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6"/>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6"/>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6"/>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6"/>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6"/>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6"/>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6"/>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6"/>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6"/>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6"/>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6"/>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6"/>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6"/>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6"/>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6"/>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6"/>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6"/>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6"/>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6"/>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6"/>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6"/>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6"/>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6"/>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6"/>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6"/>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6"/>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6"/>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6"/>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6"/>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6"/>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6"/>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6"/>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6"/>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6"/>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6"/>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6"/>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6"/>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6"/>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6"/>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6"/>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6"/>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6"/>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6"/>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6"/>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6"/>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6"/>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6"/>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6"/>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6"/>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6"/>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6"/>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6"/>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6"/>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6"/>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6"/>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6"/>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6"/>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6"/>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6"/>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6"/>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6"/>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6"/>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6"/>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6"/>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6"/>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6"/>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6"/>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6"/>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6"/>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6"/>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6"/>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6"/>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6"/>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6"/>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6"/>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6"/>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6"/>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6"/>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6"/>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6"/>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6"/>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6"/>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6"/>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6"/>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6"/>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6"/>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6"/>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6"/>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6"/>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6"/>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6"/>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6"/>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6"/>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6"/>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6"/>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6"/>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6"/>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6"/>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6"/>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6"/>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6"/>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6"/>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6"/>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6"/>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6"/>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6"/>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6"/>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6"/>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6"/>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6"/>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6"/>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6"/>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6"/>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6"/>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6"/>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6"/>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6"/>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6"/>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6"/>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6"/>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6"/>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6"/>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6"/>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6"/>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6"/>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6"/>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6"/>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6"/>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6"/>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6"/>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6"/>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6"/>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6"/>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6"/>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6"/>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6"/>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6"/>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6"/>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6"/>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6"/>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6"/>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6"/>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6"/>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6"/>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6"/>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6"/>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6"/>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6"/>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6"/>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6"/>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6"/>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6"/>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6"/>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6"/>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6"/>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6"/>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6"/>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6"/>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6"/>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6"/>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6"/>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6"/>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6"/>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6"/>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6"/>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6"/>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6"/>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6"/>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6"/>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6"/>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6"/>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6"/>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6"/>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6"/>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6"/>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6"/>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6"/>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6"/>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6"/>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6"/>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6"/>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6"/>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6"/>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6"/>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6"/>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6"/>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6"/>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6"/>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6"/>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6"/>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6"/>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6"/>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6"/>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6"/>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6"/>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6"/>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6"/>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6"/>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6"/>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6"/>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6"/>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6"/>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6"/>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6"/>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6"/>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6"/>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6"/>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6"/>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6"/>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6"/>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6"/>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6"/>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6"/>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6"/>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6"/>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6"/>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6"/>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6"/>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6"/>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6"/>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6"/>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6"/>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6"/>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6"/>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6"/>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6"/>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6"/>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6"/>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6"/>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6"/>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6"/>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6"/>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6"/>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6"/>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6"/>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6"/>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6"/>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6"/>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6"/>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6"/>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6"/>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6"/>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6"/>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6"/>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6"/>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6"/>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6"/>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6"/>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6"/>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6"/>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6"/>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6"/>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6"/>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6"/>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6"/>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6"/>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6"/>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6"/>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6"/>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6"/>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6"/>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6"/>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6"/>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6"/>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6"/>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6"/>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6"/>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6"/>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6"/>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6"/>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6"/>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6"/>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6"/>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6"/>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6"/>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6"/>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6"/>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6"/>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6"/>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6"/>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6"/>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6"/>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6"/>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6"/>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6"/>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6"/>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6"/>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6"/>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6"/>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6"/>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6"/>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6"/>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6"/>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6"/>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6"/>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6"/>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6"/>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6"/>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6"/>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6"/>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6"/>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6"/>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6"/>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6"/>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6"/>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6"/>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6"/>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6"/>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6"/>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6"/>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6"/>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6"/>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6"/>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6"/>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6"/>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6"/>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6"/>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9" name="Google Shape;3379;p6"/>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380" name="Google Shape;3380;p6"/>
          <p:cNvGrpSpPr/>
          <p:nvPr/>
        </p:nvGrpSpPr>
        <p:grpSpPr>
          <a:xfrm rot="-1512845">
            <a:off x="8158710" y="4112338"/>
            <a:ext cx="996519" cy="1137198"/>
            <a:chOff x="3302100" y="2045388"/>
            <a:chExt cx="743075" cy="847975"/>
          </a:xfrm>
        </p:grpSpPr>
        <p:sp>
          <p:nvSpPr>
            <p:cNvPr id="3381" name="Google Shape;3381;p6"/>
            <p:cNvSpPr/>
            <p:nvPr/>
          </p:nvSpPr>
          <p:spPr>
            <a:xfrm>
              <a:off x="3519775" y="2565513"/>
              <a:ext cx="206325" cy="174875"/>
            </a:xfrm>
            <a:custGeom>
              <a:avLst/>
              <a:gdLst/>
              <a:ahLst/>
              <a:cxnLst/>
              <a:rect l="l" t="t" r="r" b="b"/>
              <a:pathLst>
                <a:path w="8253" h="6995" fill="none" extrusionOk="0">
                  <a:moveTo>
                    <a:pt x="1" y="1"/>
                  </a:moveTo>
                  <a:lnTo>
                    <a:pt x="8253" y="6994"/>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6"/>
            <p:cNvSpPr/>
            <p:nvPr/>
          </p:nvSpPr>
          <p:spPr>
            <a:xfrm>
              <a:off x="3692000" y="2288413"/>
              <a:ext cx="222050" cy="604950"/>
            </a:xfrm>
            <a:custGeom>
              <a:avLst/>
              <a:gdLst/>
              <a:ahLst/>
              <a:cxnLst/>
              <a:rect l="l" t="t" r="r" b="b"/>
              <a:pathLst>
                <a:path w="8882" h="24198" fill="none" extrusionOk="0">
                  <a:moveTo>
                    <a:pt x="8882" y="0"/>
                  </a:moveTo>
                  <a:lnTo>
                    <a:pt x="2727" y="24197"/>
                  </a:lnTo>
                  <a:lnTo>
                    <a:pt x="0" y="11959"/>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6"/>
            <p:cNvSpPr/>
            <p:nvPr/>
          </p:nvSpPr>
          <p:spPr>
            <a:xfrm>
              <a:off x="3676250" y="2360088"/>
              <a:ext cx="98800" cy="227300"/>
            </a:xfrm>
            <a:custGeom>
              <a:avLst/>
              <a:gdLst/>
              <a:ahLst/>
              <a:cxnLst/>
              <a:rect l="l" t="t" r="r" b="b"/>
              <a:pathLst>
                <a:path w="3952" h="9092" extrusionOk="0">
                  <a:moveTo>
                    <a:pt x="3917" y="1"/>
                  </a:moveTo>
                  <a:cubicBezTo>
                    <a:pt x="1" y="2868"/>
                    <a:pt x="630" y="9092"/>
                    <a:pt x="630" y="9092"/>
                  </a:cubicBezTo>
                  <a:cubicBezTo>
                    <a:pt x="2448" y="5980"/>
                    <a:pt x="3952" y="2903"/>
                    <a:pt x="3917"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6"/>
            <p:cNvSpPr/>
            <p:nvPr/>
          </p:nvSpPr>
          <p:spPr>
            <a:xfrm>
              <a:off x="3774150" y="2045388"/>
              <a:ext cx="139900" cy="243050"/>
            </a:xfrm>
            <a:custGeom>
              <a:avLst/>
              <a:gdLst/>
              <a:ahLst/>
              <a:cxnLst/>
              <a:rect l="l" t="t" r="r" b="b"/>
              <a:pathLst>
                <a:path w="5596" h="9722" extrusionOk="0">
                  <a:moveTo>
                    <a:pt x="1" y="0"/>
                  </a:moveTo>
                  <a:cubicBezTo>
                    <a:pt x="2169" y="8567"/>
                    <a:pt x="5596" y="9721"/>
                    <a:pt x="5596" y="9721"/>
                  </a:cubicBezTo>
                  <a:cubicBezTo>
                    <a:pt x="5211" y="5805"/>
                    <a:pt x="3603" y="2483"/>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6"/>
            <p:cNvSpPr/>
            <p:nvPr/>
          </p:nvSpPr>
          <p:spPr>
            <a:xfrm>
              <a:off x="3576600" y="2306763"/>
              <a:ext cx="115425" cy="280625"/>
            </a:xfrm>
            <a:custGeom>
              <a:avLst/>
              <a:gdLst/>
              <a:ahLst/>
              <a:cxnLst/>
              <a:rect l="l" t="t" r="r" b="b"/>
              <a:pathLst>
                <a:path w="4617" h="11225" extrusionOk="0">
                  <a:moveTo>
                    <a:pt x="665" y="1"/>
                  </a:moveTo>
                  <a:lnTo>
                    <a:pt x="665" y="1"/>
                  </a:lnTo>
                  <a:cubicBezTo>
                    <a:pt x="0" y="6679"/>
                    <a:pt x="4616" y="11225"/>
                    <a:pt x="4616" y="11225"/>
                  </a:cubicBezTo>
                  <a:cubicBezTo>
                    <a:pt x="4616" y="7798"/>
                    <a:pt x="3812" y="4162"/>
                    <a:pt x="66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6"/>
            <p:cNvSpPr/>
            <p:nvPr/>
          </p:nvSpPr>
          <p:spPr>
            <a:xfrm>
              <a:off x="3302100" y="2325113"/>
              <a:ext cx="217700" cy="240425"/>
            </a:xfrm>
            <a:custGeom>
              <a:avLst/>
              <a:gdLst/>
              <a:ahLst/>
              <a:cxnLst/>
              <a:rect l="l" t="t" r="r" b="b"/>
              <a:pathLst>
                <a:path w="8708" h="9617" extrusionOk="0">
                  <a:moveTo>
                    <a:pt x="1" y="1"/>
                  </a:moveTo>
                  <a:lnTo>
                    <a:pt x="1" y="1"/>
                  </a:lnTo>
                  <a:cubicBezTo>
                    <a:pt x="2099" y="6680"/>
                    <a:pt x="8708" y="9617"/>
                    <a:pt x="8708" y="9617"/>
                  </a:cubicBezTo>
                  <a:cubicBezTo>
                    <a:pt x="6540" y="4756"/>
                    <a:pt x="3882" y="980"/>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6"/>
            <p:cNvSpPr/>
            <p:nvPr/>
          </p:nvSpPr>
          <p:spPr>
            <a:xfrm>
              <a:off x="3622925" y="2143213"/>
              <a:ext cx="291125" cy="145225"/>
            </a:xfrm>
            <a:custGeom>
              <a:avLst/>
              <a:gdLst/>
              <a:ahLst/>
              <a:cxnLst/>
              <a:rect l="l" t="t" r="r" b="b"/>
              <a:pathLst>
                <a:path w="11645" h="5809" extrusionOk="0">
                  <a:moveTo>
                    <a:pt x="645" y="0"/>
                  </a:moveTo>
                  <a:cubicBezTo>
                    <a:pt x="426" y="0"/>
                    <a:pt x="211" y="13"/>
                    <a:pt x="1" y="39"/>
                  </a:cubicBezTo>
                  <a:cubicBezTo>
                    <a:pt x="3917" y="5284"/>
                    <a:pt x="11645" y="5808"/>
                    <a:pt x="11645" y="5808"/>
                  </a:cubicBezTo>
                  <a:cubicBezTo>
                    <a:pt x="7534" y="2448"/>
                    <a:pt x="3697" y="0"/>
                    <a:pt x="645"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6"/>
            <p:cNvSpPr/>
            <p:nvPr/>
          </p:nvSpPr>
          <p:spPr>
            <a:xfrm>
              <a:off x="3850225" y="2394188"/>
              <a:ext cx="194950" cy="147850"/>
            </a:xfrm>
            <a:custGeom>
              <a:avLst/>
              <a:gdLst/>
              <a:ahLst/>
              <a:cxnLst/>
              <a:rect l="l" t="t" r="r" b="b"/>
              <a:pathLst>
                <a:path w="7798" h="5914" extrusionOk="0">
                  <a:moveTo>
                    <a:pt x="7798" y="0"/>
                  </a:moveTo>
                  <a:lnTo>
                    <a:pt x="0" y="5805"/>
                  </a:lnTo>
                  <a:cubicBezTo>
                    <a:pt x="336" y="5879"/>
                    <a:pt x="663" y="5914"/>
                    <a:pt x="981" y="5914"/>
                  </a:cubicBezTo>
                  <a:cubicBezTo>
                    <a:pt x="5143" y="5914"/>
                    <a:pt x="7798" y="0"/>
                    <a:pt x="779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9" name="Google Shape;3389;p6"/>
          <p:cNvGrpSpPr/>
          <p:nvPr/>
        </p:nvGrpSpPr>
        <p:grpSpPr>
          <a:xfrm>
            <a:off x="8831583" y="2228544"/>
            <a:ext cx="140686" cy="172547"/>
            <a:chOff x="1034783" y="1329944"/>
            <a:chExt cx="140686" cy="172547"/>
          </a:xfrm>
        </p:grpSpPr>
        <p:sp>
          <p:nvSpPr>
            <p:cNvPr id="3390" name="Google Shape;3390;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4" name="Google Shape;3394;p6"/>
          <p:cNvSpPr/>
          <p:nvPr/>
        </p:nvSpPr>
        <p:spPr>
          <a:xfrm>
            <a:off x="8620971" y="1709912"/>
            <a:ext cx="145827" cy="209490"/>
          </a:xfrm>
          <a:custGeom>
            <a:avLst/>
            <a:gdLst/>
            <a:ahLst/>
            <a:cxnLst/>
            <a:rect l="l" t="t" r="r" b="b"/>
            <a:pathLst>
              <a:path w="4966" h="7134" fill="none" extrusionOk="0">
                <a:moveTo>
                  <a:pt x="2483" y="7133"/>
                </a:moveTo>
                <a:lnTo>
                  <a:pt x="1" y="3567"/>
                </a:lnTo>
                <a:lnTo>
                  <a:pt x="2483" y="0"/>
                </a:lnTo>
                <a:lnTo>
                  <a:pt x="4966"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6"/>
          <p:cNvSpPr/>
          <p:nvPr/>
        </p:nvSpPr>
        <p:spPr>
          <a:xfrm>
            <a:off x="7963948" y="150583"/>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6"/>
          <p:cNvSpPr/>
          <p:nvPr/>
        </p:nvSpPr>
        <p:spPr>
          <a:xfrm>
            <a:off x="8680948" y="1169133"/>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7" name="Google Shape;3397;p6"/>
          <p:cNvGrpSpPr/>
          <p:nvPr/>
        </p:nvGrpSpPr>
        <p:grpSpPr>
          <a:xfrm>
            <a:off x="8823633" y="195669"/>
            <a:ext cx="140686" cy="172547"/>
            <a:chOff x="1034783" y="1329944"/>
            <a:chExt cx="140686" cy="172547"/>
          </a:xfrm>
        </p:grpSpPr>
        <p:sp>
          <p:nvSpPr>
            <p:cNvPr id="3398" name="Google Shape;3398;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2" name="Google Shape;3402;p6"/>
          <p:cNvGrpSpPr/>
          <p:nvPr/>
        </p:nvGrpSpPr>
        <p:grpSpPr>
          <a:xfrm>
            <a:off x="8682933" y="2996619"/>
            <a:ext cx="140686" cy="172547"/>
            <a:chOff x="1034783" y="1329944"/>
            <a:chExt cx="140686" cy="172547"/>
          </a:xfrm>
        </p:grpSpPr>
        <p:sp>
          <p:nvSpPr>
            <p:cNvPr id="3403" name="Google Shape;3403;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7" name="Google Shape;3407;p6"/>
          <p:cNvGrpSpPr/>
          <p:nvPr/>
        </p:nvGrpSpPr>
        <p:grpSpPr>
          <a:xfrm flipH="1">
            <a:off x="119296" y="2559169"/>
            <a:ext cx="140686" cy="172547"/>
            <a:chOff x="1034783" y="1329944"/>
            <a:chExt cx="140686" cy="172547"/>
          </a:xfrm>
        </p:grpSpPr>
        <p:sp>
          <p:nvSpPr>
            <p:cNvPr id="3408" name="Google Shape;3408;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2" name="Google Shape;3412;p6"/>
          <p:cNvSpPr/>
          <p:nvPr/>
        </p:nvSpPr>
        <p:spPr>
          <a:xfrm flipH="1">
            <a:off x="400967" y="2040537"/>
            <a:ext cx="145827" cy="209490"/>
          </a:xfrm>
          <a:custGeom>
            <a:avLst/>
            <a:gdLst/>
            <a:ahLst/>
            <a:cxnLst/>
            <a:rect l="l" t="t" r="r" b="b"/>
            <a:pathLst>
              <a:path w="4966" h="7134" fill="none" extrusionOk="0">
                <a:moveTo>
                  <a:pt x="2483" y="7133"/>
                </a:moveTo>
                <a:lnTo>
                  <a:pt x="1" y="3567"/>
                </a:lnTo>
                <a:lnTo>
                  <a:pt x="2483" y="0"/>
                </a:lnTo>
                <a:lnTo>
                  <a:pt x="4966"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6"/>
          <p:cNvSpPr/>
          <p:nvPr/>
        </p:nvSpPr>
        <p:spPr>
          <a:xfrm flipH="1">
            <a:off x="412847" y="1499758"/>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4" name="Google Shape;3414;p6"/>
          <p:cNvGrpSpPr/>
          <p:nvPr/>
        </p:nvGrpSpPr>
        <p:grpSpPr>
          <a:xfrm flipH="1">
            <a:off x="379496" y="3248744"/>
            <a:ext cx="140686" cy="172547"/>
            <a:chOff x="1034783" y="1329944"/>
            <a:chExt cx="140686" cy="172547"/>
          </a:xfrm>
        </p:grpSpPr>
        <p:sp>
          <p:nvSpPr>
            <p:cNvPr id="3415" name="Google Shape;3415;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9" name="Google Shape;3419;p6"/>
          <p:cNvGrpSpPr/>
          <p:nvPr/>
        </p:nvGrpSpPr>
        <p:grpSpPr>
          <a:xfrm>
            <a:off x="8907783" y="3586994"/>
            <a:ext cx="140686" cy="172547"/>
            <a:chOff x="1034783" y="1329944"/>
            <a:chExt cx="140686" cy="172547"/>
          </a:xfrm>
        </p:grpSpPr>
        <p:sp>
          <p:nvSpPr>
            <p:cNvPr id="3420" name="Google Shape;3420;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4" name="Google Shape;3424;p6"/>
          <p:cNvSpPr/>
          <p:nvPr/>
        </p:nvSpPr>
        <p:spPr>
          <a:xfrm>
            <a:off x="8754923" y="3954258"/>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25" name="Google Shape;3425;p6"/>
          <p:cNvGrpSpPr/>
          <p:nvPr/>
        </p:nvGrpSpPr>
        <p:grpSpPr>
          <a:xfrm>
            <a:off x="8540258" y="512119"/>
            <a:ext cx="140686" cy="172547"/>
            <a:chOff x="1034783" y="1329944"/>
            <a:chExt cx="140686" cy="172547"/>
          </a:xfrm>
        </p:grpSpPr>
        <p:sp>
          <p:nvSpPr>
            <p:cNvPr id="3426" name="Google Shape;3426;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30"/>
        <p:cNvGrpSpPr/>
        <p:nvPr/>
      </p:nvGrpSpPr>
      <p:grpSpPr>
        <a:xfrm>
          <a:off x="0" y="0"/>
          <a:ext cx="0" cy="0"/>
          <a:chOff x="0" y="0"/>
          <a:chExt cx="0" cy="0"/>
        </a:xfrm>
      </p:grpSpPr>
      <p:grpSp>
        <p:nvGrpSpPr>
          <p:cNvPr id="3431" name="Google Shape;3431;p7"/>
          <p:cNvGrpSpPr/>
          <p:nvPr/>
        </p:nvGrpSpPr>
        <p:grpSpPr>
          <a:xfrm>
            <a:off x="-44372" y="-112096"/>
            <a:ext cx="9232744" cy="5367692"/>
            <a:chOff x="-36097" y="-112100"/>
            <a:chExt cx="9232744" cy="5367692"/>
          </a:xfrm>
        </p:grpSpPr>
        <p:sp>
          <p:nvSpPr>
            <p:cNvPr id="3432" name="Google Shape;3432;p7"/>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7"/>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7"/>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7"/>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7"/>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7"/>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7"/>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7"/>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7"/>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7"/>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7"/>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7"/>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7"/>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7"/>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7"/>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7"/>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7"/>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7"/>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7"/>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7"/>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7"/>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7"/>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7"/>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7"/>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7"/>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7"/>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7"/>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7"/>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7"/>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7"/>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7"/>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7"/>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7"/>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7"/>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7"/>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7"/>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7"/>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7"/>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7"/>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7"/>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7"/>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7"/>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7"/>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7"/>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7"/>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7"/>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7"/>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7"/>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7"/>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7"/>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7"/>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7"/>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7"/>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7"/>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7"/>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7"/>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7"/>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7"/>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7"/>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7"/>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7"/>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7"/>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7"/>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7"/>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7"/>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7"/>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7"/>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7"/>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7"/>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7"/>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7"/>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7"/>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7"/>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7"/>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7"/>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7"/>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7"/>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7"/>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7"/>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7"/>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7"/>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7"/>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7"/>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7"/>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7"/>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7"/>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7"/>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7"/>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7"/>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7"/>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7"/>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7"/>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7"/>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7"/>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7"/>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7"/>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7"/>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7"/>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7"/>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7"/>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7"/>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7"/>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7"/>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7"/>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7"/>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7"/>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7"/>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7"/>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7"/>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7"/>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7"/>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7"/>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7"/>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7"/>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7"/>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7"/>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7"/>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7"/>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7"/>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7"/>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7"/>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7"/>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7"/>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7"/>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7"/>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7"/>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7"/>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7"/>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7"/>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7"/>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7"/>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7"/>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7"/>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7"/>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7"/>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7"/>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7"/>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7"/>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7"/>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7"/>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7"/>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7"/>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7"/>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7"/>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7"/>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7"/>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7"/>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7"/>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7"/>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7"/>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7"/>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7"/>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7"/>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7"/>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7"/>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7"/>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7"/>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7"/>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7"/>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7"/>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7"/>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7"/>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7"/>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7"/>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7"/>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7"/>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7"/>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7"/>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7"/>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7"/>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7"/>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7"/>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7"/>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7"/>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7"/>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7"/>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7"/>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7"/>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7"/>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7"/>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7"/>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7"/>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7"/>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7"/>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7"/>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7"/>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7"/>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7"/>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7"/>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7"/>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7"/>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7"/>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7"/>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7"/>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7"/>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7"/>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7"/>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7"/>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7"/>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7"/>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7"/>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7"/>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7"/>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7"/>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7"/>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7"/>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7"/>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7"/>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7"/>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7"/>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7"/>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7"/>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7"/>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7"/>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7"/>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7"/>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7"/>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7"/>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7"/>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7"/>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7"/>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7"/>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7"/>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7"/>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7"/>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7"/>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7"/>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7"/>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7"/>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7"/>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7"/>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7"/>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7"/>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7"/>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7"/>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7"/>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7"/>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7"/>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7"/>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7"/>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7"/>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7"/>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7"/>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7"/>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7"/>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7"/>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7"/>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7"/>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7"/>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7"/>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7"/>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7"/>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7"/>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7"/>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7"/>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7"/>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7"/>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7"/>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7"/>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7"/>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7"/>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7"/>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7"/>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7"/>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7"/>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7"/>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7"/>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7"/>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7"/>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7"/>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7"/>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7"/>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7"/>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7"/>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7"/>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7"/>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7"/>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7"/>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7"/>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7"/>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7"/>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7"/>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7"/>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7"/>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7"/>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7"/>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7"/>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7"/>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7"/>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7"/>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7"/>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7"/>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7"/>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7"/>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7"/>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7"/>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7"/>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7"/>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7"/>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7"/>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7"/>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7"/>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7"/>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7"/>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7"/>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7"/>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7"/>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7"/>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7"/>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7"/>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7"/>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7"/>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7"/>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7"/>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7"/>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7"/>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7"/>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7"/>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7"/>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7"/>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7"/>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7"/>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7"/>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7"/>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7"/>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7"/>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7"/>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7"/>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7"/>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7"/>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7"/>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7"/>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7"/>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7"/>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7"/>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7"/>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7"/>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7"/>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7"/>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7"/>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7"/>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7"/>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7"/>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7"/>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7"/>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7"/>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7"/>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7"/>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7"/>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7"/>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7"/>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7"/>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7"/>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7"/>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7"/>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7"/>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7"/>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7"/>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7"/>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7"/>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7"/>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7"/>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7"/>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7"/>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7"/>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7"/>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7"/>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7"/>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7"/>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7"/>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7"/>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7"/>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7"/>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7"/>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7"/>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7"/>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7"/>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7"/>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7"/>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7"/>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7"/>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7"/>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7"/>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7"/>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7"/>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7"/>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7"/>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7"/>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7"/>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7"/>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7"/>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7"/>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7"/>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7"/>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7"/>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7"/>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7"/>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7"/>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7"/>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7"/>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7"/>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7"/>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7"/>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7"/>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7"/>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7"/>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7"/>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7"/>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7"/>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7"/>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7"/>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7"/>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7"/>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7"/>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7"/>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7"/>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7"/>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7"/>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7"/>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7"/>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7"/>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7"/>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7"/>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7"/>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7"/>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7"/>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7"/>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7"/>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7"/>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7"/>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7"/>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7"/>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7"/>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7"/>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7"/>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7"/>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7"/>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7"/>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7"/>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7"/>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7"/>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7"/>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7"/>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7"/>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7"/>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7"/>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7"/>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7"/>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7"/>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7"/>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7"/>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7"/>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7"/>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7"/>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7"/>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7"/>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7"/>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7"/>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7"/>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7"/>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7"/>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7"/>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7"/>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7"/>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7"/>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7"/>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7"/>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7"/>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7"/>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7"/>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7"/>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7"/>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7"/>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7"/>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7"/>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7"/>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7"/>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7"/>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7"/>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7"/>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7"/>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7"/>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7"/>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7"/>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7"/>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7"/>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7"/>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7"/>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7"/>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7"/>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7"/>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7"/>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7"/>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7"/>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7"/>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7"/>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7"/>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7"/>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7"/>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7"/>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7"/>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7"/>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7"/>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7"/>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7"/>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7"/>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7"/>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7"/>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7"/>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7"/>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7"/>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7"/>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7"/>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7"/>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7"/>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7"/>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7"/>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7"/>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7"/>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7"/>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7"/>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7"/>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7"/>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7"/>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7"/>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7"/>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7"/>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7"/>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7"/>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7"/>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7"/>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7"/>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7"/>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7"/>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7"/>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7"/>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7"/>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7"/>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7"/>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7"/>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7"/>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7"/>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7"/>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7"/>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7"/>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7"/>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7"/>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7"/>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7"/>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7"/>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7"/>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7"/>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7"/>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7"/>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7"/>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7"/>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7"/>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7"/>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7"/>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7"/>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7"/>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7"/>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7"/>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7"/>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7"/>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7"/>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7"/>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7"/>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7"/>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7"/>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7"/>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7"/>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7"/>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7"/>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7"/>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7"/>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7"/>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7"/>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7"/>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7"/>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7"/>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7"/>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7"/>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7"/>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7"/>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7"/>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7"/>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7"/>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7"/>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7"/>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7"/>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7"/>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7"/>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7"/>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7"/>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7"/>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7"/>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7"/>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7"/>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7"/>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7"/>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7"/>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7"/>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7"/>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7"/>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7"/>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7"/>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7"/>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7"/>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7"/>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7"/>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7"/>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7"/>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7"/>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7"/>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7"/>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7"/>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7"/>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7"/>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7"/>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7"/>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7"/>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7"/>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7"/>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7"/>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7"/>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7"/>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7"/>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7"/>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7"/>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7"/>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7"/>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7"/>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7"/>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7"/>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7" name="Google Shape;4067;p7"/>
          <p:cNvSpPr txBox="1">
            <a:spLocks noGrp="1"/>
          </p:cNvSpPr>
          <p:nvPr>
            <p:ph type="body" idx="1"/>
          </p:nvPr>
        </p:nvSpPr>
        <p:spPr>
          <a:xfrm>
            <a:off x="720000" y="1937025"/>
            <a:ext cx="4200300" cy="2109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4068" name="Google Shape;4068;p7"/>
          <p:cNvSpPr txBox="1">
            <a:spLocks noGrp="1"/>
          </p:cNvSpPr>
          <p:nvPr>
            <p:ph type="title"/>
          </p:nvPr>
        </p:nvSpPr>
        <p:spPr>
          <a:xfrm>
            <a:off x="715100" y="445025"/>
            <a:ext cx="7713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69" name="Google Shape;4069;p7"/>
          <p:cNvSpPr/>
          <p:nvPr/>
        </p:nvSpPr>
        <p:spPr>
          <a:xfrm>
            <a:off x="254423" y="445033"/>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0" name="Google Shape;4070;p7"/>
          <p:cNvGrpSpPr/>
          <p:nvPr/>
        </p:nvGrpSpPr>
        <p:grpSpPr>
          <a:xfrm>
            <a:off x="373626" y="-64425"/>
            <a:ext cx="490836" cy="1481231"/>
            <a:chOff x="373626" y="-64425"/>
            <a:chExt cx="490836" cy="1481231"/>
          </a:xfrm>
        </p:grpSpPr>
        <p:sp>
          <p:nvSpPr>
            <p:cNvPr id="4071" name="Google Shape;4071;p7"/>
            <p:cNvSpPr/>
            <p:nvPr/>
          </p:nvSpPr>
          <p:spPr>
            <a:xfrm>
              <a:off x="544090" y="1317699"/>
              <a:ext cx="149938" cy="99107"/>
            </a:xfrm>
            <a:custGeom>
              <a:avLst/>
              <a:gdLst/>
              <a:ahLst/>
              <a:cxnLst/>
              <a:rect l="l" t="t" r="r" b="b"/>
              <a:pathLst>
                <a:path w="5106" h="3375" extrusionOk="0">
                  <a:moveTo>
                    <a:pt x="0" y="0"/>
                  </a:moveTo>
                  <a:lnTo>
                    <a:pt x="0" y="3112"/>
                  </a:lnTo>
                  <a:cubicBezTo>
                    <a:pt x="839" y="3287"/>
                    <a:pt x="1696" y="3375"/>
                    <a:pt x="2553" y="3375"/>
                  </a:cubicBezTo>
                  <a:cubicBezTo>
                    <a:pt x="3409" y="3375"/>
                    <a:pt x="4266" y="3287"/>
                    <a:pt x="5105" y="3112"/>
                  </a:cubicBezTo>
                  <a:lnTo>
                    <a:pt x="5105"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7"/>
            <p:cNvSpPr/>
            <p:nvPr/>
          </p:nvSpPr>
          <p:spPr>
            <a:xfrm>
              <a:off x="373626" y="935720"/>
              <a:ext cx="490836" cy="402535"/>
            </a:xfrm>
            <a:custGeom>
              <a:avLst/>
              <a:gdLst/>
              <a:ahLst/>
              <a:cxnLst/>
              <a:rect l="l" t="t" r="r" b="b"/>
              <a:pathLst>
                <a:path w="16715" h="13708" extrusionOk="0">
                  <a:moveTo>
                    <a:pt x="8358" y="1"/>
                  </a:moveTo>
                  <a:cubicBezTo>
                    <a:pt x="3742" y="1"/>
                    <a:pt x="1" y="3043"/>
                    <a:pt x="1" y="6854"/>
                  </a:cubicBezTo>
                  <a:cubicBezTo>
                    <a:pt x="1" y="10631"/>
                    <a:pt x="3742" y="13708"/>
                    <a:pt x="8358" y="13708"/>
                  </a:cubicBezTo>
                  <a:cubicBezTo>
                    <a:pt x="12973" y="13708"/>
                    <a:pt x="16715" y="10631"/>
                    <a:pt x="16715" y="6854"/>
                  </a:cubicBezTo>
                  <a:cubicBezTo>
                    <a:pt x="16715" y="3043"/>
                    <a:pt x="12973" y="1"/>
                    <a:pt x="8358"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7"/>
            <p:cNvSpPr/>
            <p:nvPr/>
          </p:nvSpPr>
          <p:spPr>
            <a:xfrm>
              <a:off x="435234" y="935720"/>
              <a:ext cx="367620" cy="402535"/>
            </a:xfrm>
            <a:custGeom>
              <a:avLst/>
              <a:gdLst/>
              <a:ahLst/>
              <a:cxnLst/>
              <a:rect l="l" t="t" r="r" b="b"/>
              <a:pathLst>
                <a:path w="12519" h="13708" fill="none" extrusionOk="0">
                  <a:moveTo>
                    <a:pt x="12519" y="6854"/>
                  </a:moveTo>
                  <a:cubicBezTo>
                    <a:pt x="12519" y="10631"/>
                    <a:pt x="9721" y="13708"/>
                    <a:pt x="6260" y="13708"/>
                  </a:cubicBezTo>
                  <a:cubicBezTo>
                    <a:pt x="2798" y="13708"/>
                    <a:pt x="1" y="10631"/>
                    <a:pt x="1" y="6854"/>
                  </a:cubicBezTo>
                  <a:cubicBezTo>
                    <a:pt x="1" y="3043"/>
                    <a:pt x="2798" y="1"/>
                    <a:pt x="6260" y="1"/>
                  </a:cubicBezTo>
                  <a:cubicBezTo>
                    <a:pt x="9721" y="1"/>
                    <a:pt x="12519" y="3043"/>
                    <a:pt x="12519"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7"/>
            <p:cNvSpPr/>
            <p:nvPr/>
          </p:nvSpPr>
          <p:spPr>
            <a:xfrm>
              <a:off x="520451" y="935720"/>
              <a:ext cx="197186" cy="402535"/>
            </a:xfrm>
            <a:custGeom>
              <a:avLst/>
              <a:gdLst/>
              <a:ahLst/>
              <a:cxnLst/>
              <a:rect l="l" t="t" r="r" b="b"/>
              <a:pathLst>
                <a:path w="6715" h="13708" fill="none" extrusionOk="0">
                  <a:moveTo>
                    <a:pt x="6714" y="6854"/>
                  </a:moveTo>
                  <a:cubicBezTo>
                    <a:pt x="6714" y="10631"/>
                    <a:pt x="5211" y="13708"/>
                    <a:pt x="3358" y="13708"/>
                  </a:cubicBezTo>
                  <a:cubicBezTo>
                    <a:pt x="1504" y="13708"/>
                    <a:pt x="1" y="10631"/>
                    <a:pt x="1" y="6854"/>
                  </a:cubicBezTo>
                  <a:cubicBezTo>
                    <a:pt x="1" y="3043"/>
                    <a:pt x="1504" y="1"/>
                    <a:pt x="3358" y="1"/>
                  </a:cubicBezTo>
                  <a:cubicBezTo>
                    <a:pt x="5211" y="1"/>
                    <a:pt x="6714" y="3043"/>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75" name="Google Shape;4075;p7"/>
            <p:cNvCxnSpPr/>
            <p:nvPr/>
          </p:nvCxnSpPr>
          <p:spPr>
            <a:xfrm rot="10800000">
              <a:off x="623750" y="-64425"/>
              <a:ext cx="0" cy="1005000"/>
            </a:xfrm>
            <a:prstGeom prst="straightConnector1">
              <a:avLst/>
            </a:prstGeom>
            <a:noFill/>
            <a:ln w="9525" cap="flat" cmpd="sng">
              <a:solidFill>
                <a:schemeClr val="accent2"/>
              </a:solidFill>
              <a:prstDash val="solid"/>
              <a:round/>
              <a:headEnd type="none" w="med" len="med"/>
              <a:tailEnd type="none" w="med" len="med"/>
            </a:ln>
          </p:spPr>
        </p:cxnSp>
      </p:grpSp>
      <p:grpSp>
        <p:nvGrpSpPr>
          <p:cNvPr id="4076" name="Google Shape;4076;p7"/>
          <p:cNvGrpSpPr/>
          <p:nvPr/>
        </p:nvGrpSpPr>
        <p:grpSpPr>
          <a:xfrm>
            <a:off x="7776208" y="202319"/>
            <a:ext cx="140686" cy="172547"/>
            <a:chOff x="1034783" y="1329944"/>
            <a:chExt cx="140686" cy="172547"/>
          </a:xfrm>
        </p:grpSpPr>
        <p:sp>
          <p:nvSpPr>
            <p:cNvPr id="4077" name="Google Shape;4077;p7"/>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7"/>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7"/>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7"/>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1" name="Google Shape;4081;p7"/>
          <p:cNvGrpSpPr/>
          <p:nvPr/>
        </p:nvGrpSpPr>
        <p:grpSpPr>
          <a:xfrm>
            <a:off x="8766808" y="735719"/>
            <a:ext cx="140686" cy="172547"/>
            <a:chOff x="1034783" y="1329944"/>
            <a:chExt cx="140686" cy="172547"/>
          </a:xfrm>
        </p:grpSpPr>
        <p:sp>
          <p:nvSpPr>
            <p:cNvPr id="4082" name="Google Shape;4082;p7"/>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7"/>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7"/>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7"/>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6" name="Google Shape;4086;p7"/>
          <p:cNvSpPr/>
          <p:nvPr/>
        </p:nvSpPr>
        <p:spPr>
          <a:xfrm>
            <a:off x="8341896" y="298687"/>
            <a:ext cx="145827" cy="209490"/>
          </a:xfrm>
          <a:custGeom>
            <a:avLst/>
            <a:gdLst/>
            <a:ahLst/>
            <a:cxnLst/>
            <a:rect l="l" t="t" r="r" b="b"/>
            <a:pathLst>
              <a:path w="4966" h="7134" fill="none" extrusionOk="0">
                <a:moveTo>
                  <a:pt x="2483" y="7133"/>
                </a:moveTo>
                <a:lnTo>
                  <a:pt x="1" y="3567"/>
                </a:lnTo>
                <a:lnTo>
                  <a:pt x="2483" y="0"/>
                </a:lnTo>
                <a:lnTo>
                  <a:pt x="4966"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7"/>
          <p:cNvSpPr/>
          <p:nvPr/>
        </p:nvSpPr>
        <p:spPr>
          <a:xfrm>
            <a:off x="8907773" y="216708"/>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7"/>
          <p:cNvSpPr/>
          <p:nvPr/>
        </p:nvSpPr>
        <p:spPr>
          <a:xfrm>
            <a:off x="8680948" y="1169133"/>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89"/>
        <p:cNvGrpSpPr/>
        <p:nvPr/>
      </p:nvGrpSpPr>
      <p:grpSpPr>
        <a:xfrm>
          <a:off x="0" y="0"/>
          <a:ext cx="0" cy="0"/>
          <a:chOff x="0" y="0"/>
          <a:chExt cx="0" cy="0"/>
        </a:xfrm>
      </p:grpSpPr>
      <p:grpSp>
        <p:nvGrpSpPr>
          <p:cNvPr id="4090" name="Google Shape;4090;p8"/>
          <p:cNvGrpSpPr/>
          <p:nvPr/>
        </p:nvGrpSpPr>
        <p:grpSpPr>
          <a:xfrm>
            <a:off x="-44372" y="-112096"/>
            <a:ext cx="9232744" cy="5367692"/>
            <a:chOff x="-36097" y="-112100"/>
            <a:chExt cx="9232744" cy="5367692"/>
          </a:xfrm>
        </p:grpSpPr>
        <p:sp>
          <p:nvSpPr>
            <p:cNvPr id="4091" name="Google Shape;4091;p8"/>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8"/>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8"/>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8"/>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8"/>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8"/>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8"/>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8"/>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8"/>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8"/>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8"/>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8"/>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8"/>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8"/>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8"/>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8"/>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8"/>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8"/>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8"/>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8"/>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8"/>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8"/>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8"/>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8"/>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8"/>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8"/>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8"/>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8"/>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8"/>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8"/>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8"/>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8"/>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8"/>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8"/>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8"/>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8"/>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8"/>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8"/>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8"/>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8"/>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8"/>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8"/>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8"/>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8"/>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8"/>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8"/>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8"/>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8"/>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8"/>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8"/>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8"/>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8"/>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8"/>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8"/>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8"/>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8"/>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8"/>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8"/>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8"/>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8"/>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8"/>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8"/>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8"/>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8"/>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8"/>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8"/>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8"/>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8"/>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8"/>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8"/>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8"/>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8"/>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8"/>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8"/>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8"/>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8"/>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8"/>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8"/>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8"/>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8"/>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8"/>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8"/>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8"/>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8"/>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8"/>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8"/>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8"/>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8"/>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8"/>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8"/>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8"/>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8"/>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8"/>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8"/>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8"/>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8"/>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8"/>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8"/>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8"/>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8"/>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8"/>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8"/>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8"/>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8"/>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8"/>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8"/>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8"/>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8"/>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8"/>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8"/>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8"/>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8"/>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8"/>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8"/>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8"/>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8"/>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8"/>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8"/>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8"/>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8"/>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8"/>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8"/>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8"/>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8"/>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8"/>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8"/>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8"/>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8"/>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8"/>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8"/>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8"/>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8"/>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8"/>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8"/>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8"/>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8"/>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8"/>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8"/>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8"/>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8"/>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8"/>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8"/>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8"/>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8"/>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8"/>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8"/>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8"/>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8"/>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8"/>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8"/>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8"/>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8"/>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8"/>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8"/>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8"/>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8"/>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8"/>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8"/>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8"/>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8"/>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8"/>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8"/>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8"/>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8"/>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8"/>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8"/>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8"/>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8"/>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8"/>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8"/>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8"/>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8"/>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8"/>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8"/>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8"/>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8"/>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8"/>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8"/>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8"/>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8"/>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8"/>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8"/>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8"/>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8"/>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8"/>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8"/>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8"/>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8"/>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8"/>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8"/>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8"/>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8"/>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8"/>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8"/>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8"/>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8"/>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8"/>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8"/>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8"/>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8"/>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8"/>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8"/>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8"/>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8"/>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8"/>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8"/>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8"/>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8"/>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8"/>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8"/>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8"/>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8"/>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8"/>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8"/>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8"/>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8"/>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8"/>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8"/>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8"/>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8"/>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8"/>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8"/>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8"/>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8"/>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8"/>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8"/>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8"/>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8"/>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8"/>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8"/>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8"/>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8"/>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8"/>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8"/>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8"/>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8"/>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8"/>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8"/>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8"/>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8"/>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8"/>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8"/>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8"/>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8"/>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8"/>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8"/>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8"/>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8"/>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8"/>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8"/>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8"/>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8"/>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8"/>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8"/>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8"/>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8"/>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8"/>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8"/>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8"/>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8"/>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8"/>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8"/>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8"/>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8"/>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8"/>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8"/>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8"/>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8"/>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8"/>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8"/>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8"/>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8"/>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8"/>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8"/>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8"/>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8"/>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8"/>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8"/>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8"/>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8"/>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8"/>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8"/>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8"/>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8"/>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8"/>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8"/>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8"/>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8"/>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8"/>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8"/>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8"/>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8"/>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8"/>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8"/>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8"/>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8"/>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8"/>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8"/>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8"/>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8"/>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8"/>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8"/>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8"/>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8"/>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8"/>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8"/>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8"/>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8"/>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8"/>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8"/>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8"/>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8"/>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8"/>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8"/>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8"/>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8"/>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8"/>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8"/>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8"/>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8"/>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8"/>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8"/>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8"/>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8"/>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8"/>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8"/>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8"/>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8"/>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8"/>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8"/>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8"/>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8"/>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8"/>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8"/>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8"/>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8"/>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8"/>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8"/>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8"/>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8"/>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8"/>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8"/>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8"/>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8"/>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8"/>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8"/>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8"/>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8"/>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8"/>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8"/>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8"/>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8"/>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8"/>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8"/>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8"/>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8"/>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8"/>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8"/>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8"/>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8"/>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8"/>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8"/>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8"/>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8"/>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8"/>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8"/>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8"/>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8"/>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8"/>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8"/>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8"/>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8"/>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8"/>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8"/>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8"/>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8"/>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8"/>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8"/>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8"/>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8"/>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8"/>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8"/>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8"/>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8"/>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8"/>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8"/>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8"/>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8"/>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8"/>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8"/>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8"/>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8"/>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8"/>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8"/>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8"/>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8"/>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8"/>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8"/>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8"/>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8"/>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8"/>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8"/>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8"/>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8"/>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8"/>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8"/>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8"/>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8"/>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8"/>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8"/>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8"/>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8"/>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8"/>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8"/>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8"/>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8"/>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8"/>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8"/>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8"/>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8"/>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8"/>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8"/>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8"/>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8"/>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8"/>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8"/>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8"/>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8"/>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8"/>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8"/>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8"/>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8"/>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8"/>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8"/>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8"/>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8"/>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8"/>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8"/>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8"/>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8"/>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8"/>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8"/>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8"/>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8"/>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8"/>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8"/>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8"/>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8"/>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8"/>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8"/>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8"/>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8"/>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8"/>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8"/>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8"/>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8"/>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8"/>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8"/>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8"/>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8"/>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8"/>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8"/>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8"/>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8"/>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8"/>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8"/>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8"/>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8"/>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8"/>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8"/>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8"/>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8"/>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8"/>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8"/>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8"/>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8"/>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8"/>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8"/>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8"/>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8"/>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8"/>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8"/>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8"/>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8"/>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8"/>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8"/>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8"/>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8"/>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8"/>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8"/>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8"/>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8"/>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8"/>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8"/>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8"/>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8"/>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8"/>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8"/>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8"/>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8"/>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8"/>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8"/>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8"/>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8"/>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8"/>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8"/>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8"/>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8"/>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8"/>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8"/>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8"/>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8"/>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8"/>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8"/>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8"/>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8"/>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8"/>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8"/>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8"/>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8"/>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8"/>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8"/>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8"/>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8"/>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8"/>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8"/>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8"/>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8"/>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8"/>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8"/>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8"/>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8"/>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8"/>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8"/>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8"/>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8"/>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8"/>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8"/>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8"/>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8"/>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8"/>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8"/>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8"/>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8"/>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8"/>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8"/>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8"/>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8"/>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8"/>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8"/>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8"/>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8"/>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8"/>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8"/>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8"/>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8"/>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8"/>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8"/>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8"/>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8"/>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8"/>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8"/>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8"/>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8"/>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8"/>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8"/>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8"/>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8"/>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8"/>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8"/>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8"/>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8"/>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8"/>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8"/>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8"/>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8"/>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8"/>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8"/>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8"/>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8"/>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8"/>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8"/>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8"/>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8"/>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8"/>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8"/>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8"/>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8"/>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8"/>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8"/>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8"/>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8"/>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8"/>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8"/>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8"/>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8"/>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8"/>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8"/>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8"/>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8"/>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8"/>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8"/>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8"/>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8"/>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8"/>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8"/>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8"/>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8"/>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8"/>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8"/>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8"/>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8"/>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8"/>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8"/>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8"/>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8"/>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8"/>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8"/>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8"/>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8"/>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8"/>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8"/>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8"/>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8"/>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8"/>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8"/>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8"/>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8"/>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8"/>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8"/>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8"/>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8"/>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8"/>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8"/>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8"/>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6" name="Google Shape;4726;p8"/>
          <p:cNvSpPr txBox="1">
            <a:spLocks noGrp="1"/>
          </p:cNvSpPr>
          <p:nvPr>
            <p:ph type="title"/>
          </p:nvPr>
        </p:nvSpPr>
        <p:spPr>
          <a:xfrm>
            <a:off x="715050" y="1307100"/>
            <a:ext cx="7713900" cy="2529300"/>
          </a:xfrm>
          <a:prstGeom prst="rect">
            <a:avLst/>
          </a:prstGeom>
        </p:spPr>
        <p:txBody>
          <a:bodyPr spcFirstLastPara="1" wrap="square" lIns="91425" tIns="91425" rIns="91425" bIns="91425" anchor="t" anchorCtr="0">
            <a:noAutofit/>
          </a:bodyPr>
          <a:lstStyle>
            <a:lvl1pPr lvl="0" algn="ctr">
              <a:spcBef>
                <a:spcPts val="0"/>
              </a:spcBef>
              <a:spcAft>
                <a:spcPts val="0"/>
              </a:spcAft>
              <a:buSzPts val="6000"/>
              <a:buNone/>
              <a:defRPr sz="85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4727" name="Google Shape;4727;p8"/>
          <p:cNvGrpSpPr/>
          <p:nvPr/>
        </p:nvGrpSpPr>
        <p:grpSpPr>
          <a:xfrm>
            <a:off x="7733159" y="3813800"/>
            <a:ext cx="1259236" cy="1234322"/>
            <a:chOff x="7683447" y="2854250"/>
            <a:chExt cx="1259236" cy="1234322"/>
          </a:xfrm>
        </p:grpSpPr>
        <p:sp>
          <p:nvSpPr>
            <p:cNvPr id="4728" name="Google Shape;4728;p8"/>
            <p:cNvSpPr/>
            <p:nvPr/>
          </p:nvSpPr>
          <p:spPr>
            <a:xfrm rot="8706649" flipH="1">
              <a:off x="7840220" y="3048742"/>
              <a:ext cx="945689" cy="84533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8"/>
            <p:cNvSpPr/>
            <p:nvPr/>
          </p:nvSpPr>
          <p:spPr>
            <a:xfrm rot="8706649" flipH="1">
              <a:off x="8030714" y="3273829"/>
              <a:ext cx="543366" cy="453406"/>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8"/>
            <p:cNvSpPr/>
            <p:nvPr/>
          </p:nvSpPr>
          <p:spPr>
            <a:xfrm rot="8706649" flipH="1">
              <a:off x="8213444" y="3423440"/>
              <a:ext cx="137735" cy="62264"/>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8"/>
            <p:cNvSpPr/>
            <p:nvPr/>
          </p:nvSpPr>
          <p:spPr>
            <a:xfrm rot="8706649" flipH="1">
              <a:off x="8268996" y="3481266"/>
              <a:ext cx="78971" cy="63971"/>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8"/>
            <p:cNvSpPr/>
            <p:nvPr/>
          </p:nvSpPr>
          <p:spPr>
            <a:xfrm rot="8706649" flipH="1">
              <a:off x="8298920" y="3458823"/>
              <a:ext cx="69177"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8"/>
            <p:cNvSpPr/>
            <p:nvPr/>
          </p:nvSpPr>
          <p:spPr>
            <a:xfrm rot="8706649" flipH="1">
              <a:off x="8497574" y="3034101"/>
              <a:ext cx="140594" cy="117592"/>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8"/>
            <p:cNvSpPr/>
            <p:nvPr/>
          </p:nvSpPr>
          <p:spPr>
            <a:xfrm rot="8706649" flipH="1">
              <a:off x="8662182" y="3085515"/>
              <a:ext cx="77819"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5" name="Google Shape;4735;p8"/>
          <p:cNvGrpSpPr/>
          <p:nvPr/>
        </p:nvGrpSpPr>
        <p:grpSpPr>
          <a:xfrm rot="4884314">
            <a:off x="8087114" y="-56116"/>
            <a:ext cx="1252684" cy="1424212"/>
            <a:chOff x="7302137" y="3521630"/>
            <a:chExt cx="832404" cy="946383"/>
          </a:xfrm>
        </p:grpSpPr>
        <p:sp>
          <p:nvSpPr>
            <p:cNvPr id="4736" name="Google Shape;4736;p8"/>
            <p:cNvSpPr/>
            <p:nvPr/>
          </p:nvSpPr>
          <p:spPr>
            <a:xfrm rot="8706649" flipH="1">
              <a:off x="7482962" y="3586147"/>
              <a:ext cx="470753" cy="780193"/>
            </a:xfrm>
            <a:custGeom>
              <a:avLst/>
              <a:gdLst/>
              <a:ahLst/>
              <a:cxnLst/>
              <a:rect l="l" t="t" r="r" b="b"/>
              <a:pathLst>
                <a:path w="22062" h="36564" fill="none" extrusionOk="0">
                  <a:moveTo>
                    <a:pt x="22062" y="1"/>
                  </a:moveTo>
                  <a:cubicBezTo>
                    <a:pt x="15770" y="8588"/>
                    <a:pt x="17930" y="19956"/>
                    <a:pt x="0" y="36563"/>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8"/>
            <p:cNvSpPr/>
            <p:nvPr/>
          </p:nvSpPr>
          <p:spPr>
            <a:xfrm rot="8706649" flipH="1">
              <a:off x="7767386" y="3876113"/>
              <a:ext cx="53024" cy="278906"/>
            </a:xfrm>
            <a:custGeom>
              <a:avLst/>
              <a:gdLst/>
              <a:ahLst/>
              <a:cxnLst/>
              <a:rect l="l" t="t" r="r" b="b"/>
              <a:pathLst>
                <a:path w="2485" h="13071" fill="none" extrusionOk="0">
                  <a:moveTo>
                    <a:pt x="1" y="1"/>
                  </a:moveTo>
                  <a:cubicBezTo>
                    <a:pt x="2485" y="5212"/>
                    <a:pt x="2053" y="9614"/>
                    <a:pt x="838" y="13070"/>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8"/>
            <p:cNvSpPr/>
            <p:nvPr/>
          </p:nvSpPr>
          <p:spPr>
            <a:xfrm rot="8706649" flipH="1">
              <a:off x="7675914" y="4089072"/>
              <a:ext cx="352542" cy="305578"/>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8"/>
            <p:cNvSpPr/>
            <p:nvPr/>
          </p:nvSpPr>
          <p:spPr>
            <a:xfrm rot="8706649" flipH="1">
              <a:off x="7790431" y="4247619"/>
              <a:ext cx="161932" cy="91646"/>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8"/>
            <p:cNvSpPr/>
            <p:nvPr/>
          </p:nvSpPr>
          <p:spPr>
            <a:xfrm rot="8706649" flipH="1">
              <a:off x="7884173" y="4303432"/>
              <a:ext cx="31132" cy="82406"/>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8"/>
            <p:cNvSpPr/>
            <p:nvPr/>
          </p:nvSpPr>
          <p:spPr>
            <a:xfrm rot="8706649" flipH="1">
              <a:off x="7751538" y="4074603"/>
              <a:ext cx="224174" cy="246131"/>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2" name="Google Shape;4742;p8"/>
          <p:cNvSpPr/>
          <p:nvPr/>
        </p:nvSpPr>
        <p:spPr>
          <a:xfrm>
            <a:off x="8869938" y="15363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43" name="Google Shape;4743;p8"/>
          <p:cNvGrpSpPr/>
          <p:nvPr/>
        </p:nvGrpSpPr>
        <p:grpSpPr>
          <a:xfrm>
            <a:off x="8524961" y="2041312"/>
            <a:ext cx="174925" cy="214535"/>
            <a:chOff x="2067386" y="2215512"/>
            <a:chExt cx="174925" cy="214535"/>
          </a:xfrm>
        </p:grpSpPr>
        <p:sp>
          <p:nvSpPr>
            <p:cNvPr id="4744" name="Google Shape;4744;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8" name="Google Shape;4748;p8"/>
          <p:cNvGrpSpPr/>
          <p:nvPr/>
        </p:nvGrpSpPr>
        <p:grpSpPr>
          <a:xfrm>
            <a:off x="8742236" y="2590462"/>
            <a:ext cx="174925" cy="214535"/>
            <a:chOff x="2067386" y="2215512"/>
            <a:chExt cx="174925" cy="214535"/>
          </a:xfrm>
        </p:grpSpPr>
        <p:sp>
          <p:nvSpPr>
            <p:cNvPr id="4749" name="Google Shape;4749;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3" name="Google Shape;4753;p8"/>
          <p:cNvSpPr/>
          <p:nvPr/>
        </p:nvSpPr>
        <p:spPr>
          <a:xfrm flipH="1">
            <a:off x="8524945" y="3218218"/>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8"/>
          <p:cNvSpPr/>
          <p:nvPr/>
        </p:nvSpPr>
        <p:spPr>
          <a:xfrm>
            <a:off x="8741963" y="360538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5" name="Google Shape;4755;p8"/>
          <p:cNvGrpSpPr/>
          <p:nvPr/>
        </p:nvGrpSpPr>
        <p:grpSpPr>
          <a:xfrm>
            <a:off x="7297659" y="-142080"/>
            <a:ext cx="953418" cy="1117202"/>
            <a:chOff x="7297659" y="-142080"/>
            <a:chExt cx="953418" cy="1117202"/>
          </a:xfrm>
        </p:grpSpPr>
        <p:sp>
          <p:nvSpPr>
            <p:cNvPr id="4756" name="Google Shape;4756;p8"/>
            <p:cNvSpPr/>
            <p:nvPr/>
          </p:nvSpPr>
          <p:spPr>
            <a:xfrm rot="-7493413" flipH="1">
              <a:off x="7693953" y="-119424"/>
              <a:ext cx="382023" cy="626278"/>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8"/>
            <p:cNvSpPr/>
            <p:nvPr/>
          </p:nvSpPr>
          <p:spPr>
            <a:xfrm rot="-7493413" flipH="1">
              <a:off x="7385316" y="438416"/>
              <a:ext cx="449513" cy="448282"/>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8"/>
            <p:cNvSpPr/>
            <p:nvPr/>
          </p:nvSpPr>
          <p:spPr>
            <a:xfrm rot="-7493413" flipH="1">
              <a:off x="7433102" y="644034"/>
              <a:ext cx="197469" cy="250386"/>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8"/>
            <p:cNvSpPr/>
            <p:nvPr/>
          </p:nvSpPr>
          <p:spPr>
            <a:xfrm rot="-7493413" flipH="1">
              <a:off x="7520081" y="470928"/>
              <a:ext cx="307398" cy="291065"/>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60" name="Google Shape;4760;p8"/>
          <p:cNvSpPr/>
          <p:nvPr/>
        </p:nvSpPr>
        <p:spPr>
          <a:xfrm flipH="1">
            <a:off x="7491295" y="254593"/>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1" name="Google Shape;4761;p8"/>
          <p:cNvGrpSpPr/>
          <p:nvPr/>
        </p:nvGrpSpPr>
        <p:grpSpPr>
          <a:xfrm>
            <a:off x="8155536" y="193312"/>
            <a:ext cx="174925" cy="214535"/>
            <a:chOff x="2067386" y="2215512"/>
            <a:chExt cx="174925" cy="214535"/>
          </a:xfrm>
        </p:grpSpPr>
        <p:sp>
          <p:nvSpPr>
            <p:cNvPr id="4762" name="Google Shape;4762;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6" name="Google Shape;4766;p8"/>
          <p:cNvGrpSpPr/>
          <p:nvPr/>
        </p:nvGrpSpPr>
        <p:grpSpPr>
          <a:xfrm rot="-9733467">
            <a:off x="773522" y="4186886"/>
            <a:ext cx="882001" cy="843246"/>
            <a:chOff x="7746758" y="194662"/>
            <a:chExt cx="1299542" cy="1242440"/>
          </a:xfrm>
        </p:grpSpPr>
        <p:sp>
          <p:nvSpPr>
            <p:cNvPr id="4767" name="Google Shape;4767;p8"/>
            <p:cNvSpPr/>
            <p:nvPr/>
          </p:nvSpPr>
          <p:spPr>
            <a:xfrm rot="-8706649">
              <a:off x="7882577" y="416930"/>
              <a:ext cx="1027903" cy="797904"/>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8"/>
            <p:cNvSpPr/>
            <p:nvPr/>
          </p:nvSpPr>
          <p:spPr>
            <a:xfrm rot="-8706649">
              <a:off x="8120677" y="600814"/>
              <a:ext cx="534724" cy="428185"/>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8"/>
            <p:cNvSpPr/>
            <p:nvPr/>
          </p:nvSpPr>
          <p:spPr>
            <a:xfrm rot="-8706649">
              <a:off x="8383253" y="838601"/>
              <a:ext cx="96831" cy="73188"/>
            </a:xfrm>
            <a:custGeom>
              <a:avLst/>
              <a:gdLst/>
              <a:ahLst/>
              <a:cxnLst/>
              <a:rect l="l" t="t" r="r" b="b"/>
              <a:pathLst>
                <a:path w="4538" h="3430" fill="none" extrusionOk="0">
                  <a:moveTo>
                    <a:pt x="1" y="1026"/>
                  </a:moveTo>
                  <a:lnTo>
                    <a:pt x="4537" y="3430"/>
                  </a:lnTo>
                  <a:lnTo>
                    <a:pt x="4537" y="0"/>
                  </a:lnTo>
                </a:path>
              </a:pathLst>
            </a:custGeom>
            <a:noFill/>
            <a:ln w="87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8"/>
            <p:cNvSpPr/>
            <p:nvPr/>
          </p:nvSpPr>
          <p:spPr>
            <a:xfrm rot="-8706649">
              <a:off x="8332545" y="792243"/>
              <a:ext cx="74341" cy="44383"/>
            </a:xfrm>
            <a:custGeom>
              <a:avLst/>
              <a:gdLst/>
              <a:ahLst/>
              <a:cxnLst/>
              <a:rect l="l" t="t" r="r" b="b"/>
              <a:pathLst>
                <a:path w="3484" h="2080" fill="none" extrusionOk="0">
                  <a:moveTo>
                    <a:pt x="3484" y="1701"/>
                  </a:moveTo>
                  <a:lnTo>
                    <a:pt x="0" y="2080"/>
                  </a:lnTo>
                  <a:lnTo>
                    <a:pt x="3484" y="0"/>
                  </a:lnTo>
                </a:path>
              </a:pathLst>
            </a:custGeom>
            <a:noFill/>
            <a:ln w="87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8"/>
            <p:cNvSpPr/>
            <p:nvPr/>
          </p:nvSpPr>
          <p:spPr>
            <a:xfrm rot="-8706649">
              <a:off x="7855122" y="852709"/>
              <a:ext cx="172302" cy="110636"/>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2" name="Google Shape;4772;p8"/>
          <p:cNvGrpSpPr/>
          <p:nvPr/>
        </p:nvGrpSpPr>
        <p:grpSpPr>
          <a:xfrm rot="-6576248">
            <a:off x="-252584" y="3788319"/>
            <a:ext cx="1252626" cy="1424145"/>
            <a:chOff x="7302137" y="3521630"/>
            <a:chExt cx="832404" cy="946383"/>
          </a:xfrm>
        </p:grpSpPr>
        <p:sp>
          <p:nvSpPr>
            <p:cNvPr id="4773" name="Google Shape;4773;p8"/>
            <p:cNvSpPr/>
            <p:nvPr/>
          </p:nvSpPr>
          <p:spPr>
            <a:xfrm rot="8706649" flipH="1">
              <a:off x="7482962" y="3586147"/>
              <a:ext cx="470753" cy="780193"/>
            </a:xfrm>
            <a:custGeom>
              <a:avLst/>
              <a:gdLst/>
              <a:ahLst/>
              <a:cxnLst/>
              <a:rect l="l" t="t" r="r" b="b"/>
              <a:pathLst>
                <a:path w="22062" h="36564" fill="none" extrusionOk="0">
                  <a:moveTo>
                    <a:pt x="22062" y="1"/>
                  </a:moveTo>
                  <a:cubicBezTo>
                    <a:pt x="15770" y="8588"/>
                    <a:pt x="17930" y="19956"/>
                    <a:pt x="0" y="36563"/>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8"/>
            <p:cNvSpPr/>
            <p:nvPr/>
          </p:nvSpPr>
          <p:spPr>
            <a:xfrm rot="8706649" flipH="1">
              <a:off x="7767386" y="3876113"/>
              <a:ext cx="53024" cy="278906"/>
            </a:xfrm>
            <a:custGeom>
              <a:avLst/>
              <a:gdLst/>
              <a:ahLst/>
              <a:cxnLst/>
              <a:rect l="l" t="t" r="r" b="b"/>
              <a:pathLst>
                <a:path w="2485" h="13071" fill="none" extrusionOk="0">
                  <a:moveTo>
                    <a:pt x="1" y="1"/>
                  </a:moveTo>
                  <a:cubicBezTo>
                    <a:pt x="2485" y="5212"/>
                    <a:pt x="2053" y="9614"/>
                    <a:pt x="838" y="13070"/>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8"/>
            <p:cNvSpPr/>
            <p:nvPr/>
          </p:nvSpPr>
          <p:spPr>
            <a:xfrm rot="8706649" flipH="1">
              <a:off x="7675914" y="4089072"/>
              <a:ext cx="352542" cy="305578"/>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8"/>
            <p:cNvSpPr/>
            <p:nvPr/>
          </p:nvSpPr>
          <p:spPr>
            <a:xfrm rot="8706649" flipH="1">
              <a:off x="7790431" y="4247619"/>
              <a:ext cx="161932" cy="91646"/>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8"/>
            <p:cNvSpPr/>
            <p:nvPr/>
          </p:nvSpPr>
          <p:spPr>
            <a:xfrm rot="8706649" flipH="1">
              <a:off x="7884173" y="4303432"/>
              <a:ext cx="31132" cy="82406"/>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8"/>
            <p:cNvSpPr/>
            <p:nvPr/>
          </p:nvSpPr>
          <p:spPr>
            <a:xfrm rot="8706649" flipH="1">
              <a:off x="7751538" y="4074603"/>
              <a:ext cx="224174" cy="246131"/>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9" name="Google Shape;4779;p8"/>
          <p:cNvGrpSpPr/>
          <p:nvPr/>
        </p:nvGrpSpPr>
        <p:grpSpPr>
          <a:xfrm>
            <a:off x="2073125" y="4645942"/>
            <a:ext cx="223981" cy="274679"/>
            <a:chOff x="7314226" y="2364570"/>
            <a:chExt cx="170431" cy="208992"/>
          </a:xfrm>
        </p:grpSpPr>
        <p:sp>
          <p:nvSpPr>
            <p:cNvPr id="4780" name="Google Shape;4780;p8"/>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8"/>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8"/>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8"/>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4" name="Google Shape;4784;p8"/>
          <p:cNvGrpSpPr/>
          <p:nvPr/>
        </p:nvGrpSpPr>
        <p:grpSpPr>
          <a:xfrm>
            <a:off x="513486" y="4585837"/>
            <a:ext cx="174925" cy="214535"/>
            <a:chOff x="2067386" y="2215512"/>
            <a:chExt cx="174925" cy="214535"/>
          </a:xfrm>
        </p:grpSpPr>
        <p:sp>
          <p:nvSpPr>
            <p:cNvPr id="4785" name="Google Shape;4785;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9" name="Google Shape;4789;p8"/>
          <p:cNvSpPr/>
          <p:nvPr/>
        </p:nvSpPr>
        <p:spPr>
          <a:xfrm flipH="1">
            <a:off x="2725645" y="4562518"/>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90" name="Google Shape;4790;p8"/>
          <p:cNvGrpSpPr/>
          <p:nvPr/>
        </p:nvGrpSpPr>
        <p:grpSpPr>
          <a:xfrm>
            <a:off x="3212061" y="4450762"/>
            <a:ext cx="174925" cy="214535"/>
            <a:chOff x="2067386" y="2215512"/>
            <a:chExt cx="174925" cy="214535"/>
          </a:xfrm>
        </p:grpSpPr>
        <p:sp>
          <p:nvSpPr>
            <p:cNvPr id="4791" name="Google Shape;4791;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5" name="Google Shape;4795;p8"/>
          <p:cNvGrpSpPr/>
          <p:nvPr/>
        </p:nvGrpSpPr>
        <p:grpSpPr>
          <a:xfrm rot="-10038048">
            <a:off x="6845582" y="4278102"/>
            <a:ext cx="909625" cy="910298"/>
            <a:chOff x="7654583" y="1341698"/>
            <a:chExt cx="1103561" cy="1104377"/>
          </a:xfrm>
        </p:grpSpPr>
        <p:sp>
          <p:nvSpPr>
            <p:cNvPr id="4796" name="Google Shape;4796;p8"/>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8"/>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8"/>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8"/>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8"/>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8"/>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2" name="Google Shape;4802;p8"/>
          <p:cNvGrpSpPr/>
          <p:nvPr/>
        </p:nvGrpSpPr>
        <p:grpSpPr>
          <a:xfrm rot="-3416449">
            <a:off x="156850" y="223245"/>
            <a:ext cx="1299530" cy="1242429"/>
            <a:chOff x="7746758" y="194662"/>
            <a:chExt cx="1299542" cy="1242440"/>
          </a:xfrm>
        </p:grpSpPr>
        <p:sp>
          <p:nvSpPr>
            <p:cNvPr id="4803" name="Google Shape;4803;p8"/>
            <p:cNvSpPr/>
            <p:nvPr/>
          </p:nvSpPr>
          <p:spPr>
            <a:xfrm rot="-8706649">
              <a:off x="7882577" y="416930"/>
              <a:ext cx="1027903" cy="797904"/>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8"/>
            <p:cNvSpPr/>
            <p:nvPr/>
          </p:nvSpPr>
          <p:spPr>
            <a:xfrm rot="-8706649">
              <a:off x="8120677" y="600814"/>
              <a:ext cx="534724" cy="428185"/>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8"/>
            <p:cNvSpPr/>
            <p:nvPr/>
          </p:nvSpPr>
          <p:spPr>
            <a:xfrm rot="-8706649">
              <a:off x="8383253" y="838601"/>
              <a:ext cx="96831" cy="73188"/>
            </a:xfrm>
            <a:custGeom>
              <a:avLst/>
              <a:gdLst/>
              <a:ahLst/>
              <a:cxnLst/>
              <a:rect l="l" t="t" r="r" b="b"/>
              <a:pathLst>
                <a:path w="4538" h="3430" fill="none" extrusionOk="0">
                  <a:moveTo>
                    <a:pt x="1" y="1026"/>
                  </a:moveTo>
                  <a:lnTo>
                    <a:pt x="4537" y="3430"/>
                  </a:lnTo>
                  <a:lnTo>
                    <a:pt x="4537" y="0"/>
                  </a:lnTo>
                </a:path>
              </a:pathLst>
            </a:custGeom>
            <a:noFill/>
            <a:ln w="87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8"/>
            <p:cNvSpPr/>
            <p:nvPr/>
          </p:nvSpPr>
          <p:spPr>
            <a:xfrm rot="-8706649">
              <a:off x="8332545" y="792243"/>
              <a:ext cx="74341" cy="44383"/>
            </a:xfrm>
            <a:custGeom>
              <a:avLst/>
              <a:gdLst/>
              <a:ahLst/>
              <a:cxnLst/>
              <a:rect l="l" t="t" r="r" b="b"/>
              <a:pathLst>
                <a:path w="3484" h="2080" fill="none" extrusionOk="0">
                  <a:moveTo>
                    <a:pt x="3484" y="1701"/>
                  </a:moveTo>
                  <a:lnTo>
                    <a:pt x="0" y="2080"/>
                  </a:lnTo>
                  <a:lnTo>
                    <a:pt x="3484" y="0"/>
                  </a:lnTo>
                </a:path>
              </a:pathLst>
            </a:custGeom>
            <a:noFill/>
            <a:ln w="87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8"/>
            <p:cNvSpPr/>
            <p:nvPr/>
          </p:nvSpPr>
          <p:spPr>
            <a:xfrm rot="-8706649">
              <a:off x="7855122" y="852709"/>
              <a:ext cx="172302" cy="110636"/>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8" name="Google Shape;4808;p8"/>
          <p:cNvGrpSpPr/>
          <p:nvPr/>
        </p:nvGrpSpPr>
        <p:grpSpPr>
          <a:xfrm>
            <a:off x="1567750" y="346542"/>
            <a:ext cx="223981" cy="274679"/>
            <a:chOff x="7314226" y="2364570"/>
            <a:chExt cx="170431" cy="208992"/>
          </a:xfrm>
        </p:grpSpPr>
        <p:sp>
          <p:nvSpPr>
            <p:cNvPr id="4809" name="Google Shape;4809;p8"/>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8"/>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8"/>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8"/>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3" name="Google Shape;4813;p8"/>
          <p:cNvSpPr/>
          <p:nvPr/>
        </p:nvSpPr>
        <p:spPr>
          <a:xfrm>
            <a:off x="286013" y="164966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14" name="Google Shape;4814;p8"/>
          <p:cNvGrpSpPr/>
          <p:nvPr/>
        </p:nvGrpSpPr>
        <p:grpSpPr>
          <a:xfrm>
            <a:off x="2512411" y="132012"/>
            <a:ext cx="174925" cy="214535"/>
            <a:chOff x="2067386" y="2215512"/>
            <a:chExt cx="174925" cy="214535"/>
          </a:xfrm>
        </p:grpSpPr>
        <p:sp>
          <p:nvSpPr>
            <p:cNvPr id="4815" name="Google Shape;4815;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9" name="Google Shape;4819;p8"/>
          <p:cNvSpPr/>
          <p:nvPr/>
        </p:nvSpPr>
        <p:spPr>
          <a:xfrm flipH="1">
            <a:off x="2224995" y="462393"/>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8"/>
          <p:cNvSpPr/>
          <p:nvPr/>
        </p:nvSpPr>
        <p:spPr>
          <a:xfrm flipH="1">
            <a:off x="554945" y="212980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21"/>
        <p:cNvGrpSpPr/>
        <p:nvPr/>
      </p:nvGrpSpPr>
      <p:grpSpPr>
        <a:xfrm>
          <a:off x="0" y="0"/>
          <a:ext cx="0" cy="0"/>
          <a:chOff x="0" y="0"/>
          <a:chExt cx="0" cy="0"/>
        </a:xfrm>
      </p:grpSpPr>
      <p:grpSp>
        <p:nvGrpSpPr>
          <p:cNvPr id="4822" name="Google Shape;4822;p9"/>
          <p:cNvGrpSpPr/>
          <p:nvPr/>
        </p:nvGrpSpPr>
        <p:grpSpPr>
          <a:xfrm>
            <a:off x="-44372" y="-112096"/>
            <a:ext cx="9232744" cy="5367692"/>
            <a:chOff x="-36097" y="-112100"/>
            <a:chExt cx="9232744" cy="5367692"/>
          </a:xfrm>
        </p:grpSpPr>
        <p:sp>
          <p:nvSpPr>
            <p:cNvPr id="4823" name="Google Shape;4823;p9"/>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9"/>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9"/>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9"/>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9"/>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9"/>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9"/>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9"/>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9"/>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9"/>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9"/>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9"/>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9"/>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9"/>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9"/>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9"/>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9"/>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9"/>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9"/>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9"/>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9"/>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9"/>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9"/>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9"/>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9"/>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9"/>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9"/>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9"/>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9"/>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9"/>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9"/>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9"/>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9"/>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9"/>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9"/>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9"/>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9"/>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9"/>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9"/>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9"/>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9"/>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9"/>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9"/>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9"/>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9"/>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9"/>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9"/>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9"/>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9"/>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9"/>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9"/>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9"/>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9"/>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9"/>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9"/>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9"/>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9"/>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9"/>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9"/>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9"/>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9"/>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9"/>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9"/>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9"/>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9"/>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9"/>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9"/>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9"/>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9"/>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9"/>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9"/>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9"/>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9"/>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9"/>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9"/>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9"/>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9"/>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9"/>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9"/>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9"/>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9"/>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9"/>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9"/>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9"/>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9"/>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9"/>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9"/>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9"/>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9"/>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9"/>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9"/>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9"/>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9"/>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9"/>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9"/>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9"/>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9"/>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9"/>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9"/>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9"/>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9"/>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9"/>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9"/>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9"/>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9"/>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9"/>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9"/>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9"/>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9"/>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9"/>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9"/>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9"/>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9"/>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9"/>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9"/>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9"/>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9"/>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9"/>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9"/>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9"/>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9"/>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9"/>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9"/>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9"/>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9"/>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9"/>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9"/>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9"/>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9"/>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9"/>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9"/>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9"/>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9"/>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9"/>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9"/>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9"/>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9"/>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9"/>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9"/>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9"/>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9"/>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9"/>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9"/>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9"/>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9"/>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9"/>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9"/>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9"/>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9"/>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9"/>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9"/>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9"/>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9"/>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9"/>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9"/>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9"/>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9"/>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9"/>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9"/>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9"/>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9"/>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9"/>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9"/>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9"/>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9"/>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9"/>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9"/>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9"/>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9"/>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9"/>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9"/>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9"/>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9"/>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9"/>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9"/>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9"/>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9"/>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9"/>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9"/>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9"/>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9"/>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9"/>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9"/>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9"/>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9"/>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9"/>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9"/>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9"/>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9"/>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9"/>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9"/>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9"/>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9"/>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9"/>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9"/>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9"/>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9"/>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9"/>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9"/>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9"/>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9"/>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9"/>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9"/>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9"/>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9"/>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9"/>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9"/>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9"/>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9"/>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9"/>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9"/>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9"/>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9"/>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9"/>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9"/>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9"/>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9"/>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9"/>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9"/>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9"/>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9"/>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9"/>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9"/>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9"/>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9"/>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9"/>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9"/>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9"/>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9"/>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9"/>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9"/>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9"/>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9"/>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9"/>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9"/>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9"/>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9"/>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9"/>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9"/>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9"/>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9"/>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9"/>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9"/>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9"/>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9"/>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9"/>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9"/>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9"/>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9"/>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9"/>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9"/>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9"/>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9"/>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9"/>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9"/>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9"/>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9"/>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9"/>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9"/>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9"/>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9"/>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9"/>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9"/>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9"/>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9"/>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9"/>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9"/>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9"/>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9"/>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9"/>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9"/>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9"/>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9"/>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9"/>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9"/>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9"/>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9"/>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9"/>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9"/>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9"/>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9"/>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9"/>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9"/>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9"/>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9"/>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9"/>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9"/>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9"/>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9"/>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9"/>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9"/>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9"/>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9"/>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9"/>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9"/>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9"/>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9"/>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9"/>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9"/>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9"/>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9"/>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9"/>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9"/>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9"/>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9"/>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9"/>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9"/>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9"/>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9"/>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9"/>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9"/>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9"/>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9"/>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9"/>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9"/>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9"/>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9"/>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9"/>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9"/>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9"/>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9"/>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9"/>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9"/>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9"/>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9"/>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9"/>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9"/>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9"/>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9"/>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9"/>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9"/>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9"/>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9"/>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9"/>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9"/>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9"/>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9"/>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9"/>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9"/>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9"/>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9"/>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9"/>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9"/>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9"/>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9"/>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9"/>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9"/>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9"/>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9"/>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9"/>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9"/>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9"/>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9"/>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9"/>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9"/>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9"/>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9"/>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9"/>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9"/>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9"/>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9"/>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9"/>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9"/>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9"/>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9"/>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9"/>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9"/>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9"/>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9"/>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9"/>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9"/>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9"/>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9"/>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9"/>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9"/>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9"/>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9"/>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9"/>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9"/>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9"/>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9"/>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9"/>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9"/>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9"/>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9"/>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9"/>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9"/>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9"/>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9"/>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9"/>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9"/>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9"/>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9"/>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9"/>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9"/>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9"/>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9"/>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9"/>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9"/>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9"/>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9"/>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9"/>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9"/>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9"/>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9"/>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9"/>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9"/>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9"/>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9"/>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9"/>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9"/>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9"/>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9"/>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9"/>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9"/>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9"/>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9"/>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9"/>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9"/>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9"/>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9"/>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9"/>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9"/>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9"/>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9"/>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9"/>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9"/>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9"/>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9"/>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9"/>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9"/>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9"/>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9"/>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9"/>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9"/>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9"/>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9"/>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9"/>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9"/>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9"/>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9"/>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9"/>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9"/>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9"/>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9"/>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9"/>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9"/>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9"/>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9"/>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9"/>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9"/>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9"/>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9"/>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9"/>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9"/>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9"/>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9"/>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9"/>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9"/>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9"/>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9"/>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9"/>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9"/>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9"/>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9"/>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9"/>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9"/>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9"/>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9"/>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9"/>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9"/>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9"/>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9"/>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9"/>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9"/>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9"/>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9"/>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9"/>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9"/>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9"/>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9"/>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9"/>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9"/>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9"/>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9"/>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9"/>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9"/>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9"/>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9"/>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9"/>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9"/>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9"/>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9"/>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9"/>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9"/>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9"/>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9"/>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9"/>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9"/>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9"/>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9"/>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9"/>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9"/>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9"/>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9"/>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9"/>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9"/>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9"/>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9"/>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9"/>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9"/>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9"/>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9"/>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9"/>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9"/>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9"/>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9"/>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9"/>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9"/>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9"/>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9"/>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9"/>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9"/>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9"/>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9"/>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9"/>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9"/>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9"/>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9"/>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9"/>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9"/>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9"/>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9"/>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9"/>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9"/>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9"/>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9"/>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9"/>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9"/>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9"/>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9"/>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9"/>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9"/>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9"/>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9"/>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9"/>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9"/>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9"/>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9"/>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9"/>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9"/>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9"/>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9"/>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9"/>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9"/>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9"/>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9"/>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9"/>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9"/>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9"/>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9"/>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9"/>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9"/>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9"/>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9"/>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9"/>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9"/>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9"/>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9"/>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9"/>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9"/>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9"/>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9"/>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9"/>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9"/>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9"/>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9"/>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9"/>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9"/>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9"/>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9"/>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9"/>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9"/>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9"/>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9"/>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9"/>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9"/>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9"/>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9"/>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9"/>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9"/>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9"/>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9"/>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9"/>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9"/>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9"/>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9"/>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9"/>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9"/>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9"/>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9"/>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9"/>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9"/>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9"/>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9"/>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9"/>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9"/>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9"/>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9"/>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9"/>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9"/>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9"/>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9"/>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9"/>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9"/>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9"/>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9"/>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9"/>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9"/>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9"/>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9"/>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9"/>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9"/>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9"/>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9"/>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9"/>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9"/>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9"/>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9"/>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9"/>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9"/>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9"/>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9"/>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9"/>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9"/>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58" name="Google Shape;5458;p9"/>
          <p:cNvSpPr txBox="1">
            <a:spLocks noGrp="1"/>
          </p:cNvSpPr>
          <p:nvPr>
            <p:ph type="title"/>
          </p:nvPr>
        </p:nvSpPr>
        <p:spPr>
          <a:xfrm>
            <a:off x="720000" y="1456675"/>
            <a:ext cx="5692800" cy="1437600"/>
          </a:xfrm>
          <a:prstGeom prst="rect">
            <a:avLst/>
          </a:prstGeom>
          <a:ln>
            <a:noFill/>
          </a:ln>
        </p:spPr>
        <p:txBody>
          <a:bodyPr spcFirstLastPara="1" wrap="square" lIns="91425" tIns="91425" rIns="91425" bIns="91425" anchor="ctr" anchorCtr="0">
            <a:noAutofit/>
          </a:bodyPr>
          <a:lstStyle>
            <a:lvl1pPr lvl="0" algn="l" rtl="0">
              <a:spcBef>
                <a:spcPts val="0"/>
              </a:spcBef>
              <a:spcAft>
                <a:spcPts val="0"/>
              </a:spcAft>
              <a:buSzPts val="3600"/>
              <a:buNone/>
              <a:defRPr sz="11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459" name="Google Shape;5459;p9"/>
          <p:cNvSpPr txBox="1">
            <a:spLocks noGrp="1"/>
          </p:cNvSpPr>
          <p:nvPr>
            <p:ph type="subTitle" idx="1"/>
          </p:nvPr>
        </p:nvSpPr>
        <p:spPr>
          <a:xfrm>
            <a:off x="720000" y="2963225"/>
            <a:ext cx="5692800" cy="723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0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5460" name="Google Shape;5460;p9"/>
          <p:cNvGrpSpPr/>
          <p:nvPr/>
        </p:nvGrpSpPr>
        <p:grpSpPr>
          <a:xfrm>
            <a:off x="292809" y="-42504"/>
            <a:ext cx="940996" cy="1373488"/>
            <a:chOff x="2423325" y="228725"/>
            <a:chExt cx="682425" cy="996075"/>
          </a:xfrm>
        </p:grpSpPr>
        <p:sp>
          <p:nvSpPr>
            <p:cNvPr id="5461" name="Google Shape;5461;p9"/>
            <p:cNvSpPr/>
            <p:nvPr/>
          </p:nvSpPr>
          <p:spPr>
            <a:xfrm>
              <a:off x="2685425" y="1011425"/>
              <a:ext cx="93975" cy="213375"/>
            </a:xfrm>
            <a:custGeom>
              <a:avLst/>
              <a:gdLst/>
              <a:ahLst/>
              <a:cxnLst/>
              <a:rect l="l" t="t" r="r" b="b"/>
              <a:pathLst>
                <a:path w="3759" h="8535" fill="none" extrusionOk="0">
                  <a:moveTo>
                    <a:pt x="3758" y="1"/>
                  </a:moveTo>
                  <a:cubicBezTo>
                    <a:pt x="3673" y="3787"/>
                    <a:pt x="2515" y="6697"/>
                    <a:pt x="0" y="8534"/>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9"/>
            <p:cNvSpPr/>
            <p:nvPr/>
          </p:nvSpPr>
          <p:spPr>
            <a:xfrm>
              <a:off x="2637375" y="1002950"/>
              <a:ext cx="111650" cy="208425"/>
            </a:xfrm>
            <a:custGeom>
              <a:avLst/>
              <a:gdLst/>
              <a:ahLst/>
              <a:cxnLst/>
              <a:rect l="l" t="t" r="r" b="b"/>
              <a:pathLst>
                <a:path w="4466" h="8337" fill="none" extrusionOk="0">
                  <a:moveTo>
                    <a:pt x="4465" y="1"/>
                  </a:moveTo>
                  <a:cubicBezTo>
                    <a:pt x="3928" y="3194"/>
                    <a:pt x="2346" y="6132"/>
                    <a:pt x="1" y="8336"/>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9"/>
            <p:cNvSpPr/>
            <p:nvPr/>
          </p:nvSpPr>
          <p:spPr>
            <a:xfrm>
              <a:off x="2582275" y="988125"/>
              <a:ext cx="137075" cy="200650"/>
            </a:xfrm>
            <a:custGeom>
              <a:avLst/>
              <a:gdLst/>
              <a:ahLst/>
              <a:cxnLst/>
              <a:rect l="l" t="t" r="r" b="b"/>
              <a:pathLst>
                <a:path w="5483" h="8026" fill="none" extrusionOk="0">
                  <a:moveTo>
                    <a:pt x="5482" y="0"/>
                  </a:moveTo>
                  <a:cubicBezTo>
                    <a:pt x="4832" y="2967"/>
                    <a:pt x="2515" y="6414"/>
                    <a:pt x="1" y="8025"/>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9"/>
            <p:cNvSpPr/>
            <p:nvPr/>
          </p:nvSpPr>
          <p:spPr>
            <a:xfrm>
              <a:off x="2423325" y="933025"/>
              <a:ext cx="201375" cy="126475"/>
            </a:xfrm>
            <a:custGeom>
              <a:avLst/>
              <a:gdLst/>
              <a:ahLst/>
              <a:cxnLst/>
              <a:rect l="l" t="t" r="r" b="b"/>
              <a:pathLst>
                <a:path w="8055" h="5059" fill="none" extrusionOk="0">
                  <a:moveTo>
                    <a:pt x="8054" y="0"/>
                  </a:moveTo>
                  <a:cubicBezTo>
                    <a:pt x="6669" y="2967"/>
                    <a:pt x="3109" y="3561"/>
                    <a:pt x="1" y="5058"/>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9"/>
            <p:cNvSpPr/>
            <p:nvPr/>
          </p:nvSpPr>
          <p:spPr>
            <a:xfrm>
              <a:off x="2475600" y="953500"/>
              <a:ext cx="173800" cy="176625"/>
            </a:xfrm>
            <a:custGeom>
              <a:avLst/>
              <a:gdLst/>
              <a:ahLst/>
              <a:cxnLst/>
              <a:rect l="l" t="t" r="r" b="b"/>
              <a:pathLst>
                <a:path w="6952" h="7065" fill="none" extrusionOk="0">
                  <a:moveTo>
                    <a:pt x="6952" y="1"/>
                  </a:moveTo>
                  <a:cubicBezTo>
                    <a:pt x="5793" y="4126"/>
                    <a:pt x="2487" y="4748"/>
                    <a:pt x="1" y="7065"/>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9"/>
            <p:cNvSpPr/>
            <p:nvPr/>
          </p:nvSpPr>
          <p:spPr>
            <a:xfrm>
              <a:off x="2537075" y="968350"/>
              <a:ext cx="142000" cy="194275"/>
            </a:xfrm>
            <a:custGeom>
              <a:avLst/>
              <a:gdLst/>
              <a:ahLst/>
              <a:cxnLst/>
              <a:rect l="l" t="t" r="r" b="b"/>
              <a:pathLst>
                <a:path w="5680" h="7771" fill="none" extrusionOk="0">
                  <a:moveTo>
                    <a:pt x="5680" y="0"/>
                  </a:moveTo>
                  <a:cubicBezTo>
                    <a:pt x="4663" y="3871"/>
                    <a:pt x="2232" y="5990"/>
                    <a:pt x="0" y="7771"/>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9"/>
            <p:cNvSpPr/>
            <p:nvPr/>
          </p:nvSpPr>
          <p:spPr>
            <a:xfrm>
              <a:off x="2937600" y="228725"/>
              <a:ext cx="86925" cy="276225"/>
            </a:xfrm>
            <a:custGeom>
              <a:avLst/>
              <a:gdLst/>
              <a:ahLst/>
              <a:cxnLst/>
              <a:rect l="l" t="t" r="r" b="b"/>
              <a:pathLst>
                <a:path w="3477" h="11049" fill="none" extrusionOk="0">
                  <a:moveTo>
                    <a:pt x="1" y="11049"/>
                  </a:moveTo>
                  <a:cubicBezTo>
                    <a:pt x="2205" y="7602"/>
                    <a:pt x="3476" y="3730"/>
                    <a:pt x="2318" y="1"/>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9"/>
            <p:cNvSpPr/>
            <p:nvPr/>
          </p:nvSpPr>
          <p:spPr>
            <a:xfrm>
              <a:off x="2610525" y="887100"/>
              <a:ext cx="196425" cy="143425"/>
            </a:xfrm>
            <a:custGeom>
              <a:avLst/>
              <a:gdLst/>
              <a:ahLst/>
              <a:cxnLst/>
              <a:rect l="l" t="t" r="r" b="b"/>
              <a:pathLst>
                <a:path w="7857" h="5737" extrusionOk="0">
                  <a:moveTo>
                    <a:pt x="1216" y="1"/>
                  </a:moveTo>
                  <a:lnTo>
                    <a:pt x="1" y="2402"/>
                  </a:lnTo>
                  <a:cubicBezTo>
                    <a:pt x="1809" y="4183"/>
                    <a:pt x="4155" y="5369"/>
                    <a:pt x="6669" y="5737"/>
                  </a:cubicBezTo>
                  <a:lnTo>
                    <a:pt x="7856" y="3335"/>
                  </a:lnTo>
                  <a:lnTo>
                    <a:pt x="1216" y="1"/>
                  </a:lnTo>
                  <a:close/>
                </a:path>
              </a:pathLst>
            </a:custGeom>
            <a:solidFill>
              <a:srgbClr val="67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9"/>
            <p:cNvSpPr/>
            <p:nvPr/>
          </p:nvSpPr>
          <p:spPr>
            <a:xfrm>
              <a:off x="2840125" y="480400"/>
              <a:ext cx="157550" cy="124450"/>
            </a:xfrm>
            <a:custGeom>
              <a:avLst/>
              <a:gdLst/>
              <a:ahLst/>
              <a:cxnLst/>
              <a:rect l="l" t="t" r="r" b="b"/>
              <a:pathLst>
                <a:path w="6302" h="4978" extrusionOk="0">
                  <a:moveTo>
                    <a:pt x="2723" y="1"/>
                  </a:moveTo>
                  <a:cubicBezTo>
                    <a:pt x="1796" y="1"/>
                    <a:pt x="964" y="420"/>
                    <a:pt x="594" y="1180"/>
                  </a:cubicBezTo>
                  <a:cubicBezTo>
                    <a:pt x="0" y="2366"/>
                    <a:pt x="650" y="3892"/>
                    <a:pt x="2091" y="4599"/>
                  </a:cubicBezTo>
                  <a:cubicBezTo>
                    <a:pt x="2584" y="4855"/>
                    <a:pt x="3105" y="4977"/>
                    <a:pt x="3598" y="4977"/>
                  </a:cubicBezTo>
                  <a:cubicBezTo>
                    <a:pt x="4517" y="4977"/>
                    <a:pt x="5340" y="4552"/>
                    <a:pt x="5708" y="3779"/>
                  </a:cubicBezTo>
                  <a:cubicBezTo>
                    <a:pt x="6301" y="2621"/>
                    <a:pt x="5651" y="1067"/>
                    <a:pt x="4210" y="360"/>
                  </a:cubicBezTo>
                  <a:cubicBezTo>
                    <a:pt x="3724" y="117"/>
                    <a:pt x="3210" y="1"/>
                    <a:pt x="2723" y="1"/>
                  </a:cubicBezTo>
                  <a:close/>
                </a:path>
              </a:pathLst>
            </a:custGeom>
            <a:solidFill>
              <a:srgbClr val="67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9"/>
            <p:cNvSpPr/>
            <p:nvPr/>
          </p:nvSpPr>
          <p:spPr>
            <a:xfrm>
              <a:off x="2522225" y="521300"/>
              <a:ext cx="583525" cy="458950"/>
            </a:xfrm>
            <a:custGeom>
              <a:avLst/>
              <a:gdLst/>
              <a:ahLst/>
              <a:cxnLst/>
              <a:rect l="l" t="t" r="r" b="b"/>
              <a:pathLst>
                <a:path w="23341" h="18358" extrusionOk="0">
                  <a:moveTo>
                    <a:pt x="10112" y="1"/>
                  </a:moveTo>
                  <a:cubicBezTo>
                    <a:pt x="6689" y="1"/>
                    <a:pt x="3620" y="1572"/>
                    <a:pt x="2177" y="4404"/>
                  </a:cubicBezTo>
                  <a:cubicBezTo>
                    <a:pt x="1" y="8727"/>
                    <a:pt x="2487" y="14378"/>
                    <a:pt x="7715" y="17006"/>
                  </a:cubicBezTo>
                  <a:cubicBezTo>
                    <a:pt x="9518" y="17922"/>
                    <a:pt x="11415" y="18358"/>
                    <a:pt x="13216" y="18358"/>
                  </a:cubicBezTo>
                  <a:cubicBezTo>
                    <a:pt x="16637" y="18358"/>
                    <a:pt x="19711" y="16787"/>
                    <a:pt x="21137" y="13954"/>
                  </a:cubicBezTo>
                  <a:cubicBezTo>
                    <a:pt x="23341" y="9631"/>
                    <a:pt x="20854" y="3980"/>
                    <a:pt x="15627" y="1352"/>
                  </a:cubicBezTo>
                  <a:cubicBezTo>
                    <a:pt x="13814" y="436"/>
                    <a:pt x="11914" y="1"/>
                    <a:pt x="10112"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9"/>
            <p:cNvSpPr/>
            <p:nvPr/>
          </p:nvSpPr>
          <p:spPr>
            <a:xfrm>
              <a:off x="2587925" y="507050"/>
              <a:ext cx="452125" cy="487450"/>
            </a:xfrm>
            <a:custGeom>
              <a:avLst/>
              <a:gdLst/>
              <a:ahLst/>
              <a:cxnLst/>
              <a:rect l="l" t="t" r="r" b="b"/>
              <a:pathLst>
                <a:path w="18085" h="19498" fill="none" extrusionOk="0">
                  <a:moveTo>
                    <a:pt x="12999" y="1922"/>
                  </a:moveTo>
                  <a:cubicBezTo>
                    <a:pt x="16785" y="3843"/>
                    <a:pt x="18085" y="8901"/>
                    <a:pt x="15909" y="13225"/>
                  </a:cubicBezTo>
                  <a:cubicBezTo>
                    <a:pt x="13733" y="17548"/>
                    <a:pt x="8873" y="19498"/>
                    <a:pt x="5087" y="17576"/>
                  </a:cubicBezTo>
                  <a:cubicBezTo>
                    <a:pt x="1300" y="15683"/>
                    <a:pt x="1" y="10625"/>
                    <a:pt x="2176" y="6302"/>
                  </a:cubicBezTo>
                  <a:cubicBezTo>
                    <a:pt x="4352" y="1950"/>
                    <a:pt x="9212" y="1"/>
                    <a:pt x="12999" y="1922"/>
                  </a:cubicBezTo>
                  <a:close/>
                </a:path>
              </a:pathLst>
            </a:custGeom>
            <a:noFill/>
            <a:ln w="91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9"/>
            <p:cNvSpPr/>
            <p:nvPr/>
          </p:nvSpPr>
          <p:spPr>
            <a:xfrm>
              <a:off x="2672000" y="533200"/>
              <a:ext cx="284000" cy="435175"/>
            </a:xfrm>
            <a:custGeom>
              <a:avLst/>
              <a:gdLst/>
              <a:ahLst/>
              <a:cxnLst/>
              <a:rect l="l" t="t" r="r" b="b"/>
              <a:pathLst>
                <a:path w="11360" h="17407" fill="none" extrusionOk="0">
                  <a:moveTo>
                    <a:pt x="2572" y="7121"/>
                  </a:moveTo>
                  <a:cubicBezTo>
                    <a:pt x="396" y="11472"/>
                    <a:pt x="0" y="15682"/>
                    <a:pt x="1724" y="16530"/>
                  </a:cubicBezTo>
                  <a:cubicBezTo>
                    <a:pt x="3447" y="17406"/>
                    <a:pt x="6612" y="14609"/>
                    <a:pt x="8788" y="10257"/>
                  </a:cubicBezTo>
                  <a:cubicBezTo>
                    <a:pt x="10964" y="5934"/>
                    <a:pt x="11359" y="1724"/>
                    <a:pt x="9636" y="876"/>
                  </a:cubicBezTo>
                  <a:cubicBezTo>
                    <a:pt x="7912" y="0"/>
                    <a:pt x="4747" y="2797"/>
                    <a:pt x="2572" y="7121"/>
                  </a:cubicBezTo>
                  <a:close/>
                </a:path>
              </a:pathLst>
            </a:custGeom>
            <a:noFill/>
            <a:ln w="91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9"/>
            <p:cNvSpPr/>
            <p:nvPr/>
          </p:nvSpPr>
          <p:spPr>
            <a:xfrm>
              <a:off x="2522225" y="585475"/>
              <a:ext cx="546075" cy="394475"/>
            </a:xfrm>
            <a:custGeom>
              <a:avLst/>
              <a:gdLst/>
              <a:ahLst/>
              <a:cxnLst/>
              <a:rect l="l" t="t" r="r" b="b"/>
              <a:pathLst>
                <a:path w="21843" h="15779" extrusionOk="0">
                  <a:moveTo>
                    <a:pt x="3476" y="0"/>
                  </a:moveTo>
                  <a:cubicBezTo>
                    <a:pt x="2968" y="537"/>
                    <a:pt x="2516" y="1159"/>
                    <a:pt x="2177" y="1808"/>
                  </a:cubicBezTo>
                  <a:cubicBezTo>
                    <a:pt x="1" y="6160"/>
                    <a:pt x="2487" y="11783"/>
                    <a:pt x="7715" y="14439"/>
                  </a:cubicBezTo>
                  <a:cubicBezTo>
                    <a:pt x="9518" y="15346"/>
                    <a:pt x="11416" y="15778"/>
                    <a:pt x="13217" y="15778"/>
                  </a:cubicBezTo>
                  <a:cubicBezTo>
                    <a:pt x="16638" y="15778"/>
                    <a:pt x="19711" y="14219"/>
                    <a:pt x="21137" y="11387"/>
                  </a:cubicBezTo>
                  <a:cubicBezTo>
                    <a:pt x="21476" y="10709"/>
                    <a:pt x="21702" y="10003"/>
                    <a:pt x="21843" y="9268"/>
                  </a:cubicBezTo>
                  <a:lnTo>
                    <a:pt x="21843" y="9268"/>
                  </a:lnTo>
                  <a:cubicBezTo>
                    <a:pt x="20205" y="10940"/>
                    <a:pt x="17805" y="11840"/>
                    <a:pt x="15199" y="11840"/>
                  </a:cubicBezTo>
                  <a:cubicBezTo>
                    <a:pt x="13401" y="11840"/>
                    <a:pt x="11504" y="11411"/>
                    <a:pt x="9693" y="10511"/>
                  </a:cubicBezTo>
                  <a:cubicBezTo>
                    <a:pt x="5285" y="8279"/>
                    <a:pt x="2855" y="3899"/>
                    <a:pt x="3476" y="0"/>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74" name="Google Shape;5474;p9"/>
          <p:cNvSpPr/>
          <p:nvPr/>
        </p:nvSpPr>
        <p:spPr>
          <a:xfrm>
            <a:off x="1373175" y="1962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5" name="Google Shape;5475;p9"/>
          <p:cNvGrpSpPr/>
          <p:nvPr/>
        </p:nvGrpSpPr>
        <p:grpSpPr>
          <a:xfrm>
            <a:off x="1671326" y="534995"/>
            <a:ext cx="170431" cy="208992"/>
            <a:chOff x="7314226" y="2364570"/>
            <a:chExt cx="170431" cy="208992"/>
          </a:xfrm>
        </p:grpSpPr>
        <p:sp>
          <p:nvSpPr>
            <p:cNvPr id="5476" name="Google Shape;5476;p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0" name="Google Shape;5480;p9"/>
          <p:cNvSpPr/>
          <p:nvPr/>
        </p:nvSpPr>
        <p:spPr>
          <a:xfrm>
            <a:off x="2100021" y="2389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1" name="Google Shape;5481;p9"/>
          <p:cNvGrpSpPr/>
          <p:nvPr/>
        </p:nvGrpSpPr>
        <p:grpSpPr>
          <a:xfrm>
            <a:off x="2663201" y="178632"/>
            <a:ext cx="170431" cy="208992"/>
            <a:chOff x="7314226" y="2364570"/>
            <a:chExt cx="170431" cy="208992"/>
          </a:xfrm>
        </p:grpSpPr>
        <p:sp>
          <p:nvSpPr>
            <p:cNvPr id="5482" name="Google Shape;5482;p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6" name="Google Shape;5486;p9"/>
          <p:cNvSpPr/>
          <p:nvPr/>
        </p:nvSpPr>
        <p:spPr>
          <a:xfrm>
            <a:off x="3179543" y="4901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9"/>
          <p:cNvSpPr/>
          <p:nvPr/>
        </p:nvSpPr>
        <p:spPr>
          <a:xfrm>
            <a:off x="3900675" y="1338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8" name="Google Shape;5488;p9"/>
          <p:cNvGrpSpPr/>
          <p:nvPr/>
        </p:nvGrpSpPr>
        <p:grpSpPr>
          <a:xfrm>
            <a:off x="4337076" y="430507"/>
            <a:ext cx="170431" cy="208992"/>
            <a:chOff x="7314226" y="2364570"/>
            <a:chExt cx="170431" cy="208992"/>
          </a:xfrm>
        </p:grpSpPr>
        <p:sp>
          <p:nvSpPr>
            <p:cNvPr id="5489" name="Google Shape;5489;p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3" name="Google Shape;5493;p9"/>
          <p:cNvGrpSpPr/>
          <p:nvPr/>
        </p:nvGrpSpPr>
        <p:grpSpPr>
          <a:xfrm>
            <a:off x="4946351" y="156245"/>
            <a:ext cx="170431" cy="208992"/>
            <a:chOff x="7314226" y="2364570"/>
            <a:chExt cx="170431" cy="208992"/>
          </a:xfrm>
        </p:grpSpPr>
        <p:sp>
          <p:nvSpPr>
            <p:cNvPr id="5494" name="Google Shape;5494;p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8" name="Google Shape;5498;p9"/>
          <p:cNvSpPr/>
          <p:nvPr/>
        </p:nvSpPr>
        <p:spPr>
          <a:xfrm>
            <a:off x="5656368" y="2383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9" name="Google Shape;5499;p9"/>
          <p:cNvGrpSpPr/>
          <p:nvPr/>
        </p:nvGrpSpPr>
        <p:grpSpPr>
          <a:xfrm flipH="1">
            <a:off x="3103339" y="4130846"/>
            <a:ext cx="1037025" cy="2036746"/>
            <a:chOff x="6146500" y="2878738"/>
            <a:chExt cx="728350" cy="1430500"/>
          </a:xfrm>
        </p:grpSpPr>
        <p:sp>
          <p:nvSpPr>
            <p:cNvPr id="5500" name="Google Shape;5500;p9"/>
            <p:cNvSpPr/>
            <p:nvPr/>
          </p:nvSpPr>
          <p:spPr>
            <a:xfrm>
              <a:off x="6157100" y="3429738"/>
              <a:ext cx="511475" cy="879500"/>
            </a:xfrm>
            <a:custGeom>
              <a:avLst/>
              <a:gdLst/>
              <a:ahLst/>
              <a:cxnLst/>
              <a:rect l="l" t="t" r="r" b="b"/>
              <a:pathLst>
                <a:path w="20459" h="35180" fill="none" extrusionOk="0">
                  <a:moveTo>
                    <a:pt x="1" y="35179"/>
                  </a:moveTo>
                  <a:lnTo>
                    <a:pt x="3504" y="16502"/>
                  </a:lnTo>
                  <a:lnTo>
                    <a:pt x="20458"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9"/>
            <p:cNvSpPr/>
            <p:nvPr/>
          </p:nvSpPr>
          <p:spPr>
            <a:xfrm>
              <a:off x="6373275" y="3344963"/>
              <a:ext cx="124350" cy="372300"/>
            </a:xfrm>
            <a:custGeom>
              <a:avLst/>
              <a:gdLst/>
              <a:ahLst/>
              <a:cxnLst/>
              <a:rect l="l" t="t" r="r" b="b"/>
              <a:pathLst>
                <a:path w="4974" h="14892" fill="none" extrusionOk="0">
                  <a:moveTo>
                    <a:pt x="4973" y="0"/>
                  </a:moveTo>
                  <a:lnTo>
                    <a:pt x="0" y="1489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9"/>
            <p:cNvSpPr/>
            <p:nvPr/>
          </p:nvSpPr>
          <p:spPr>
            <a:xfrm>
              <a:off x="6244700" y="3222763"/>
              <a:ext cx="84075" cy="619525"/>
            </a:xfrm>
            <a:custGeom>
              <a:avLst/>
              <a:gdLst/>
              <a:ahLst/>
              <a:cxnLst/>
              <a:rect l="l" t="t" r="r" b="b"/>
              <a:pathLst>
                <a:path w="3363" h="24781" fill="none" extrusionOk="0">
                  <a:moveTo>
                    <a:pt x="3363" y="0"/>
                  </a:moveTo>
                  <a:lnTo>
                    <a:pt x="0" y="2478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9"/>
            <p:cNvSpPr/>
            <p:nvPr/>
          </p:nvSpPr>
          <p:spPr>
            <a:xfrm>
              <a:off x="6668550" y="3354838"/>
              <a:ext cx="206300" cy="80900"/>
            </a:xfrm>
            <a:custGeom>
              <a:avLst/>
              <a:gdLst/>
              <a:ahLst/>
              <a:cxnLst/>
              <a:rect l="l" t="t" r="r" b="b"/>
              <a:pathLst>
                <a:path w="8252" h="3236" extrusionOk="0">
                  <a:moveTo>
                    <a:pt x="8251" y="1"/>
                  </a:moveTo>
                  <a:lnTo>
                    <a:pt x="0" y="2996"/>
                  </a:lnTo>
                  <a:cubicBezTo>
                    <a:pt x="0" y="2996"/>
                    <a:pt x="656" y="3236"/>
                    <a:pt x="1708" y="3236"/>
                  </a:cubicBezTo>
                  <a:cubicBezTo>
                    <a:pt x="3287" y="3236"/>
                    <a:pt x="5759" y="2697"/>
                    <a:pt x="825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9"/>
            <p:cNvSpPr/>
            <p:nvPr/>
          </p:nvSpPr>
          <p:spPr>
            <a:xfrm>
              <a:off x="6248225" y="3838788"/>
              <a:ext cx="190050" cy="86025"/>
            </a:xfrm>
            <a:custGeom>
              <a:avLst/>
              <a:gdLst/>
              <a:ahLst/>
              <a:cxnLst/>
              <a:rect l="l" t="t" r="r" b="b"/>
              <a:pathLst>
                <a:path w="7602" h="3441" extrusionOk="0">
                  <a:moveTo>
                    <a:pt x="833" y="1"/>
                  </a:moveTo>
                  <a:cubicBezTo>
                    <a:pt x="560" y="1"/>
                    <a:pt x="283" y="9"/>
                    <a:pt x="1" y="27"/>
                  </a:cubicBezTo>
                  <a:cubicBezTo>
                    <a:pt x="753" y="1156"/>
                    <a:pt x="3543" y="3441"/>
                    <a:pt x="6103" y="3441"/>
                  </a:cubicBezTo>
                  <a:cubicBezTo>
                    <a:pt x="6618" y="3441"/>
                    <a:pt x="7124" y="3348"/>
                    <a:pt x="7602" y="3135"/>
                  </a:cubicBezTo>
                  <a:cubicBezTo>
                    <a:pt x="5953" y="946"/>
                    <a:pt x="3647" y="1"/>
                    <a:pt x="833"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9"/>
            <p:cNvSpPr/>
            <p:nvPr/>
          </p:nvSpPr>
          <p:spPr>
            <a:xfrm>
              <a:off x="6497600" y="3152813"/>
              <a:ext cx="204875" cy="192275"/>
            </a:xfrm>
            <a:custGeom>
              <a:avLst/>
              <a:gdLst/>
              <a:ahLst/>
              <a:cxnLst/>
              <a:rect l="l" t="t" r="r" b="b"/>
              <a:pathLst>
                <a:path w="8195" h="7691" extrusionOk="0">
                  <a:moveTo>
                    <a:pt x="8195" y="1"/>
                  </a:moveTo>
                  <a:lnTo>
                    <a:pt x="0" y="7686"/>
                  </a:lnTo>
                  <a:cubicBezTo>
                    <a:pt x="0" y="7686"/>
                    <a:pt x="48" y="7690"/>
                    <a:pt x="136" y="7690"/>
                  </a:cubicBezTo>
                  <a:cubicBezTo>
                    <a:pt x="984" y="7690"/>
                    <a:pt x="5585" y="7343"/>
                    <a:pt x="8195"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9"/>
            <p:cNvSpPr/>
            <p:nvPr/>
          </p:nvSpPr>
          <p:spPr>
            <a:xfrm>
              <a:off x="6239750" y="2878738"/>
              <a:ext cx="138475" cy="351800"/>
            </a:xfrm>
            <a:custGeom>
              <a:avLst/>
              <a:gdLst/>
              <a:ahLst/>
              <a:cxnLst/>
              <a:rect l="l" t="t" r="r" b="b"/>
              <a:pathLst>
                <a:path w="5539" h="14072" extrusionOk="0">
                  <a:moveTo>
                    <a:pt x="2713" y="0"/>
                  </a:moveTo>
                  <a:lnTo>
                    <a:pt x="2713" y="0"/>
                  </a:lnTo>
                  <a:cubicBezTo>
                    <a:pt x="1" y="7855"/>
                    <a:pt x="905" y="10540"/>
                    <a:pt x="3533" y="14072"/>
                  </a:cubicBezTo>
                  <a:cubicBezTo>
                    <a:pt x="4833" y="12235"/>
                    <a:pt x="5539" y="4408"/>
                    <a:pt x="2713"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9"/>
            <p:cNvSpPr/>
            <p:nvPr/>
          </p:nvSpPr>
          <p:spPr>
            <a:xfrm>
              <a:off x="6146500" y="3385238"/>
              <a:ext cx="130725" cy="219000"/>
            </a:xfrm>
            <a:custGeom>
              <a:avLst/>
              <a:gdLst/>
              <a:ahLst/>
              <a:cxnLst/>
              <a:rect l="l" t="t" r="r" b="b"/>
              <a:pathLst>
                <a:path w="5229" h="8760" extrusionOk="0">
                  <a:moveTo>
                    <a:pt x="1" y="0"/>
                  </a:moveTo>
                  <a:lnTo>
                    <a:pt x="1" y="0"/>
                  </a:lnTo>
                  <a:cubicBezTo>
                    <a:pt x="29" y="3250"/>
                    <a:pt x="2233" y="6075"/>
                    <a:pt x="5228" y="8760"/>
                  </a:cubicBezTo>
                  <a:cubicBezTo>
                    <a:pt x="5228" y="8760"/>
                    <a:pt x="3674" y="2063"/>
                    <a:pt x="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9"/>
            <p:cNvSpPr/>
            <p:nvPr/>
          </p:nvSpPr>
          <p:spPr>
            <a:xfrm>
              <a:off x="6668550" y="3109013"/>
              <a:ext cx="187925" cy="320750"/>
            </a:xfrm>
            <a:custGeom>
              <a:avLst/>
              <a:gdLst/>
              <a:ahLst/>
              <a:cxnLst/>
              <a:rect l="l" t="t" r="r" b="b"/>
              <a:pathLst>
                <a:path w="7517" h="12830" extrusionOk="0">
                  <a:moveTo>
                    <a:pt x="7516" y="1"/>
                  </a:moveTo>
                  <a:lnTo>
                    <a:pt x="7516" y="1"/>
                  </a:lnTo>
                  <a:cubicBezTo>
                    <a:pt x="3419" y="3024"/>
                    <a:pt x="1046" y="7404"/>
                    <a:pt x="0" y="12829"/>
                  </a:cubicBezTo>
                  <a:cubicBezTo>
                    <a:pt x="0" y="12829"/>
                    <a:pt x="5878" y="6980"/>
                    <a:pt x="7516"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9"/>
            <p:cNvSpPr/>
            <p:nvPr/>
          </p:nvSpPr>
          <p:spPr>
            <a:xfrm>
              <a:off x="6378200" y="3686588"/>
              <a:ext cx="228900" cy="59000"/>
            </a:xfrm>
            <a:custGeom>
              <a:avLst/>
              <a:gdLst/>
              <a:ahLst/>
              <a:cxnLst/>
              <a:rect l="l" t="t" r="r" b="b"/>
              <a:pathLst>
                <a:path w="9156" h="2360" extrusionOk="0">
                  <a:moveTo>
                    <a:pt x="4501" y="1"/>
                  </a:moveTo>
                  <a:cubicBezTo>
                    <a:pt x="2950" y="1"/>
                    <a:pt x="1450" y="354"/>
                    <a:pt x="1" y="1057"/>
                  </a:cubicBezTo>
                  <a:cubicBezTo>
                    <a:pt x="1" y="1057"/>
                    <a:pt x="2245" y="2359"/>
                    <a:pt x="4935" y="2359"/>
                  </a:cubicBezTo>
                  <a:cubicBezTo>
                    <a:pt x="6306" y="2359"/>
                    <a:pt x="7792" y="2021"/>
                    <a:pt x="9156" y="1001"/>
                  </a:cubicBezTo>
                  <a:cubicBezTo>
                    <a:pt x="7556" y="333"/>
                    <a:pt x="6005" y="1"/>
                    <a:pt x="450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9"/>
            <p:cNvSpPr/>
            <p:nvPr/>
          </p:nvSpPr>
          <p:spPr>
            <a:xfrm>
              <a:off x="6469325" y="3110438"/>
              <a:ext cx="97525" cy="234550"/>
            </a:xfrm>
            <a:custGeom>
              <a:avLst/>
              <a:gdLst/>
              <a:ahLst/>
              <a:cxnLst/>
              <a:rect l="l" t="t" r="r" b="b"/>
              <a:pathLst>
                <a:path w="3901" h="9382" extrusionOk="0">
                  <a:moveTo>
                    <a:pt x="3081" y="0"/>
                  </a:moveTo>
                  <a:lnTo>
                    <a:pt x="3081" y="0"/>
                  </a:lnTo>
                  <a:cubicBezTo>
                    <a:pt x="538" y="2798"/>
                    <a:pt x="1" y="5934"/>
                    <a:pt x="1103" y="9381"/>
                  </a:cubicBezTo>
                  <a:cubicBezTo>
                    <a:pt x="1103" y="9381"/>
                    <a:pt x="3900" y="4804"/>
                    <a:pt x="308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9"/>
            <p:cNvSpPr/>
            <p:nvPr/>
          </p:nvSpPr>
          <p:spPr>
            <a:xfrm>
              <a:off x="6325925" y="2971263"/>
              <a:ext cx="207025" cy="259275"/>
            </a:xfrm>
            <a:custGeom>
              <a:avLst/>
              <a:gdLst/>
              <a:ahLst/>
              <a:cxnLst/>
              <a:rect l="l" t="t" r="r" b="b"/>
              <a:pathLst>
                <a:path w="8281" h="10371" extrusionOk="0">
                  <a:moveTo>
                    <a:pt x="8280" y="1"/>
                  </a:moveTo>
                  <a:lnTo>
                    <a:pt x="8280" y="1"/>
                  </a:lnTo>
                  <a:cubicBezTo>
                    <a:pt x="8280" y="1"/>
                    <a:pt x="1" y="2742"/>
                    <a:pt x="86" y="10371"/>
                  </a:cubicBezTo>
                  <a:lnTo>
                    <a:pt x="8280" y="1"/>
                  </a:ln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2" name="Google Shape;5512;p9"/>
          <p:cNvGrpSpPr/>
          <p:nvPr/>
        </p:nvGrpSpPr>
        <p:grpSpPr>
          <a:xfrm rot="2699747" flipH="1">
            <a:off x="5170427" y="4125858"/>
            <a:ext cx="1940919" cy="1505170"/>
            <a:chOff x="665975" y="3810425"/>
            <a:chExt cx="2022603" cy="1568400"/>
          </a:xfrm>
        </p:grpSpPr>
        <p:sp>
          <p:nvSpPr>
            <p:cNvPr id="5513" name="Google Shape;5513;p9"/>
            <p:cNvSpPr/>
            <p:nvPr/>
          </p:nvSpPr>
          <p:spPr>
            <a:xfrm>
              <a:off x="665975" y="4339589"/>
              <a:ext cx="847189" cy="630904"/>
            </a:xfrm>
            <a:custGeom>
              <a:avLst/>
              <a:gdLst/>
              <a:ahLst/>
              <a:cxnLst/>
              <a:rect l="l" t="t" r="r" b="b"/>
              <a:pathLst>
                <a:path w="18594" h="13847" fill="none" extrusionOk="0">
                  <a:moveTo>
                    <a:pt x="5511" y="0"/>
                  </a:moveTo>
                  <a:lnTo>
                    <a:pt x="1" y="13846"/>
                  </a:lnTo>
                  <a:lnTo>
                    <a:pt x="11332" y="7404"/>
                  </a:lnTo>
                  <a:lnTo>
                    <a:pt x="18594" y="14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9"/>
            <p:cNvSpPr/>
            <p:nvPr/>
          </p:nvSpPr>
          <p:spPr>
            <a:xfrm>
              <a:off x="1182241" y="4573917"/>
              <a:ext cx="453210" cy="103017"/>
            </a:xfrm>
            <a:custGeom>
              <a:avLst/>
              <a:gdLst/>
              <a:ahLst/>
              <a:cxnLst/>
              <a:rect l="l" t="t" r="r" b="b"/>
              <a:pathLst>
                <a:path w="9947" h="2261" fill="none" extrusionOk="0">
                  <a:moveTo>
                    <a:pt x="9947" y="0"/>
                  </a:moveTo>
                  <a:lnTo>
                    <a:pt x="1" y="226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9"/>
            <p:cNvSpPr/>
            <p:nvPr/>
          </p:nvSpPr>
          <p:spPr>
            <a:xfrm>
              <a:off x="665975" y="4827518"/>
              <a:ext cx="1210231" cy="212458"/>
            </a:xfrm>
            <a:custGeom>
              <a:avLst/>
              <a:gdLst/>
              <a:ahLst/>
              <a:cxnLst/>
              <a:rect l="l" t="t" r="r" b="b"/>
              <a:pathLst>
                <a:path w="26562" h="4663" fill="none" extrusionOk="0">
                  <a:moveTo>
                    <a:pt x="26562" y="1"/>
                  </a:moveTo>
                  <a:lnTo>
                    <a:pt x="18594" y="4663"/>
                  </a:lnTo>
                  <a:lnTo>
                    <a:pt x="1" y="3137"/>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9"/>
            <p:cNvSpPr/>
            <p:nvPr/>
          </p:nvSpPr>
          <p:spPr>
            <a:xfrm>
              <a:off x="1513114" y="5039931"/>
              <a:ext cx="620607" cy="207355"/>
            </a:xfrm>
            <a:custGeom>
              <a:avLst/>
              <a:gdLst/>
              <a:ahLst/>
              <a:cxnLst/>
              <a:rect l="l" t="t" r="r" b="b"/>
              <a:pathLst>
                <a:path w="13621" h="4551" fill="none" extrusionOk="0">
                  <a:moveTo>
                    <a:pt x="13620" y="4550"/>
                  </a:moveTo>
                  <a:lnTo>
                    <a:pt x="1" y="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9"/>
            <p:cNvSpPr/>
            <p:nvPr/>
          </p:nvSpPr>
          <p:spPr>
            <a:xfrm>
              <a:off x="879708" y="3833616"/>
              <a:ext cx="176418" cy="506017"/>
            </a:xfrm>
            <a:custGeom>
              <a:avLst/>
              <a:gdLst/>
              <a:ahLst/>
              <a:cxnLst/>
              <a:rect l="l" t="t" r="r" b="b"/>
              <a:pathLst>
                <a:path w="3872" h="11106" extrusionOk="0">
                  <a:moveTo>
                    <a:pt x="3532" y="1"/>
                  </a:moveTo>
                  <a:lnTo>
                    <a:pt x="3532" y="1"/>
                  </a:lnTo>
                  <a:cubicBezTo>
                    <a:pt x="0" y="4606"/>
                    <a:pt x="820" y="11105"/>
                    <a:pt x="820" y="11105"/>
                  </a:cubicBezTo>
                  <a:cubicBezTo>
                    <a:pt x="2911" y="7799"/>
                    <a:pt x="3872" y="3900"/>
                    <a:pt x="3532"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9"/>
            <p:cNvSpPr/>
            <p:nvPr/>
          </p:nvSpPr>
          <p:spPr>
            <a:xfrm>
              <a:off x="1514390" y="3810425"/>
              <a:ext cx="454532" cy="535633"/>
            </a:xfrm>
            <a:custGeom>
              <a:avLst/>
              <a:gdLst/>
              <a:ahLst/>
              <a:cxnLst/>
              <a:rect l="l" t="t" r="r" b="b"/>
              <a:pathLst>
                <a:path w="9976" h="11756" extrusionOk="0">
                  <a:moveTo>
                    <a:pt x="9975" y="1"/>
                  </a:moveTo>
                  <a:cubicBezTo>
                    <a:pt x="4296" y="2940"/>
                    <a:pt x="509" y="6670"/>
                    <a:pt x="1" y="11756"/>
                  </a:cubicBezTo>
                  <a:cubicBezTo>
                    <a:pt x="1" y="11756"/>
                    <a:pt x="7630" y="7856"/>
                    <a:pt x="9975"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9"/>
            <p:cNvSpPr/>
            <p:nvPr/>
          </p:nvSpPr>
          <p:spPr>
            <a:xfrm>
              <a:off x="1482223" y="5043803"/>
              <a:ext cx="272965" cy="315475"/>
            </a:xfrm>
            <a:custGeom>
              <a:avLst/>
              <a:gdLst/>
              <a:ahLst/>
              <a:cxnLst/>
              <a:rect l="l" t="t" r="r" b="b"/>
              <a:pathLst>
                <a:path w="5991" h="6924" extrusionOk="0">
                  <a:moveTo>
                    <a:pt x="989" y="1"/>
                  </a:moveTo>
                  <a:cubicBezTo>
                    <a:pt x="0" y="3928"/>
                    <a:pt x="5991" y="6924"/>
                    <a:pt x="5991" y="6924"/>
                  </a:cubicBezTo>
                  <a:lnTo>
                    <a:pt x="989" y="1"/>
                  </a:ln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9"/>
            <p:cNvSpPr/>
            <p:nvPr/>
          </p:nvSpPr>
          <p:spPr>
            <a:xfrm>
              <a:off x="1623830" y="4437411"/>
              <a:ext cx="395300" cy="182523"/>
            </a:xfrm>
            <a:custGeom>
              <a:avLst/>
              <a:gdLst/>
              <a:ahLst/>
              <a:cxnLst/>
              <a:rect l="l" t="t" r="r" b="b"/>
              <a:pathLst>
                <a:path w="8676" h="4006" extrusionOk="0">
                  <a:moveTo>
                    <a:pt x="8675" y="1"/>
                  </a:moveTo>
                  <a:lnTo>
                    <a:pt x="1" y="3053"/>
                  </a:lnTo>
                  <a:cubicBezTo>
                    <a:pt x="759" y="3735"/>
                    <a:pt x="1573" y="4005"/>
                    <a:pt x="2389" y="4005"/>
                  </a:cubicBezTo>
                  <a:cubicBezTo>
                    <a:pt x="5525" y="4005"/>
                    <a:pt x="8675" y="1"/>
                    <a:pt x="8675"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9"/>
            <p:cNvSpPr/>
            <p:nvPr/>
          </p:nvSpPr>
          <p:spPr>
            <a:xfrm>
              <a:off x="1865857" y="4833942"/>
              <a:ext cx="500869" cy="72262"/>
            </a:xfrm>
            <a:custGeom>
              <a:avLst/>
              <a:gdLst/>
              <a:ahLst/>
              <a:cxnLst/>
              <a:rect l="l" t="t" r="r" b="b"/>
              <a:pathLst>
                <a:path w="10993" h="1586" extrusionOk="0">
                  <a:moveTo>
                    <a:pt x="1" y="1"/>
                  </a:moveTo>
                  <a:lnTo>
                    <a:pt x="1" y="1"/>
                  </a:lnTo>
                  <a:cubicBezTo>
                    <a:pt x="515" y="1191"/>
                    <a:pt x="1930" y="1585"/>
                    <a:pt x="3581" y="1585"/>
                  </a:cubicBezTo>
                  <a:cubicBezTo>
                    <a:pt x="6831" y="1585"/>
                    <a:pt x="10993" y="57"/>
                    <a:pt x="10993" y="57"/>
                  </a:cubicBezTo>
                  <a:lnTo>
                    <a:pt x="1"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9"/>
            <p:cNvSpPr/>
            <p:nvPr/>
          </p:nvSpPr>
          <p:spPr>
            <a:xfrm>
              <a:off x="2133672" y="5247240"/>
              <a:ext cx="337345" cy="131585"/>
            </a:xfrm>
            <a:custGeom>
              <a:avLst/>
              <a:gdLst/>
              <a:ahLst/>
              <a:cxnLst/>
              <a:rect l="l" t="t" r="r" b="b"/>
              <a:pathLst>
                <a:path w="7404" h="2888" extrusionOk="0">
                  <a:moveTo>
                    <a:pt x="0" y="0"/>
                  </a:moveTo>
                  <a:lnTo>
                    <a:pt x="0" y="0"/>
                  </a:lnTo>
                  <a:cubicBezTo>
                    <a:pt x="682" y="2442"/>
                    <a:pt x="3488" y="2887"/>
                    <a:pt x="5442" y="2887"/>
                  </a:cubicBezTo>
                  <a:cubicBezTo>
                    <a:pt x="6562" y="2887"/>
                    <a:pt x="7403" y="2741"/>
                    <a:pt x="7403" y="2741"/>
                  </a:cubicBezTo>
                  <a:lnTo>
                    <a:pt x="0" y="0"/>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9"/>
            <p:cNvSpPr/>
            <p:nvPr/>
          </p:nvSpPr>
          <p:spPr>
            <a:xfrm>
              <a:off x="917023" y="4047350"/>
              <a:ext cx="428789" cy="292283"/>
            </a:xfrm>
            <a:custGeom>
              <a:avLst/>
              <a:gdLst/>
              <a:ahLst/>
              <a:cxnLst/>
              <a:rect l="l" t="t" r="r" b="b"/>
              <a:pathLst>
                <a:path w="9411" h="6415" extrusionOk="0">
                  <a:moveTo>
                    <a:pt x="9410" y="0"/>
                  </a:moveTo>
                  <a:cubicBezTo>
                    <a:pt x="5426" y="1526"/>
                    <a:pt x="2290" y="3674"/>
                    <a:pt x="1" y="6414"/>
                  </a:cubicBezTo>
                  <a:cubicBezTo>
                    <a:pt x="4607" y="5764"/>
                    <a:pt x="9410" y="0"/>
                    <a:pt x="9410"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9"/>
            <p:cNvSpPr/>
            <p:nvPr/>
          </p:nvSpPr>
          <p:spPr>
            <a:xfrm>
              <a:off x="1514390" y="4195383"/>
              <a:ext cx="574270" cy="172181"/>
            </a:xfrm>
            <a:custGeom>
              <a:avLst/>
              <a:gdLst/>
              <a:ahLst/>
              <a:cxnLst/>
              <a:rect l="l" t="t" r="r" b="b"/>
              <a:pathLst>
                <a:path w="12604" h="3779" extrusionOk="0">
                  <a:moveTo>
                    <a:pt x="12603" y="1"/>
                  </a:moveTo>
                  <a:cubicBezTo>
                    <a:pt x="7460" y="227"/>
                    <a:pt x="3307" y="1385"/>
                    <a:pt x="1" y="3307"/>
                  </a:cubicBezTo>
                  <a:cubicBezTo>
                    <a:pt x="752" y="3639"/>
                    <a:pt x="1589" y="3778"/>
                    <a:pt x="2463" y="3778"/>
                  </a:cubicBezTo>
                  <a:cubicBezTo>
                    <a:pt x="7016" y="3778"/>
                    <a:pt x="12603" y="1"/>
                    <a:pt x="12603"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9"/>
            <p:cNvSpPr/>
            <p:nvPr/>
          </p:nvSpPr>
          <p:spPr>
            <a:xfrm>
              <a:off x="1153947" y="4734844"/>
              <a:ext cx="379809" cy="275516"/>
            </a:xfrm>
            <a:custGeom>
              <a:avLst/>
              <a:gdLst/>
              <a:ahLst/>
              <a:cxnLst/>
              <a:rect l="l" t="t" r="r" b="b"/>
              <a:pathLst>
                <a:path w="8336" h="6047" extrusionOk="0">
                  <a:moveTo>
                    <a:pt x="8336" y="0"/>
                  </a:moveTo>
                  <a:lnTo>
                    <a:pt x="8336" y="0"/>
                  </a:lnTo>
                  <a:cubicBezTo>
                    <a:pt x="4352" y="1611"/>
                    <a:pt x="1102" y="3447"/>
                    <a:pt x="0" y="6047"/>
                  </a:cubicBezTo>
                  <a:cubicBezTo>
                    <a:pt x="4012" y="5538"/>
                    <a:pt x="8336" y="0"/>
                    <a:pt x="833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9"/>
            <p:cNvSpPr/>
            <p:nvPr/>
          </p:nvSpPr>
          <p:spPr>
            <a:xfrm>
              <a:off x="1865857" y="4524983"/>
              <a:ext cx="491847" cy="309005"/>
            </a:xfrm>
            <a:custGeom>
              <a:avLst/>
              <a:gdLst/>
              <a:ahLst/>
              <a:cxnLst/>
              <a:rect l="l" t="t" r="r" b="b"/>
              <a:pathLst>
                <a:path w="10795" h="6782" extrusionOk="0">
                  <a:moveTo>
                    <a:pt x="10795" y="0"/>
                  </a:moveTo>
                  <a:lnTo>
                    <a:pt x="10795" y="0"/>
                  </a:lnTo>
                  <a:cubicBezTo>
                    <a:pt x="4126" y="170"/>
                    <a:pt x="1" y="6782"/>
                    <a:pt x="1" y="6782"/>
                  </a:cubicBezTo>
                  <a:cubicBezTo>
                    <a:pt x="4352" y="6188"/>
                    <a:pt x="8082" y="4211"/>
                    <a:pt x="10795"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9"/>
            <p:cNvSpPr/>
            <p:nvPr/>
          </p:nvSpPr>
          <p:spPr>
            <a:xfrm>
              <a:off x="2133672" y="5092966"/>
              <a:ext cx="554906" cy="155869"/>
            </a:xfrm>
            <a:custGeom>
              <a:avLst/>
              <a:gdLst/>
              <a:ahLst/>
              <a:cxnLst/>
              <a:rect l="l" t="t" r="r" b="b"/>
              <a:pathLst>
                <a:path w="12179" h="3421" extrusionOk="0">
                  <a:moveTo>
                    <a:pt x="10527" y="0"/>
                  </a:moveTo>
                  <a:cubicBezTo>
                    <a:pt x="5853" y="0"/>
                    <a:pt x="0" y="3386"/>
                    <a:pt x="0" y="3386"/>
                  </a:cubicBezTo>
                  <a:cubicBezTo>
                    <a:pt x="500" y="3408"/>
                    <a:pt x="1000" y="3420"/>
                    <a:pt x="1502" y="3420"/>
                  </a:cubicBezTo>
                  <a:cubicBezTo>
                    <a:pt x="4967" y="3420"/>
                    <a:pt x="8476" y="2806"/>
                    <a:pt x="12179" y="165"/>
                  </a:cubicBezTo>
                  <a:cubicBezTo>
                    <a:pt x="11654" y="51"/>
                    <a:pt x="11099" y="0"/>
                    <a:pt x="10527"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9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6194"/>
        <p:cNvGrpSpPr/>
        <p:nvPr/>
      </p:nvGrpSpPr>
      <p:grpSpPr>
        <a:xfrm>
          <a:off x="0" y="0"/>
          <a:ext cx="0" cy="0"/>
          <a:chOff x="0" y="0"/>
          <a:chExt cx="0" cy="0"/>
        </a:xfrm>
      </p:grpSpPr>
      <p:grpSp>
        <p:nvGrpSpPr>
          <p:cNvPr id="6195" name="Google Shape;6195;p13"/>
          <p:cNvGrpSpPr/>
          <p:nvPr/>
        </p:nvGrpSpPr>
        <p:grpSpPr>
          <a:xfrm>
            <a:off x="-44372" y="-112096"/>
            <a:ext cx="9232744" cy="5367692"/>
            <a:chOff x="-36097" y="-112100"/>
            <a:chExt cx="9232744" cy="5367692"/>
          </a:xfrm>
        </p:grpSpPr>
        <p:sp>
          <p:nvSpPr>
            <p:cNvPr id="6196" name="Google Shape;6196;p13"/>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13"/>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13"/>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13"/>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13"/>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13"/>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13"/>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13"/>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13"/>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13"/>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13"/>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13"/>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13"/>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13"/>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13"/>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13"/>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13"/>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13"/>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13"/>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13"/>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13"/>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13"/>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13"/>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13"/>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13"/>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13"/>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13"/>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13"/>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13"/>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13"/>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13"/>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13"/>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13"/>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13"/>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13"/>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13"/>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13"/>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13"/>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13"/>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13"/>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13"/>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13"/>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13"/>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13"/>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13"/>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13"/>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13"/>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13"/>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13"/>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13"/>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13"/>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13"/>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13"/>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13"/>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13"/>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13"/>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13"/>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13"/>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13"/>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13"/>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13"/>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13"/>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13"/>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13"/>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13"/>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13"/>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13"/>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13"/>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13"/>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13"/>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13"/>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13"/>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13"/>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13"/>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13"/>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13"/>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13"/>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13"/>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13"/>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13"/>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13"/>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13"/>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13"/>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13"/>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13"/>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13"/>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13"/>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13"/>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13"/>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13"/>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13"/>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13"/>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13"/>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13"/>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13"/>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13"/>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13"/>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13"/>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13"/>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13"/>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13"/>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13"/>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13"/>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13"/>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13"/>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13"/>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13"/>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13"/>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13"/>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13"/>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13"/>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13"/>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13"/>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13"/>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13"/>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13"/>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13"/>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13"/>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13"/>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13"/>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13"/>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13"/>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13"/>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13"/>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13"/>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13"/>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13"/>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13"/>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13"/>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13"/>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13"/>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13"/>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13"/>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13"/>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13"/>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13"/>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13"/>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13"/>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3"/>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3"/>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3"/>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3"/>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3"/>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3"/>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3"/>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3"/>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3"/>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3"/>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3"/>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3"/>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3"/>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3"/>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3"/>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3"/>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3"/>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3"/>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3"/>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3"/>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3"/>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3"/>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3"/>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3"/>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3"/>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3"/>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3"/>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13"/>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13"/>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13"/>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3"/>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3"/>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3"/>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3"/>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3"/>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3"/>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3"/>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3"/>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3"/>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3"/>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3"/>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3"/>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3"/>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3"/>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3"/>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3"/>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3"/>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3"/>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3"/>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3"/>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3"/>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3"/>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3"/>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3"/>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3"/>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3"/>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3"/>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13"/>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13"/>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13"/>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13"/>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13"/>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13"/>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13"/>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13"/>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13"/>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13"/>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13"/>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13"/>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13"/>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13"/>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13"/>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13"/>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13"/>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13"/>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13"/>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13"/>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13"/>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13"/>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13"/>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13"/>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13"/>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13"/>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13"/>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13"/>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13"/>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13"/>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13"/>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13"/>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13"/>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13"/>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13"/>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13"/>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13"/>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13"/>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13"/>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13"/>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13"/>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13"/>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13"/>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13"/>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13"/>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13"/>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13"/>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13"/>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13"/>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13"/>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13"/>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13"/>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13"/>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13"/>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13"/>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13"/>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13"/>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13"/>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13"/>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13"/>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13"/>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13"/>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13"/>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13"/>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13"/>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13"/>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13"/>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13"/>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13"/>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13"/>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13"/>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13"/>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13"/>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13"/>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13"/>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13"/>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13"/>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13"/>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13"/>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13"/>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13"/>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13"/>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13"/>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13"/>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13"/>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13"/>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13"/>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13"/>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13"/>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13"/>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13"/>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13"/>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13"/>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13"/>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13"/>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13"/>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13"/>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13"/>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13"/>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13"/>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13"/>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13"/>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13"/>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13"/>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13"/>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13"/>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13"/>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13"/>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13"/>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13"/>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13"/>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13"/>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13"/>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13"/>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13"/>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13"/>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13"/>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13"/>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13"/>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13"/>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13"/>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13"/>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13"/>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13"/>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13"/>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13"/>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13"/>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13"/>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13"/>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13"/>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13"/>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13"/>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13"/>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13"/>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13"/>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13"/>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13"/>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13"/>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13"/>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13"/>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13"/>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13"/>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13"/>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13"/>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13"/>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13"/>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13"/>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13"/>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13"/>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13"/>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13"/>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13"/>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13"/>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13"/>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13"/>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13"/>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13"/>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13"/>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13"/>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13"/>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13"/>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13"/>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13"/>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13"/>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13"/>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13"/>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13"/>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13"/>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13"/>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13"/>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13"/>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13"/>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13"/>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13"/>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13"/>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13"/>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13"/>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13"/>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13"/>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13"/>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13"/>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13"/>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13"/>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13"/>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13"/>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13"/>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13"/>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13"/>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13"/>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13"/>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13"/>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13"/>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13"/>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13"/>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13"/>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13"/>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13"/>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13"/>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13"/>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13"/>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13"/>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13"/>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13"/>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13"/>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13"/>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13"/>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13"/>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13"/>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13"/>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13"/>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13"/>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13"/>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13"/>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13"/>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13"/>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13"/>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13"/>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13"/>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13"/>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13"/>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13"/>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13"/>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13"/>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13"/>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13"/>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13"/>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13"/>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13"/>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13"/>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13"/>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13"/>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13"/>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13"/>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13"/>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13"/>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13"/>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13"/>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13"/>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13"/>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13"/>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13"/>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13"/>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13"/>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13"/>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13"/>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13"/>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13"/>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13"/>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13"/>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13"/>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13"/>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13"/>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13"/>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13"/>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13"/>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13"/>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13"/>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13"/>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13"/>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13"/>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13"/>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13"/>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13"/>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13"/>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13"/>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13"/>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13"/>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13"/>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13"/>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13"/>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13"/>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13"/>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13"/>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13"/>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13"/>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13"/>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13"/>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13"/>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13"/>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13"/>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13"/>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13"/>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13"/>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13"/>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13"/>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13"/>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13"/>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13"/>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13"/>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13"/>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13"/>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13"/>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13"/>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13"/>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13"/>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13"/>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13"/>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13"/>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13"/>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13"/>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13"/>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13"/>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13"/>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13"/>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13"/>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13"/>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13"/>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13"/>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13"/>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13"/>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13"/>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13"/>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13"/>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13"/>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13"/>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13"/>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13"/>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13"/>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13"/>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13"/>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13"/>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13"/>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13"/>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13"/>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13"/>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13"/>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13"/>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13"/>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13"/>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13"/>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13"/>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13"/>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13"/>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13"/>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13"/>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13"/>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13"/>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13"/>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13"/>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13"/>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13"/>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13"/>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13"/>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13"/>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13"/>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13"/>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13"/>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13"/>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13"/>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13"/>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13"/>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13"/>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13"/>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13"/>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13"/>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13"/>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13"/>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13"/>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13"/>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13"/>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13"/>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13"/>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13"/>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13"/>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13"/>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13"/>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13"/>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13"/>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13"/>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13"/>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13"/>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13"/>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13"/>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13"/>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13"/>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13"/>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13"/>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13"/>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13"/>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13"/>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13"/>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13"/>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13"/>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13"/>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13"/>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13"/>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13"/>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13"/>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13"/>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13"/>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13"/>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13"/>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13"/>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13"/>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13"/>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13"/>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13"/>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13"/>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13"/>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13"/>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13"/>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13"/>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13"/>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13"/>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13"/>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13"/>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13"/>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13"/>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13"/>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13"/>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13"/>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13"/>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13"/>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13"/>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13"/>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13"/>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13"/>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13"/>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13"/>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13"/>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13"/>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13"/>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13"/>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13"/>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13"/>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13"/>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13"/>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13"/>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13"/>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13"/>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13"/>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13"/>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13"/>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13"/>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13"/>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13"/>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13"/>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13"/>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13"/>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13"/>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31" name="Google Shape;6831;p13"/>
          <p:cNvSpPr txBox="1">
            <a:spLocks noGrp="1"/>
          </p:cNvSpPr>
          <p:nvPr>
            <p:ph type="title"/>
          </p:nvPr>
        </p:nvSpPr>
        <p:spPr>
          <a:xfrm>
            <a:off x="715100" y="2098100"/>
            <a:ext cx="6069000" cy="939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32" name="Google Shape;6832;p13"/>
          <p:cNvSpPr txBox="1">
            <a:spLocks noGrp="1"/>
          </p:cNvSpPr>
          <p:nvPr>
            <p:ph type="title" idx="2" hasCustomPrompt="1"/>
          </p:nvPr>
        </p:nvSpPr>
        <p:spPr>
          <a:xfrm>
            <a:off x="862937" y="800950"/>
            <a:ext cx="1258500" cy="72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b="1">
                <a:latin typeface="Inria Sans"/>
                <a:ea typeface="Inria Sans"/>
                <a:cs typeface="Inria Sans"/>
                <a:sym typeface="Inria Sans"/>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833" name="Google Shape;6833;p13"/>
          <p:cNvSpPr txBox="1">
            <a:spLocks noGrp="1"/>
          </p:cNvSpPr>
          <p:nvPr>
            <p:ph type="subTitle" idx="1"/>
          </p:nvPr>
        </p:nvSpPr>
        <p:spPr>
          <a:xfrm>
            <a:off x="715100" y="2936025"/>
            <a:ext cx="6069000" cy="4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34" name="Google Shape;6834;p13"/>
          <p:cNvSpPr/>
          <p:nvPr/>
        </p:nvSpPr>
        <p:spPr>
          <a:xfrm flipH="1">
            <a:off x="5313920" y="50975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5" name="Google Shape;6835;p13"/>
          <p:cNvGrpSpPr/>
          <p:nvPr/>
        </p:nvGrpSpPr>
        <p:grpSpPr>
          <a:xfrm>
            <a:off x="8341448" y="4340212"/>
            <a:ext cx="174925" cy="214535"/>
            <a:chOff x="2067386" y="2215512"/>
            <a:chExt cx="174925" cy="214535"/>
          </a:xfrm>
        </p:grpSpPr>
        <p:sp>
          <p:nvSpPr>
            <p:cNvPr id="6836" name="Google Shape;6836;p13"/>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13"/>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13"/>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13"/>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0" name="Google Shape;6840;p13"/>
          <p:cNvGrpSpPr/>
          <p:nvPr/>
        </p:nvGrpSpPr>
        <p:grpSpPr>
          <a:xfrm>
            <a:off x="4373300" y="725742"/>
            <a:ext cx="223981" cy="274679"/>
            <a:chOff x="7314226" y="2364570"/>
            <a:chExt cx="170431" cy="208992"/>
          </a:xfrm>
        </p:grpSpPr>
        <p:sp>
          <p:nvSpPr>
            <p:cNvPr id="6841" name="Google Shape;6841;p1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1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1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1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5" name="Google Shape;6845;p13"/>
          <p:cNvSpPr/>
          <p:nvPr/>
        </p:nvSpPr>
        <p:spPr>
          <a:xfrm flipH="1">
            <a:off x="8715245" y="369440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13"/>
          <p:cNvSpPr/>
          <p:nvPr/>
        </p:nvSpPr>
        <p:spPr>
          <a:xfrm>
            <a:off x="8848563" y="465833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47" name="Google Shape;6847;p13"/>
          <p:cNvGrpSpPr/>
          <p:nvPr/>
        </p:nvGrpSpPr>
        <p:grpSpPr>
          <a:xfrm>
            <a:off x="8368061" y="3277512"/>
            <a:ext cx="174925" cy="214535"/>
            <a:chOff x="2067386" y="2215512"/>
            <a:chExt cx="174925" cy="214535"/>
          </a:xfrm>
        </p:grpSpPr>
        <p:sp>
          <p:nvSpPr>
            <p:cNvPr id="6848" name="Google Shape;6848;p13"/>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13"/>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13"/>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13"/>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2" name="Google Shape;6852;p13"/>
          <p:cNvGrpSpPr/>
          <p:nvPr/>
        </p:nvGrpSpPr>
        <p:grpSpPr>
          <a:xfrm>
            <a:off x="6097261" y="251237"/>
            <a:ext cx="174925" cy="214535"/>
            <a:chOff x="2067386" y="2215512"/>
            <a:chExt cx="174925" cy="214535"/>
          </a:xfrm>
        </p:grpSpPr>
        <p:sp>
          <p:nvSpPr>
            <p:cNvPr id="6853" name="Google Shape;6853;p13"/>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13"/>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13"/>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13"/>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7" name="Google Shape;6857;p13"/>
          <p:cNvSpPr/>
          <p:nvPr/>
        </p:nvSpPr>
        <p:spPr>
          <a:xfrm>
            <a:off x="2378178" y="1964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13"/>
          <p:cNvSpPr/>
          <p:nvPr/>
        </p:nvSpPr>
        <p:spPr>
          <a:xfrm flipH="1">
            <a:off x="2792445" y="58185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59" name="Google Shape;6859;p13"/>
          <p:cNvGrpSpPr/>
          <p:nvPr/>
        </p:nvGrpSpPr>
        <p:grpSpPr>
          <a:xfrm>
            <a:off x="3324786" y="346337"/>
            <a:ext cx="174925" cy="214535"/>
            <a:chOff x="2067386" y="2215512"/>
            <a:chExt cx="174925" cy="214535"/>
          </a:xfrm>
        </p:grpSpPr>
        <p:sp>
          <p:nvSpPr>
            <p:cNvPr id="6860" name="Google Shape;6860;p13"/>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13"/>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13"/>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13"/>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4" name="Google Shape;6864;p13"/>
          <p:cNvGrpSpPr/>
          <p:nvPr/>
        </p:nvGrpSpPr>
        <p:grpSpPr>
          <a:xfrm>
            <a:off x="7660611" y="-1143907"/>
            <a:ext cx="1363395" cy="4139629"/>
            <a:chOff x="7660611" y="-1143907"/>
            <a:chExt cx="1363395" cy="4139629"/>
          </a:xfrm>
        </p:grpSpPr>
        <p:sp>
          <p:nvSpPr>
            <p:cNvPr id="6865" name="Google Shape;6865;p13"/>
            <p:cNvSpPr/>
            <p:nvPr/>
          </p:nvSpPr>
          <p:spPr>
            <a:xfrm flipH="1">
              <a:off x="8539763" y="-430773"/>
              <a:ext cx="484243" cy="3426494"/>
            </a:xfrm>
            <a:custGeom>
              <a:avLst/>
              <a:gdLst/>
              <a:ahLst/>
              <a:cxnLst/>
              <a:rect l="l" t="t" r="r" b="b"/>
              <a:pathLst>
                <a:path w="9608" h="67986" extrusionOk="0">
                  <a:moveTo>
                    <a:pt x="5426" y="0"/>
                  </a:moveTo>
                  <a:lnTo>
                    <a:pt x="4182" y="1159"/>
                  </a:lnTo>
                  <a:cubicBezTo>
                    <a:pt x="4182" y="1159"/>
                    <a:pt x="4166" y="1143"/>
                    <a:pt x="4139" y="1143"/>
                  </a:cubicBezTo>
                  <a:cubicBezTo>
                    <a:pt x="3893" y="1143"/>
                    <a:pt x="2724" y="2404"/>
                    <a:pt x="4098" y="27748"/>
                  </a:cubicBezTo>
                  <a:cubicBezTo>
                    <a:pt x="5115" y="46228"/>
                    <a:pt x="0" y="60639"/>
                    <a:pt x="0" y="60639"/>
                  </a:cubicBezTo>
                  <a:lnTo>
                    <a:pt x="5115" y="67985"/>
                  </a:lnTo>
                  <a:cubicBezTo>
                    <a:pt x="5115" y="67985"/>
                    <a:pt x="7008" y="64934"/>
                    <a:pt x="8308" y="47669"/>
                  </a:cubicBezTo>
                  <a:cubicBezTo>
                    <a:pt x="9608" y="30432"/>
                    <a:pt x="5115" y="12207"/>
                    <a:pt x="5426" y="0"/>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13"/>
            <p:cNvSpPr/>
            <p:nvPr/>
          </p:nvSpPr>
          <p:spPr>
            <a:xfrm flipH="1">
              <a:off x="8217554" y="-104252"/>
              <a:ext cx="387425" cy="1569406"/>
            </a:xfrm>
            <a:custGeom>
              <a:avLst/>
              <a:gdLst/>
              <a:ahLst/>
              <a:cxnLst/>
              <a:rect l="l" t="t" r="r" b="b"/>
              <a:pathLst>
                <a:path w="7687" h="31139" fill="none" extrusionOk="0">
                  <a:moveTo>
                    <a:pt x="1" y="0"/>
                  </a:moveTo>
                  <a:cubicBezTo>
                    <a:pt x="2233" y="7121"/>
                    <a:pt x="5765" y="18819"/>
                    <a:pt x="7687" y="31139"/>
                  </a:cubicBezTo>
                </a:path>
              </a:pathLst>
            </a:custGeom>
            <a:solidFill>
              <a:schemeClr val="dk2"/>
            </a:solidFill>
            <a:ln w="9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13"/>
            <p:cNvSpPr/>
            <p:nvPr/>
          </p:nvSpPr>
          <p:spPr>
            <a:xfrm flipH="1">
              <a:off x="8231816" y="327584"/>
              <a:ext cx="343224" cy="648749"/>
            </a:xfrm>
            <a:custGeom>
              <a:avLst/>
              <a:gdLst/>
              <a:ahLst/>
              <a:cxnLst/>
              <a:rect l="l" t="t" r="r" b="b"/>
              <a:pathLst>
                <a:path w="6810" h="12872" extrusionOk="0">
                  <a:moveTo>
                    <a:pt x="3156" y="1"/>
                  </a:moveTo>
                  <a:cubicBezTo>
                    <a:pt x="2023" y="1"/>
                    <a:pt x="914" y="344"/>
                    <a:pt x="0" y="1011"/>
                  </a:cubicBezTo>
                  <a:lnTo>
                    <a:pt x="3137" y="12851"/>
                  </a:lnTo>
                  <a:cubicBezTo>
                    <a:pt x="3300" y="12865"/>
                    <a:pt x="3463" y="12872"/>
                    <a:pt x="3626" y="12872"/>
                  </a:cubicBezTo>
                  <a:cubicBezTo>
                    <a:pt x="4759" y="12872"/>
                    <a:pt x="5871" y="12529"/>
                    <a:pt x="6810" y="11862"/>
                  </a:cubicBezTo>
                  <a:lnTo>
                    <a:pt x="3645" y="22"/>
                  </a:lnTo>
                  <a:cubicBezTo>
                    <a:pt x="3482" y="8"/>
                    <a:pt x="3319" y="1"/>
                    <a:pt x="31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13"/>
            <p:cNvSpPr/>
            <p:nvPr/>
          </p:nvSpPr>
          <p:spPr>
            <a:xfrm flipH="1">
              <a:off x="8092202" y="1143678"/>
              <a:ext cx="269237" cy="650110"/>
            </a:xfrm>
            <a:custGeom>
              <a:avLst/>
              <a:gdLst/>
              <a:ahLst/>
              <a:cxnLst/>
              <a:rect l="l" t="t" r="r" b="b"/>
              <a:pathLst>
                <a:path w="5342" h="12899" extrusionOk="0">
                  <a:moveTo>
                    <a:pt x="2545" y="1"/>
                  </a:moveTo>
                  <a:cubicBezTo>
                    <a:pt x="1666" y="1"/>
                    <a:pt x="794" y="208"/>
                    <a:pt x="1" y="614"/>
                  </a:cubicBezTo>
                  <a:lnTo>
                    <a:pt x="1583" y="12765"/>
                  </a:lnTo>
                  <a:cubicBezTo>
                    <a:pt x="1984" y="12854"/>
                    <a:pt x="2391" y="12898"/>
                    <a:pt x="2797" y="12898"/>
                  </a:cubicBezTo>
                  <a:cubicBezTo>
                    <a:pt x="3676" y="12898"/>
                    <a:pt x="4548" y="12690"/>
                    <a:pt x="5341" y="12284"/>
                  </a:cubicBezTo>
                  <a:lnTo>
                    <a:pt x="3759" y="134"/>
                  </a:lnTo>
                  <a:cubicBezTo>
                    <a:pt x="3357" y="45"/>
                    <a:pt x="2950" y="1"/>
                    <a:pt x="2545"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13"/>
            <p:cNvSpPr/>
            <p:nvPr/>
          </p:nvSpPr>
          <p:spPr>
            <a:xfrm flipH="1">
              <a:off x="7660611" y="-1143907"/>
              <a:ext cx="517457" cy="3410820"/>
            </a:xfrm>
            <a:custGeom>
              <a:avLst/>
              <a:gdLst/>
              <a:ahLst/>
              <a:cxnLst/>
              <a:rect l="l" t="t" r="r" b="b"/>
              <a:pathLst>
                <a:path w="10267" h="67675" extrusionOk="0">
                  <a:moveTo>
                    <a:pt x="1611" y="0"/>
                  </a:moveTo>
                  <a:cubicBezTo>
                    <a:pt x="1611" y="0"/>
                    <a:pt x="1" y="3221"/>
                    <a:pt x="368" y="20514"/>
                  </a:cubicBezTo>
                  <a:cubicBezTo>
                    <a:pt x="707" y="37807"/>
                    <a:pt x="6952" y="55496"/>
                    <a:pt x="7799" y="67674"/>
                  </a:cubicBezTo>
                  <a:lnTo>
                    <a:pt x="8930" y="66403"/>
                  </a:lnTo>
                  <a:cubicBezTo>
                    <a:pt x="8930" y="66403"/>
                    <a:pt x="8944" y="66415"/>
                    <a:pt x="8968" y="66415"/>
                  </a:cubicBezTo>
                  <a:cubicBezTo>
                    <a:pt x="9197" y="66415"/>
                    <a:pt x="10266" y="65250"/>
                    <a:pt x="6443" y="39926"/>
                  </a:cubicBezTo>
                  <a:cubicBezTo>
                    <a:pt x="3702" y="21616"/>
                    <a:pt x="7404" y="6782"/>
                    <a:pt x="7404" y="6782"/>
                  </a:cubicBezTo>
                  <a:lnTo>
                    <a:pt x="1611" y="0"/>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6870"/>
        <p:cNvGrpSpPr/>
        <p:nvPr/>
      </p:nvGrpSpPr>
      <p:grpSpPr>
        <a:xfrm>
          <a:off x="0" y="0"/>
          <a:ext cx="0" cy="0"/>
          <a:chOff x="0" y="0"/>
          <a:chExt cx="0" cy="0"/>
        </a:xfrm>
      </p:grpSpPr>
      <p:grpSp>
        <p:nvGrpSpPr>
          <p:cNvPr id="6871" name="Google Shape;6871;p14"/>
          <p:cNvGrpSpPr/>
          <p:nvPr/>
        </p:nvGrpSpPr>
        <p:grpSpPr>
          <a:xfrm>
            <a:off x="-44372" y="-112096"/>
            <a:ext cx="9232744" cy="5367692"/>
            <a:chOff x="-36097" y="-112100"/>
            <a:chExt cx="9232744" cy="5367692"/>
          </a:xfrm>
        </p:grpSpPr>
        <p:sp>
          <p:nvSpPr>
            <p:cNvPr id="6872" name="Google Shape;6872;p14"/>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14"/>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14"/>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14"/>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14"/>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14"/>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14"/>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14"/>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14"/>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14"/>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14"/>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14"/>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14"/>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14"/>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14"/>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14"/>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14"/>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14"/>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14"/>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14"/>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14"/>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14"/>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14"/>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14"/>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14"/>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14"/>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14"/>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14"/>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14"/>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14"/>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14"/>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14"/>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14"/>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14"/>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14"/>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14"/>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14"/>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14"/>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14"/>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14"/>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14"/>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14"/>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14"/>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14"/>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14"/>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14"/>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14"/>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14"/>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14"/>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14"/>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14"/>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14"/>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14"/>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14"/>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14"/>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14"/>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14"/>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14"/>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14"/>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14"/>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14"/>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14"/>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14"/>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14"/>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14"/>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14"/>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14"/>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14"/>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14"/>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14"/>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14"/>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14"/>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14"/>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14"/>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14"/>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14"/>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14"/>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14"/>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14"/>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14"/>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14"/>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14"/>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14"/>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14"/>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14"/>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14"/>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14"/>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14"/>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14"/>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14"/>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14"/>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14"/>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14"/>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14"/>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14"/>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14"/>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14"/>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14"/>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14"/>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14"/>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14"/>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14"/>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14"/>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14"/>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14"/>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14"/>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14"/>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14"/>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14"/>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14"/>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14"/>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14"/>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14"/>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14"/>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14"/>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14"/>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14"/>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14"/>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14"/>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14"/>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14"/>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14"/>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14"/>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14"/>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14"/>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14"/>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14"/>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14"/>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14"/>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14"/>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14"/>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14"/>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14"/>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14"/>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14"/>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14"/>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14"/>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14"/>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14"/>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14"/>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14"/>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14"/>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14"/>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14"/>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14"/>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14"/>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14"/>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14"/>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14"/>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14"/>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14"/>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14"/>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14"/>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14"/>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14"/>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14"/>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14"/>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14"/>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14"/>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14"/>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14"/>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14"/>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14"/>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14"/>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14"/>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14"/>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14"/>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14"/>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14"/>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14"/>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14"/>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14"/>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14"/>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14"/>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14"/>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14"/>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14"/>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14"/>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14"/>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14"/>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14"/>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14"/>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14"/>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14"/>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14"/>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14"/>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14"/>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14"/>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14"/>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14"/>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14"/>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14"/>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14"/>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14"/>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14"/>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14"/>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14"/>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14"/>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14"/>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14"/>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14"/>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14"/>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14"/>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14"/>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14"/>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14"/>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14"/>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14"/>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14"/>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14"/>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14"/>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14"/>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14"/>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14"/>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14"/>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14"/>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14"/>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14"/>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14"/>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14"/>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14"/>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14"/>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14"/>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14"/>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14"/>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14"/>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14"/>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14"/>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14"/>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14"/>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14"/>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14"/>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14"/>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14"/>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14"/>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14"/>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14"/>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14"/>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14"/>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14"/>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14"/>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14"/>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14"/>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14"/>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14"/>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14"/>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14"/>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14"/>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14"/>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14"/>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14"/>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14"/>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14"/>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14"/>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14"/>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14"/>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14"/>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14"/>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14"/>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14"/>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14"/>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14"/>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14"/>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14"/>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14"/>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14"/>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14"/>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14"/>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14"/>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14"/>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14"/>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14"/>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14"/>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14"/>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14"/>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14"/>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14"/>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14"/>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14"/>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14"/>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14"/>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14"/>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14"/>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14"/>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14"/>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14"/>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14"/>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14"/>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14"/>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14"/>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14"/>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14"/>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14"/>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14"/>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14"/>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14"/>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14"/>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14"/>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14"/>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14"/>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14"/>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14"/>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14"/>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14"/>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14"/>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14"/>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14"/>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14"/>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14"/>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14"/>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14"/>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14"/>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14"/>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14"/>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14"/>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14"/>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14"/>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14"/>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14"/>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14"/>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14"/>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14"/>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14"/>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14"/>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14"/>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14"/>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14"/>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14"/>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14"/>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14"/>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14"/>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14"/>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14"/>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14"/>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14"/>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14"/>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14"/>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14"/>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14"/>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14"/>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14"/>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14"/>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14"/>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14"/>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14"/>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14"/>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14"/>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14"/>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14"/>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14"/>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14"/>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14"/>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14"/>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14"/>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14"/>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14"/>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14"/>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14"/>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14"/>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14"/>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14"/>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14"/>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14"/>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14"/>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14"/>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14"/>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14"/>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14"/>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14"/>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14"/>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14"/>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14"/>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14"/>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14"/>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14"/>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14"/>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14"/>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14"/>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14"/>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14"/>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14"/>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14"/>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14"/>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14"/>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14"/>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14"/>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14"/>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14"/>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14"/>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14"/>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14"/>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14"/>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14"/>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14"/>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14"/>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14"/>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14"/>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14"/>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14"/>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14"/>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14"/>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14"/>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14"/>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14"/>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14"/>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14"/>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14"/>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14"/>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14"/>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14"/>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14"/>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14"/>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14"/>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14"/>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14"/>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14"/>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14"/>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14"/>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14"/>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14"/>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14"/>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14"/>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14"/>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14"/>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14"/>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14"/>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14"/>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14"/>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14"/>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14"/>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14"/>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14"/>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14"/>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14"/>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14"/>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14"/>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14"/>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14"/>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14"/>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14"/>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14"/>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14"/>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14"/>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14"/>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14"/>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14"/>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14"/>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14"/>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14"/>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14"/>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14"/>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14"/>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14"/>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14"/>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14"/>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14"/>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14"/>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14"/>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14"/>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14"/>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14"/>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14"/>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14"/>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14"/>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14"/>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14"/>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14"/>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14"/>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14"/>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14"/>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14"/>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14"/>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14"/>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14"/>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14"/>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14"/>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14"/>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14"/>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14"/>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14"/>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14"/>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14"/>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14"/>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14"/>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14"/>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14"/>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14"/>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14"/>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14"/>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14"/>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14"/>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14"/>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14"/>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14"/>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14"/>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14"/>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14"/>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14"/>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14"/>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14"/>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14"/>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14"/>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14"/>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14"/>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14"/>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14"/>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14"/>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14"/>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14"/>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14"/>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14"/>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14"/>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14"/>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14"/>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14"/>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14"/>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14"/>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14"/>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14"/>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14"/>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14"/>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14"/>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14"/>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14"/>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14"/>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14"/>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14"/>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14"/>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14"/>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14"/>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14"/>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14"/>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14"/>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14"/>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14"/>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14"/>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14"/>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14"/>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14"/>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14"/>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14"/>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14"/>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14"/>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14"/>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14"/>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14"/>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14"/>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14"/>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14"/>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14"/>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14"/>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14"/>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14"/>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14"/>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14"/>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14"/>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14"/>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14"/>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14"/>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14"/>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14"/>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14"/>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14"/>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14"/>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14"/>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14"/>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14"/>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14"/>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14"/>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14"/>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14"/>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14"/>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14"/>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14"/>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14"/>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14"/>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14"/>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14"/>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14"/>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14"/>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14"/>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14"/>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14"/>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14"/>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14"/>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14"/>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14"/>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14"/>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14"/>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14"/>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14"/>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14"/>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14"/>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14"/>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14"/>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14"/>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14"/>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14"/>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14"/>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14"/>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14"/>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14"/>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14"/>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14"/>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14"/>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14"/>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14"/>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14"/>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14"/>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14"/>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14"/>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14"/>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14"/>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14"/>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14"/>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14"/>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14"/>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14"/>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14"/>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14"/>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14"/>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14"/>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14"/>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14"/>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14"/>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14"/>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14"/>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14"/>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14"/>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14"/>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14"/>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14"/>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14"/>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14"/>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14"/>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7" name="Google Shape;7507;p14"/>
          <p:cNvSpPr txBox="1">
            <a:spLocks noGrp="1"/>
          </p:cNvSpPr>
          <p:nvPr>
            <p:ph type="title"/>
          </p:nvPr>
        </p:nvSpPr>
        <p:spPr>
          <a:xfrm>
            <a:off x="2852775" y="2141375"/>
            <a:ext cx="5576100" cy="939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508" name="Google Shape;7508;p14"/>
          <p:cNvSpPr txBox="1">
            <a:spLocks noGrp="1"/>
          </p:cNvSpPr>
          <p:nvPr>
            <p:ph type="title" idx="2" hasCustomPrompt="1"/>
          </p:nvPr>
        </p:nvSpPr>
        <p:spPr>
          <a:xfrm>
            <a:off x="7035325" y="844300"/>
            <a:ext cx="1258500" cy="72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b="1">
                <a:latin typeface="Inria Sans"/>
                <a:ea typeface="Inria Sans"/>
                <a:cs typeface="Inria Sans"/>
                <a:sym typeface="Inria Sans"/>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509" name="Google Shape;7509;p14"/>
          <p:cNvSpPr txBox="1">
            <a:spLocks noGrp="1"/>
          </p:cNvSpPr>
          <p:nvPr>
            <p:ph type="subTitle" idx="1"/>
          </p:nvPr>
        </p:nvSpPr>
        <p:spPr>
          <a:xfrm>
            <a:off x="2852625" y="2979300"/>
            <a:ext cx="5576100" cy="45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510" name="Google Shape;7510;p14"/>
          <p:cNvGrpSpPr/>
          <p:nvPr/>
        </p:nvGrpSpPr>
        <p:grpSpPr>
          <a:xfrm rot="10800000" flipH="1">
            <a:off x="113558" y="3840937"/>
            <a:ext cx="1299542" cy="1242440"/>
            <a:chOff x="5960783" y="635087"/>
            <a:chExt cx="1299542" cy="1242440"/>
          </a:xfrm>
        </p:grpSpPr>
        <p:sp>
          <p:nvSpPr>
            <p:cNvPr id="7511" name="Google Shape;7511;p14"/>
            <p:cNvSpPr/>
            <p:nvPr/>
          </p:nvSpPr>
          <p:spPr>
            <a:xfrm rot="8706649" flipH="1">
              <a:off x="6096602" y="857355"/>
              <a:ext cx="1027903" cy="797904"/>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14"/>
            <p:cNvSpPr/>
            <p:nvPr/>
          </p:nvSpPr>
          <p:spPr>
            <a:xfrm rot="8706649" flipH="1">
              <a:off x="6351682" y="1041239"/>
              <a:ext cx="534724" cy="428185"/>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14"/>
            <p:cNvSpPr/>
            <p:nvPr/>
          </p:nvSpPr>
          <p:spPr>
            <a:xfrm rot="8706649" flipH="1">
              <a:off x="6526998" y="1279026"/>
              <a:ext cx="96831" cy="73188"/>
            </a:xfrm>
            <a:custGeom>
              <a:avLst/>
              <a:gdLst/>
              <a:ahLst/>
              <a:cxnLst/>
              <a:rect l="l" t="t" r="r" b="b"/>
              <a:pathLst>
                <a:path w="4538" h="3430" fill="none" extrusionOk="0">
                  <a:moveTo>
                    <a:pt x="1" y="1026"/>
                  </a:moveTo>
                  <a:lnTo>
                    <a:pt x="4537" y="3430"/>
                  </a:lnTo>
                  <a:lnTo>
                    <a:pt x="4537"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14"/>
            <p:cNvSpPr/>
            <p:nvPr/>
          </p:nvSpPr>
          <p:spPr>
            <a:xfrm rot="8706649" flipH="1">
              <a:off x="6600196" y="1232668"/>
              <a:ext cx="74341" cy="44383"/>
            </a:xfrm>
            <a:custGeom>
              <a:avLst/>
              <a:gdLst/>
              <a:ahLst/>
              <a:cxnLst/>
              <a:rect l="l" t="t" r="r" b="b"/>
              <a:pathLst>
                <a:path w="3484" h="2080" fill="none" extrusionOk="0">
                  <a:moveTo>
                    <a:pt x="3484" y="1701"/>
                  </a:moveTo>
                  <a:lnTo>
                    <a:pt x="0" y="2080"/>
                  </a:lnTo>
                  <a:lnTo>
                    <a:pt x="3484"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14"/>
            <p:cNvSpPr/>
            <p:nvPr/>
          </p:nvSpPr>
          <p:spPr>
            <a:xfrm rot="8706649" flipH="1">
              <a:off x="6979657" y="1293134"/>
              <a:ext cx="172302" cy="110636"/>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6" name="Google Shape;7516;p14"/>
          <p:cNvGrpSpPr/>
          <p:nvPr/>
        </p:nvGrpSpPr>
        <p:grpSpPr>
          <a:xfrm>
            <a:off x="7733159" y="3813800"/>
            <a:ext cx="1259236" cy="1234322"/>
            <a:chOff x="7683447" y="2854250"/>
            <a:chExt cx="1259236" cy="1234322"/>
          </a:xfrm>
        </p:grpSpPr>
        <p:sp>
          <p:nvSpPr>
            <p:cNvPr id="7517" name="Google Shape;7517;p14"/>
            <p:cNvSpPr/>
            <p:nvPr/>
          </p:nvSpPr>
          <p:spPr>
            <a:xfrm rot="8706649" flipH="1">
              <a:off x="7840220" y="3048742"/>
              <a:ext cx="945689" cy="84533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14"/>
            <p:cNvSpPr/>
            <p:nvPr/>
          </p:nvSpPr>
          <p:spPr>
            <a:xfrm rot="8706649" flipH="1">
              <a:off x="8030714" y="3273829"/>
              <a:ext cx="543366" cy="453406"/>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14"/>
            <p:cNvSpPr/>
            <p:nvPr/>
          </p:nvSpPr>
          <p:spPr>
            <a:xfrm rot="8706649" flipH="1">
              <a:off x="8213444" y="3423440"/>
              <a:ext cx="137735" cy="62264"/>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14"/>
            <p:cNvSpPr/>
            <p:nvPr/>
          </p:nvSpPr>
          <p:spPr>
            <a:xfrm rot="8706649" flipH="1">
              <a:off x="8268996" y="3481266"/>
              <a:ext cx="78971" cy="63971"/>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14"/>
            <p:cNvSpPr/>
            <p:nvPr/>
          </p:nvSpPr>
          <p:spPr>
            <a:xfrm rot="8706649" flipH="1">
              <a:off x="8298920" y="3458823"/>
              <a:ext cx="69177"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14"/>
            <p:cNvSpPr/>
            <p:nvPr/>
          </p:nvSpPr>
          <p:spPr>
            <a:xfrm rot="8706649" flipH="1">
              <a:off x="8497574" y="3034101"/>
              <a:ext cx="140594" cy="117592"/>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14"/>
            <p:cNvSpPr/>
            <p:nvPr/>
          </p:nvSpPr>
          <p:spPr>
            <a:xfrm rot="8706649" flipH="1">
              <a:off x="8662182" y="3085515"/>
              <a:ext cx="77819"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4" name="Google Shape;7524;p14"/>
          <p:cNvGrpSpPr/>
          <p:nvPr/>
        </p:nvGrpSpPr>
        <p:grpSpPr>
          <a:xfrm rot="-5400000">
            <a:off x="1968369" y="4332307"/>
            <a:ext cx="1117222" cy="953443"/>
            <a:chOff x="6844761" y="3813808"/>
            <a:chExt cx="948728" cy="809649"/>
          </a:xfrm>
        </p:grpSpPr>
        <p:sp>
          <p:nvSpPr>
            <p:cNvPr id="7525" name="Google Shape;7525;p14"/>
            <p:cNvSpPr/>
            <p:nvPr/>
          </p:nvSpPr>
          <p:spPr>
            <a:xfrm rot="8706649" flipH="1">
              <a:off x="6967710" y="3858794"/>
              <a:ext cx="324419" cy="531843"/>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14"/>
            <p:cNvSpPr/>
            <p:nvPr/>
          </p:nvSpPr>
          <p:spPr>
            <a:xfrm rot="8706649" flipH="1">
              <a:off x="7337188" y="4167809"/>
              <a:ext cx="381732" cy="380687"/>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14"/>
            <p:cNvSpPr/>
            <p:nvPr/>
          </p:nvSpPr>
          <p:spPr>
            <a:xfrm rot="8706649" flipH="1">
              <a:off x="7534787" y="4318277"/>
              <a:ext cx="167693" cy="212631"/>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14"/>
            <p:cNvSpPr/>
            <p:nvPr/>
          </p:nvSpPr>
          <p:spPr>
            <a:xfrm rot="8706649" flipH="1">
              <a:off x="7358386" y="4180468"/>
              <a:ext cx="261046" cy="247176"/>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9" name="Google Shape;7529;p14"/>
          <p:cNvGrpSpPr/>
          <p:nvPr/>
        </p:nvGrpSpPr>
        <p:grpSpPr>
          <a:xfrm rot="-6216177">
            <a:off x="1239693" y="4035465"/>
            <a:ext cx="1121235" cy="1274763"/>
            <a:chOff x="7302137" y="3521630"/>
            <a:chExt cx="832404" cy="946383"/>
          </a:xfrm>
        </p:grpSpPr>
        <p:sp>
          <p:nvSpPr>
            <p:cNvPr id="7530" name="Google Shape;7530;p14"/>
            <p:cNvSpPr/>
            <p:nvPr/>
          </p:nvSpPr>
          <p:spPr>
            <a:xfrm rot="8706649" flipH="1">
              <a:off x="7482962" y="3586147"/>
              <a:ext cx="470753" cy="780193"/>
            </a:xfrm>
            <a:custGeom>
              <a:avLst/>
              <a:gdLst/>
              <a:ahLst/>
              <a:cxnLst/>
              <a:rect l="l" t="t" r="r" b="b"/>
              <a:pathLst>
                <a:path w="22062" h="36564" fill="none" extrusionOk="0">
                  <a:moveTo>
                    <a:pt x="22062" y="1"/>
                  </a:moveTo>
                  <a:cubicBezTo>
                    <a:pt x="15770" y="8588"/>
                    <a:pt x="17930" y="19956"/>
                    <a:pt x="0" y="36563"/>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14"/>
            <p:cNvSpPr/>
            <p:nvPr/>
          </p:nvSpPr>
          <p:spPr>
            <a:xfrm rot="8706649" flipH="1">
              <a:off x="7767386" y="3876113"/>
              <a:ext cx="53024" cy="278906"/>
            </a:xfrm>
            <a:custGeom>
              <a:avLst/>
              <a:gdLst/>
              <a:ahLst/>
              <a:cxnLst/>
              <a:rect l="l" t="t" r="r" b="b"/>
              <a:pathLst>
                <a:path w="2485" h="13071" fill="none" extrusionOk="0">
                  <a:moveTo>
                    <a:pt x="1" y="1"/>
                  </a:moveTo>
                  <a:cubicBezTo>
                    <a:pt x="2485" y="5212"/>
                    <a:pt x="2053" y="9614"/>
                    <a:pt x="838" y="13070"/>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14"/>
            <p:cNvSpPr/>
            <p:nvPr/>
          </p:nvSpPr>
          <p:spPr>
            <a:xfrm rot="8706649" flipH="1">
              <a:off x="7675914" y="4089072"/>
              <a:ext cx="352542" cy="305578"/>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14"/>
            <p:cNvSpPr/>
            <p:nvPr/>
          </p:nvSpPr>
          <p:spPr>
            <a:xfrm rot="8706649" flipH="1">
              <a:off x="7790431" y="4247619"/>
              <a:ext cx="161932" cy="91646"/>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14"/>
            <p:cNvSpPr/>
            <p:nvPr/>
          </p:nvSpPr>
          <p:spPr>
            <a:xfrm rot="8706649" flipH="1">
              <a:off x="7884173" y="4303432"/>
              <a:ext cx="31132" cy="82406"/>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14"/>
            <p:cNvSpPr/>
            <p:nvPr/>
          </p:nvSpPr>
          <p:spPr>
            <a:xfrm rot="8706649" flipH="1">
              <a:off x="7751538" y="4074603"/>
              <a:ext cx="224174" cy="246131"/>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6" name="Google Shape;7536;p14"/>
          <p:cNvGrpSpPr/>
          <p:nvPr/>
        </p:nvGrpSpPr>
        <p:grpSpPr>
          <a:xfrm rot="-5012877">
            <a:off x="368753" y="3069190"/>
            <a:ext cx="823951" cy="824560"/>
            <a:chOff x="7654583" y="1341698"/>
            <a:chExt cx="1103561" cy="1104377"/>
          </a:xfrm>
        </p:grpSpPr>
        <p:sp>
          <p:nvSpPr>
            <p:cNvPr id="7537" name="Google Shape;7537;p14"/>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14"/>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14"/>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14"/>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14"/>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14"/>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43" name="Google Shape;7543;p14"/>
          <p:cNvGrpSpPr/>
          <p:nvPr/>
        </p:nvGrpSpPr>
        <p:grpSpPr>
          <a:xfrm>
            <a:off x="3182751" y="4127157"/>
            <a:ext cx="170431" cy="208992"/>
            <a:chOff x="7314226" y="2364570"/>
            <a:chExt cx="170431" cy="208992"/>
          </a:xfrm>
        </p:grpSpPr>
        <p:sp>
          <p:nvSpPr>
            <p:cNvPr id="7544" name="Google Shape;7544;p1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1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1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1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48" name="Google Shape;7548;p14"/>
          <p:cNvSpPr/>
          <p:nvPr/>
        </p:nvSpPr>
        <p:spPr>
          <a:xfrm>
            <a:off x="3699093" y="44387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49" name="Google Shape;7549;p14"/>
          <p:cNvGrpSpPr/>
          <p:nvPr/>
        </p:nvGrpSpPr>
        <p:grpSpPr>
          <a:xfrm>
            <a:off x="4856626" y="4379032"/>
            <a:ext cx="170431" cy="208992"/>
            <a:chOff x="7314226" y="2364570"/>
            <a:chExt cx="170431" cy="208992"/>
          </a:xfrm>
        </p:grpSpPr>
        <p:sp>
          <p:nvSpPr>
            <p:cNvPr id="7550" name="Google Shape;7550;p1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1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1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1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4" name="Google Shape;7554;p14"/>
          <p:cNvGrpSpPr/>
          <p:nvPr/>
        </p:nvGrpSpPr>
        <p:grpSpPr>
          <a:xfrm>
            <a:off x="5694501" y="4180970"/>
            <a:ext cx="170431" cy="208992"/>
            <a:chOff x="7314226" y="2364570"/>
            <a:chExt cx="170431" cy="208992"/>
          </a:xfrm>
        </p:grpSpPr>
        <p:sp>
          <p:nvSpPr>
            <p:cNvPr id="7555" name="Google Shape;7555;p1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1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1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1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9" name="Google Shape;7559;p14"/>
          <p:cNvGrpSpPr/>
          <p:nvPr/>
        </p:nvGrpSpPr>
        <p:grpSpPr>
          <a:xfrm>
            <a:off x="178851" y="2141382"/>
            <a:ext cx="170431" cy="208992"/>
            <a:chOff x="7314226" y="2364570"/>
            <a:chExt cx="170431" cy="208992"/>
          </a:xfrm>
        </p:grpSpPr>
        <p:sp>
          <p:nvSpPr>
            <p:cNvPr id="7560" name="Google Shape;7560;p1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1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1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1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64" name="Google Shape;7564;p14"/>
          <p:cNvSpPr/>
          <p:nvPr/>
        </p:nvSpPr>
        <p:spPr>
          <a:xfrm>
            <a:off x="515693" y="271004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14"/>
          <p:cNvSpPr/>
          <p:nvPr/>
        </p:nvSpPr>
        <p:spPr>
          <a:xfrm>
            <a:off x="6217525" y="44816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14"/>
          <p:cNvSpPr/>
          <p:nvPr/>
        </p:nvSpPr>
        <p:spPr>
          <a:xfrm>
            <a:off x="4146278" y="4588022"/>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67" name="Google Shape;7567;p14"/>
          <p:cNvGrpSpPr/>
          <p:nvPr/>
        </p:nvGrpSpPr>
        <p:grpSpPr>
          <a:xfrm rot="-10038048">
            <a:off x="6845582" y="4278102"/>
            <a:ext cx="909625" cy="910298"/>
            <a:chOff x="7654583" y="1341698"/>
            <a:chExt cx="1103561" cy="1104377"/>
          </a:xfrm>
        </p:grpSpPr>
        <p:sp>
          <p:nvSpPr>
            <p:cNvPr id="7568" name="Google Shape;7568;p14"/>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14"/>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14"/>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14"/>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14"/>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14"/>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000"/>
              <a:buFont typeface="RocknRoll One"/>
              <a:buNone/>
              <a:defRPr sz="3000">
                <a:solidFill>
                  <a:schemeClr val="dk2"/>
                </a:solidFill>
                <a:latin typeface="RocknRoll One"/>
                <a:ea typeface="RocknRoll One"/>
                <a:cs typeface="RocknRoll One"/>
                <a:sym typeface="RocknRoll One"/>
              </a:defRPr>
            </a:lvl1pPr>
            <a:lvl2pPr lvl="1"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2pPr>
            <a:lvl3pPr lvl="2"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3pPr>
            <a:lvl4pPr lvl="3"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4pPr>
            <a:lvl5pPr lvl="4"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5pPr>
            <a:lvl6pPr lvl="5"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6pPr>
            <a:lvl7pPr lvl="6"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7pPr>
            <a:lvl8pPr lvl="7"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8pPr>
            <a:lvl9pPr lvl="8"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1pPr>
            <a:lvl2pPr marL="914400" lvl="1"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2pPr>
            <a:lvl3pPr marL="1371600" lvl="2"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3pPr>
            <a:lvl4pPr marL="1828800" lvl="3"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4pPr>
            <a:lvl5pPr marL="2286000" lvl="4"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5pPr>
            <a:lvl6pPr marL="2743200" lvl="5"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6pPr>
            <a:lvl7pPr marL="3200400" lvl="6"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7pPr>
            <a:lvl8pPr marL="3657600" lvl="7"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8pPr>
            <a:lvl9pPr marL="4114800" lvl="8" indent="-317500">
              <a:lnSpc>
                <a:spcPct val="100000"/>
              </a:lnSpc>
              <a:spcBef>
                <a:spcPts val="1600"/>
              </a:spcBef>
              <a:spcAft>
                <a:spcPts val="1600"/>
              </a:spcAft>
              <a:buClr>
                <a:schemeClr val="lt2"/>
              </a:buClr>
              <a:buSzPts val="1400"/>
              <a:buFont typeface="Inria Sans"/>
              <a:buChar char="■"/>
              <a:defRPr>
                <a:solidFill>
                  <a:schemeClr val="lt2"/>
                </a:solidFill>
                <a:latin typeface="Inria Sans"/>
                <a:ea typeface="Inria Sans"/>
                <a:cs typeface="Inria Sans"/>
                <a:sym typeface="Inria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8" r:id="rId7"/>
    <p:sldLayoutId id="2147483659" r:id="rId8"/>
    <p:sldLayoutId id="2147483660" r:id="rId9"/>
    <p:sldLayoutId id="2147483661" r:id="rId10"/>
    <p:sldLayoutId id="2147483663" r:id="rId11"/>
    <p:sldLayoutId id="2147483665" r:id="rId12"/>
    <p:sldLayoutId id="2147483670" r:id="rId13"/>
    <p:sldLayoutId id="2147483671" r:id="rId14"/>
    <p:sldLayoutId id="2147483678" r:id="rId15"/>
    <p:sldLayoutId id="2147483679" r:id="rId16"/>
    <p:sldLayoutId id="2147483681" r:id="rId17"/>
    <p:sldLayoutId id="2147483692"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J02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10834" t="5556" r="5833" b="3333"/>
          <a:stretch>
            <a:fillRect/>
          </a:stretch>
        </p:blipFill>
        <p:spPr bwMode="auto">
          <a:xfrm>
            <a:off x="0" y="0"/>
            <a:ext cx="9144000" cy="5143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itle 1"/>
          <p:cNvSpPr txBox="1">
            <a:spLocks/>
          </p:cNvSpPr>
          <p:nvPr/>
        </p:nvSpPr>
        <p:spPr bwMode="auto">
          <a:xfrm>
            <a:off x="1736701" y="2252250"/>
            <a:ext cx="6959966"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err="1">
                <a:solidFill>
                  <a:srgbClr val="FF0000"/>
                </a:solidFill>
                <a:latin typeface="Times New Roman" panose="02020603050405020304" pitchFamily="18" charset="0"/>
                <a:cs typeface="Times New Roman" panose="02020603050405020304" pitchFamily="18" charset="0"/>
              </a:rPr>
              <a:t>Môn</a:t>
            </a:r>
            <a:r>
              <a:rPr lang="en-US" altLang="en-US" sz="2800" b="1" dirty="0">
                <a:solidFill>
                  <a:srgbClr val="FF0000"/>
                </a:solidFill>
                <a:latin typeface="Times New Roman" panose="02020603050405020304" pitchFamily="18" charset="0"/>
                <a:cs typeface="Times New Roman" panose="02020603050405020304" pitchFamily="18" charset="0"/>
              </a:rPr>
              <a:t> : GIÁO DỤC CÔNG DÂN 8</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flipH="1">
            <a:off x="878250" y="3330370"/>
            <a:ext cx="68341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err="1">
                <a:solidFill>
                  <a:srgbClr val="0070C0"/>
                </a:solidFill>
                <a:latin typeface="Times New Roman" panose="02020603050405020304" pitchFamily="18" charset="0"/>
                <a:cs typeface="Times New Roman" panose="02020603050405020304" pitchFamily="18" charset="0"/>
              </a:rPr>
              <a:t>Giáo</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viên</a:t>
            </a:r>
            <a:r>
              <a:rPr lang="en-US" altLang="en-US" sz="2800" b="1" dirty="0">
                <a:solidFill>
                  <a:srgbClr val="0070C0"/>
                </a:solidFill>
                <a:latin typeface="Times New Roman" panose="02020603050405020304" pitchFamily="18" charset="0"/>
                <a:cs typeface="Times New Roman" panose="02020603050405020304" pitchFamily="18" charset="0"/>
              </a:rPr>
              <a:t> : NGUYỄN THỊ THU PHONG</a:t>
            </a:r>
            <a:endParaRPr lang="vi-VN" alt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WordArt 3"/>
          <p:cNvSpPr>
            <a:spLocks noChangeArrowheads="1" noChangeShapeType="1" noTextEdit="1"/>
          </p:cNvSpPr>
          <p:nvPr/>
        </p:nvSpPr>
        <p:spPr bwMode="auto">
          <a:xfrm>
            <a:off x="1586136" y="579971"/>
            <a:ext cx="6834188" cy="971550"/>
          </a:xfrm>
          <a:prstGeom prst="rect">
            <a:avLst/>
          </a:prstGeom>
        </p:spPr>
        <p:txBody>
          <a:bodyPr wrap="none" fromWordArt="1">
            <a:prstTxWarp prst="textInflateTop">
              <a:avLst>
                <a:gd name="adj" fmla="val 31917"/>
              </a:avLst>
            </a:prstTxWarp>
          </a:bodyPr>
          <a:lstStyle/>
          <a:p>
            <a:pPr algn="ctr"/>
            <a:r>
              <a:rPr lang="en-US" sz="2100" kern="10" dirty="0">
                <a:ln w="19050">
                  <a:pattFill prst="smGrid">
                    <a:fgClr>
                      <a:srgbClr val="99CCFF"/>
                    </a:fgClr>
                    <a:bgClr>
                      <a:srgbClr val="FFFFFF"/>
                    </a:bgClr>
                  </a:patt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CHÀO MỪNG CÁC EM HỌC SINH</a:t>
            </a:r>
          </a:p>
        </p:txBody>
      </p:sp>
    </p:spTree>
    <p:extLst>
      <p:ext uri="{BB962C8B-B14F-4D97-AF65-F5344CB8AC3E}">
        <p14:creationId xmlns:p14="http://schemas.microsoft.com/office/powerpoint/2010/main" val="3846702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nodeType="afterGroup">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nodeType="afterGroup">
                            <p:stCondLst>
                              <p:cond delay="2500"/>
                            </p:stCondLst>
                            <p:childTnLst>
                              <p:par>
                                <p:cTn id="13" presetID="42"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92EE10DA-16CC-A99B-1536-2E4669F9A9EB}"/>
              </a:ext>
            </a:extLst>
          </p:cNvPr>
          <p:cNvSpPr txBox="1"/>
          <p:nvPr/>
        </p:nvSpPr>
        <p:spPr>
          <a:xfrm>
            <a:off x="707282" y="551024"/>
            <a:ext cx="8029831" cy="1200329"/>
          </a:xfrm>
          <a:prstGeom prst="rect">
            <a:avLst/>
          </a:prstGeom>
          <a:noFill/>
        </p:spPr>
        <p:txBody>
          <a:bodyPr wrap="square">
            <a:spAutoFit/>
          </a:bodyPr>
          <a:lstStyle/>
          <a:p>
            <a:pPr algn="just"/>
            <a:r>
              <a:rPr lang="vi-VN" sz="2400" b="1" dirty="0">
                <a:solidFill>
                  <a:srgbClr val="0070C0"/>
                </a:solidFill>
                <a:latin typeface="+mj-lt"/>
              </a:rPr>
              <a:t>Em hãy kể tên quốc gia gắn liền với biểu tượng văn hoá, du lịch trong hình </a:t>
            </a:r>
            <a:r>
              <a:rPr lang="en-US" sz="2400" b="1" dirty="0">
                <a:solidFill>
                  <a:srgbClr val="0070C0"/>
                </a:solidFill>
                <a:latin typeface="+mj-lt"/>
              </a:rPr>
              <a:t>4 </a:t>
            </a:r>
            <a:r>
              <a:rPr lang="en-US" sz="2400" b="1" dirty="0" err="1">
                <a:solidFill>
                  <a:srgbClr val="0070C0"/>
                </a:solidFill>
                <a:latin typeface="+mj-lt"/>
              </a:rPr>
              <a:t>sgk</a:t>
            </a:r>
            <a:r>
              <a:rPr lang="en-US" sz="2400" b="1" dirty="0">
                <a:solidFill>
                  <a:srgbClr val="0070C0"/>
                </a:solidFill>
                <a:latin typeface="+mj-lt"/>
              </a:rPr>
              <a:t> tr 10</a:t>
            </a:r>
            <a:r>
              <a:rPr lang="vi-VN" sz="2400" b="1" dirty="0">
                <a:solidFill>
                  <a:srgbClr val="0070C0"/>
                </a:solidFill>
                <a:latin typeface="+mj-lt"/>
              </a:rPr>
              <a:t> và chia sẻ hiểu biết về biểu tượng đó ? </a:t>
            </a:r>
            <a:endParaRPr lang="en-US" sz="2400" b="1" dirty="0">
              <a:solidFill>
                <a:srgbClr val="0070C0"/>
              </a:solidFill>
              <a:latin typeface="+mj-lt"/>
            </a:endParaRPr>
          </a:p>
        </p:txBody>
      </p:sp>
      <p:sp>
        <p:nvSpPr>
          <p:cNvPr id="2" name="Rectangle 1">
            <a:extLst>
              <a:ext uri="{FF2B5EF4-FFF2-40B4-BE49-F238E27FC236}">
                <a16:creationId xmlns:a16="http://schemas.microsoft.com/office/drawing/2014/main" xmlns="" id="{211AE5E8-DD6F-0B5C-7835-6D5706C49BE4}"/>
              </a:ext>
            </a:extLst>
          </p:cNvPr>
          <p:cNvSpPr/>
          <p:nvPr/>
        </p:nvSpPr>
        <p:spPr>
          <a:xfrm>
            <a:off x="122400" y="1751352"/>
            <a:ext cx="8884800" cy="33078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ĐỀN ANGKOR WAT Ở CAMPUCHIA.</a:t>
            </a:r>
          </a:p>
          <a:p>
            <a:pPr algn="ctr"/>
            <a:r>
              <a:rPr lang="en-US" sz="3200" dirty="0" err="1"/>
              <a:t>Đây</a:t>
            </a:r>
            <a:r>
              <a:rPr lang="en-US" sz="3200" dirty="0"/>
              <a:t> </a:t>
            </a:r>
            <a:r>
              <a:rPr lang="en-US" sz="3200" dirty="0" err="1"/>
              <a:t>là</a:t>
            </a:r>
            <a:r>
              <a:rPr lang="en-US" sz="3200" dirty="0"/>
              <a:t> </a:t>
            </a:r>
            <a:r>
              <a:rPr lang="en-US" sz="3200" dirty="0" err="1"/>
              <a:t>quần</a:t>
            </a:r>
            <a:r>
              <a:rPr lang="en-US" sz="3200" dirty="0"/>
              <a:t> </a:t>
            </a:r>
            <a:r>
              <a:rPr lang="en-US" sz="3200" dirty="0" err="1"/>
              <a:t>thể</a:t>
            </a:r>
            <a:r>
              <a:rPr lang="en-US" sz="3200" dirty="0"/>
              <a:t> </a:t>
            </a:r>
            <a:r>
              <a:rPr lang="en-US" sz="3200" dirty="0" err="1"/>
              <a:t>đền</a:t>
            </a:r>
            <a:r>
              <a:rPr lang="en-US" sz="3200" dirty="0"/>
              <a:t> </a:t>
            </a:r>
            <a:r>
              <a:rPr lang="en-US" sz="3200" dirty="0" err="1"/>
              <a:t>và</a:t>
            </a:r>
            <a:r>
              <a:rPr lang="en-US" sz="3200" dirty="0"/>
              <a:t> di </a:t>
            </a:r>
            <a:r>
              <a:rPr lang="en-US" sz="3200" dirty="0" err="1"/>
              <a:t>tích</a:t>
            </a:r>
            <a:r>
              <a:rPr lang="en-US" sz="3200" dirty="0"/>
              <a:t> </a:t>
            </a:r>
            <a:r>
              <a:rPr lang="en-US" sz="3200" dirty="0" err="1"/>
              <a:t>tôn</a:t>
            </a:r>
            <a:r>
              <a:rPr lang="en-US" sz="3200" dirty="0"/>
              <a:t> </a:t>
            </a:r>
            <a:r>
              <a:rPr lang="en-US" sz="3200" dirty="0" err="1"/>
              <a:t>giáo</a:t>
            </a:r>
            <a:r>
              <a:rPr lang="en-US" sz="3200" dirty="0"/>
              <a:t> </a:t>
            </a:r>
            <a:r>
              <a:rPr lang="en-US" sz="3200" dirty="0" err="1"/>
              <a:t>lớn</a:t>
            </a:r>
            <a:r>
              <a:rPr lang="en-US" sz="3200" dirty="0"/>
              <a:t> </a:t>
            </a:r>
            <a:r>
              <a:rPr lang="en-US" sz="3200" dirty="0" err="1"/>
              <a:t>nhất</a:t>
            </a:r>
            <a:r>
              <a:rPr lang="en-US" sz="3200" dirty="0"/>
              <a:t> </a:t>
            </a:r>
            <a:r>
              <a:rPr lang="en-US" sz="3200" dirty="0" err="1"/>
              <a:t>của</a:t>
            </a:r>
            <a:r>
              <a:rPr lang="en-US" sz="3200" dirty="0"/>
              <a:t> </a:t>
            </a:r>
            <a:r>
              <a:rPr lang="en-US" sz="3200" dirty="0" err="1"/>
              <a:t>thế</a:t>
            </a:r>
            <a:r>
              <a:rPr lang="en-US" sz="3200" dirty="0"/>
              <a:t> </a:t>
            </a:r>
            <a:r>
              <a:rPr lang="en-US" sz="3200" dirty="0" err="1"/>
              <a:t>giới</a:t>
            </a:r>
            <a:r>
              <a:rPr lang="en-US" sz="3200" dirty="0"/>
              <a:t>, </a:t>
            </a:r>
            <a:r>
              <a:rPr lang="en-US" sz="3200" dirty="0" err="1"/>
              <a:t>rộng</a:t>
            </a:r>
            <a:r>
              <a:rPr lang="en-US" sz="3200" dirty="0"/>
              <a:t> </a:t>
            </a:r>
            <a:r>
              <a:rPr lang="en-US" sz="3200" dirty="0" err="1"/>
              <a:t>tới</a:t>
            </a:r>
            <a:r>
              <a:rPr lang="en-US" sz="3200" dirty="0"/>
              <a:t> 162,6 </a:t>
            </a:r>
            <a:r>
              <a:rPr lang="en-US" sz="3200" dirty="0" err="1"/>
              <a:t>hecta</a:t>
            </a:r>
            <a:r>
              <a:rPr lang="en-US" sz="3200" dirty="0"/>
              <a:t>, </a:t>
            </a:r>
            <a:r>
              <a:rPr lang="en-US" sz="3200" dirty="0" err="1"/>
              <a:t>được</a:t>
            </a:r>
            <a:r>
              <a:rPr lang="en-US" sz="3200" dirty="0"/>
              <a:t> </a:t>
            </a:r>
            <a:r>
              <a:rPr lang="en-US" sz="3200" dirty="0" err="1"/>
              <a:t>xây</a:t>
            </a:r>
            <a:r>
              <a:rPr lang="en-US" sz="3200" dirty="0"/>
              <a:t> </a:t>
            </a:r>
            <a:r>
              <a:rPr lang="en-US" sz="3200" dirty="0" err="1"/>
              <a:t>dựng</a:t>
            </a:r>
            <a:r>
              <a:rPr lang="en-US" sz="3200" dirty="0"/>
              <a:t> </a:t>
            </a:r>
            <a:r>
              <a:rPr lang="en-US" sz="3200" dirty="0" err="1"/>
              <a:t>từ</a:t>
            </a:r>
            <a:r>
              <a:rPr lang="en-US" sz="3200" dirty="0"/>
              <a:t> </a:t>
            </a:r>
            <a:r>
              <a:rPr lang="en-US" sz="3200" dirty="0" err="1"/>
              <a:t>thế</a:t>
            </a:r>
            <a:r>
              <a:rPr lang="en-US" sz="3200" dirty="0"/>
              <a:t> </a:t>
            </a:r>
            <a:r>
              <a:rPr lang="en-US" sz="3200" dirty="0" err="1"/>
              <a:t>kỷ</a:t>
            </a:r>
            <a:r>
              <a:rPr lang="en-US" sz="3200" dirty="0"/>
              <a:t> XII.</a:t>
            </a:r>
          </a:p>
        </p:txBody>
      </p:sp>
    </p:spTree>
    <p:extLst>
      <p:ext uri="{BB962C8B-B14F-4D97-AF65-F5344CB8AC3E}">
        <p14:creationId xmlns:p14="http://schemas.microsoft.com/office/powerpoint/2010/main" val="1872637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8547A903-C8FD-B6BF-780E-881697213002}"/>
              </a:ext>
            </a:extLst>
          </p:cNvPr>
          <p:cNvSpPr txBox="1"/>
          <p:nvPr/>
        </p:nvSpPr>
        <p:spPr>
          <a:xfrm>
            <a:off x="0" y="247506"/>
            <a:ext cx="9144000" cy="4955203"/>
          </a:xfrm>
          <a:prstGeom prst="rect">
            <a:avLst/>
          </a:prstGeom>
          <a:noFill/>
        </p:spPr>
        <p:txBody>
          <a:bodyPr wrap="square">
            <a:spAutoFit/>
          </a:bodyPr>
          <a:lstStyle/>
          <a:p>
            <a:pPr algn="ctr"/>
            <a:r>
              <a:rPr lang="vi-VN" sz="2800" b="1" i="0" dirty="0">
                <a:solidFill>
                  <a:srgbClr val="FF0000"/>
                </a:solidFill>
                <a:effectLst/>
                <a:latin typeface="+mj-lt"/>
              </a:rPr>
              <a:t>Rượu vang</a:t>
            </a:r>
          </a:p>
          <a:p>
            <a:pPr algn="just"/>
            <a:r>
              <a:rPr lang="vi-VN" sz="2400" b="1" i="0" dirty="0">
                <a:solidFill>
                  <a:schemeClr val="bg1">
                    <a:lumMod val="10000"/>
                  </a:schemeClr>
                </a:solidFill>
                <a:effectLst/>
                <a:latin typeface="+mj-lt"/>
              </a:rPr>
              <a:t>Nếu bạn hỏi người dân Pháp về đồ uống có cồn phổ biến nhất tại xứ sở hình lục lăng, chắc chắn họ sẽ nói rằng đó là rượu vang. Người Pháp là một trong những dân tộc uống nhiều rượu vang nhất hành tinh. Thậm chí nhiều du khách còn khẳng định rằng rượu vang ở Pháp còn rẻ hơn cả nước. Vô số thương hiệu rượu vang nổi tiếng đã ra đời tại Pháp và nước này xuất khẩu nhiều rượu vang nhất thế giới. Nghề trồng nho và làm rượu vang chiếm vị trí khá quan trọng trong nền nông nghiệp Pháp. Cách gọi tên rượu vang tại Pháp đã được luật hóa từ năm 1905, tức là cách đây hơn một thế kỷ. Tuy người Pháp tiêu thụ nhiều rượu vang, song tỷ lệ người bị nhồi máu cơ tim tại Pháp thấp hơn nhiều so với những nước tiêu thụ rượu vang ít hơn.</a:t>
            </a:r>
          </a:p>
        </p:txBody>
      </p:sp>
    </p:spTree>
    <p:extLst>
      <p:ext uri="{BB962C8B-B14F-4D97-AF65-F5344CB8AC3E}">
        <p14:creationId xmlns:p14="http://schemas.microsoft.com/office/powerpoint/2010/main" val="3389449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xmlns="" id="{D5CC5498-EC57-3C72-F022-39B840317F81}"/>
              </a:ext>
            </a:extLst>
          </p:cNvPr>
          <p:cNvSpPr txBox="1"/>
          <p:nvPr/>
        </p:nvSpPr>
        <p:spPr>
          <a:xfrm>
            <a:off x="0" y="0"/>
            <a:ext cx="9082124" cy="5262979"/>
          </a:xfrm>
          <a:prstGeom prst="rect">
            <a:avLst/>
          </a:prstGeom>
          <a:noFill/>
        </p:spPr>
        <p:txBody>
          <a:bodyPr wrap="square">
            <a:spAutoFit/>
          </a:bodyPr>
          <a:lstStyle/>
          <a:p>
            <a:pPr algn="ctr"/>
            <a:r>
              <a:rPr lang="vi-VN" sz="2400" b="1" i="0" dirty="0">
                <a:solidFill>
                  <a:srgbClr val="FF0000"/>
                </a:solidFill>
                <a:effectLst/>
                <a:latin typeface="+mj-lt"/>
              </a:rPr>
              <a:t>Coi trọng thời gian </a:t>
            </a:r>
          </a:p>
          <a:p>
            <a:pPr algn="just"/>
            <a:r>
              <a:rPr lang="vi-VN" sz="2400" b="1" i="0" dirty="0">
                <a:solidFill>
                  <a:srgbClr val="000000"/>
                </a:solidFill>
                <a:effectLst/>
                <a:latin typeface="+mj-lt"/>
              </a:rPr>
              <a:t>Người Mỹ có thể cảm thấy thất vọng nếu ai đó hoặc điều gì đó đã lãng phí thời gian của họ. Một số người Mỹ lên kế hoạch thời gian cẩn thận, sử dụng lịch hàng ngày cho cuộc sống cá nhân và công việc. Ở Mỹ có một câu nói: thời gian là tiền bạc. Họ thích sử dụng thời gian của mình một cách hiệu quả. Khi giao dịch kinh doanh, bạn có thể dành thời gian tìm hiểu đối phương trong khi uống trà hoặc cà phê. Ở Hoa Kỳ, điều này thường không xảy ra.</a:t>
            </a:r>
          </a:p>
          <a:p>
            <a:pPr algn="just"/>
            <a:r>
              <a:rPr lang="vi-VN" sz="2400" b="1" i="0" dirty="0">
                <a:solidFill>
                  <a:srgbClr val="000000"/>
                </a:solidFill>
                <a:effectLst/>
                <a:latin typeface="+mj-lt"/>
              </a:rPr>
              <a:t>Các cuộc họp, đặc biệt là công việc, bạn nên cố gắng đến đúng giờ hay thậm chí có thể là sớm 5 phút. Trong các cuộc hẹn, bạn cũng nên đến sớm một chút để sẵn sàng và thể hiện sự tôn trọng. Đôi khi, bạn có thể cảm thấy như ai đó đang rời đi rất nhanh hoặc vội vã. Điều này có thể là vì họ muốn “đúng giờ” cho cuộc hẹn tiếp theo, không có nghĩa là họ không thích bạn.</a:t>
            </a:r>
          </a:p>
        </p:txBody>
      </p:sp>
    </p:spTree>
    <p:extLst>
      <p:ext uri="{BB962C8B-B14F-4D97-AF65-F5344CB8AC3E}">
        <p14:creationId xmlns:p14="http://schemas.microsoft.com/office/powerpoint/2010/main" val="4081961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53BED5BA-C769-2C62-D674-31D3CDF2CE2C}"/>
              </a:ext>
            </a:extLst>
          </p:cNvPr>
          <p:cNvSpPr txBox="1"/>
          <p:nvPr/>
        </p:nvSpPr>
        <p:spPr>
          <a:xfrm>
            <a:off x="0" y="61398"/>
            <a:ext cx="9144000" cy="4893647"/>
          </a:xfrm>
          <a:prstGeom prst="rect">
            <a:avLst/>
          </a:prstGeom>
          <a:noFill/>
        </p:spPr>
        <p:txBody>
          <a:bodyPr wrap="square">
            <a:spAutoFit/>
          </a:bodyPr>
          <a:lstStyle/>
          <a:p>
            <a:pPr algn="ctr"/>
            <a:r>
              <a:rPr lang="vi-VN" sz="2400" b="1" i="0" dirty="0">
                <a:solidFill>
                  <a:srgbClr val="FF0000"/>
                </a:solidFill>
                <a:effectLst/>
                <a:latin typeface="+mj-lt"/>
              </a:rPr>
              <a:t>Văn hóa giao tiếp </a:t>
            </a:r>
          </a:p>
          <a:p>
            <a:pPr algn="just"/>
            <a:r>
              <a:rPr lang="vi-VN" sz="2400" b="1" i="0" dirty="0">
                <a:solidFill>
                  <a:srgbClr val="000000"/>
                </a:solidFill>
                <a:effectLst/>
                <a:latin typeface="+mj-lt"/>
              </a:rPr>
              <a:t>Trong văn hóa giao tiếp ở Mỹ , chú ý những điều sau để thể hiện một lối sống văn minh , lịch sự. Biết nói cảm ơn và xin lỗi khi nhận sự trợ giúp hoặc làm sai điều gì. Khi gặp ai đó lần đầu tiên, hãy nói “Xin chào”, hãy nhớ nhìn vào mắt đối phương khi đang nói chuyện cùng họ. Điều này cho thấy bạn dành sự quan tâm và tập trung vào vấn đề hai người đang thảo luận.</a:t>
            </a:r>
          </a:p>
          <a:p>
            <a:pPr algn="just"/>
            <a:r>
              <a:rPr lang="vi-VN" sz="2400" b="1" i="0" dirty="0">
                <a:solidFill>
                  <a:srgbClr val="000000"/>
                </a:solidFill>
                <a:effectLst/>
                <a:latin typeface="+mj-lt"/>
              </a:rPr>
              <a:t>Văn hóa xếp hàng . Hầu hết người Mỹ được dạy từ khi còn nhỏ phải chờ đến lượt mình trong một hàng. </a:t>
            </a:r>
            <a:r>
              <a:rPr lang="vi-VN" sz="2400" b="1" i="0" dirty="0" err="1">
                <a:solidFill>
                  <a:srgbClr val="000000"/>
                </a:solidFill>
                <a:effectLst/>
                <a:latin typeface="+mj-lt"/>
              </a:rPr>
              <a:t>ĐIều</a:t>
            </a:r>
            <a:r>
              <a:rPr lang="vi-VN" sz="2400" b="1" i="0" dirty="0">
                <a:solidFill>
                  <a:srgbClr val="000000"/>
                </a:solidFill>
                <a:effectLst/>
                <a:latin typeface="+mj-lt"/>
              </a:rPr>
              <a:t> này sẽ được thấy rõ ở các cửa hàng, khi mua vé xem phim hay xếp hàng để </a:t>
            </a:r>
            <a:r>
              <a:rPr lang="vi-VN" sz="2400" b="1" i="0" dirty="0" err="1">
                <a:solidFill>
                  <a:srgbClr val="000000"/>
                </a:solidFill>
                <a:effectLst/>
                <a:latin typeface="+mj-lt"/>
              </a:rPr>
              <a:t>check</a:t>
            </a:r>
            <a:r>
              <a:rPr lang="vi-VN" sz="2400" b="1" i="0" dirty="0">
                <a:solidFill>
                  <a:srgbClr val="000000"/>
                </a:solidFill>
                <a:effectLst/>
                <a:latin typeface="+mj-lt"/>
              </a:rPr>
              <a:t>-in lên máy bay. Một điều nữa đó là hầu hết người Mỹ sẽ mở cửa cho bạn khi bạn bước vào hoặc ra khỏi một tòa nhà. Dù bạn là đàn ông hay phụ nữ thì việc giữ cửa cho người đi sau là thể hiện lịch sự.</a:t>
            </a:r>
          </a:p>
        </p:txBody>
      </p:sp>
    </p:spTree>
    <p:extLst>
      <p:ext uri="{BB962C8B-B14F-4D97-AF65-F5344CB8AC3E}">
        <p14:creationId xmlns:p14="http://schemas.microsoft.com/office/powerpoint/2010/main" val="3546995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3351B311-3645-08D6-CF30-39C2CC74B8B6}"/>
              </a:ext>
            </a:extLst>
          </p:cNvPr>
          <p:cNvSpPr txBox="1"/>
          <p:nvPr/>
        </p:nvSpPr>
        <p:spPr>
          <a:xfrm>
            <a:off x="0" y="392094"/>
            <a:ext cx="9144000" cy="4524315"/>
          </a:xfrm>
          <a:prstGeom prst="rect">
            <a:avLst/>
          </a:prstGeom>
          <a:noFill/>
        </p:spPr>
        <p:txBody>
          <a:bodyPr wrap="square">
            <a:spAutoFit/>
          </a:bodyPr>
          <a:lstStyle/>
          <a:p>
            <a:pPr algn="ctr"/>
            <a:r>
              <a:rPr lang="vi-VN" sz="2400" b="1" i="0" dirty="0">
                <a:solidFill>
                  <a:srgbClr val="FF0000"/>
                </a:solidFill>
                <a:effectLst/>
                <a:latin typeface="+mj-lt"/>
              </a:rPr>
              <a:t>Ẩm thực</a:t>
            </a:r>
          </a:p>
          <a:p>
            <a:pPr algn="just"/>
            <a:r>
              <a:rPr lang="vi-VN" sz="2400" b="1" i="0" dirty="0">
                <a:solidFill>
                  <a:srgbClr val="0A0A0A"/>
                </a:solidFill>
                <a:effectLst/>
                <a:latin typeface="+mj-lt"/>
              </a:rPr>
              <a:t>Ẩm thực Mỹ là một món ngon khó xác định, vì nó được giới thiệu và chịu ảnh hưởng của người nhập cư trong những năm đầu. Từ Đông Bắc đến Trung Đại Tây Dương, Nam đến Tây Nam, sự pha trộn lập dị của thực phẩm kỳ lạ cuối cùng đã tạo nên nước Mỹ như ngày nay: vô số các nhà hàng bít tết, cửa hàng bánh </a:t>
            </a:r>
            <a:r>
              <a:rPr lang="vi-VN" sz="2400" b="1" i="0" dirty="0" err="1">
                <a:solidFill>
                  <a:srgbClr val="0A0A0A"/>
                </a:solidFill>
                <a:effectLst/>
                <a:latin typeface="+mj-lt"/>
              </a:rPr>
              <a:t>sandwich</a:t>
            </a:r>
            <a:r>
              <a:rPr lang="vi-VN" sz="2400" b="1" i="0" dirty="0">
                <a:solidFill>
                  <a:srgbClr val="0A0A0A"/>
                </a:solidFill>
                <a:effectLst/>
                <a:latin typeface="+mj-lt"/>
              </a:rPr>
              <a:t> và bánh mì kẹp thịt.</a:t>
            </a:r>
          </a:p>
          <a:p>
            <a:pPr algn="just"/>
            <a:r>
              <a:rPr lang="vi-VN" sz="2400" b="1" i="0" dirty="0">
                <a:solidFill>
                  <a:srgbClr val="0A0A0A"/>
                </a:solidFill>
                <a:effectLst/>
                <a:latin typeface="+mj-lt"/>
              </a:rPr>
              <a:t>Các thành phần chính – từ thịt gà, lúa mì, ngô và bánh mì – những thành phần này là chìa khóa trong bất kỳ thực phẩm tinh túy nào của Mỹ. Những món ăn kinh điển mọi thời đại như </a:t>
            </a:r>
            <a:r>
              <a:rPr lang="vi-VN" sz="2400" b="1" i="0" dirty="0" err="1">
                <a:solidFill>
                  <a:srgbClr val="0A0A0A"/>
                </a:solidFill>
                <a:effectLst/>
                <a:latin typeface="+mj-lt"/>
              </a:rPr>
              <a:t>pizza</a:t>
            </a:r>
            <a:r>
              <a:rPr lang="vi-VN" sz="2400" b="1" i="0" dirty="0">
                <a:solidFill>
                  <a:srgbClr val="0A0A0A"/>
                </a:solidFill>
                <a:effectLst/>
                <a:latin typeface="+mj-lt"/>
              </a:rPr>
              <a:t>, bánh mì kẹp thịt, </a:t>
            </a:r>
            <a:r>
              <a:rPr lang="vi-VN" sz="2400" b="1" i="0" dirty="0" err="1">
                <a:solidFill>
                  <a:srgbClr val="0A0A0A"/>
                </a:solidFill>
                <a:effectLst/>
                <a:latin typeface="+mj-lt"/>
              </a:rPr>
              <a:t>hotdogs</a:t>
            </a:r>
            <a:r>
              <a:rPr lang="vi-VN" sz="2400" b="1" i="0" dirty="0">
                <a:solidFill>
                  <a:srgbClr val="0A0A0A"/>
                </a:solidFill>
                <a:effectLst/>
                <a:latin typeface="+mj-lt"/>
              </a:rPr>
              <a:t> và </a:t>
            </a:r>
            <a:r>
              <a:rPr lang="vi-VN" sz="2400" b="1" i="0" dirty="0" err="1">
                <a:solidFill>
                  <a:srgbClr val="0A0A0A"/>
                </a:solidFill>
                <a:effectLst/>
                <a:latin typeface="+mj-lt"/>
              </a:rPr>
              <a:t>pot</a:t>
            </a:r>
            <a:r>
              <a:rPr lang="vi-VN" sz="2400" b="1" i="0" dirty="0">
                <a:solidFill>
                  <a:srgbClr val="0A0A0A"/>
                </a:solidFill>
                <a:effectLst/>
                <a:latin typeface="+mj-lt"/>
              </a:rPr>
              <a:t> </a:t>
            </a:r>
            <a:r>
              <a:rPr lang="vi-VN" sz="2400" b="1" i="0" dirty="0" err="1">
                <a:solidFill>
                  <a:srgbClr val="0A0A0A"/>
                </a:solidFill>
                <a:effectLst/>
                <a:latin typeface="+mj-lt"/>
              </a:rPr>
              <a:t>pies</a:t>
            </a:r>
            <a:r>
              <a:rPr lang="vi-VN" sz="2400" b="1" i="0" dirty="0">
                <a:solidFill>
                  <a:srgbClr val="0A0A0A"/>
                </a:solidFill>
                <a:effectLst/>
                <a:latin typeface="+mj-lt"/>
              </a:rPr>
              <a:t> Tuy nhiên, khi nói đến việc xác định ẩm thực theo địa phương, đó là một vấn đề hoàn toàn khác.</a:t>
            </a:r>
          </a:p>
        </p:txBody>
      </p:sp>
    </p:spTree>
    <p:extLst>
      <p:ext uri="{BB962C8B-B14F-4D97-AF65-F5344CB8AC3E}">
        <p14:creationId xmlns:p14="http://schemas.microsoft.com/office/powerpoint/2010/main" val="437413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090"/>
        <p:cNvGrpSpPr/>
        <p:nvPr/>
      </p:nvGrpSpPr>
      <p:grpSpPr>
        <a:xfrm>
          <a:off x="0" y="0"/>
          <a:ext cx="0" cy="0"/>
          <a:chOff x="0" y="0"/>
          <a:chExt cx="0" cy="0"/>
        </a:xfrm>
      </p:grpSpPr>
      <p:grpSp>
        <p:nvGrpSpPr>
          <p:cNvPr id="28095" name="Google Shape;28095;p76"/>
          <p:cNvGrpSpPr/>
          <p:nvPr/>
        </p:nvGrpSpPr>
        <p:grpSpPr>
          <a:xfrm>
            <a:off x="-110877" y="173311"/>
            <a:ext cx="3053381" cy="5011579"/>
            <a:chOff x="243350" y="1057575"/>
            <a:chExt cx="2105925" cy="3456500"/>
          </a:xfrm>
        </p:grpSpPr>
        <p:sp>
          <p:nvSpPr>
            <p:cNvPr id="28096" name="Google Shape;28096;p76"/>
            <p:cNvSpPr/>
            <p:nvPr/>
          </p:nvSpPr>
          <p:spPr>
            <a:xfrm>
              <a:off x="1989075" y="1947475"/>
              <a:ext cx="127650" cy="84375"/>
            </a:xfrm>
            <a:custGeom>
              <a:avLst/>
              <a:gdLst/>
              <a:ahLst/>
              <a:cxnLst/>
              <a:rect l="l" t="t" r="r" b="b"/>
              <a:pathLst>
                <a:path w="5106" h="3375" extrusionOk="0">
                  <a:moveTo>
                    <a:pt x="1" y="0"/>
                  </a:moveTo>
                  <a:lnTo>
                    <a:pt x="1" y="3112"/>
                  </a:lnTo>
                  <a:cubicBezTo>
                    <a:pt x="840" y="3287"/>
                    <a:pt x="1697" y="3375"/>
                    <a:pt x="2553" y="3375"/>
                  </a:cubicBezTo>
                  <a:cubicBezTo>
                    <a:pt x="3410" y="3375"/>
                    <a:pt x="4267" y="3287"/>
                    <a:pt x="5106" y="3112"/>
                  </a:cubicBezTo>
                  <a:lnTo>
                    <a:pt x="5106"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7" name="Google Shape;28097;p76"/>
            <p:cNvSpPr/>
            <p:nvPr/>
          </p:nvSpPr>
          <p:spPr>
            <a:xfrm>
              <a:off x="1843100" y="1622275"/>
              <a:ext cx="418750" cy="342700"/>
            </a:xfrm>
            <a:custGeom>
              <a:avLst/>
              <a:gdLst/>
              <a:ahLst/>
              <a:cxnLst/>
              <a:rect l="l" t="t" r="r" b="b"/>
              <a:pathLst>
                <a:path w="16750" h="13708" extrusionOk="0">
                  <a:moveTo>
                    <a:pt x="8392" y="1"/>
                  </a:moveTo>
                  <a:cubicBezTo>
                    <a:pt x="3742" y="1"/>
                    <a:pt x="0" y="3078"/>
                    <a:pt x="0" y="6854"/>
                  </a:cubicBezTo>
                  <a:cubicBezTo>
                    <a:pt x="0" y="10631"/>
                    <a:pt x="3742" y="13708"/>
                    <a:pt x="8392" y="13708"/>
                  </a:cubicBezTo>
                  <a:cubicBezTo>
                    <a:pt x="13008" y="13708"/>
                    <a:pt x="16750" y="10631"/>
                    <a:pt x="16750" y="6854"/>
                  </a:cubicBezTo>
                  <a:cubicBezTo>
                    <a:pt x="16750" y="3078"/>
                    <a:pt x="13008" y="1"/>
                    <a:pt x="8392"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8" name="Google Shape;28098;p76"/>
            <p:cNvSpPr/>
            <p:nvPr/>
          </p:nvSpPr>
          <p:spPr>
            <a:xfrm>
              <a:off x="1896425" y="1622275"/>
              <a:ext cx="312100" cy="342700"/>
            </a:xfrm>
            <a:custGeom>
              <a:avLst/>
              <a:gdLst/>
              <a:ahLst/>
              <a:cxnLst/>
              <a:rect l="l" t="t" r="r" b="b"/>
              <a:pathLst>
                <a:path w="12484" h="13708" fill="none" extrusionOk="0">
                  <a:moveTo>
                    <a:pt x="12484" y="6854"/>
                  </a:moveTo>
                  <a:cubicBezTo>
                    <a:pt x="12484" y="10631"/>
                    <a:pt x="9686" y="13708"/>
                    <a:pt x="6259" y="13708"/>
                  </a:cubicBezTo>
                  <a:cubicBezTo>
                    <a:pt x="2798" y="13708"/>
                    <a:pt x="0" y="10631"/>
                    <a:pt x="0" y="6854"/>
                  </a:cubicBezTo>
                  <a:cubicBezTo>
                    <a:pt x="0" y="3078"/>
                    <a:pt x="2798" y="1"/>
                    <a:pt x="6259" y="1"/>
                  </a:cubicBezTo>
                  <a:cubicBezTo>
                    <a:pt x="9686" y="1"/>
                    <a:pt x="12484" y="3078"/>
                    <a:pt x="1248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9" name="Google Shape;28099;p76"/>
            <p:cNvSpPr/>
            <p:nvPr/>
          </p:nvSpPr>
          <p:spPr>
            <a:xfrm>
              <a:off x="1968975" y="1622275"/>
              <a:ext cx="167875" cy="342700"/>
            </a:xfrm>
            <a:custGeom>
              <a:avLst/>
              <a:gdLst/>
              <a:ahLst/>
              <a:cxnLst/>
              <a:rect l="l" t="t" r="r" b="b"/>
              <a:pathLst>
                <a:path w="6715" h="13708" fill="none" extrusionOk="0">
                  <a:moveTo>
                    <a:pt x="6714" y="6854"/>
                  </a:moveTo>
                  <a:cubicBezTo>
                    <a:pt x="6714" y="10631"/>
                    <a:pt x="5211" y="13708"/>
                    <a:pt x="3357" y="13708"/>
                  </a:cubicBezTo>
                  <a:cubicBezTo>
                    <a:pt x="1504" y="13708"/>
                    <a:pt x="1" y="10666"/>
                    <a:pt x="1" y="6854"/>
                  </a:cubicBezTo>
                  <a:cubicBezTo>
                    <a:pt x="1" y="3043"/>
                    <a:pt x="1504" y="1"/>
                    <a:pt x="3357" y="1"/>
                  </a:cubicBezTo>
                  <a:cubicBezTo>
                    <a:pt x="5211" y="1"/>
                    <a:pt x="6714" y="3078"/>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0" name="Google Shape;28100;p76"/>
            <p:cNvSpPr/>
            <p:nvPr/>
          </p:nvSpPr>
          <p:spPr>
            <a:xfrm>
              <a:off x="2052900" y="1497275"/>
              <a:ext cx="25" cy="125025"/>
            </a:xfrm>
            <a:custGeom>
              <a:avLst/>
              <a:gdLst/>
              <a:ahLst/>
              <a:cxnLst/>
              <a:rect l="l" t="t" r="r" b="b"/>
              <a:pathLst>
                <a:path w="1" h="5001" fill="none" extrusionOk="0">
                  <a:moveTo>
                    <a:pt x="0" y="5001"/>
                  </a:moveTo>
                  <a:lnTo>
                    <a:pt x="0"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1" name="Google Shape;28101;p76"/>
            <p:cNvSpPr/>
            <p:nvPr/>
          </p:nvSpPr>
          <p:spPr>
            <a:xfrm>
              <a:off x="690925" y="3568200"/>
              <a:ext cx="127675" cy="84600"/>
            </a:xfrm>
            <a:custGeom>
              <a:avLst/>
              <a:gdLst/>
              <a:ahLst/>
              <a:cxnLst/>
              <a:rect l="l" t="t" r="r" b="b"/>
              <a:pathLst>
                <a:path w="5107" h="3384" extrusionOk="0">
                  <a:moveTo>
                    <a:pt x="1" y="0"/>
                  </a:moveTo>
                  <a:lnTo>
                    <a:pt x="1" y="3147"/>
                  </a:lnTo>
                  <a:cubicBezTo>
                    <a:pt x="840" y="3304"/>
                    <a:pt x="1697" y="3383"/>
                    <a:pt x="2553" y="3383"/>
                  </a:cubicBezTo>
                  <a:cubicBezTo>
                    <a:pt x="3410" y="3383"/>
                    <a:pt x="4267" y="3304"/>
                    <a:pt x="5106" y="3147"/>
                  </a:cubicBezTo>
                  <a:lnTo>
                    <a:pt x="5106"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2" name="Google Shape;28102;p76"/>
            <p:cNvSpPr/>
            <p:nvPr/>
          </p:nvSpPr>
          <p:spPr>
            <a:xfrm>
              <a:off x="544950" y="3243000"/>
              <a:ext cx="418750" cy="342700"/>
            </a:xfrm>
            <a:custGeom>
              <a:avLst/>
              <a:gdLst/>
              <a:ahLst/>
              <a:cxnLst/>
              <a:rect l="l" t="t" r="r" b="b"/>
              <a:pathLst>
                <a:path w="16750" h="13708" extrusionOk="0">
                  <a:moveTo>
                    <a:pt x="8392" y="0"/>
                  </a:moveTo>
                  <a:cubicBezTo>
                    <a:pt x="3777" y="0"/>
                    <a:pt x="0" y="3078"/>
                    <a:pt x="0" y="6854"/>
                  </a:cubicBezTo>
                  <a:cubicBezTo>
                    <a:pt x="0" y="10665"/>
                    <a:pt x="3777" y="13707"/>
                    <a:pt x="8392" y="13707"/>
                  </a:cubicBezTo>
                  <a:cubicBezTo>
                    <a:pt x="13008" y="13707"/>
                    <a:pt x="16750" y="10665"/>
                    <a:pt x="16750" y="6854"/>
                  </a:cubicBezTo>
                  <a:cubicBezTo>
                    <a:pt x="16750" y="3078"/>
                    <a:pt x="13008" y="0"/>
                    <a:pt x="8392" y="0"/>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3" name="Google Shape;28103;p76"/>
            <p:cNvSpPr/>
            <p:nvPr/>
          </p:nvSpPr>
          <p:spPr>
            <a:xfrm>
              <a:off x="598275" y="3243000"/>
              <a:ext cx="312975" cy="342700"/>
            </a:xfrm>
            <a:custGeom>
              <a:avLst/>
              <a:gdLst/>
              <a:ahLst/>
              <a:cxnLst/>
              <a:rect l="l" t="t" r="r" b="b"/>
              <a:pathLst>
                <a:path w="12519" h="13708" fill="none" extrusionOk="0">
                  <a:moveTo>
                    <a:pt x="12519" y="6854"/>
                  </a:moveTo>
                  <a:cubicBezTo>
                    <a:pt x="12519" y="10665"/>
                    <a:pt x="9721" y="13707"/>
                    <a:pt x="6259" y="13707"/>
                  </a:cubicBezTo>
                  <a:cubicBezTo>
                    <a:pt x="2798" y="13707"/>
                    <a:pt x="0" y="10665"/>
                    <a:pt x="0" y="6854"/>
                  </a:cubicBezTo>
                  <a:cubicBezTo>
                    <a:pt x="0" y="3078"/>
                    <a:pt x="2798" y="0"/>
                    <a:pt x="6259" y="0"/>
                  </a:cubicBezTo>
                  <a:cubicBezTo>
                    <a:pt x="9721" y="0"/>
                    <a:pt x="12519" y="3078"/>
                    <a:pt x="12519"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4" name="Google Shape;28104;p76"/>
            <p:cNvSpPr/>
            <p:nvPr/>
          </p:nvSpPr>
          <p:spPr>
            <a:xfrm>
              <a:off x="670825" y="3243000"/>
              <a:ext cx="167875" cy="342700"/>
            </a:xfrm>
            <a:custGeom>
              <a:avLst/>
              <a:gdLst/>
              <a:ahLst/>
              <a:cxnLst/>
              <a:rect l="l" t="t" r="r" b="b"/>
              <a:pathLst>
                <a:path w="6715" h="13708" fill="none" extrusionOk="0">
                  <a:moveTo>
                    <a:pt x="6714" y="6854"/>
                  </a:moveTo>
                  <a:cubicBezTo>
                    <a:pt x="6714" y="10665"/>
                    <a:pt x="5211" y="13707"/>
                    <a:pt x="3357" y="13707"/>
                  </a:cubicBezTo>
                  <a:cubicBezTo>
                    <a:pt x="1504" y="13707"/>
                    <a:pt x="1" y="10665"/>
                    <a:pt x="1" y="6854"/>
                  </a:cubicBezTo>
                  <a:cubicBezTo>
                    <a:pt x="1" y="3078"/>
                    <a:pt x="1504" y="0"/>
                    <a:pt x="3357" y="0"/>
                  </a:cubicBezTo>
                  <a:cubicBezTo>
                    <a:pt x="5211" y="0"/>
                    <a:pt x="6714" y="3078"/>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5" name="Google Shape;28105;p76"/>
            <p:cNvSpPr/>
            <p:nvPr/>
          </p:nvSpPr>
          <p:spPr>
            <a:xfrm>
              <a:off x="754750" y="2916050"/>
              <a:ext cx="25" cy="326975"/>
            </a:xfrm>
            <a:custGeom>
              <a:avLst/>
              <a:gdLst/>
              <a:ahLst/>
              <a:cxnLst/>
              <a:rect l="l" t="t" r="r" b="b"/>
              <a:pathLst>
                <a:path w="1" h="13079" fill="none" extrusionOk="0">
                  <a:moveTo>
                    <a:pt x="0" y="13078"/>
                  </a:moveTo>
                  <a:lnTo>
                    <a:pt x="0"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6" name="Google Shape;28106;p76"/>
            <p:cNvSpPr/>
            <p:nvPr/>
          </p:nvSpPr>
          <p:spPr>
            <a:xfrm>
              <a:off x="1108800" y="3065550"/>
              <a:ext cx="126775" cy="83725"/>
            </a:xfrm>
            <a:custGeom>
              <a:avLst/>
              <a:gdLst/>
              <a:ahLst/>
              <a:cxnLst/>
              <a:rect l="l" t="t" r="r" b="b"/>
              <a:pathLst>
                <a:path w="5071" h="3349" extrusionOk="0">
                  <a:moveTo>
                    <a:pt x="0" y="0"/>
                  </a:moveTo>
                  <a:lnTo>
                    <a:pt x="0" y="3112"/>
                  </a:lnTo>
                  <a:cubicBezTo>
                    <a:pt x="839" y="3270"/>
                    <a:pt x="1687" y="3348"/>
                    <a:pt x="2535" y="3348"/>
                  </a:cubicBezTo>
                  <a:cubicBezTo>
                    <a:pt x="3383" y="3348"/>
                    <a:pt x="4231" y="3270"/>
                    <a:pt x="5070" y="3112"/>
                  </a:cubicBezTo>
                  <a:lnTo>
                    <a:pt x="5070"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7" name="Google Shape;28107;p76"/>
            <p:cNvSpPr/>
            <p:nvPr/>
          </p:nvSpPr>
          <p:spPr>
            <a:xfrm>
              <a:off x="962800" y="2740350"/>
              <a:ext cx="418750" cy="342700"/>
            </a:xfrm>
            <a:custGeom>
              <a:avLst/>
              <a:gdLst/>
              <a:ahLst/>
              <a:cxnLst/>
              <a:rect l="l" t="t" r="r" b="b"/>
              <a:pathLst>
                <a:path w="16750" h="13708" extrusionOk="0">
                  <a:moveTo>
                    <a:pt x="8393" y="0"/>
                  </a:moveTo>
                  <a:cubicBezTo>
                    <a:pt x="3742" y="0"/>
                    <a:pt x="1" y="3078"/>
                    <a:pt x="1" y="6854"/>
                  </a:cubicBezTo>
                  <a:cubicBezTo>
                    <a:pt x="1" y="10630"/>
                    <a:pt x="3742" y="13707"/>
                    <a:pt x="8393" y="13707"/>
                  </a:cubicBezTo>
                  <a:cubicBezTo>
                    <a:pt x="13008" y="13707"/>
                    <a:pt x="16750" y="10630"/>
                    <a:pt x="16750" y="6854"/>
                  </a:cubicBezTo>
                  <a:cubicBezTo>
                    <a:pt x="16750" y="3078"/>
                    <a:pt x="13008" y="0"/>
                    <a:pt x="8393" y="0"/>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8" name="Google Shape;28108;p76"/>
            <p:cNvSpPr/>
            <p:nvPr/>
          </p:nvSpPr>
          <p:spPr>
            <a:xfrm>
              <a:off x="1016125" y="2740350"/>
              <a:ext cx="312100" cy="342700"/>
            </a:xfrm>
            <a:custGeom>
              <a:avLst/>
              <a:gdLst/>
              <a:ahLst/>
              <a:cxnLst/>
              <a:rect l="l" t="t" r="r" b="b"/>
              <a:pathLst>
                <a:path w="12484" h="13708" fill="none" extrusionOk="0">
                  <a:moveTo>
                    <a:pt x="12484" y="6854"/>
                  </a:moveTo>
                  <a:cubicBezTo>
                    <a:pt x="12484" y="10630"/>
                    <a:pt x="9686" y="13707"/>
                    <a:pt x="6260" y="13707"/>
                  </a:cubicBezTo>
                  <a:cubicBezTo>
                    <a:pt x="2798" y="13707"/>
                    <a:pt x="1" y="10630"/>
                    <a:pt x="1" y="6854"/>
                  </a:cubicBezTo>
                  <a:cubicBezTo>
                    <a:pt x="1" y="3078"/>
                    <a:pt x="2798" y="0"/>
                    <a:pt x="6260" y="0"/>
                  </a:cubicBezTo>
                  <a:cubicBezTo>
                    <a:pt x="9686" y="0"/>
                    <a:pt x="12484" y="3078"/>
                    <a:pt x="1248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9" name="Google Shape;28109;p76"/>
            <p:cNvSpPr/>
            <p:nvPr/>
          </p:nvSpPr>
          <p:spPr>
            <a:xfrm>
              <a:off x="1088675" y="2740350"/>
              <a:ext cx="167000" cy="342700"/>
            </a:xfrm>
            <a:custGeom>
              <a:avLst/>
              <a:gdLst/>
              <a:ahLst/>
              <a:cxnLst/>
              <a:rect l="l" t="t" r="r" b="b"/>
              <a:pathLst>
                <a:path w="6680" h="13708" fill="none" extrusionOk="0">
                  <a:moveTo>
                    <a:pt x="6680" y="6854"/>
                  </a:moveTo>
                  <a:cubicBezTo>
                    <a:pt x="6680" y="10630"/>
                    <a:pt x="5176" y="13707"/>
                    <a:pt x="3358" y="13707"/>
                  </a:cubicBezTo>
                  <a:cubicBezTo>
                    <a:pt x="1504" y="13707"/>
                    <a:pt x="1" y="10630"/>
                    <a:pt x="1" y="6854"/>
                  </a:cubicBezTo>
                  <a:cubicBezTo>
                    <a:pt x="1" y="3078"/>
                    <a:pt x="1504" y="0"/>
                    <a:pt x="3358" y="0"/>
                  </a:cubicBezTo>
                  <a:cubicBezTo>
                    <a:pt x="5176" y="0"/>
                    <a:pt x="6680" y="3078"/>
                    <a:pt x="6680"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0" name="Google Shape;28110;p76"/>
            <p:cNvSpPr/>
            <p:nvPr/>
          </p:nvSpPr>
          <p:spPr>
            <a:xfrm>
              <a:off x="1172600" y="2280525"/>
              <a:ext cx="25" cy="459850"/>
            </a:xfrm>
            <a:custGeom>
              <a:avLst/>
              <a:gdLst/>
              <a:ahLst/>
              <a:cxnLst/>
              <a:rect l="l" t="t" r="r" b="b"/>
              <a:pathLst>
                <a:path w="1" h="18394" fill="none" extrusionOk="0">
                  <a:moveTo>
                    <a:pt x="1" y="18393"/>
                  </a:moveTo>
                  <a:lnTo>
                    <a:pt x="1"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1" name="Google Shape;28111;p76"/>
            <p:cNvSpPr/>
            <p:nvPr/>
          </p:nvSpPr>
          <p:spPr>
            <a:xfrm>
              <a:off x="1638550" y="2612725"/>
              <a:ext cx="127650" cy="84375"/>
            </a:xfrm>
            <a:custGeom>
              <a:avLst/>
              <a:gdLst/>
              <a:ahLst/>
              <a:cxnLst/>
              <a:rect l="l" t="t" r="r" b="b"/>
              <a:pathLst>
                <a:path w="5106" h="3375" extrusionOk="0">
                  <a:moveTo>
                    <a:pt x="0" y="0"/>
                  </a:moveTo>
                  <a:lnTo>
                    <a:pt x="0" y="3112"/>
                  </a:lnTo>
                  <a:cubicBezTo>
                    <a:pt x="839" y="3287"/>
                    <a:pt x="1696" y="3375"/>
                    <a:pt x="2553" y="3375"/>
                  </a:cubicBezTo>
                  <a:cubicBezTo>
                    <a:pt x="3409" y="3375"/>
                    <a:pt x="4266" y="3287"/>
                    <a:pt x="5105" y="3112"/>
                  </a:cubicBezTo>
                  <a:lnTo>
                    <a:pt x="5105"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2" name="Google Shape;28112;p76"/>
            <p:cNvSpPr/>
            <p:nvPr/>
          </p:nvSpPr>
          <p:spPr>
            <a:xfrm>
              <a:off x="1493425" y="2287525"/>
              <a:ext cx="417875" cy="342700"/>
            </a:xfrm>
            <a:custGeom>
              <a:avLst/>
              <a:gdLst/>
              <a:ahLst/>
              <a:cxnLst/>
              <a:rect l="l" t="t" r="r" b="b"/>
              <a:pathLst>
                <a:path w="16715" h="13708" extrusionOk="0">
                  <a:moveTo>
                    <a:pt x="8358" y="1"/>
                  </a:moveTo>
                  <a:cubicBezTo>
                    <a:pt x="3742" y="1"/>
                    <a:pt x="1" y="3043"/>
                    <a:pt x="1" y="6854"/>
                  </a:cubicBezTo>
                  <a:cubicBezTo>
                    <a:pt x="1" y="10631"/>
                    <a:pt x="3742" y="13708"/>
                    <a:pt x="8358" y="13708"/>
                  </a:cubicBezTo>
                  <a:cubicBezTo>
                    <a:pt x="12973" y="13708"/>
                    <a:pt x="16715" y="10631"/>
                    <a:pt x="16715" y="6854"/>
                  </a:cubicBezTo>
                  <a:cubicBezTo>
                    <a:pt x="16715" y="3043"/>
                    <a:pt x="12973" y="1"/>
                    <a:pt x="8358"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3" name="Google Shape;28113;p76"/>
            <p:cNvSpPr/>
            <p:nvPr/>
          </p:nvSpPr>
          <p:spPr>
            <a:xfrm>
              <a:off x="1545875" y="2287525"/>
              <a:ext cx="312975" cy="342700"/>
            </a:xfrm>
            <a:custGeom>
              <a:avLst/>
              <a:gdLst/>
              <a:ahLst/>
              <a:cxnLst/>
              <a:rect l="l" t="t" r="r" b="b"/>
              <a:pathLst>
                <a:path w="12519" h="13708" fill="none" extrusionOk="0">
                  <a:moveTo>
                    <a:pt x="12519" y="6854"/>
                  </a:moveTo>
                  <a:cubicBezTo>
                    <a:pt x="12519" y="10631"/>
                    <a:pt x="9721" y="13708"/>
                    <a:pt x="6260" y="13708"/>
                  </a:cubicBezTo>
                  <a:cubicBezTo>
                    <a:pt x="2798" y="13708"/>
                    <a:pt x="1" y="10631"/>
                    <a:pt x="1" y="6854"/>
                  </a:cubicBezTo>
                  <a:cubicBezTo>
                    <a:pt x="1" y="3043"/>
                    <a:pt x="2798" y="1"/>
                    <a:pt x="6260" y="1"/>
                  </a:cubicBezTo>
                  <a:cubicBezTo>
                    <a:pt x="9721" y="1"/>
                    <a:pt x="12519" y="3043"/>
                    <a:pt x="12519"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4" name="Google Shape;28114;p76"/>
            <p:cNvSpPr/>
            <p:nvPr/>
          </p:nvSpPr>
          <p:spPr>
            <a:xfrm>
              <a:off x="1618425" y="2287525"/>
              <a:ext cx="167875" cy="342700"/>
            </a:xfrm>
            <a:custGeom>
              <a:avLst/>
              <a:gdLst/>
              <a:ahLst/>
              <a:cxnLst/>
              <a:rect l="l" t="t" r="r" b="b"/>
              <a:pathLst>
                <a:path w="6715" h="13708" fill="none" extrusionOk="0">
                  <a:moveTo>
                    <a:pt x="6714" y="6854"/>
                  </a:moveTo>
                  <a:cubicBezTo>
                    <a:pt x="6714" y="10631"/>
                    <a:pt x="5211" y="13708"/>
                    <a:pt x="3358" y="13708"/>
                  </a:cubicBezTo>
                  <a:cubicBezTo>
                    <a:pt x="1504" y="13708"/>
                    <a:pt x="1" y="10631"/>
                    <a:pt x="1" y="6854"/>
                  </a:cubicBezTo>
                  <a:cubicBezTo>
                    <a:pt x="1" y="3043"/>
                    <a:pt x="1504" y="1"/>
                    <a:pt x="3358" y="1"/>
                  </a:cubicBezTo>
                  <a:cubicBezTo>
                    <a:pt x="5211" y="1"/>
                    <a:pt x="6714" y="3043"/>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5" name="Google Shape;28115;p76"/>
            <p:cNvSpPr/>
            <p:nvPr/>
          </p:nvSpPr>
          <p:spPr>
            <a:xfrm>
              <a:off x="1702350" y="1756025"/>
              <a:ext cx="25" cy="531525"/>
            </a:xfrm>
            <a:custGeom>
              <a:avLst/>
              <a:gdLst/>
              <a:ahLst/>
              <a:cxnLst/>
              <a:rect l="l" t="t" r="r" b="b"/>
              <a:pathLst>
                <a:path w="1" h="21261" fill="none" extrusionOk="0">
                  <a:moveTo>
                    <a:pt x="1" y="21261"/>
                  </a:moveTo>
                  <a:lnTo>
                    <a:pt x="1"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6" name="Google Shape;28116;p76"/>
            <p:cNvSpPr/>
            <p:nvPr/>
          </p:nvSpPr>
          <p:spPr>
            <a:xfrm>
              <a:off x="461025" y="2520925"/>
              <a:ext cx="206325" cy="174875"/>
            </a:xfrm>
            <a:custGeom>
              <a:avLst/>
              <a:gdLst/>
              <a:ahLst/>
              <a:cxnLst/>
              <a:rect l="l" t="t" r="r" b="b"/>
              <a:pathLst>
                <a:path w="8253" h="6995" fill="none" extrusionOk="0">
                  <a:moveTo>
                    <a:pt x="1" y="1"/>
                  </a:moveTo>
                  <a:lnTo>
                    <a:pt x="8253" y="6994"/>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7" name="Google Shape;28117;p76"/>
            <p:cNvSpPr/>
            <p:nvPr/>
          </p:nvSpPr>
          <p:spPr>
            <a:xfrm>
              <a:off x="633250" y="2243825"/>
              <a:ext cx="222050" cy="604950"/>
            </a:xfrm>
            <a:custGeom>
              <a:avLst/>
              <a:gdLst/>
              <a:ahLst/>
              <a:cxnLst/>
              <a:rect l="l" t="t" r="r" b="b"/>
              <a:pathLst>
                <a:path w="8882" h="24198" fill="none" extrusionOk="0">
                  <a:moveTo>
                    <a:pt x="8882" y="0"/>
                  </a:moveTo>
                  <a:lnTo>
                    <a:pt x="2727" y="24197"/>
                  </a:lnTo>
                  <a:lnTo>
                    <a:pt x="0" y="11959"/>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8" name="Google Shape;28118;p76"/>
            <p:cNvSpPr/>
            <p:nvPr/>
          </p:nvSpPr>
          <p:spPr>
            <a:xfrm>
              <a:off x="836925" y="1610925"/>
              <a:ext cx="320850" cy="632925"/>
            </a:xfrm>
            <a:custGeom>
              <a:avLst/>
              <a:gdLst/>
              <a:ahLst/>
              <a:cxnLst/>
              <a:rect l="l" t="t" r="r" b="b"/>
              <a:pathLst>
                <a:path w="12834" h="25317" fill="none" extrusionOk="0">
                  <a:moveTo>
                    <a:pt x="0" y="14092"/>
                  </a:moveTo>
                  <a:lnTo>
                    <a:pt x="12833" y="25316"/>
                  </a:lnTo>
                  <a:lnTo>
                    <a:pt x="10246" y="10630"/>
                  </a:lnTo>
                  <a:lnTo>
                    <a:pt x="5175"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9" name="Google Shape;28119;p76"/>
            <p:cNvSpPr/>
            <p:nvPr/>
          </p:nvSpPr>
          <p:spPr>
            <a:xfrm>
              <a:off x="1093050" y="1586450"/>
              <a:ext cx="34125" cy="290250"/>
            </a:xfrm>
            <a:custGeom>
              <a:avLst/>
              <a:gdLst/>
              <a:ahLst/>
              <a:cxnLst/>
              <a:rect l="l" t="t" r="r" b="b"/>
              <a:pathLst>
                <a:path w="1365" h="11610" fill="none" extrusionOk="0">
                  <a:moveTo>
                    <a:pt x="1364" y="0"/>
                  </a:moveTo>
                  <a:lnTo>
                    <a:pt x="1" y="11609"/>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0" name="Google Shape;28120;p76"/>
            <p:cNvSpPr/>
            <p:nvPr/>
          </p:nvSpPr>
          <p:spPr>
            <a:xfrm>
              <a:off x="1157750" y="1497275"/>
              <a:ext cx="219425" cy="746575"/>
            </a:xfrm>
            <a:custGeom>
              <a:avLst/>
              <a:gdLst/>
              <a:ahLst/>
              <a:cxnLst/>
              <a:rect l="l" t="t" r="r" b="b"/>
              <a:pathLst>
                <a:path w="8777" h="29863" fill="none" extrusionOk="0">
                  <a:moveTo>
                    <a:pt x="6784" y="0"/>
                  </a:moveTo>
                  <a:lnTo>
                    <a:pt x="8777" y="10351"/>
                  </a:lnTo>
                  <a:lnTo>
                    <a:pt x="0" y="29862"/>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1" name="Google Shape;28121;p76"/>
            <p:cNvSpPr/>
            <p:nvPr/>
          </p:nvSpPr>
          <p:spPr>
            <a:xfrm>
              <a:off x="1377150" y="1431700"/>
              <a:ext cx="252675" cy="324350"/>
            </a:xfrm>
            <a:custGeom>
              <a:avLst/>
              <a:gdLst/>
              <a:ahLst/>
              <a:cxnLst/>
              <a:rect l="l" t="t" r="r" b="b"/>
              <a:pathLst>
                <a:path w="10107" h="12974" fill="none" extrusionOk="0">
                  <a:moveTo>
                    <a:pt x="10106" y="1"/>
                  </a:moveTo>
                  <a:lnTo>
                    <a:pt x="1" y="12974"/>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2" name="Google Shape;28122;p76"/>
            <p:cNvSpPr/>
            <p:nvPr/>
          </p:nvSpPr>
          <p:spPr>
            <a:xfrm>
              <a:off x="1679625" y="1395000"/>
              <a:ext cx="160000" cy="318225"/>
            </a:xfrm>
            <a:custGeom>
              <a:avLst/>
              <a:gdLst/>
              <a:ahLst/>
              <a:cxnLst/>
              <a:rect l="l" t="t" r="r" b="b"/>
              <a:pathLst>
                <a:path w="6400" h="12729" fill="none" extrusionOk="0">
                  <a:moveTo>
                    <a:pt x="6399" y="0"/>
                  </a:moveTo>
                  <a:lnTo>
                    <a:pt x="1" y="12728"/>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3" name="Google Shape;28123;p76"/>
            <p:cNvSpPr/>
            <p:nvPr/>
          </p:nvSpPr>
          <p:spPr>
            <a:xfrm>
              <a:off x="2049400" y="1367025"/>
              <a:ext cx="25" cy="90050"/>
            </a:xfrm>
            <a:custGeom>
              <a:avLst/>
              <a:gdLst/>
              <a:ahLst/>
              <a:cxnLst/>
              <a:rect l="l" t="t" r="r" b="b"/>
              <a:pathLst>
                <a:path w="1" h="3602" fill="none" extrusionOk="0">
                  <a:moveTo>
                    <a:pt x="1" y="0"/>
                  </a:moveTo>
                  <a:lnTo>
                    <a:pt x="1" y="3602"/>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4" name="Google Shape;28124;p76"/>
            <p:cNvSpPr/>
            <p:nvPr/>
          </p:nvSpPr>
          <p:spPr>
            <a:xfrm>
              <a:off x="617500" y="2315500"/>
              <a:ext cx="98800" cy="227300"/>
            </a:xfrm>
            <a:custGeom>
              <a:avLst/>
              <a:gdLst/>
              <a:ahLst/>
              <a:cxnLst/>
              <a:rect l="l" t="t" r="r" b="b"/>
              <a:pathLst>
                <a:path w="3952" h="9092" extrusionOk="0">
                  <a:moveTo>
                    <a:pt x="3917" y="1"/>
                  </a:moveTo>
                  <a:cubicBezTo>
                    <a:pt x="1" y="2868"/>
                    <a:pt x="630" y="9092"/>
                    <a:pt x="630" y="9092"/>
                  </a:cubicBezTo>
                  <a:cubicBezTo>
                    <a:pt x="2448" y="5980"/>
                    <a:pt x="3952" y="2903"/>
                    <a:pt x="3917"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5" name="Google Shape;28125;p76"/>
            <p:cNvSpPr/>
            <p:nvPr/>
          </p:nvSpPr>
          <p:spPr>
            <a:xfrm>
              <a:off x="715400" y="2000800"/>
              <a:ext cx="139900" cy="243050"/>
            </a:xfrm>
            <a:custGeom>
              <a:avLst/>
              <a:gdLst/>
              <a:ahLst/>
              <a:cxnLst/>
              <a:rect l="l" t="t" r="r" b="b"/>
              <a:pathLst>
                <a:path w="5596" h="9722" extrusionOk="0">
                  <a:moveTo>
                    <a:pt x="1" y="0"/>
                  </a:moveTo>
                  <a:cubicBezTo>
                    <a:pt x="2169" y="8567"/>
                    <a:pt x="5596" y="9721"/>
                    <a:pt x="5596" y="9721"/>
                  </a:cubicBezTo>
                  <a:cubicBezTo>
                    <a:pt x="5211" y="5805"/>
                    <a:pt x="3603" y="2483"/>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6" name="Google Shape;28126;p76"/>
            <p:cNvSpPr/>
            <p:nvPr/>
          </p:nvSpPr>
          <p:spPr>
            <a:xfrm>
              <a:off x="517850" y="2262175"/>
              <a:ext cx="115425" cy="280625"/>
            </a:xfrm>
            <a:custGeom>
              <a:avLst/>
              <a:gdLst/>
              <a:ahLst/>
              <a:cxnLst/>
              <a:rect l="l" t="t" r="r" b="b"/>
              <a:pathLst>
                <a:path w="4617" h="11225" extrusionOk="0">
                  <a:moveTo>
                    <a:pt x="665" y="1"/>
                  </a:moveTo>
                  <a:lnTo>
                    <a:pt x="665" y="1"/>
                  </a:lnTo>
                  <a:cubicBezTo>
                    <a:pt x="0" y="6679"/>
                    <a:pt x="4616" y="11225"/>
                    <a:pt x="4616" y="11225"/>
                  </a:cubicBezTo>
                  <a:cubicBezTo>
                    <a:pt x="4616" y="7798"/>
                    <a:pt x="3812" y="4162"/>
                    <a:pt x="66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7" name="Google Shape;28127;p76"/>
            <p:cNvSpPr/>
            <p:nvPr/>
          </p:nvSpPr>
          <p:spPr>
            <a:xfrm>
              <a:off x="564175" y="1783125"/>
              <a:ext cx="272775" cy="179225"/>
            </a:xfrm>
            <a:custGeom>
              <a:avLst/>
              <a:gdLst/>
              <a:ahLst/>
              <a:cxnLst/>
              <a:rect l="l" t="t" r="r" b="b"/>
              <a:pathLst>
                <a:path w="10911" h="7169" extrusionOk="0">
                  <a:moveTo>
                    <a:pt x="1" y="1"/>
                  </a:moveTo>
                  <a:lnTo>
                    <a:pt x="1" y="1"/>
                  </a:lnTo>
                  <a:cubicBezTo>
                    <a:pt x="3602" y="5595"/>
                    <a:pt x="10910" y="7169"/>
                    <a:pt x="10910" y="7169"/>
                  </a:cubicBezTo>
                  <a:cubicBezTo>
                    <a:pt x="8183" y="3637"/>
                    <a:pt x="4337" y="1120"/>
                    <a:pt x="1"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8" name="Google Shape;28128;p76"/>
            <p:cNvSpPr/>
            <p:nvPr/>
          </p:nvSpPr>
          <p:spPr>
            <a:xfrm>
              <a:off x="744250" y="1228900"/>
              <a:ext cx="222075" cy="382050"/>
            </a:xfrm>
            <a:custGeom>
              <a:avLst/>
              <a:gdLst/>
              <a:ahLst/>
              <a:cxnLst/>
              <a:rect l="l" t="t" r="r" b="b"/>
              <a:pathLst>
                <a:path w="8883" h="15282" extrusionOk="0">
                  <a:moveTo>
                    <a:pt x="1" y="1"/>
                  </a:moveTo>
                  <a:lnTo>
                    <a:pt x="1" y="1"/>
                  </a:lnTo>
                  <a:cubicBezTo>
                    <a:pt x="1015" y="7239"/>
                    <a:pt x="3602" y="12729"/>
                    <a:pt x="8882" y="15281"/>
                  </a:cubicBezTo>
                  <a:cubicBezTo>
                    <a:pt x="8882" y="15281"/>
                    <a:pt x="7589" y="5525"/>
                    <a:pt x="1"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9" name="Google Shape;28129;p76"/>
            <p:cNvSpPr/>
            <p:nvPr/>
          </p:nvSpPr>
          <p:spPr>
            <a:xfrm>
              <a:off x="1126275" y="1330300"/>
              <a:ext cx="123275" cy="264025"/>
            </a:xfrm>
            <a:custGeom>
              <a:avLst/>
              <a:gdLst/>
              <a:ahLst/>
              <a:cxnLst/>
              <a:rect l="l" t="t" r="r" b="b"/>
              <a:pathLst>
                <a:path w="4931" h="10561" extrusionOk="0">
                  <a:moveTo>
                    <a:pt x="35" y="1"/>
                  </a:moveTo>
                  <a:lnTo>
                    <a:pt x="0" y="10561"/>
                  </a:lnTo>
                  <a:cubicBezTo>
                    <a:pt x="4931" y="7833"/>
                    <a:pt x="36" y="1"/>
                    <a:pt x="3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0" name="Google Shape;28130;p76"/>
            <p:cNvSpPr/>
            <p:nvPr/>
          </p:nvSpPr>
          <p:spPr>
            <a:xfrm>
              <a:off x="1329950" y="1208800"/>
              <a:ext cx="109300" cy="296375"/>
            </a:xfrm>
            <a:custGeom>
              <a:avLst/>
              <a:gdLst/>
              <a:ahLst/>
              <a:cxnLst/>
              <a:rect l="l" t="t" r="r" b="b"/>
              <a:pathLst>
                <a:path w="4372" h="11855" extrusionOk="0">
                  <a:moveTo>
                    <a:pt x="4232" y="0"/>
                  </a:moveTo>
                  <a:lnTo>
                    <a:pt x="1" y="11854"/>
                  </a:lnTo>
                  <a:cubicBezTo>
                    <a:pt x="4372" y="11539"/>
                    <a:pt x="4232" y="1"/>
                    <a:pt x="4232"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1" name="Google Shape;28131;p76"/>
            <p:cNvSpPr/>
            <p:nvPr/>
          </p:nvSpPr>
          <p:spPr>
            <a:xfrm>
              <a:off x="1382400" y="1680850"/>
              <a:ext cx="234300" cy="85975"/>
            </a:xfrm>
            <a:custGeom>
              <a:avLst/>
              <a:gdLst/>
              <a:ahLst/>
              <a:cxnLst/>
              <a:rect l="l" t="t" r="r" b="b"/>
              <a:pathLst>
                <a:path w="9372" h="3439" extrusionOk="0">
                  <a:moveTo>
                    <a:pt x="9372" y="1"/>
                  </a:moveTo>
                  <a:lnTo>
                    <a:pt x="1" y="2728"/>
                  </a:lnTo>
                  <a:cubicBezTo>
                    <a:pt x="754" y="3235"/>
                    <a:pt x="1571" y="3438"/>
                    <a:pt x="2399" y="3438"/>
                  </a:cubicBezTo>
                  <a:cubicBezTo>
                    <a:pt x="5798" y="3438"/>
                    <a:pt x="9372" y="1"/>
                    <a:pt x="9372"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2" name="Google Shape;28132;p76"/>
            <p:cNvSpPr/>
            <p:nvPr/>
          </p:nvSpPr>
          <p:spPr>
            <a:xfrm>
              <a:off x="1629800" y="1259500"/>
              <a:ext cx="145125" cy="172475"/>
            </a:xfrm>
            <a:custGeom>
              <a:avLst/>
              <a:gdLst/>
              <a:ahLst/>
              <a:cxnLst/>
              <a:rect l="l" t="t" r="r" b="b"/>
              <a:pathLst>
                <a:path w="5805" h="6899" extrusionOk="0">
                  <a:moveTo>
                    <a:pt x="5805" y="0"/>
                  </a:moveTo>
                  <a:lnTo>
                    <a:pt x="0" y="6889"/>
                  </a:lnTo>
                  <a:cubicBezTo>
                    <a:pt x="98" y="6896"/>
                    <a:pt x="195" y="6899"/>
                    <a:pt x="290" y="6899"/>
                  </a:cubicBezTo>
                  <a:cubicBezTo>
                    <a:pt x="4633" y="6899"/>
                    <a:pt x="5805" y="1"/>
                    <a:pt x="5805"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3" name="Google Shape;28133;p76"/>
            <p:cNvSpPr/>
            <p:nvPr/>
          </p:nvSpPr>
          <p:spPr>
            <a:xfrm>
              <a:off x="1839600" y="1083800"/>
              <a:ext cx="248300" cy="311300"/>
            </a:xfrm>
            <a:custGeom>
              <a:avLst/>
              <a:gdLst/>
              <a:ahLst/>
              <a:cxnLst/>
              <a:rect l="l" t="t" r="r" b="b"/>
              <a:pathLst>
                <a:path w="9932" h="12452" extrusionOk="0">
                  <a:moveTo>
                    <a:pt x="9931" y="0"/>
                  </a:moveTo>
                  <a:cubicBezTo>
                    <a:pt x="6469" y="2133"/>
                    <a:pt x="3148" y="6049"/>
                    <a:pt x="0" y="12448"/>
                  </a:cubicBezTo>
                  <a:cubicBezTo>
                    <a:pt x="45" y="12451"/>
                    <a:pt x="89" y="12452"/>
                    <a:pt x="134" y="12452"/>
                  </a:cubicBezTo>
                  <a:cubicBezTo>
                    <a:pt x="4751" y="12452"/>
                    <a:pt x="9931" y="0"/>
                    <a:pt x="993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4" name="Google Shape;28134;p76"/>
            <p:cNvSpPr/>
            <p:nvPr/>
          </p:nvSpPr>
          <p:spPr>
            <a:xfrm>
              <a:off x="243350" y="2280525"/>
              <a:ext cx="217700" cy="240425"/>
            </a:xfrm>
            <a:custGeom>
              <a:avLst/>
              <a:gdLst/>
              <a:ahLst/>
              <a:cxnLst/>
              <a:rect l="l" t="t" r="r" b="b"/>
              <a:pathLst>
                <a:path w="8708" h="9617" extrusionOk="0">
                  <a:moveTo>
                    <a:pt x="1" y="1"/>
                  </a:moveTo>
                  <a:lnTo>
                    <a:pt x="1" y="1"/>
                  </a:lnTo>
                  <a:cubicBezTo>
                    <a:pt x="2099" y="6680"/>
                    <a:pt x="8708" y="9617"/>
                    <a:pt x="8708" y="9617"/>
                  </a:cubicBezTo>
                  <a:cubicBezTo>
                    <a:pt x="6540" y="4756"/>
                    <a:pt x="3882" y="980"/>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5" name="Google Shape;28135;p76"/>
            <p:cNvSpPr/>
            <p:nvPr/>
          </p:nvSpPr>
          <p:spPr>
            <a:xfrm>
              <a:off x="564175" y="2098625"/>
              <a:ext cx="291125" cy="145225"/>
            </a:xfrm>
            <a:custGeom>
              <a:avLst/>
              <a:gdLst/>
              <a:ahLst/>
              <a:cxnLst/>
              <a:rect l="l" t="t" r="r" b="b"/>
              <a:pathLst>
                <a:path w="11645" h="5809" extrusionOk="0">
                  <a:moveTo>
                    <a:pt x="645" y="0"/>
                  </a:moveTo>
                  <a:cubicBezTo>
                    <a:pt x="426" y="0"/>
                    <a:pt x="211" y="13"/>
                    <a:pt x="1" y="39"/>
                  </a:cubicBezTo>
                  <a:cubicBezTo>
                    <a:pt x="3917" y="5284"/>
                    <a:pt x="11645" y="5808"/>
                    <a:pt x="11645" y="5808"/>
                  </a:cubicBezTo>
                  <a:cubicBezTo>
                    <a:pt x="7534" y="2448"/>
                    <a:pt x="3697" y="0"/>
                    <a:pt x="645"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6" name="Google Shape;28136;p76"/>
            <p:cNvSpPr/>
            <p:nvPr/>
          </p:nvSpPr>
          <p:spPr>
            <a:xfrm>
              <a:off x="754750" y="1646750"/>
              <a:ext cx="109300" cy="315600"/>
            </a:xfrm>
            <a:custGeom>
              <a:avLst/>
              <a:gdLst/>
              <a:ahLst/>
              <a:cxnLst/>
              <a:rect l="l" t="t" r="r" b="b"/>
              <a:pathLst>
                <a:path w="4372" h="12624" extrusionOk="0">
                  <a:moveTo>
                    <a:pt x="0" y="1"/>
                  </a:moveTo>
                  <a:lnTo>
                    <a:pt x="0" y="1"/>
                  </a:lnTo>
                  <a:cubicBezTo>
                    <a:pt x="105" y="4896"/>
                    <a:pt x="1224" y="9127"/>
                    <a:pt x="3287" y="12624"/>
                  </a:cubicBezTo>
                  <a:cubicBezTo>
                    <a:pt x="4371" y="7414"/>
                    <a:pt x="1" y="1"/>
                    <a:pt x="0"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7" name="Google Shape;28137;p76"/>
            <p:cNvSpPr/>
            <p:nvPr/>
          </p:nvSpPr>
          <p:spPr>
            <a:xfrm>
              <a:off x="791475" y="2349600"/>
              <a:ext cx="194950" cy="147850"/>
            </a:xfrm>
            <a:custGeom>
              <a:avLst/>
              <a:gdLst/>
              <a:ahLst/>
              <a:cxnLst/>
              <a:rect l="l" t="t" r="r" b="b"/>
              <a:pathLst>
                <a:path w="7798" h="5914" extrusionOk="0">
                  <a:moveTo>
                    <a:pt x="7798" y="0"/>
                  </a:moveTo>
                  <a:lnTo>
                    <a:pt x="0" y="5805"/>
                  </a:lnTo>
                  <a:cubicBezTo>
                    <a:pt x="336" y="5879"/>
                    <a:pt x="663" y="5914"/>
                    <a:pt x="981" y="5914"/>
                  </a:cubicBezTo>
                  <a:cubicBezTo>
                    <a:pt x="5143" y="5914"/>
                    <a:pt x="7798" y="0"/>
                    <a:pt x="779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8" name="Google Shape;28138;p76"/>
            <p:cNvSpPr/>
            <p:nvPr/>
          </p:nvSpPr>
          <p:spPr>
            <a:xfrm>
              <a:off x="946200" y="1239400"/>
              <a:ext cx="120650" cy="371550"/>
            </a:xfrm>
            <a:custGeom>
              <a:avLst/>
              <a:gdLst/>
              <a:ahLst/>
              <a:cxnLst/>
              <a:rect l="l" t="t" r="r" b="b"/>
              <a:pathLst>
                <a:path w="4826" h="14862" extrusionOk="0">
                  <a:moveTo>
                    <a:pt x="2063" y="0"/>
                  </a:moveTo>
                  <a:lnTo>
                    <a:pt x="2063" y="0"/>
                  </a:lnTo>
                  <a:cubicBezTo>
                    <a:pt x="350" y="5595"/>
                    <a:pt x="0" y="10525"/>
                    <a:pt x="804" y="14861"/>
                  </a:cubicBezTo>
                  <a:cubicBezTo>
                    <a:pt x="4826" y="10595"/>
                    <a:pt x="2063" y="1"/>
                    <a:pt x="2063"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9" name="Google Shape;28139;p76"/>
            <p:cNvSpPr/>
            <p:nvPr/>
          </p:nvSpPr>
          <p:spPr>
            <a:xfrm>
              <a:off x="1201450" y="1680850"/>
              <a:ext cx="107550" cy="281500"/>
            </a:xfrm>
            <a:custGeom>
              <a:avLst/>
              <a:gdLst/>
              <a:ahLst/>
              <a:cxnLst/>
              <a:rect l="l" t="t" r="r" b="b"/>
              <a:pathLst>
                <a:path w="4302" h="11260" extrusionOk="0">
                  <a:moveTo>
                    <a:pt x="1" y="1"/>
                  </a:moveTo>
                  <a:lnTo>
                    <a:pt x="1" y="1"/>
                  </a:lnTo>
                  <a:cubicBezTo>
                    <a:pt x="175" y="4896"/>
                    <a:pt x="945" y="9127"/>
                    <a:pt x="3322" y="11260"/>
                  </a:cubicBezTo>
                  <a:cubicBezTo>
                    <a:pt x="4302" y="6784"/>
                    <a:pt x="1" y="1"/>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0" name="Google Shape;28140;p76"/>
            <p:cNvSpPr/>
            <p:nvPr/>
          </p:nvSpPr>
          <p:spPr>
            <a:xfrm>
              <a:off x="1190100" y="1148475"/>
              <a:ext cx="165225" cy="356700"/>
            </a:xfrm>
            <a:custGeom>
              <a:avLst/>
              <a:gdLst/>
              <a:ahLst/>
              <a:cxnLst/>
              <a:rect l="l" t="t" r="r" b="b"/>
              <a:pathLst>
                <a:path w="6609" h="14268" extrusionOk="0">
                  <a:moveTo>
                    <a:pt x="2378" y="1"/>
                  </a:moveTo>
                  <a:lnTo>
                    <a:pt x="2378" y="1"/>
                  </a:lnTo>
                  <a:cubicBezTo>
                    <a:pt x="0" y="7274"/>
                    <a:pt x="5560" y="14267"/>
                    <a:pt x="5560" y="14267"/>
                  </a:cubicBezTo>
                  <a:cubicBezTo>
                    <a:pt x="6609" y="9302"/>
                    <a:pt x="5874" y="4546"/>
                    <a:pt x="2378"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1" name="Google Shape;28141;p76"/>
            <p:cNvSpPr/>
            <p:nvPr/>
          </p:nvSpPr>
          <p:spPr>
            <a:xfrm>
              <a:off x="1586100" y="1073300"/>
              <a:ext cx="114525" cy="359300"/>
            </a:xfrm>
            <a:custGeom>
              <a:avLst/>
              <a:gdLst/>
              <a:ahLst/>
              <a:cxnLst/>
              <a:rect l="l" t="t" r="r" b="b"/>
              <a:pathLst>
                <a:path w="4581" h="14372" extrusionOk="0">
                  <a:moveTo>
                    <a:pt x="2937" y="1"/>
                  </a:moveTo>
                  <a:cubicBezTo>
                    <a:pt x="0" y="4791"/>
                    <a:pt x="1748" y="14372"/>
                    <a:pt x="1748" y="14372"/>
                  </a:cubicBezTo>
                  <a:cubicBezTo>
                    <a:pt x="3462" y="10176"/>
                    <a:pt x="4581" y="5700"/>
                    <a:pt x="2937"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2" name="Google Shape;28142;p76"/>
            <p:cNvSpPr/>
            <p:nvPr/>
          </p:nvSpPr>
          <p:spPr>
            <a:xfrm>
              <a:off x="1839600" y="1057575"/>
              <a:ext cx="124150" cy="337450"/>
            </a:xfrm>
            <a:custGeom>
              <a:avLst/>
              <a:gdLst/>
              <a:ahLst/>
              <a:cxnLst/>
              <a:rect l="l" t="t" r="r" b="b"/>
              <a:pathLst>
                <a:path w="4966" h="13498" extrusionOk="0">
                  <a:moveTo>
                    <a:pt x="2413" y="0"/>
                  </a:moveTo>
                  <a:lnTo>
                    <a:pt x="2413" y="0"/>
                  </a:lnTo>
                  <a:cubicBezTo>
                    <a:pt x="875" y="3812"/>
                    <a:pt x="245" y="8462"/>
                    <a:pt x="0" y="13497"/>
                  </a:cubicBezTo>
                  <a:cubicBezTo>
                    <a:pt x="0" y="13497"/>
                    <a:pt x="4966" y="7273"/>
                    <a:pt x="2413"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3" name="Google Shape;28143;p76"/>
            <p:cNvSpPr/>
            <p:nvPr/>
          </p:nvSpPr>
          <p:spPr>
            <a:xfrm>
              <a:off x="2049400" y="1124875"/>
              <a:ext cx="157375" cy="242175"/>
            </a:xfrm>
            <a:custGeom>
              <a:avLst/>
              <a:gdLst/>
              <a:ahLst/>
              <a:cxnLst/>
              <a:rect l="l" t="t" r="r" b="b"/>
              <a:pathLst>
                <a:path w="6295" h="9687" extrusionOk="0">
                  <a:moveTo>
                    <a:pt x="6295" y="1"/>
                  </a:moveTo>
                  <a:lnTo>
                    <a:pt x="1" y="9686"/>
                  </a:lnTo>
                  <a:cubicBezTo>
                    <a:pt x="4511" y="8078"/>
                    <a:pt x="6294" y="1"/>
                    <a:pt x="6295"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4" name="Google Shape;28144;p76"/>
            <p:cNvSpPr/>
            <p:nvPr/>
          </p:nvSpPr>
          <p:spPr>
            <a:xfrm>
              <a:off x="243350" y="1330300"/>
              <a:ext cx="2105925" cy="3183775"/>
            </a:xfrm>
            <a:custGeom>
              <a:avLst/>
              <a:gdLst/>
              <a:ahLst/>
              <a:cxnLst/>
              <a:rect l="l" t="t" r="r" b="b"/>
              <a:pathLst>
                <a:path w="84237" h="127351" extrusionOk="0">
                  <a:moveTo>
                    <a:pt x="84236" y="1"/>
                  </a:moveTo>
                  <a:lnTo>
                    <a:pt x="72243" y="5071"/>
                  </a:lnTo>
                  <a:lnTo>
                    <a:pt x="57452" y="15316"/>
                  </a:lnTo>
                  <a:lnTo>
                    <a:pt x="36576" y="36541"/>
                  </a:lnTo>
                  <a:lnTo>
                    <a:pt x="18323" y="60738"/>
                  </a:lnTo>
                  <a:lnTo>
                    <a:pt x="9442" y="82453"/>
                  </a:lnTo>
                  <a:lnTo>
                    <a:pt x="4756" y="100706"/>
                  </a:lnTo>
                  <a:lnTo>
                    <a:pt x="1" y="120147"/>
                  </a:lnTo>
                  <a:lnTo>
                    <a:pt x="1" y="127350"/>
                  </a:lnTo>
                  <a:lnTo>
                    <a:pt x="6225" y="127350"/>
                  </a:lnTo>
                  <a:lnTo>
                    <a:pt x="6225" y="120147"/>
                  </a:lnTo>
                  <a:lnTo>
                    <a:pt x="9197" y="102419"/>
                  </a:lnTo>
                  <a:lnTo>
                    <a:pt x="13148" y="83921"/>
                  </a:lnTo>
                  <a:lnTo>
                    <a:pt x="21016" y="63431"/>
                  </a:lnTo>
                  <a:lnTo>
                    <a:pt x="37730" y="38010"/>
                  </a:lnTo>
                  <a:lnTo>
                    <a:pt x="58291" y="17030"/>
                  </a:lnTo>
                  <a:lnTo>
                    <a:pt x="72382" y="6679"/>
                  </a:lnTo>
                  <a:lnTo>
                    <a:pt x="84236"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5" name="Google Shape;28145;p76"/>
            <p:cNvSpPr/>
            <p:nvPr/>
          </p:nvSpPr>
          <p:spPr>
            <a:xfrm>
              <a:off x="2049400" y="1457075"/>
              <a:ext cx="3525" cy="40225"/>
            </a:xfrm>
            <a:custGeom>
              <a:avLst/>
              <a:gdLst/>
              <a:ahLst/>
              <a:cxnLst/>
              <a:rect l="l" t="t" r="r" b="b"/>
              <a:pathLst>
                <a:path w="141" h="1609" fill="none" extrusionOk="0">
                  <a:moveTo>
                    <a:pt x="1" y="0"/>
                  </a:moveTo>
                  <a:lnTo>
                    <a:pt x="140" y="1608"/>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6" name="Google Shape;28146;p76"/>
            <p:cNvSpPr/>
            <p:nvPr/>
          </p:nvSpPr>
          <p:spPr>
            <a:xfrm>
              <a:off x="1679625" y="1713200"/>
              <a:ext cx="21000" cy="42850"/>
            </a:xfrm>
            <a:custGeom>
              <a:avLst/>
              <a:gdLst/>
              <a:ahLst/>
              <a:cxnLst/>
              <a:rect l="l" t="t" r="r" b="b"/>
              <a:pathLst>
                <a:path w="840" h="1714" fill="none" extrusionOk="0">
                  <a:moveTo>
                    <a:pt x="1" y="0"/>
                  </a:moveTo>
                  <a:lnTo>
                    <a:pt x="840" y="1714"/>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7" name="Google Shape;28147;p76"/>
            <p:cNvSpPr/>
            <p:nvPr/>
          </p:nvSpPr>
          <p:spPr>
            <a:xfrm>
              <a:off x="1157750" y="2243825"/>
              <a:ext cx="28875" cy="36725"/>
            </a:xfrm>
            <a:custGeom>
              <a:avLst/>
              <a:gdLst/>
              <a:ahLst/>
              <a:cxnLst/>
              <a:rect l="l" t="t" r="r" b="b"/>
              <a:pathLst>
                <a:path w="1155" h="1469" fill="none" extrusionOk="0">
                  <a:moveTo>
                    <a:pt x="0" y="0"/>
                  </a:moveTo>
                  <a:lnTo>
                    <a:pt x="1154" y="1469"/>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8" name="Google Shape;28148;p76"/>
            <p:cNvSpPr/>
            <p:nvPr/>
          </p:nvSpPr>
          <p:spPr>
            <a:xfrm>
              <a:off x="701425" y="2848750"/>
              <a:ext cx="67325" cy="67325"/>
            </a:xfrm>
            <a:custGeom>
              <a:avLst/>
              <a:gdLst/>
              <a:ahLst/>
              <a:cxnLst/>
              <a:rect l="l" t="t" r="r" b="b"/>
              <a:pathLst>
                <a:path w="2693" h="2693" fill="none" extrusionOk="0">
                  <a:moveTo>
                    <a:pt x="0" y="0"/>
                  </a:moveTo>
                  <a:lnTo>
                    <a:pt x="2693" y="2693"/>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9" name="Google Shape;28149;p76"/>
            <p:cNvSpPr/>
            <p:nvPr/>
          </p:nvSpPr>
          <p:spPr>
            <a:xfrm>
              <a:off x="479375" y="3391600"/>
              <a:ext cx="92700" cy="36750"/>
            </a:xfrm>
            <a:custGeom>
              <a:avLst/>
              <a:gdLst/>
              <a:ahLst/>
              <a:cxnLst/>
              <a:rect l="l" t="t" r="r" b="b"/>
              <a:pathLst>
                <a:path w="3708" h="1470" fill="none" extrusionOk="0">
                  <a:moveTo>
                    <a:pt x="1" y="1"/>
                  </a:moveTo>
                  <a:lnTo>
                    <a:pt x="3707" y="1469"/>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0" name="Google Shape;28150;p76"/>
            <p:cNvSpPr/>
            <p:nvPr/>
          </p:nvSpPr>
          <p:spPr>
            <a:xfrm>
              <a:off x="243350" y="4333975"/>
              <a:ext cx="155625" cy="25"/>
            </a:xfrm>
            <a:custGeom>
              <a:avLst/>
              <a:gdLst/>
              <a:ahLst/>
              <a:cxnLst/>
              <a:rect l="l" t="t" r="r" b="b"/>
              <a:pathLst>
                <a:path w="6225" h="1" fill="none" extrusionOk="0">
                  <a:moveTo>
                    <a:pt x="1" y="0"/>
                  </a:moveTo>
                  <a:lnTo>
                    <a:pt x="6225" y="0"/>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51" name="Google Shape;28151;p76"/>
          <p:cNvGrpSpPr/>
          <p:nvPr/>
        </p:nvGrpSpPr>
        <p:grpSpPr>
          <a:xfrm rot="-10671173" flipH="1">
            <a:off x="6080142" y="-85421"/>
            <a:ext cx="3281395" cy="2820205"/>
            <a:chOff x="4546400" y="4374850"/>
            <a:chExt cx="1246850" cy="1071650"/>
          </a:xfrm>
        </p:grpSpPr>
        <p:sp>
          <p:nvSpPr>
            <p:cNvPr id="28152" name="Google Shape;28152;p76"/>
            <p:cNvSpPr/>
            <p:nvPr/>
          </p:nvSpPr>
          <p:spPr>
            <a:xfrm>
              <a:off x="4880525" y="5126475"/>
              <a:ext cx="912725" cy="320025"/>
            </a:xfrm>
            <a:custGeom>
              <a:avLst/>
              <a:gdLst/>
              <a:ahLst/>
              <a:cxnLst/>
              <a:rect l="l" t="t" r="r" b="b"/>
              <a:pathLst>
                <a:path w="36509" h="12801" fill="none" extrusionOk="0">
                  <a:moveTo>
                    <a:pt x="36508" y="12801"/>
                  </a:moveTo>
                  <a:lnTo>
                    <a:pt x="22465" y="1470"/>
                  </a:lnTo>
                  <a:lnTo>
                    <a:pt x="1" y="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3" name="Google Shape;28153;p76"/>
            <p:cNvSpPr/>
            <p:nvPr/>
          </p:nvSpPr>
          <p:spPr>
            <a:xfrm>
              <a:off x="4951875" y="4959075"/>
              <a:ext cx="319325" cy="192875"/>
            </a:xfrm>
            <a:custGeom>
              <a:avLst/>
              <a:gdLst/>
              <a:ahLst/>
              <a:cxnLst/>
              <a:rect l="l" t="t" r="r" b="b"/>
              <a:pathLst>
                <a:path w="12773" h="7715" fill="none" extrusionOk="0">
                  <a:moveTo>
                    <a:pt x="1" y="0"/>
                  </a:moveTo>
                  <a:lnTo>
                    <a:pt x="12773" y="7714"/>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4" name="Google Shape;28154;p76"/>
            <p:cNvSpPr/>
            <p:nvPr/>
          </p:nvSpPr>
          <p:spPr>
            <a:xfrm>
              <a:off x="4998500" y="4766925"/>
              <a:ext cx="443650" cy="396325"/>
            </a:xfrm>
            <a:custGeom>
              <a:avLst/>
              <a:gdLst/>
              <a:ahLst/>
              <a:cxnLst/>
              <a:rect l="l" t="t" r="r" b="b"/>
              <a:pathLst>
                <a:path w="17746" h="15853" fill="none" extrusionOk="0">
                  <a:moveTo>
                    <a:pt x="1" y="0"/>
                  </a:moveTo>
                  <a:lnTo>
                    <a:pt x="17746" y="1585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5" name="Google Shape;28155;p76"/>
            <p:cNvSpPr/>
            <p:nvPr/>
          </p:nvSpPr>
          <p:spPr>
            <a:xfrm>
              <a:off x="4685575" y="5126475"/>
              <a:ext cx="194975" cy="74925"/>
            </a:xfrm>
            <a:custGeom>
              <a:avLst/>
              <a:gdLst/>
              <a:ahLst/>
              <a:cxnLst/>
              <a:rect l="l" t="t" r="r" b="b"/>
              <a:pathLst>
                <a:path w="7799" h="2997" extrusionOk="0">
                  <a:moveTo>
                    <a:pt x="7799" y="1"/>
                  </a:moveTo>
                  <a:lnTo>
                    <a:pt x="0" y="2911"/>
                  </a:lnTo>
                  <a:cubicBezTo>
                    <a:pt x="498" y="2970"/>
                    <a:pt x="968" y="2997"/>
                    <a:pt x="1411" y="2997"/>
                  </a:cubicBezTo>
                  <a:cubicBezTo>
                    <a:pt x="6100" y="2997"/>
                    <a:pt x="7799" y="1"/>
                    <a:pt x="7799"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6" name="Google Shape;28156;p76"/>
            <p:cNvSpPr/>
            <p:nvPr/>
          </p:nvSpPr>
          <p:spPr>
            <a:xfrm>
              <a:off x="5343225" y="5163225"/>
              <a:ext cx="98925" cy="173800"/>
            </a:xfrm>
            <a:custGeom>
              <a:avLst/>
              <a:gdLst/>
              <a:ahLst/>
              <a:cxnLst/>
              <a:rect l="l" t="t" r="r" b="b"/>
              <a:pathLst>
                <a:path w="3957" h="6952" extrusionOk="0">
                  <a:moveTo>
                    <a:pt x="3787" y="0"/>
                  </a:moveTo>
                  <a:cubicBezTo>
                    <a:pt x="1357" y="1809"/>
                    <a:pt x="1" y="4069"/>
                    <a:pt x="199" y="6951"/>
                  </a:cubicBezTo>
                  <a:cubicBezTo>
                    <a:pt x="3053" y="6104"/>
                    <a:pt x="3957" y="1554"/>
                    <a:pt x="3787"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7" name="Google Shape;28157;p76"/>
            <p:cNvSpPr/>
            <p:nvPr/>
          </p:nvSpPr>
          <p:spPr>
            <a:xfrm>
              <a:off x="4685575" y="4946350"/>
              <a:ext cx="266325" cy="49100"/>
            </a:xfrm>
            <a:custGeom>
              <a:avLst/>
              <a:gdLst/>
              <a:ahLst/>
              <a:cxnLst/>
              <a:rect l="l" t="t" r="r" b="b"/>
              <a:pathLst>
                <a:path w="10653" h="1964" extrusionOk="0">
                  <a:moveTo>
                    <a:pt x="0" y="0"/>
                  </a:moveTo>
                  <a:lnTo>
                    <a:pt x="0" y="0"/>
                  </a:lnTo>
                  <a:cubicBezTo>
                    <a:pt x="2567" y="1489"/>
                    <a:pt x="4676" y="1963"/>
                    <a:pt x="6319" y="1963"/>
                  </a:cubicBezTo>
                  <a:cubicBezTo>
                    <a:pt x="9199" y="1963"/>
                    <a:pt x="10653" y="509"/>
                    <a:pt x="10653" y="509"/>
                  </a:cubicBezTo>
                  <a:lnTo>
                    <a:pt x="0" y="0"/>
                  </a:ln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8" name="Google Shape;28158;p76"/>
            <p:cNvSpPr/>
            <p:nvPr/>
          </p:nvSpPr>
          <p:spPr>
            <a:xfrm>
              <a:off x="4801425" y="4504850"/>
              <a:ext cx="202750" cy="267050"/>
            </a:xfrm>
            <a:custGeom>
              <a:avLst/>
              <a:gdLst/>
              <a:ahLst/>
              <a:cxnLst/>
              <a:rect l="l" t="t" r="r" b="b"/>
              <a:pathLst>
                <a:path w="8110" h="10682" extrusionOk="0">
                  <a:moveTo>
                    <a:pt x="0" y="0"/>
                  </a:moveTo>
                  <a:cubicBezTo>
                    <a:pt x="707" y="4945"/>
                    <a:pt x="6019" y="10172"/>
                    <a:pt x="8110" y="10681"/>
                  </a:cubicBezTo>
                  <a:cubicBezTo>
                    <a:pt x="7827" y="6499"/>
                    <a:pt x="6838" y="4013"/>
                    <a:pt x="0"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9" name="Google Shape;28159;p76"/>
            <p:cNvSpPr/>
            <p:nvPr/>
          </p:nvSpPr>
          <p:spPr>
            <a:xfrm>
              <a:off x="5195600" y="4771875"/>
              <a:ext cx="89025" cy="238775"/>
            </a:xfrm>
            <a:custGeom>
              <a:avLst/>
              <a:gdLst/>
              <a:ahLst/>
              <a:cxnLst/>
              <a:rect l="l" t="t" r="r" b="b"/>
              <a:pathLst>
                <a:path w="3561" h="9551" extrusionOk="0">
                  <a:moveTo>
                    <a:pt x="1413" y="0"/>
                  </a:moveTo>
                  <a:lnTo>
                    <a:pt x="1413" y="0"/>
                  </a:lnTo>
                  <a:cubicBezTo>
                    <a:pt x="0" y="3758"/>
                    <a:pt x="3052" y="9551"/>
                    <a:pt x="3052" y="9551"/>
                  </a:cubicBezTo>
                  <a:cubicBezTo>
                    <a:pt x="3561" y="5764"/>
                    <a:pt x="3391" y="2374"/>
                    <a:pt x="1413"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0" name="Google Shape;28160;p76"/>
            <p:cNvSpPr/>
            <p:nvPr/>
          </p:nvSpPr>
          <p:spPr>
            <a:xfrm>
              <a:off x="4546400" y="5008850"/>
              <a:ext cx="334150" cy="117650"/>
            </a:xfrm>
            <a:custGeom>
              <a:avLst/>
              <a:gdLst/>
              <a:ahLst/>
              <a:cxnLst/>
              <a:rect l="l" t="t" r="r" b="b"/>
              <a:pathLst>
                <a:path w="13366" h="4706" extrusionOk="0">
                  <a:moveTo>
                    <a:pt x="1217" y="1"/>
                  </a:moveTo>
                  <a:cubicBezTo>
                    <a:pt x="815" y="1"/>
                    <a:pt x="409" y="15"/>
                    <a:pt x="1" y="43"/>
                  </a:cubicBezTo>
                  <a:cubicBezTo>
                    <a:pt x="5511" y="4084"/>
                    <a:pt x="13366" y="4706"/>
                    <a:pt x="13366" y="4706"/>
                  </a:cubicBezTo>
                  <a:cubicBezTo>
                    <a:pt x="9613" y="1678"/>
                    <a:pt x="5600" y="1"/>
                    <a:pt x="121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1" name="Google Shape;28161;p76"/>
            <p:cNvSpPr/>
            <p:nvPr/>
          </p:nvSpPr>
          <p:spPr>
            <a:xfrm>
              <a:off x="5099525" y="5151925"/>
              <a:ext cx="165325" cy="140600"/>
            </a:xfrm>
            <a:custGeom>
              <a:avLst/>
              <a:gdLst/>
              <a:ahLst/>
              <a:cxnLst/>
              <a:rect l="l" t="t" r="r" b="b"/>
              <a:pathLst>
                <a:path w="6613" h="5624" extrusionOk="0">
                  <a:moveTo>
                    <a:pt x="6612" y="0"/>
                  </a:moveTo>
                  <a:cubicBezTo>
                    <a:pt x="3702" y="763"/>
                    <a:pt x="1498" y="2628"/>
                    <a:pt x="0" y="5623"/>
                  </a:cubicBezTo>
                  <a:cubicBezTo>
                    <a:pt x="4776" y="5312"/>
                    <a:pt x="6612" y="0"/>
                    <a:pt x="6612"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2" name="Google Shape;28162;p76"/>
            <p:cNvSpPr/>
            <p:nvPr/>
          </p:nvSpPr>
          <p:spPr>
            <a:xfrm>
              <a:off x="4772450" y="4819200"/>
              <a:ext cx="180175" cy="139875"/>
            </a:xfrm>
            <a:custGeom>
              <a:avLst/>
              <a:gdLst/>
              <a:ahLst/>
              <a:cxnLst/>
              <a:rect l="l" t="t" r="r" b="b"/>
              <a:pathLst>
                <a:path w="7207" h="5595" extrusionOk="0">
                  <a:moveTo>
                    <a:pt x="1" y="0"/>
                  </a:moveTo>
                  <a:lnTo>
                    <a:pt x="1" y="0"/>
                  </a:lnTo>
                  <a:cubicBezTo>
                    <a:pt x="2346" y="3984"/>
                    <a:pt x="7206" y="5595"/>
                    <a:pt x="7206" y="5595"/>
                  </a:cubicBezTo>
                  <a:cubicBezTo>
                    <a:pt x="5878" y="2402"/>
                    <a:pt x="3533" y="481"/>
                    <a:pt x="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3" name="Google Shape;28163;p76"/>
            <p:cNvSpPr/>
            <p:nvPr/>
          </p:nvSpPr>
          <p:spPr>
            <a:xfrm>
              <a:off x="4696175" y="4688825"/>
              <a:ext cx="308000" cy="83075"/>
            </a:xfrm>
            <a:custGeom>
              <a:avLst/>
              <a:gdLst/>
              <a:ahLst/>
              <a:cxnLst/>
              <a:rect l="l" t="t" r="r" b="b"/>
              <a:pathLst>
                <a:path w="12320" h="3323" extrusionOk="0">
                  <a:moveTo>
                    <a:pt x="4891" y="0"/>
                  </a:moveTo>
                  <a:cubicBezTo>
                    <a:pt x="2166" y="0"/>
                    <a:pt x="0" y="892"/>
                    <a:pt x="0" y="892"/>
                  </a:cubicBezTo>
                  <a:lnTo>
                    <a:pt x="12320" y="3322"/>
                  </a:lnTo>
                  <a:cubicBezTo>
                    <a:pt x="10146" y="697"/>
                    <a:pt x="7299" y="0"/>
                    <a:pt x="489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4" name="Google Shape;28164;p76"/>
            <p:cNvSpPr/>
            <p:nvPr/>
          </p:nvSpPr>
          <p:spPr>
            <a:xfrm>
              <a:off x="5298725" y="4575475"/>
              <a:ext cx="406925" cy="517825"/>
            </a:xfrm>
            <a:custGeom>
              <a:avLst/>
              <a:gdLst/>
              <a:ahLst/>
              <a:cxnLst/>
              <a:rect l="l" t="t" r="r" b="b"/>
              <a:pathLst>
                <a:path w="16277" h="20713" fill="none" extrusionOk="0">
                  <a:moveTo>
                    <a:pt x="16276" y="20713"/>
                  </a:moveTo>
                  <a:lnTo>
                    <a:pt x="8167" y="9015"/>
                  </a:lnTo>
                  <a:lnTo>
                    <a:pt x="1" y="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5" name="Google Shape;28165;p76"/>
            <p:cNvSpPr/>
            <p:nvPr/>
          </p:nvSpPr>
          <p:spPr>
            <a:xfrm>
              <a:off x="5265525" y="4726875"/>
              <a:ext cx="237375" cy="74100"/>
            </a:xfrm>
            <a:custGeom>
              <a:avLst/>
              <a:gdLst/>
              <a:ahLst/>
              <a:cxnLst/>
              <a:rect l="l" t="t" r="r" b="b"/>
              <a:pathLst>
                <a:path w="9495" h="2964" extrusionOk="0">
                  <a:moveTo>
                    <a:pt x="1670" y="0"/>
                  </a:moveTo>
                  <a:cubicBezTo>
                    <a:pt x="1133" y="0"/>
                    <a:pt x="577" y="34"/>
                    <a:pt x="1" y="105"/>
                  </a:cubicBezTo>
                  <a:cubicBezTo>
                    <a:pt x="2660" y="1977"/>
                    <a:pt x="5841" y="2964"/>
                    <a:pt x="9093" y="2964"/>
                  </a:cubicBezTo>
                  <a:cubicBezTo>
                    <a:pt x="9227" y="2964"/>
                    <a:pt x="9361" y="2962"/>
                    <a:pt x="9495" y="2959"/>
                  </a:cubicBezTo>
                  <a:cubicBezTo>
                    <a:pt x="7301" y="1150"/>
                    <a:pt x="4798" y="0"/>
                    <a:pt x="1670"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6" name="Google Shape;28166;p76"/>
            <p:cNvSpPr/>
            <p:nvPr/>
          </p:nvSpPr>
          <p:spPr>
            <a:xfrm>
              <a:off x="5203375" y="4374850"/>
              <a:ext cx="140600" cy="204900"/>
            </a:xfrm>
            <a:custGeom>
              <a:avLst/>
              <a:gdLst/>
              <a:ahLst/>
              <a:cxnLst/>
              <a:rect l="l" t="t" r="r" b="b"/>
              <a:pathLst>
                <a:path w="5624" h="8196" extrusionOk="0">
                  <a:moveTo>
                    <a:pt x="0" y="1"/>
                  </a:moveTo>
                  <a:lnTo>
                    <a:pt x="3956" y="8195"/>
                  </a:lnTo>
                  <a:cubicBezTo>
                    <a:pt x="5623" y="3703"/>
                    <a:pt x="1" y="1"/>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7" name="Google Shape;28167;p76"/>
            <p:cNvSpPr/>
            <p:nvPr/>
          </p:nvSpPr>
          <p:spPr>
            <a:xfrm>
              <a:off x="5454150" y="4553575"/>
              <a:ext cx="83375" cy="247275"/>
            </a:xfrm>
            <a:custGeom>
              <a:avLst/>
              <a:gdLst/>
              <a:ahLst/>
              <a:cxnLst/>
              <a:rect l="l" t="t" r="r" b="b"/>
              <a:pathLst>
                <a:path w="3335" h="9891" extrusionOk="0">
                  <a:moveTo>
                    <a:pt x="1611" y="1"/>
                  </a:moveTo>
                  <a:lnTo>
                    <a:pt x="1611" y="1"/>
                  </a:lnTo>
                  <a:cubicBezTo>
                    <a:pt x="0" y="3166"/>
                    <a:pt x="848" y="7828"/>
                    <a:pt x="1950" y="9891"/>
                  </a:cubicBezTo>
                  <a:cubicBezTo>
                    <a:pt x="3193" y="6359"/>
                    <a:pt x="3334" y="3024"/>
                    <a:pt x="161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8" name="Google Shape;28168;p76"/>
            <p:cNvSpPr/>
            <p:nvPr/>
          </p:nvSpPr>
          <p:spPr>
            <a:xfrm>
              <a:off x="5080450" y="4482525"/>
              <a:ext cx="221825" cy="97575"/>
            </a:xfrm>
            <a:custGeom>
              <a:avLst/>
              <a:gdLst/>
              <a:ahLst/>
              <a:cxnLst/>
              <a:rect l="l" t="t" r="r" b="b"/>
              <a:pathLst>
                <a:path w="8873" h="3903" extrusionOk="0">
                  <a:moveTo>
                    <a:pt x="1435" y="0"/>
                  </a:moveTo>
                  <a:cubicBezTo>
                    <a:pt x="969" y="0"/>
                    <a:pt x="491" y="42"/>
                    <a:pt x="1" y="130"/>
                  </a:cubicBezTo>
                  <a:cubicBezTo>
                    <a:pt x="2110" y="2534"/>
                    <a:pt x="5128" y="3902"/>
                    <a:pt x="8316" y="3902"/>
                  </a:cubicBezTo>
                  <a:cubicBezTo>
                    <a:pt x="8501" y="3902"/>
                    <a:pt x="8687" y="3898"/>
                    <a:pt x="8873" y="3888"/>
                  </a:cubicBezTo>
                  <a:cubicBezTo>
                    <a:pt x="6665" y="1559"/>
                    <a:pt x="4269" y="0"/>
                    <a:pt x="1435"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69" name="Google Shape;28169;p76"/>
          <p:cNvSpPr/>
          <p:nvPr/>
        </p:nvSpPr>
        <p:spPr>
          <a:xfrm flipH="1">
            <a:off x="169145" y="281465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extBox 108">
            <a:extLst>
              <a:ext uri="{FF2B5EF4-FFF2-40B4-BE49-F238E27FC236}">
                <a16:creationId xmlns:a16="http://schemas.microsoft.com/office/drawing/2014/main" xmlns="" id="{700DE3C3-CC02-014E-7C03-D0D80863FC4A}"/>
              </a:ext>
            </a:extLst>
          </p:cNvPr>
          <p:cNvSpPr txBox="1"/>
          <p:nvPr/>
        </p:nvSpPr>
        <p:spPr>
          <a:xfrm>
            <a:off x="2087570" y="2628079"/>
            <a:ext cx="5555207"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Times New Roman" panose="02020603050405020304" pitchFamily="18" charset="0"/>
                <a:cs typeface="Times New Roman" panose="02020603050405020304" pitchFamily="18" charset="0"/>
              </a:rPr>
              <a:t>KHÁM PHÁ</a:t>
            </a:r>
          </a:p>
        </p:txBody>
      </p:sp>
      <p:sp>
        <p:nvSpPr>
          <p:cNvPr id="15" name="TextBox 109">
            <a:extLst>
              <a:ext uri="{FF2B5EF4-FFF2-40B4-BE49-F238E27FC236}">
                <a16:creationId xmlns:a16="http://schemas.microsoft.com/office/drawing/2014/main" xmlns="" id="{89010FE3-A821-59A4-9104-D3D2868F76B1}"/>
              </a:ext>
            </a:extLst>
          </p:cNvPr>
          <p:cNvSpPr txBox="1"/>
          <p:nvPr/>
        </p:nvSpPr>
        <p:spPr>
          <a:xfrm>
            <a:off x="2918145" y="1800077"/>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err="1">
                <a:solidFill>
                  <a:srgbClr val="FF0000"/>
                </a:solidFill>
                <a:latin typeface="Times New Roman" panose="02020603050405020304" pitchFamily="18" charset="0"/>
                <a:cs typeface="Times New Roman" panose="02020603050405020304" pitchFamily="18" charset="0"/>
              </a:rPr>
              <a:t>Hoạt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động</a:t>
            </a:r>
            <a:r>
              <a:rPr lang="en-US" sz="4000" b="1" dirty="0">
                <a:solidFill>
                  <a:srgbClr val="FF0000"/>
                </a:solidFill>
                <a:latin typeface="Times New Roman" panose="02020603050405020304" pitchFamily="18" charset="0"/>
                <a:cs typeface="Times New Roman" panose="02020603050405020304" pitchFamily="18" charset="0"/>
              </a:rPr>
              <a:t> 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16"/>
        <p:cNvGrpSpPr/>
        <p:nvPr/>
      </p:nvGrpSpPr>
      <p:grpSpPr>
        <a:xfrm>
          <a:off x="0" y="0"/>
          <a:ext cx="0" cy="0"/>
          <a:chOff x="0" y="0"/>
          <a:chExt cx="0" cy="0"/>
        </a:xfrm>
      </p:grpSpPr>
      <p:sp>
        <p:nvSpPr>
          <p:cNvPr id="27124" name="Google Shape;27124;p53"/>
          <p:cNvSpPr/>
          <p:nvPr/>
        </p:nvSpPr>
        <p:spPr>
          <a:xfrm>
            <a:off x="4212885" y="1680742"/>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25" name="Google Shape;27125;p53"/>
          <p:cNvGrpSpPr/>
          <p:nvPr/>
        </p:nvGrpSpPr>
        <p:grpSpPr>
          <a:xfrm>
            <a:off x="4353388" y="1821423"/>
            <a:ext cx="372393" cy="372336"/>
            <a:chOff x="2092644" y="1890900"/>
            <a:chExt cx="393567" cy="393507"/>
          </a:xfrm>
        </p:grpSpPr>
        <p:sp>
          <p:nvSpPr>
            <p:cNvPr id="27126" name="Google Shape;27126;p53"/>
            <p:cNvSpPr/>
            <p:nvPr/>
          </p:nvSpPr>
          <p:spPr>
            <a:xfrm>
              <a:off x="2232572" y="2146036"/>
              <a:ext cx="253639" cy="138371"/>
            </a:xfrm>
            <a:custGeom>
              <a:avLst/>
              <a:gdLst/>
              <a:ahLst/>
              <a:cxnLst/>
              <a:rect l="l" t="t" r="r" b="b"/>
              <a:pathLst>
                <a:path w="11473" h="6259" extrusionOk="0">
                  <a:moveTo>
                    <a:pt x="0" y="1"/>
                  </a:moveTo>
                  <a:lnTo>
                    <a:pt x="0" y="523"/>
                  </a:lnTo>
                  <a:cubicBezTo>
                    <a:pt x="0" y="3659"/>
                    <a:pt x="2528" y="6258"/>
                    <a:pt x="5736" y="6258"/>
                  </a:cubicBezTo>
                  <a:cubicBezTo>
                    <a:pt x="8899" y="6258"/>
                    <a:pt x="11473" y="3686"/>
                    <a:pt x="11473" y="523"/>
                  </a:cubicBezTo>
                  <a:lnTo>
                    <a:pt x="11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7" name="Google Shape;27127;p53"/>
            <p:cNvSpPr/>
            <p:nvPr/>
          </p:nvSpPr>
          <p:spPr>
            <a:xfrm>
              <a:off x="2092666" y="1890900"/>
              <a:ext cx="253639" cy="92255"/>
            </a:xfrm>
            <a:custGeom>
              <a:avLst/>
              <a:gdLst/>
              <a:ahLst/>
              <a:cxnLst/>
              <a:rect l="l" t="t" r="r" b="b"/>
              <a:pathLst>
                <a:path w="11473" h="4173" extrusionOk="0">
                  <a:moveTo>
                    <a:pt x="5216" y="0"/>
                  </a:moveTo>
                  <a:lnTo>
                    <a:pt x="5216" y="1721"/>
                  </a:lnTo>
                  <a:cubicBezTo>
                    <a:pt x="4661" y="1304"/>
                    <a:pt x="3935" y="1043"/>
                    <a:pt x="3130" y="1043"/>
                  </a:cubicBezTo>
                  <a:cubicBezTo>
                    <a:pt x="1404" y="1043"/>
                    <a:pt x="1" y="2213"/>
                    <a:pt x="1" y="3650"/>
                  </a:cubicBezTo>
                  <a:lnTo>
                    <a:pt x="1" y="4172"/>
                  </a:lnTo>
                  <a:lnTo>
                    <a:pt x="11473" y="4172"/>
                  </a:lnTo>
                  <a:lnTo>
                    <a:pt x="11473" y="3650"/>
                  </a:lnTo>
                  <a:cubicBezTo>
                    <a:pt x="11473" y="2213"/>
                    <a:pt x="10069" y="1043"/>
                    <a:pt x="8345" y="1043"/>
                  </a:cubicBezTo>
                  <a:cubicBezTo>
                    <a:pt x="7540" y="1043"/>
                    <a:pt x="6814" y="1304"/>
                    <a:pt x="6258" y="1721"/>
                  </a:cubicBezTo>
                  <a:lnTo>
                    <a:pt x="6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8" name="Google Shape;27128;p53"/>
            <p:cNvSpPr/>
            <p:nvPr/>
          </p:nvSpPr>
          <p:spPr>
            <a:xfrm>
              <a:off x="2304382" y="2053842"/>
              <a:ext cx="110029" cy="69174"/>
            </a:xfrm>
            <a:custGeom>
              <a:avLst/>
              <a:gdLst/>
              <a:ahLst/>
              <a:cxnLst/>
              <a:rect l="l" t="t" r="r" b="b"/>
              <a:pathLst>
                <a:path w="4977" h="3129" extrusionOk="0">
                  <a:moveTo>
                    <a:pt x="2488" y="0"/>
                  </a:moveTo>
                  <a:cubicBezTo>
                    <a:pt x="1792" y="0"/>
                    <a:pt x="1228" y="342"/>
                    <a:pt x="798" y="898"/>
                  </a:cubicBezTo>
                  <a:cubicBezTo>
                    <a:pt x="396" y="1436"/>
                    <a:pt x="137" y="2196"/>
                    <a:pt x="0" y="3128"/>
                  </a:cubicBezTo>
                  <a:lnTo>
                    <a:pt x="4977" y="3128"/>
                  </a:lnTo>
                  <a:cubicBezTo>
                    <a:pt x="4840" y="2196"/>
                    <a:pt x="4581" y="1436"/>
                    <a:pt x="4177" y="896"/>
                  </a:cubicBezTo>
                  <a:cubicBezTo>
                    <a:pt x="3735" y="310"/>
                    <a:pt x="3150" y="0"/>
                    <a:pt x="2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9" name="Google Shape;27129;p53"/>
            <p:cNvSpPr/>
            <p:nvPr/>
          </p:nvSpPr>
          <p:spPr>
            <a:xfrm>
              <a:off x="2419879" y="2067328"/>
              <a:ext cx="40479" cy="55689"/>
            </a:xfrm>
            <a:custGeom>
              <a:avLst/>
              <a:gdLst/>
              <a:ahLst/>
              <a:cxnLst/>
              <a:rect l="l" t="t" r="r" b="b"/>
              <a:pathLst>
                <a:path w="1831" h="2519" extrusionOk="0">
                  <a:moveTo>
                    <a:pt x="0" y="0"/>
                  </a:moveTo>
                  <a:lnTo>
                    <a:pt x="0" y="0"/>
                  </a:lnTo>
                  <a:cubicBezTo>
                    <a:pt x="665" y="1097"/>
                    <a:pt x="781" y="2405"/>
                    <a:pt x="807" y="2518"/>
                  </a:cubicBezTo>
                  <a:lnTo>
                    <a:pt x="1830" y="2518"/>
                  </a:lnTo>
                  <a:cubicBezTo>
                    <a:pt x="1588" y="1092"/>
                    <a:pt x="974" y="25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0" name="Google Shape;27130;p53"/>
            <p:cNvSpPr/>
            <p:nvPr/>
          </p:nvSpPr>
          <p:spPr>
            <a:xfrm>
              <a:off x="2258417" y="2067328"/>
              <a:ext cx="40435" cy="55689"/>
            </a:xfrm>
            <a:custGeom>
              <a:avLst/>
              <a:gdLst/>
              <a:ahLst/>
              <a:cxnLst/>
              <a:rect l="l" t="t" r="r" b="b"/>
              <a:pathLst>
                <a:path w="1829" h="2519" extrusionOk="0">
                  <a:moveTo>
                    <a:pt x="1828" y="0"/>
                  </a:moveTo>
                  <a:lnTo>
                    <a:pt x="1828" y="0"/>
                  </a:lnTo>
                  <a:cubicBezTo>
                    <a:pt x="856" y="251"/>
                    <a:pt x="243" y="1094"/>
                    <a:pt x="0" y="2518"/>
                  </a:cubicBezTo>
                  <a:lnTo>
                    <a:pt x="1025" y="2518"/>
                  </a:lnTo>
                  <a:cubicBezTo>
                    <a:pt x="1052" y="2398"/>
                    <a:pt x="1164" y="1099"/>
                    <a:pt x="1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1" name="Google Shape;27131;p53"/>
            <p:cNvSpPr/>
            <p:nvPr/>
          </p:nvSpPr>
          <p:spPr>
            <a:xfrm>
              <a:off x="2092644" y="2006153"/>
              <a:ext cx="249373" cy="184133"/>
            </a:xfrm>
            <a:custGeom>
              <a:avLst/>
              <a:gdLst/>
              <a:ahLst/>
              <a:cxnLst/>
              <a:rect l="l" t="t" r="r" b="b"/>
              <a:pathLst>
                <a:path w="11280" h="8329" extrusionOk="0">
                  <a:moveTo>
                    <a:pt x="626" y="0"/>
                  </a:moveTo>
                  <a:cubicBezTo>
                    <a:pt x="214" y="808"/>
                    <a:pt x="0" y="1701"/>
                    <a:pt x="2" y="2608"/>
                  </a:cubicBezTo>
                  <a:cubicBezTo>
                    <a:pt x="2" y="5664"/>
                    <a:pt x="2408" y="8162"/>
                    <a:pt x="5424" y="8328"/>
                  </a:cubicBezTo>
                  <a:cubicBezTo>
                    <a:pt x="5395" y="8206"/>
                    <a:pt x="5217" y="7754"/>
                    <a:pt x="5217" y="6780"/>
                  </a:cubicBezTo>
                  <a:lnTo>
                    <a:pt x="5217" y="5217"/>
                  </a:lnTo>
                  <a:lnTo>
                    <a:pt x="6368" y="5217"/>
                  </a:lnTo>
                  <a:cubicBezTo>
                    <a:pt x="6834" y="2082"/>
                    <a:pt x="8723" y="1565"/>
                    <a:pt x="9909" y="1565"/>
                  </a:cubicBezTo>
                  <a:cubicBezTo>
                    <a:pt x="10029" y="1565"/>
                    <a:pt x="10139" y="1590"/>
                    <a:pt x="10256" y="1600"/>
                  </a:cubicBezTo>
                  <a:cubicBezTo>
                    <a:pt x="10564" y="1381"/>
                    <a:pt x="10910" y="1225"/>
                    <a:pt x="11279" y="1139"/>
                  </a:cubicBezTo>
                  <a:cubicBezTo>
                    <a:pt x="11174" y="741"/>
                    <a:pt x="11014" y="364"/>
                    <a:pt x="108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32" name="Google Shape;27132;p53"/>
          <p:cNvSpPr/>
          <p:nvPr/>
        </p:nvSpPr>
        <p:spPr>
          <a:xfrm>
            <a:off x="1458423" y="1680742"/>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33" name="Google Shape;27133;p53"/>
          <p:cNvGrpSpPr/>
          <p:nvPr/>
        </p:nvGrpSpPr>
        <p:grpSpPr>
          <a:xfrm>
            <a:off x="1598922" y="1889989"/>
            <a:ext cx="372400" cy="235205"/>
            <a:chOff x="2069053" y="2530928"/>
            <a:chExt cx="440762" cy="278382"/>
          </a:xfrm>
        </p:grpSpPr>
        <p:sp>
          <p:nvSpPr>
            <p:cNvPr id="27134" name="Google Shape;27134;p53"/>
            <p:cNvSpPr/>
            <p:nvPr/>
          </p:nvSpPr>
          <p:spPr>
            <a:xfrm>
              <a:off x="2073011" y="2606408"/>
              <a:ext cx="432865" cy="202903"/>
            </a:xfrm>
            <a:custGeom>
              <a:avLst/>
              <a:gdLst/>
              <a:ahLst/>
              <a:cxnLst/>
              <a:rect l="l" t="t" r="r" b="b"/>
              <a:pathLst>
                <a:path w="19580" h="9178" extrusionOk="0">
                  <a:moveTo>
                    <a:pt x="5871" y="2550"/>
                  </a:moveTo>
                  <a:lnTo>
                    <a:pt x="6826" y="3187"/>
                  </a:lnTo>
                  <a:lnTo>
                    <a:pt x="4530" y="6628"/>
                  </a:lnTo>
                  <a:lnTo>
                    <a:pt x="3577" y="5992"/>
                  </a:lnTo>
                  <a:lnTo>
                    <a:pt x="5871" y="2550"/>
                  </a:lnTo>
                  <a:close/>
                  <a:moveTo>
                    <a:pt x="10285" y="2550"/>
                  </a:moveTo>
                  <a:lnTo>
                    <a:pt x="11238" y="3187"/>
                  </a:lnTo>
                  <a:lnTo>
                    <a:pt x="8943" y="6628"/>
                  </a:lnTo>
                  <a:lnTo>
                    <a:pt x="7989" y="5992"/>
                  </a:lnTo>
                  <a:lnTo>
                    <a:pt x="10285" y="2550"/>
                  </a:lnTo>
                  <a:close/>
                  <a:moveTo>
                    <a:pt x="14696" y="2550"/>
                  </a:moveTo>
                  <a:lnTo>
                    <a:pt x="15651" y="3187"/>
                  </a:lnTo>
                  <a:lnTo>
                    <a:pt x="13355" y="6628"/>
                  </a:lnTo>
                  <a:lnTo>
                    <a:pt x="12400" y="5992"/>
                  </a:lnTo>
                  <a:lnTo>
                    <a:pt x="14696" y="2550"/>
                  </a:lnTo>
                  <a:close/>
                  <a:moveTo>
                    <a:pt x="6311" y="0"/>
                  </a:moveTo>
                  <a:cubicBezTo>
                    <a:pt x="4134" y="0"/>
                    <a:pt x="2009" y="1139"/>
                    <a:pt x="848" y="3152"/>
                  </a:cubicBezTo>
                  <a:cubicBezTo>
                    <a:pt x="293" y="4094"/>
                    <a:pt x="0" y="5186"/>
                    <a:pt x="0" y="6310"/>
                  </a:cubicBezTo>
                  <a:cubicBezTo>
                    <a:pt x="0" y="7891"/>
                    <a:pt x="1287" y="9178"/>
                    <a:pt x="2868" y="9178"/>
                  </a:cubicBezTo>
                  <a:lnTo>
                    <a:pt x="16711" y="9178"/>
                  </a:lnTo>
                  <a:cubicBezTo>
                    <a:pt x="18292" y="9178"/>
                    <a:pt x="19579" y="7891"/>
                    <a:pt x="19579" y="6310"/>
                  </a:cubicBezTo>
                  <a:cubicBezTo>
                    <a:pt x="19579" y="5186"/>
                    <a:pt x="19287" y="4094"/>
                    <a:pt x="18734" y="3155"/>
                  </a:cubicBezTo>
                  <a:cubicBezTo>
                    <a:pt x="17607" y="1202"/>
                    <a:pt x="15523" y="0"/>
                    <a:pt x="13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5" name="Google Shape;27135;p53"/>
            <p:cNvSpPr/>
            <p:nvPr/>
          </p:nvSpPr>
          <p:spPr>
            <a:xfrm>
              <a:off x="2469204" y="2591860"/>
              <a:ext cx="40611" cy="64996"/>
            </a:xfrm>
            <a:custGeom>
              <a:avLst/>
              <a:gdLst/>
              <a:ahLst/>
              <a:cxnLst/>
              <a:rect l="l" t="t" r="r" b="b"/>
              <a:pathLst>
                <a:path w="1837" h="2940" extrusionOk="0">
                  <a:moveTo>
                    <a:pt x="390" y="0"/>
                  </a:moveTo>
                  <a:cubicBezTo>
                    <a:pt x="343" y="222"/>
                    <a:pt x="294" y="446"/>
                    <a:pt x="217" y="660"/>
                  </a:cubicBezTo>
                  <a:cubicBezTo>
                    <a:pt x="155" y="831"/>
                    <a:pt x="81" y="998"/>
                    <a:pt x="0" y="1161"/>
                  </a:cubicBezTo>
                  <a:cubicBezTo>
                    <a:pt x="626" y="1664"/>
                    <a:pt x="1166" y="2266"/>
                    <a:pt x="1600" y="2940"/>
                  </a:cubicBezTo>
                  <a:cubicBezTo>
                    <a:pt x="1836" y="1805"/>
                    <a:pt x="1357" y="641"/>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6" name="Google Shape;27136;p53"/>
            <p:cNvSpPr/>
            <p:nvPr/>
          </p:nvSpPr>
          <p:spPr>
            <a:xfrm>
              <a:off x="2354083" y="2555668"/>
              <a:ext cx="101120" cy="47332"/>
            </a:xfrm>
            <a:custGeom>
              <a:avLst/>
              <a:gdLst/>
              <a:ahLst/>
              <a:cxnLst/>
              <a:rect l="l" t="t" r="r" b="b"/>
              <a:pathLst>
                <a:path w="4574" h="2141" extrusionOk="0">
                  <a:moveTo>
                    <a:pt x="2806" y="1"/>
                  </a:moveTo>
                  <a:cubicBezTo>
                    <a:pt x="1757" y="1"/>
                    <a:pt x="749" y="412"/>
                    <a:pt x="0" y="1149"/>
                  </a:cubicBezTo>
                  <a:lnTo>
                    <a:pt x="518" y="1149"/>
                  </a:lnTo>
                  <a:cubicBezTo>
                    <a:pt x="1479" y="1149"/>
                    <a:pt x="2430" y="1331"/>
                    <a:pt x="3325" y="1682"/>
                  </a:cubicBezTo>
                  <a:cubicBezTo>
                    <a:pt x="3644" y="1808"/>
                    <a:pt x="3947" y="1971"/>
                    <a:pt x="4246" y="2140"/>
                  </a:cubicBezTo>
                  <a:cubicBezTo>
                    <a:pt x="4278" y="2064"/>
                    <a:pt x="4316" y="1992"/>
                    <a:pt x="4343" y="1914"/>
                  </a:cubicBezTo>
                  <a:cubicBezTo>
                    <a:pt x="4495" y="1484"/>
                    <a:pt x="4573" y="1031"/>
                    <a:pt x="4572" y="574"/>
                  </a:cubicBezTo>
                  <a:lnTo>
                    <a:pt x="4572" y="1"/>
                  </a:lnTo>
                  <a:lnTo>
                    <a:pt x="2812" y="1"/>
                  </a:lnTo>
                  <a:cubicBezTo>
                    <a:pt x="2810" y="1"/>
                    <a:pt x="2808" y="1"/>
                    <a:pt x="2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7" name="Google Shape;27137;p53"/>
            <p:cNvSpPr/>
            <p:nvPr/>
          </p:nvSpPr>
          <p:spPr>
            <a:xfrm>
              <a:off x="2215724" y="2530928"/>
              <a:ext cx="147435" cy="50140"/>
            </a:xfrm>
            <a:custGeom>
              <a:avLst/>
              <a:gdLst/>
              <a:ahLst/>
              <a:cxnLst/>
              <a:rect l="l" t="t" r="r" b="b"/>
              <a:pathLst>
                <a:path w="6669" h="2268" extrusionOk="0">
                  <a:moveTo>
                    <a:pt x="3335" y="0"/>
                  </a:moveTo>
                  <a:cubicBezTo>
                    <a:pt x="2635" y="0"/>
                    <a:pt x="1936" y="237"/>
                    <a:pt x="1417" y="709"/>
                  </a:cubicBezTo>
                  <a:cubicBezTo>
                    <a:pt x="1117" y="606"/>
                    <a:pt x="803" y="554"/>
                    <a:pt x="488" y="554"/>
                  </a:cubicBezTo>
                  <a:cubicBezTo>
                    <a:pt x="325" y="554"/>
                    <a:pt x="162" y="568"/>
                    <a:pt x="1" y="596"/>
                  </a:cubicBezTo>
                  <a:cubicBezTo>
                    <a:pt x="758" y="995"/>
                    <a:pt x="1388" y="1572"/>
                    <a:pt x="1864" y="2268"/>
                  </a:cubicBezTo>
                  <a:lnTo>
                    <a:pt x="4805" y="2268"/>
                  </a:lnTo>
                  <a:cubicBezTo>
                    <a:pt x="5281" y="1572"/>
                    <a:pt x="5910" y="995"/>
                    <a:pt x="6669" y="596"/>
                  </a:cubicBezTo>
                  <a:cubicBezTo>
                    <a:pt x="6507" y="568"/>
                    <a:pt x="6344" y="554"/>
                    <a:pt x="6181" y="554"/>
                  </a:cubicBezTo>
                  <a:cubicBezTo>
                    <a:pt x="5866" y="554"/>
                    <a:pt x="5552" y="606"/>
                    <a:pt x="5252" y="709"/>
                  </a:cubicBezTo>
                  <a:cubicBezTo>
                    <a:pt x="4733" y="237"/>
                    <a:pt x="4034" y="0"/>
                    <a:pt x="33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8" name="Google Shape;27138;p53"/>
            <p:cNvSpPr/>
            <p:nvPr/>
          </p:nvSpPr>
          <p:spPr>
            <a:xfrm>
              <a:off x="2123707" y="2555668"/>
              <a:ext cx="101120" cy="47332"/>
            </a:xfrm>
            <a:custGeom>
              <a:avLst/>
              <a:gdLst/>
              <a:ahLst/>
              <a:cxnLst/>
              <a:rect l="l" t="t" r="r" b="b"/>
              <a:pathLst>
                <a:path w="4574" h="2141" extrusionOk="0">
                  <a:moveTo>
                    <a:pt x="1767" y="1"/>
                  </a:moveTo>
                  <a:cubicBezTo>
                    <a:pt x="1765" y="1"/>
                    <a:pt x="1763" y="1"/>
                    <a:pt x="1761" y="1"/>
                  </a:cubicBezTo>
                  <a:lnTo>
                    <a:pt x="2" y="1"/>
                  </a:lnTo>
                  <a:lnTo>
                    <a:pt x="2" y="574"/>
                  </a:lnTo>
                  <a:cubicBezTo>
                    <a:pt x="0" y="1031"/>
                    <a:pt x="77" y="1482"/>
                    <a:pt x="229" y="1912"/>
                  </a:cubicBezTo>
                  <a:cubicBezTo>
                    <a:pt x="257" y="1990"/>
                    <a:pt x="296" y="2064"/>
                    <a:pt x="329" y="2140"/>
                  </a:cubicBezTo>
                  <a:cubicBezTo>
                    <a:pt x="628" y="1969"/>
                    <a:pt x="931" y="1807"/>
                    <a:pt x="1252" y="1680"/>
                  </a:cubicBezTo>
                  <a:cubicBezTo>
                    <a:pt x="2146" y="1329"/>
                    <a:pt x="3096" y="1149"/>
                    <a:pt x="4056" y="1147"/>
                  </a:cubicBezTo>
                  <a:lnTo>
                    <a:pt x="4573" y="1147"/>
                  </a:lnTo>
                  <a:cubicBezTo>
                    <a:pt x="3824" y="412"/>
                    <a:pt x="2818" y="1"/>
                    <a:pt x="17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9" name="Google Shape;27139;p53"/>
            <p:cNvSpPr/>
            <p:nvPr/>
          </p:nvSpPr>
          <p:spPr>
            <a:xfrm>
              <a:off x="2069053" y="2591860"/>
              <a:ext cx="40611" cy="64974"/>
            </a:xfrm>
            <a:custGeom>
              <a:avLst/>
              <a:gdLst/>
              <a:ahLst/>
              <a:cxnLst/>
              <a:rect l="l" t="t" r="r" b="b"/>
              <a:pathLst>
                <a:path w="1837" h="2939" extrusionOk="0">
                  <a:moveTo>
                    <a:pt x="1447" y="0"/>
                  </a:moveTo>
                  <a:cubicBezTo>
                    <a:pt x="481" y="639"/>
                    <a:pt x="1" y="1805"/>
                    <a:pt x="238" y="2938"/>
                  </a:cubicBezTo>
                  <a:cubicBezTo>
                    <a:pt x="671" y="2264"/>
                    <a:pt x="1211" y="1664"/>
                    <a:pt x="1837" y="1161"/>
                  </a:cubicBezTo>
                  <a:cubicBezTo>
                    <a:pt x="1755" y="997"/>
                    <a:pt x="1682" y="829"/>
                    <a:pt x="1618" y="657"/>
                  </a:cubicBezTo>
                  <a:cubicBezTo>
                    <a:pt x="1543" y="443"/>
                    <a:pt x="1493" y="222"/>
                    <a:pt x="14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40" name="Google Shape;27140;p53"/>
          <p:cNvSpPr/>
          <p:nvPr/>
        </p:nvSpPr>
        <p:spPr>
          <a:xfrm>
            <a:off x="6896685" y="1680742"/>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41" name="Google Shape;27141;p53"/>
          <p:cNvGrpSpPr/>
          <p:nvPr/>
        </p:nvGrpSpPr>
        <p:grpSpPr>
          <a:xfrm>
            <a:off x="7037168" y="1821002"/>
            <a:ext cx="372434" cy="373179"/>
            <a:chOff x="3411424" y="1890900"/>
            <a:chExt cx="392738" cy="393525"/>
          </a:xfrm>
        </p:grpSpPr>
        <p:sp>
          <p:nvSpPr>
            <p:cNvPr id="27142" name="Google Shape;27142;p53"/>
            <p:cNvSpPr/>
            <p:nvPr/>
          </p:nvSpPr>
          <p:spPr>
            <a:xfrm>
              <a:off x="3411424" y="1890900"/>
              <a:ext cx="345872" cy="162954"/>
            </a:xfrm>
            <a:custGeom>
              <a:avLst/>
              <a:gdLst/>
              <a:ahLst/>
              <a:cxnLst/>
              <a:rect l="l" t="t" r="r" b="b"/>
              <a:pathLst>
                <a:path w="15645" h="7371" extrusionOk="0">
                  <a:moveTo>
                    <a:pt x="0" y="0"/>
                  </a:moveTo>
                  <a:lnTo>
                    <a:pt x="0" y="1043"/>
                  </a:lnTo>
                  <a:lnTo>
                    <a:pt x="1043" y="1043"/>
                  </a:lnTo>
                  <a:lnTo>
                    <a:pt x="1043" y="2156"/>
                  </a:lnTo>
                  <a:lnTo>
                    <a:pt x="0" y="2156"/>
                  </a:lnTo>
                  <a:lnTo>
                    <a:pt x="0" y="3198"/>
                  </a:lnTo>
                  <a:lnTo>
                    <a:pt x="1043" y="3198"/>
                  </a:lnTo>
                  <a:lnTo>
                    <a:pt x="1043" y="7370"/>
                  </a:lnTo>
                  <a:lnTo>
                    <a:pt x="2087" y="7370"/>
                  </a:lnTo>
                  <a:lnTo>
                    <a:pt x="2087" y="5283"/>
                  </a:lnTo>
                  <a:lnTo>
                    <a:pt x="3130" y="5283"/>
                  </a:lnTo>
                  <a:lnTo>
                    <a:pt x="3130" y="2156"/>
                  </a:lnTo>
                  <a:lnTo>
                    <a:pt x="4172" y="2156"/>
                  </a:lnTo>
                  <a:lnTo>
                    <a:pt x="4172" y="5283"/>
                  </a:lnTo>
                  <a:lnTo>
                    <a:pt x="6258" y="5283"/>
                  </a:lnTo>
                  <a:lnTo>
                    <a:pt x="6258" y="3198"/>
                  </a:lnTo>
                  <a:lnTo>
                    <a:pt x="15645" y="3198"/>
                  </a:lnTo>
                  <a:lnTo>
                    <a:pt x="15645" y="2156"/>
                  </a:lnTo>
                  <a:lnTo>
                    <a:pt x="6258" y="2156"/>
                  </a:lnTo>
                  <a:lnTo>
                    <a:pt x="6258" y="1043"/>
                  </a:lnTo>
                  <a:lnTo>
                    <a:pt x="15645" y="1043"/>
                  </a:lnTo>
                  <a:lnTo>
                    <a:pt x="156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3" name="Google Shape;27143;p53"/>
            <p:cNvSpPr/>
            <p:nvPr/>
          </p:nvSpPr>
          <p:spPr>
            <a:xfrm>
              <a:off x="3711156" y="1984641"/>
              <a:ext cx="93006" cy="69219"/>
            </a:xfrm>
            <a:custGeom>
              <a:avLst/>
              <a:gdLst/>
              <a:ahLst/>
              <a:cxnLst/>
              <a:rect l="l" t="t" r="r" b="b"/>
              <a:pathLst>
                <a:path w="4207" h="3131" extrusionOk="0">
                  <a:moveTo>
                    <a:pt x="2608" y="1"/>
                  </a:moveTo>
                  <a:cubicBezTo>
                    <a:pt x="1171" y="1"/>
                    <a:pt x="1" y="1171"/>
                    <a:pt x="1" y="2608"/>
                  </a:cubicBezTo>
                  <a:lnTo>
                    <a:pt x="1" y="3130"/>
                  </a:lnTo>
                  <a:lnTo>
                    <a:pt x="1601" y="3130"/>
                  </a:lnTo>
                  <a:cubicBezTo>
                    <a:pt x="3039" y="3129"/>
                    <a:pt x="4205" y="1962"/>
                    <a:pt x="4206" y="523"/>
                  </a:cubicBezTo>
                  <a:lnTo>
                    <a:pt x="42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4" name="Google Shape;27144;p53"/>
            <p:cNvSpPr/>
            <p:nvPr/>
          </p:nvSpPr>
          <p:spPr>
            <a:xfrm>
              <a:off x="3411424" y="2076879"/>
              <a:ext cx="345850" cy="207545"/>
            </a:xfrm>
            <a:custGeom>
              <a:avLst/>
              <a:gdLst/>
              <a:ahLst/>
              <a:cxnLst/>
              <a:rect l="l" t="t" r="r" b="b"/>
              <a:pathLst>
                <a:path w="15644" h="9388" extrusionOk="0">
                  <a:moveTo>
                    <a:pt x="4171" y="2086"/>
                  </a:moveTo>
                  <a:lnTo>
                    <a:pt x="4171" y="3129"/>
                  </a:lnTo>
                  <a:lnTo>
                    <a:pt x="2087" y="3129"/>
                  </a:lnTo>
                  <a:lnTo>
                    <a:pt x="2086" y="2086"/>
                  </a:lnTo>
                  <a:close/>
                  <a:moveTo>
                    <a:pt x="7300" y="2086"/>
                  </a:moveTo>
                  <a:lnTo>
                    <a:pt x="7300" y="3129"/>
                  </a:lnTo>
                  <a:lnTo>
                    <a:pt x="5215" y="3129"/>
                  </a:lnTo>
                  <a:lnTo>
                    <a:pt x="5215" y="2086"/>
                  </a:lnTo>
                  <a:close/>
                  <a:moveTo>
                    <a:pt x="10430" y="2086"/>
                  </a:moveTo>
                  <a:lnTo>
                    <a:pt x="10430" y="3129"/>
                  </a:lnTo>
                  <a:lnTo>
                    <a:pt x="8343" y="3129"/>
                  </a:lnTo>
                  <a:lnTo>
                    <a:pt x="8343" y="2086"/>
                  </a:lnTo>
                  <a:close/>
                  <a:moveTo>
                    <a:pt x="13558" y="2086"/>
                  </a:moveTo>
                  <a:lnTo>
                    <a:pt x="13558" y="3129"/>
                  </a:lnTo>
                  <a:lnTo>
                    <a:pt x="11473" y="3129"/>
                  </a:lnTo>
                  <a:lnTo>
                    <a:pt x="11473" y="2086"/>
                  </a:lnTo>
                  <a:close/>
                  <a:moveTo>
                    <a:pt x="0" y="1"/>
                  </a:moveTo>
                  <a:lnTo>
                    <a:pt x="0" y="3129"/>
                  </a:lnTo>
                  <a:cubicBezTo>
                    <a:pt x="0" y="5829"/>
                    <a:pt x="2062" y="8056"/>
                    <a:pt x="4693" y="8318"/>
                  </a:cubicBezTo>
                  <a:lnTo>
                    <a:pt x="4693" y="9388"/>
                  </a:lnTo>
                  <a:lnTo>
                    <a:pt x="10950" y="9388"/>
                  </a:lnTo>
                  <a:lnTo>
                    <a:pt x="10950" y="8318"/>
                  </a:lnTo>
                  <a:cubicBezTo>
                    <a:pt x="13582" y="8056"/>
                    <a:pt x="15643" y="5829"/>
                    <a:pt x="15643" y="3129"/>
                  </a:cubicBezTo>
                  <a:lnTo>
                    <a:pt x="156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5" name="Google Shape;27145;p53"/>
            <p:cNvSpPr/>
            <p:nvPr/>
          </p:nvSpPr>
          <p:spPr>
            <a:xfrm>
              <a:off x="3480581" y="2030783"/>
              <a:ext cx="218798" cy="23080"/>
            </a:xfrm>
            <a:custGeom>
              <a:avLst/>
              <a:gdLst/>
              <a:ahLst/>
              <a:cxnLst/>
              <a:rect l="l" t="t" r="r" b="b"/>
              <a:pathLst>
                <a:path w="9897" h="1044" extrusionOk="0">
                  <a:moveTo>
                    <a:pt x="0" y="1"/>
                  </a:moveTo>
                  <a:lnTo>
                    <a:pt x="0" y="1043"/>
                  </a:lnTo>
                  <a:lnTo>
                    <a:pt x="9896" y="1043"/>
                  </a:lnTo>
                  <a:cubicBezTo>
                    <a:pt x="9419" y="414"/>
                    <a:pt x="8672" y="1"/>
                    <a:pt x="7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46" name="Google Shape;27146;p53"/>
          <p:cNvGrpSpPr/>
          <p:nvPr/>
        </p:nvGrpSpPr>
        <p:grpSpPr>
          <a:xfrm flipH="1">
            <a:off x="-232353" y="231428"/>
            <a:ext cx="1743616" cy="3257056"/>
            <a:chOff x="6328097" y="1662528"/>
            <a:chExt cx="1743616" cy="3257056"/>
          </a:xfrm>
        </p:grpSpPr>
        <p:sp>
          <p:nvSpPr>
            <p:cNvPr id="27147" name="Google Shape;27147;p53"/>
            <p:cNvSpPr/>
            <p:nvPr/>
          </p:nvSpPr>
          <p:spPr>
            <a:xfrm>
              <a:off x="6506037" y="2473676"/>
              <a:ext cx="1240971" cy="478641"/>
            </a:xfrm>
            <a:custGeom>
              <a:avLst/>
              <a:gdLst/>
              <a:ahLst/>
              <a:cxnLst/>
              <a:rect l="l" t="t" r="r" b="b"/>
              <a:pathLst>
                <a:path w="55843" h="21541" fill="none" extrusionOk="0">
                  <a:moveTo>
                    <a:pt x="0" y="3952"/>
                  </a:moveTo>
                  <a:lnTo>
                    <a:pt x="18638" y="1"/>
                  </a:lnTo>
                  <a:lnTo>
                    <a:pt x="42975" y="7554"/>
                  </a:lnTo>
                  <a:lnTo>
                    <a:pt x="55842" y="2154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8" name="Google Shape;27148;p53"/>
            <p:cNvSpPr/>
            <p:nvPr/>
          </p:nvSpPr>
          <p:spPr>
            <a:xfrm>
              <a:off x="6830031" y="2263117"/>
              <a:ext cx="807388" cy="282838"/>
            </a:xfrm>
            <a:custGeom>
              <a:avLst/>
              <a:gdLst/>
              <a:ahLst/>
              <a:cxnLst/>
              <a:rect l="l" t="t" r="r" b="b"/>
              <a:pathLst>
                <a:path w="36332" h="12729" fill="none" extrusionOk="0">
                  <a:moveTo>
                    <a:pt x="36331" y="12729"/>
                  </a:moveTo>
                  <a:lnTo>
                    <a:pt x="22344" y="1469"/>
                  </a:lnTo>
                  <a:lnTo>
                    <a:pt x="0"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9" name="Google Shape;27149;p53"/>
            <p:cNvSpPr/>
            <p:nvPr/>
          </p:nvSpPr>
          <p:spPr>
            <a:xfrm>
              <a:off x="6580631" y="2344710"/>
              <a:ext cx="339582" cy="128987"/>
            </a:xfrm>
            <a:custGeom>
              <a:avLst/>
              <a:gdLst/>
              <a:ahLst/>
              <a:cxnLst/>
              <a:rect l="l" t="t" r="r" b="b"/>
              <a:pathLst>
                <a:path w="15281" h="5805" fill="none" extrusionOk="0">
                  <a:moveTo>
                    <a:pt x="0" y="0"/>
                  </a:moveTo>
                  <a:lnTo>
                    <a:pt x="15281" y="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0" name="Google Shape;27150;p53"/>
            <p:cNvSpPr/>
            <p:nvPr/>
          </p:nvSpPr>
          <p:spPr>
            <a:xfrm>
              <a:off x="6892959" y="2114731"/>
              <a:ext cx="282092" cy="170938"/>
            </a:xfrm>
            <a:custGeom>
              <a:avLst/>
              <a:gdLst/>
              <a:ahLst/>
              <a:cxnLst/>
              <a:rect l="l" t="t" r="r" b="b"/>
              <a:pathLst>
                <a:path w="12694" h="7693" fill="none" extrusionOk="0">
                  <a:moveTo>
                    <a:pt x="1" y="0"/>
                  </a:moveTo>
                  <a:lnTo>
                    <a:pt x="12694" y="7693"/>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1" name="Google Shape;27151;p53"/>
            <p:cNvSpPr/>
            <p:nvPr/>
          </p:nvSpPr>
          <p:spPr>
            <a:xfrm>
              <a:off x="6934156" y="1944569"/>
              <a:ext cx="391649" cy="351209"/>
            </a:xfrm>
            <a:custGeom>
              <a:avLst/>
              <a:gdLst/>
              <a:ahLst/>
              <a:cxnLst/>
              <a:rect l="l" t="t" r="r" b="b"/>
              <a:pathLst>
                <a:path w="17624" h="15806" fill="none" extrusionOk="0">
                  <a:moveTo>
                    <a:pt x="0" y="0"/>
                  </a:moveTo>
                  <a:lnTo>
                    <a:pt x="17623" y="1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2" name="Google Shape;27152;p53"/>
            <p:cNvSpPr/>
            <p:nvPr/>
          </p:nvSpPr>
          <p:spPr>
            <a:xfrm>
              <a:off x="7258927" y="1880863"/>
              <a:ext cx="243225" cy="231555"/>
            </a:xfrm>
            <a:custGeom>
              <a:avLst/>
              <a:gdLst/>
              <a:ahLst/>
              <a:cxnLst/>
              <a:rect l="l" t="t" r="r" b="b"/>
              <a:pathLst>
                <a:path w="10945" h="10421" fill="none" extrusionOk="0">
                  <a:moveTo>
                    <a:pt x="0" y="4965"/>
                  </a:moveTo>
                  <a:lnTo>
                    <a:pt x="10945" y="10420"/>
                  </a:lnTo>
                  <a:lnTo>
                    <a:pt x="2448"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3" name="Google Shape;27153;p53"/>
            <p:cNvSpPr/>
            <p:nvPr/>
          </p:nvSpPr>
          <p:spPr>
            <a:xfrm>
              <a:off x="7702578" y="1895617"/>
              <a:ext cx="44312" cy="639469"/>
            </a:xfrm>
            <a:custGeom>
              <a:avLst/>
              <a:gdLst/>
              <a:ahLst/>
              <a:cxnLst/>
              <a:rect l="l" t="t" r="r" b="b"/>
              <a:pathLst>
                <a:path w="1994" h="28779" fill="none" extrusionOk="0">
                  <a:moveTo>
                    <a:pt x="0" y="28778"/>
                  </a:moveTo>
                  <a:lnTo>
                    <a:pt x="1993" y="13323"/>
                  </a:lnTo>
                  <a:lnTo>
                    <a:pt x="1993"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4" name="Google Shape;27154;p53"/>
            <p:cNvSpPr/>
            <p:nvPr/>
          </p:nvSpPr>
          <p:spPr>
            <a:xfrm>
              <a:off x="6710375" y="2473676"/>
              <a:ext cx="209825" cy="209801"/>
            </a:xfrm>
            <a:custGeom>
              <a:avLst/>
              <a:gdLst/>
              <a:ahLst/>
              <a:cxnLst/>
              <a:rect l="l" t="t" r="r" b="b"/>
              <a:pathLst>
                <a:path w="9442" h="9442" extrusionOk="0">
                  <a:moveTo>
                    <a:pt x="9442" y="1"/>
                  </a:moveTo>
                  <a:lnTo>
                    <a:pt x="1" y="9442"/>
                  </a:lnTo>
                  <a:cubicBezTo>
                    <a:pt x="7064" y="8183"/>
                    <a:pt x="9441" y="1"/>
                    <a:pt x="9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5" name="Google Shape;27155;p53"/>
            <p:cNvSpPr/>
            <p:nvPr/>
          </p:nvSpPr>
          <p:spPr>
            <a:xfrm>
              <a:off x="6483506" y="2561490"/>
              <a:ext cx="85490" cy="215223"/>
            </a:xfrm>
            <a:custGeom>
              <a:avLst/>
              <a:gdLst/>
              <a:ahLst/>
              <a:cxnLst/>
              <a:rect l="l" t="t" r="r" b="b"/>
              <a:pathLst>
                <a:path w="3847" h="9686" extrusionOk="0">
                  <a:moveTo>
                    <a:pt x="1014" y="0"/>
                  </a:moveTo>
                  <a:cubicBezTo>
                    <a:pt x="0" y="2658"/>
                    <a:pt x="0" y="5874"/>
                    <a:pt x="1014" y="9686"/>
                  </a:cubicBezTo>
                  <a:cubicBezTo>
                    <a:pt x="3847" y="4860"/>
                    <a:pt x="1014" y="0"/>
                    <a:pt x="1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6" name="Google Shape;27156;p53"/>
            <p:cNvSpPr/>
            <p:nvPr/>
          </p:nvSpPr>
          <p:spPr>
            <a:xfrm>
              <a:off x="6380937" y="2244475"/>
              <a:ext cx="199736" cy="100346"/>
            </a:xfrm>
            <a:custGeom>
              <a:avLst/>
              <a:gdLst/>
              <a:ahLst/>
              <a:cxnLst/>
              <a:rect l="l" t="t" r="r" b="b"/>
              <a:pathLst>
                <a:path w="8988" h="4516" extrusionOk="0">
                  <a:moveTo>
                    <a:pt x="1" y="1"/>
                  </a:moveTo>
                  <a:cubicBezTo>
                    <a:pt x="4857" y="4269"/>
                    <a:pt x="8154" y="4515"/>
                    <a:pt x="8850" y="4515"/>
                  </a:cubicBezTo>
                  <a:cubicBezTo>
                    <a:pt x="8941" y="4515"/>
                    <a:pt x="8987" y="4511"/>
                    <a:pt x="8987" y="4511"/>
                  </a:cubicBezTo>
                  <a:cubicBezTo>
                    <a:pt x="7483" y="1714"/>
                    <a:pt x="4441" y="2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7" name="Google Shape;27157;p53"/>
            <p:cNvSpPr/>
            <p:nvPr/>
          </p:nvSpPr>
          <p:spPr>
            <a:xfrm>
              <a:off x="6656758" y="2263117"/>
              <a:ext cx="173313" cy="65749"/>
            </a:xfrm>
            <a:custGeom>
              <a:avLst/>
              <a:gdLst/>
              <a:ahLst/>
              <a:cxnLst/>
              <a:rect l="l" t="t" r="r" b="b"/>
              <a:pathLst>
                <a:path w="7799" h="2959" extrusionOk="0">
                  <a:moveTo>
                    <a:pt x="7798" y="1"/>
                  </a:moveTo>
                  <a:lnTo>
                    <a:pt x="1" y="2868"/>
                  </a:lnTo>
                  <a:cubicBezTo>
                    <a:pt x="516" y="2930"/>
                    <a:pt x="1001" y="2959"/>
                    <a:pt x="1458" y="2959"/>
                  </a:cubicBezTo>
                  <a:cubicBezTo>
                    <a:pt x="6116" y="2959"/>
                    <a:pt x="7798" y="1"/>
                    <a:pt x="77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8" name="Google Shape;27158;p53"/>
            <p:cNvSpPr/>
            <p:nvPr/>
          </p:nvSpPr>
          <p:spPr>
            <a:xfrm>
              <a:off x="7238729" y="2295759"/>
              <a:ext cx="87823" cy="153851"/>
            </a:xfrm>
            <a:custGeom>
              <a:avLst/>
              <a:gdLst/>
              <a:ahLst/>
              <a:cxnLst/>
              <a:rect l="l" t="t" r="r" b="b"/>
              <a:pathLst>
                <a:path w="3952" h="6924" extrusionOk="0">
                  <a:moveTo>
                    <a:pt x="3777" y="0"/>
                  </a:moveTo>
                  <a:cubicBezTo>
                    <a:pt x="1329" y="1784"/>
                    <a:pt x="0" y="4057"/>
                    <a:pt x="175" y="6924"/>
                  </a:cubicBezTo>
                  <a:cubicBezTo>
                    <a:pt x="3042" y="6085"/>
                    <a:pt x="3951" y="1539"/>
                    <a:pt x="3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9" name="Google Shape;27159;p53"/>
            <p:cNvSpPr/>
            <p:nvPr/>
          </p:nvSpPr>
          <p:spPr>
            <a:xfrm>
              <a:off x="6656758" y="2103843"/>
              <a:ext cx="236247" cy="43107"/>
            </a:xfrm>
            <a:custGeom>
              <a:avLst/>
              <a:gdLst/>
              <a:ahLst/>
              <a:cxnLst/>
              <a:rect l="l" t="t" r="r" b="b"/>
              <a:pathLst>
                <a:path w="10631" h="1940" extrusionOk="0">
                  <a:moveTo>
                    <a:pt x="1" y="1"/>
                  </a:moveTo>
                  <a:lnTo>
                    <a:pt x="1" y="1"/>
                  </a:lnTo>
                  <a:cubicBezTo>
                    <a:pt x="2561" y="1471"/>
                    <a:pt x="4662" y="1940"/>
                    <a:pt x="6300" y="1940"/>
                  </a:cubicBezTo>
                  <a:cubicBezTo>
                    <a:pt x="9181" y="1940"/>
                    <a:pt x="10631" y="490"/>
                    <a:pt x="10631" y="490"/>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0" name="Google Shape;27160;p53"/>
            <p:cNvSpPr/>
            <p:nvPr/>
          </p:nvSpPr>
          <p:spPr>
            <a:xfrm>
              <a:off x="6760104" y="1713034"/>
              <a:ext cx="178736" cy="236221"/>
            </a:xfrm>
            <a:custGeom>
              <a:avLst/>
              <a:gdLst/>
              <a:ahLst/>
              <a:cxnLst/>
              <a:rect l="l" t="t" r="r" b="b"/>
              <a:pathLst>
                <a:path w="8043" h="10631" extrusionOk="0">
                  <a:moveTo>
                    <a:pt x="0" y="0"/>
                  </a:moveTo>
                  <a:lnTo>
                    <a:pt x="0" y="0"/>
                  </a:lnTo>
                  <a:cubicBezTo>
                    <a:pt x="665" y="4896"/>
                    <a:pt x="5980" y="10106"/>
                    <a:pt x="8043" y="10630"/>
                  </a:cubicBezTo>
                  <a:cubicBezTo>
                    <a:pt x="7274" y="6049"/>
                    <a:pt x="4791" y="237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1" name="Google Shape;27161;p53"/>
            <p:cNvSpPr/>
            <p:nvPr/>
          </p:nvSpPr>
          <p:spPr>
            <a:xfrm>
              <a:off x="7108185" y="1949235"/>
              <a:ext cx="78512" cy="211357"/>
            </a:xfrm>
            <a:custGeom>
              <a:avLst/>
              <a:gdLst/>
              <a:ahLst/>
              <a:cxnLst/>
              <a:rect l="l" t="t" r="r" b="b"/>
              <a:pathLst>
                <a:path w="3533" h="9512" extrusionOk="0">
                  <a:moveTo>
                    <a:pt x="1399" y="0"/>
                  </a:moveTo>
                  <a:lnTo>
                    <a:pt x="1399" y="0"/>
                  </a:lnTo>
                  <a:cubicBezTo>
                    <a:pt x="1" y="3742"/>
                    <a:pt x="3008" y="9511"/>
                    <a:pt x="3008" y="9511"/>
                  </a:cubicBezTo>
                  <a:cubicBezTo>
                    <a:pt x="3532" y="5770"/>
                    <a:pt x="3392" y="2378"/>
                    <a:pt x="1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2" name="Google Shape;27162;p53"/>
            <p:cNvSpPr/>
            <p:nvPr/>
          </p:nvSpPr>
          <p:spPr>
            <a:xfrm>
              <a:off x="7169580" y="1763541"/>
              <a:ext cx="128224" cy="227666"/>
            </a:xfrm>
            <a:custGeom>
              <a:avLst/>
              <a:gdLst/>
              <a:ahLst/>
              <a:cxnLst/>
              <a:rect l="l" t="t" r="r" b="b"/>
              <a:pathLst>
                <a:path w="5770" h="10246" extrusionOk="0">
                  <a:moveTo>
                    <a:pt x="0" y="0"/>
                  </a:moveTo>
                  <a:lnTo>
                    <a:pt x="4021" y="10245"/>
                  </a:lnTo>
                  <a:cubicBezTo>
                    <a:pt x="4021" y="10245"/>
                    <a:pt x="5770" y="388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3" name="Google Shape;27163;p53"/>
            <p:cNvSpPr/>
            <p:nvPr/>
          </p:nvSpPr>
          <p:spPr>
            <a:xfrm>
              <a:off x="7434512" y="1858310"/>
              <a:ext cx="88601" cy="254108"/>
            </a:xfrm>
            <a:custGeom>
              <a:avLst/>
              <a:gdLst/>
              <a:ahLst/>
              <a:cxnLst/>
              <a:rect l="l" t="t" r="r" b="b"/>
              <a:pathLst>
                <a:path w="3987" h="11436" extrusionOk="0">
                  <a:moveTo>
                    <a:pt x="2099" y="1"/>
                  </a:moveTo>
                  <a:cubicBezTo>
                    <a:pt x="1" y="5701"/>
                    <a:pt x="3043" y="11435"/>
                    <a:pt x="3043" y="11435"/>
                  </a:cubicBezTo>
                  <a:cubicBezTo>
                    <a:pt x="3567" y="7449"/>
                    <a:pt x="3987" y="3533"/>
                    <a:pt x="2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4" name="Google Shape;27164;p53"/>
            <p:cNvSpPr/>
            <p:nvPr/>
          </p:nvSpPr>
          <p:spPr>
            <a:xfrm>
              <a:off x="7622540" y="1984965"/>
              <a:ext cx="124357" cy="206690"/>
            </a:xfrm>
            <a:custGeom>
              <a:avLst/>
              <a:gdLst/>
              <a:ahLst/>
              <a:cxnLst/>
              <a:rect l="l" t="t" r="r" b="b"/>
              <a:pathLst>
                <a:path w="5596" h="9302" extrusionOk="0">
                  <a:moveTo>
                    <a:pt x="1" y="1"/>
                  </a:moveTo>
                  <a:lnTo>
                    <a:pt x="1" y="1"/>
                  </a:lnTo>
                  <a:cubicBezTo>
                    <a:pt x="805" y="3637"/>
                    <a:pt x="2763" y="6889"/>
                    <a:pt x="5595" y="9302"/>
                  </a:cubicBezTo>
                  <a:cubicBezTo>
                    <a:pt x="5071" y="5700"/>
                    <a:pt x="3497" y="248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5" name="Google Shape;27165;p53"/>
            <p:cNvSpPr/>
            <p:nvPr/>
          </p:nvSpPr>
          <p:spPr>
            <a:xfrm>
              <a:off x="7746863" y="1688170"/>
              <a:ext cx="103357" cy="212912"/>
            </a:xfrm>
            <a:custGeom>
              <a:avLst/>
              <a:gdLst/>
              <a:ahLst/>
              <a:cxnLst/>
              <a:rect l="l" t="t" r="r" b="b"/>
              <a:pathLst>
                <a:path w="4651" h="9582" extrusionOk="0">
                  <a:moveTo>
                    <a:pt x="2798" y="0"/>
                  </a:moveTo>
                  <a:lnTo>
                    <a:pt x="0" y="9581"/>
                  </a:lnTo>
                  <a:cubicBezTo>
                    <a:pt x="4651" y="7169"/>
                    <a:pt x="2798" y="1"/>
                    <a:pt x="2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6" name="Google Shape;27166;p53"/>
            <p:cNvSpPr/>
            <p:nvPr/>
          </p:nvSpPr>
          <p:spPr>
            <a:xfrm>
              <a:off x="6328097" y="2562268"/>
              <a:ext cx="177980" cy="139875"/>
            </a:xfrm>
            <a:custGeom>
              <a:avLst/>
              <a:gdLst/>
              <a:ahLst/>
              <a:cxnLst/>
              <a:rect l="l" t="t" r="r" b="b"/>
              <a:pathLst>
                <a:path w="8009" h="6295" extrusionOk="0">
                  <a:moveTo>
                    <a:pt x="8008" y="0"/>
                  </a:moveTo>
                  <a:lnTo>
                    <a:pt x="1" y="6294"/>
                  </a:lnTo>
                  <a:cubicBezTo>
                    <a:pt x="30" y="6294"/>
                    <a:pt x="59" y="6295"/>
                    <a:pt x="88" y="6295"/>
                  </a:cubicBezTo>
                  <a:cubicBezTo>
                    <a:pt x="5380" y="6295"/>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7" name="Google Shape;27167;p53"/>
            <p:cNvSpPr/>
            <p:nvPr/>
          </p:nvSpPr>
          <p:spPr>
            <a:xfrm>
              <a:off x="6402691" y="2344710"/>
              <a:ext cx="177980" cy="106456"/>
            </a:xfrm>
            <a:custGeom>
              <a:avLst/>
              <a:gdLst/>
              <a:ahLst/>
              <a:cxnLst/>
              <a:rect l="l" t="t" r="r" b="b"/>
              <a:pathLst>
                <a:path w="8009" h="4791" extrusionOk="0">
                  <a:moveTo>
                    <a:pt x="8008" y="0"/>
                  </a:moveTo>
                  <a:lnTo>
                    <a:pt x="8008" y="0"/>
                  </a:lnTo>
                  <a:cubicBezTo>
                    <a:pt x="4511" y="280"/>
                    <a:pt x="1994" y="2133"/>
                    <a:pt x="1" y="4791"/>
                  </a:cubicBezTo>
                  <a:cubicBezTo>
                    <a:pt x="5595" y="3707"/>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8" name="Google Shape;27168;p53"/>
            <p:cNvSpPr/>
            <p:nvPr/>
          </p:nvSpPr>
          <p:spPr>
            <a:xfrm>
              <a:off x="6534013" y="2158794"/>
              <a:ext cx="296070" cy="104345"/>
            </a:xfrm>
            <a:custGeom>
              <a:avLst/>
              <a:gdLst/>
              <a:ahLst/>
              <a:cxnLst/>
              <a:rect l="l" t="t" r="r" b="b"/>
              <a:pathLst>
                <a:path w="13323" h="4696" extrusionOk="0">
                  <a:moveTo>
                    <a:pt x="1230" y="0"/>
                  </a:moveTo>
                  <a:cubicBezTo>
                    <a:pt x="823" y="0"/>
                    <a:pt x="413" y="15"/>
                    <a:pt x="0" y="45"/>
                  </a:cubicBezTo>
                  <a:cubicBezTo>
                    <a:pt x="5490" y="4066"/>
                    <a:pt x="13322" y="4696"/>
                    <a:pt x="13322" y="4696"/>
                  </a:cubicBezTo>
                  <a:cubicBezTo>
                    <a:pt x="9582" y="1690"/>
                    <a:pt x="5578" y="0"/>
                    <a:pt x="123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9" name="Google Shape;27169;p53"/>
            <p:cNvSpPr/>
            <p:nvPr/>
          </p:nvSpPr>
          <p:spPr>
            <a:xfrm>
              <a:off x="7022726" y="2285649"/>
              <a:ext cx="146891" cy="123565"/>
            </a:xfrm>
            <a:custGeom>
              <a:avLst/>
              <a:gdLst/>
              <a:ahLst/>
              <a:cxnLst/>
              <a:rect l="l" t="t" r="r" b="b"/>
              <a:pathLst>
                <a:path w="6610" h="5561" extrusionOk="0">
                  <a:moveTo>
                    <a:pt x="6609" y="1"/>
                  </a:moveTo>
                  <a:lnTo>
                    <a:pt x="6609" y="1"/>
                  </a:lnTo>
                  <a:cubicBezTo>
                    <a:pt x="3707" y="735"/>
                    <a:pt x="1504" y="2623"/>
                    <a:pt x="0" y="5561"/>
                  </a:cubicBezTo>
                  <a:cubicBezTo>
                    <a:pt x="4756" y="5246"/>
                    <a:pt x="6609" y="1"/>
                    <a:pt x="6609"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0" name="Google Shape;27170;p53"/>
            <p:cNvSpPr/>
            <p:nvPr/>
          </p:nvSpPr>
          <p:spPr>
            <a:xfrm>
              <a:off x="7286125" y="2641505"/>
              <a:ext cx="174847" cy="107256"/>
            </a:xfrm>
            <a:custGeom>
              <a:avLst/>
              <a:gdLst/>
              <a:ahLst/>
              <a:cxnLst/>
              <a:rect l="l" t="t" r="r" b="b"/>
              <a:pathLst>
                <a:path w="7868" h="4827" extrusionOk="0">
                  <a:moveTo>
                    <a:pt x="7868" y="1"/>
                  </a:moveTo>
                  <a:lnTo>
                    <a:pt x="7868" y="1"/>
                  </a:lnTo>
                  <a:cubicBezTo>
                    <a:pt x="4301" y="420"/>
                    <a:pt x="1678" y="2029"/>
                    <a:pt x="0" y="4826"/>
                  </a:cubicBezTo>
                  <a:lnTo>
                    <a:pt x="0" y="4826"/>
                  </a:lnTo>
                  <a:cubicBezTo>
                    <a:pt x="4860" y="4197"/>
                    <a:pt x="7868" y="1"/>
                    <a:pt x="7868"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1" name="Google Shape;27171;p53"/>
            <p:cNvSpPr/>
            <p:nvPr/>
          </p:nvSpPr>
          <p:spPr>
            <a:xfrm>
              <a:off x="6733684" y="1991187"/>
              <a:ext cx="159313" cy="123565"/>
            </a:xfrm>
            <a:custGeom>
              <a:avLst/>
              <a:gdLst/>
              <a:ahLst/>
              <a:cxnLst/>
              <a:rect l="l" t="t" r="r" b="b"/>
              <a:pathLst>
                <a:path w="7169" h="5561" extrusionOk="0">
                  <a:moveTo>
                    <a:pt x="1" y="0"/>
                  </a:moveTo>
                  <a:lnTo>
                    <a:pt x="1" y="0"/>
                  </a:lnTo>
                  <a:cubicBezTo>
                    <a:pt x="2343" y="3952"/>
                    <a:pt x="7169" y="5560"/>
                    <a:pt x="7169" y="5560"/>
                  </a:cubicBezTo>
                  <a:cubicBezTo>
                    <a:pt x="5875" y="2378"/>
                    <a:pt x="3532" y="455"/>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2" name="Google Shape;27172;p53"/>
            <p:cNvSpPr/>
            <p:nvPr/>
          </p:nvSpPr>
          <p:spPr>
            <a:xfrm>
              <a:off x="6666090" y="1875908"/>
              <a:ext cx="272759" cy="73348"/>
            </a:xfrm>
            <a:custGeom>
              <a:avLst/>
              <a:gdLst/>
              <a:ahLst/>
              <a:cxnLst/>
              <a:rect l="l" t="t" r="r" b="b"/>
              <a:pathLst>
                <a:path w="12274" h="3301" extrusionOk="0">
                  <a:moveTo>
                    <a:pt x="4876" y="0"/>
                  </a:moveTo>
                  <a:cubicBezTo>
                    <a:pt x="2159" y="0"/>
                    <a:pt x="0" y="887"/>
                    <a:pt x="0" y="887"/>
                  </a:cubicBezTo>
                  <a:lnTo>
                    <a:pt x="12274" y="3300"/>
                  </a:lnTo>
                  <a:cubicBezTo>
                    <a:pt x="10109" y="692"/>
                    <a:pt x="7275" y="0"/>
                    <a:pt x="4876"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3" name="Google Shape;27173;p53"/>
            <p:cNvSpPr/>
            <p:nvPr/>
          </p:nvSpPr>
          <p:spPr>
            <a:xfrm>
              <a:off x="7352164" y="2112398"/>
              <a:ext cx="149980" cy="79859"/>
            </a:xfrm>
            <a:custGeom>
              <a:avLst/>
              <a:gdLst/>
              <a:ahLst/>
              <a:cxnLst/>
              <a:rect l="l" t="t" r="r" b="b"/>
              <a:pathLst>
                <a:path w="6749" h="3594" extrusionOk="0">
                  <a:moveTo>
                    <a:pt x="6749" y="0"/>
                  </a:moveTo>
                  <a:lnTo>
                    <a:pt x="6749" y="0"/>
                  </a:lnTo>
                  <a:cubicBezTo>
                    <a:pt x="3812" y="210"/>
                    <a:pt x="1364" y="1154"/>
                    <a:pt x="0" y="3567"/>
                  </a:cubicBezTo>
                  <a:cubicBezTo>
                    <a:pt x="198" y="3585"/>
                    <a:pt x="392" y="3593"/>
                    <a:pt x="583" y="3593"/>
                  </a:cubicBezTo>
                  <a:cubicBezTo>
                    <a:pt x="4491" y="3593"/>
                    <a:pt x="6749" y="0"/>
                    <a:pt x="6749"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4" name="Google Shape;27174;p53"/>
            <p:cNvSpPr/>
            <p:nvPr/>
          </p:nvSpPr>
          <p:spPr>
            <a:xfrm>
              <a:off x="7022726" y="1871442"/>
              <a:ext cx="235470" cy="123654"/>
            </a:xfrm>
            <a:custGeom>
              <a:avLst/>
              <a:gdLst/>
              <a:ahLst/>
              <a:cxnLst/>
              <a:rect l="l" t="t" r="r" b="b"/>
              <a:pathLst>
                <a:path w="10596" h="5565" extrusionOk="0">
                  <a:moveTo>
                    <a:pt x="760" y="0"/>
                  </a:moveTo>
                  <a:cubicBezTo>
                    <a:pt x="508" y="0"/>
                    <a:pt x="255" y="13"/>
                    <a:pt x="0" y="39"/>
                  </a:cubicBezTo>
                  <a:cubicBezTo>
                    <a:pt x="4406" y="5564"/>
                    <a:pt x="8148" y="5214"/>
                    <a:pt x="10595" y="5389"/>
                  </a:cubicBezTo>
                  <a:cubicBezTo>
                    <a:pt x="7467" y="2391"/>
                    <a:pt x="4217" y="0"/>
                    <a:pt x="76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5" name="Google Shape;27175;p53"/>
            <p:cNvSpPr/>
            <p:nvPr/>
          </p:nvSpPr>
          <p:spPr>
            <a:xfrm>
              <a:off x="7204532" y="1662528"/>
              <a:ext cx="145335" cy="222222"/>
            </a:xfrm>
            <a:custGeom>
              <a:avLst/>
              <a:gdLst/>
              <a:ahLst/>
              <a:cxnLst/>
              <a:rect l="l" t="t" r="r" b="b"/>
              <a:pathLst>
                <a:path w="6540" h="10001" extrusionOk="0">
                  <a:moveTo>
                    <a:pt x="1" y="0"/>
                  </a:moveTo>
                  <a:lnTo>
                    <a:pt x="1" y="0"/>
                  </a:lnTo>
                  <a:cubicBezTo>
                    <a:pt x="385" y="4301"/>
                    <a:pt x="1889" y="7763"/>
                    <a:pt x="5036" y="10001"/>
                  </a:cubicBezTo>
                  <a:cubicBezTo>
                    <a:pt x="6539" y="6434"/>
                    <a:pt x="1" y="1"/>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6" name="Google Shape;27176;p53"/>
            <p:cNvSpPr/>
            <p:nvPr/>
          </p:nvSpPr>
          <p:spPr>
            <a:xfrm>
              <a:off x="7746863" y="2007496"/>
              <a:ext cx="155424" cy="184159"/>
            </a:xfrm>
            <a:custGeom>
              <a:avLst/>
              <a:gdLst/>
              <a:ahLst/>
              <a:cxnLst/>
              <a:rect l="l" t="t" r="r" b="b"/>
              <a:pathLst>
                <a:path w="6994" h="8288" extrusionOk="0">
                  <a:moveTo>
                    <a:pt x="6994" y="1"/>
                  </a:moveTo>
                  <a:cubicBezTo>
                    <a:pt x="3357" y="1399"/>
                    <a:pt x="630" y="5805"/>
                    <a:pt x="0" y="8288"/>
                  </a:cubicBezTo>
                  <a:cubicBezTo>
                    <a:pt x="3602" y="6330"/>
                    <a:pt x="6155" y="3707"/>
                    <a:pt x="6994"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7" name="Google Shape;27177;p53"/>
            <p:cNvSpPr/>
            <p:nvPr/>
          </p:nvSpPr>
          <p:spPr>
            <a:xfrm>
              <a:off x="7645849" y="1688170"/>
              <a:ext cx="101046" cy="212912"/>
            </a:xfrm>
            <a:custGeom>
              <a:avLst/>
              <a:gdLst/>
              <a:ahLst/>
              <a:cxnLst/>
              <a:rect l="l" t="t" r="r" b="b"/>
              <a:pathLst>
                <a:path w="4547" h="9582" extrusionOk="0">
                  <a:moveTo>
                    <a:pt x="71" y="0"/>
                  </a:moveTo>
                  <a:lnTo>
                    <a:pt x="71" y="0"/>
                  </a:lnTo>
                  <a:cubicBezTo>
                    <a:pt x="1" y="3707"/>
                    <a:pt x="1644" y="7238"/>
                    <a:pt x="4546" y="9581"/>
                  </a:cubicBezTo>
                  <a:cubicBezTo>
                    <a:pt x="4442" y="5490"/>
                    <a:pt x="3358" y="2028"/>
                    <a:pt x="7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8" name="Google Shape;27178;p53"/>
            <p:cNvSpPr/>
            <p:nvPr/>
          </p:nvSpPr>
          <p:spPr>
            <a:xfrm>
              <a:off x="7498240" y="2099954"/>
              <a:ext cx="573474" cy="2819629"/>
            </a:xfrm>
            <a:custGeom>
              <a:avLst/>
              <a:gdLst/>
              <a:ahLst/>
              <a:cxnLst/>
              <a:rect l="l" t="t" r="r" b="b"/>
              <a:pathLst>
                <a:path w="25806" h="126896" extrusionOk="0">
                  <a:moveTo>
                    <a:pt x="0" y="1"/>
                  </a:moveTo>
                  <a:lnTo>
                    <a:pt x="6259" y="20072"/>
                  </a:lnTo>
                  <a:lnTo>
                    <a:pt x="11189" y="38359"/>
                  </a:lnTo>
                  <a:lnTo>
                    <a:pt x="14791" y="57451"/>
                  </a:lnTo>
                  <a:lnTo>
                    <a:pt x="16120" y="74375"/>
                  </a:lnTo>
                  <a:lnTo>
                    <a:pt x="17763" y="95286"/>
                  </a:lnTo>
                  <a:lnTo>
                    <a:pt x="19721" y="114692"/>
                  </a:lnTo>
                  <a:lnTo>
                    <a:pt x="21050" y="126896"/>
                  </a:lnTo>
                  <a:lnTo>
                    <a:pt x="25806" y="126896"/>
                  </a:lnTo>
                  <a:lnTo>
                    <a:pt x="23358" y="114692"/>
                  </a:lnTo>
                  <a:lnTo>
                    <a:pt x="21225" y="95286"/>
                  </a:lnTo>
                  <a:lnTo>
                    <a:pt x="19232" y="74235"/>
                  </a:lnTo>
                  <a:lnTo>
                    <a:pt x="17938" y="57766"/>
                  </a:lnTo>
                  <a:lnTo>
                    <a:pt x="14302" y="37870"/>
                  </a:lnTo>
                  <a:lnTo>
                    <a:pt x="9196" y="19582"/>
                  </a:lnTo>
                  <a:lnTo>
                    <a:pt x="0"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9" name="Google Shape;27179;p53"/>
            <p:cNvSpPr/>
            <p:nvPr/>
          </p:nvSpPr>
          <p:spPr>
            <a:xfrm>
              <a:off x="7636539" y="2535070"/>
              <a:ext cx="66067" cy="10888"/>
            </a:xfrm>
            <a:custGeom>
              <a:avLst/>
              <a:gdLst/>
              <a:ahLst/>
              <a:cxnLst/>
              <a:rect l="l" t="t" r="r" b="b"/>
              <a:pathLst>
                <a:path w="2973" h="490" fill="none" extrusionOk="0">
                  <a:moveTo>
                    <a:pt x="2972" y="0"/>
                  </a:moveTo>
                  <a:lnTo>
                    <a:pt x="0" y="49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0" name="Google Shape;27180;p53"/>
            <p:cNvSpPr/>
            <p:nvPr/>
          </p:nvSpPr>
          <p:spPr>
            <a:xfrm>
              <a:off x="7746863" y="2941411"/>
              <a:ext cx="69179" cy="10910"/>
            </a:xfrm>
            <a:custGeom>
              <a:avLst/>
              <a:gdLst/>
              <a:ahLst/>
              <a:cxnLst/>
              <a:rect l="l" t="t" r="r" b="b"/>
              <a:pathLst>
                <a:path w="3113" h="491" fill="none" extrusionOk="0">
                  <a:moveTo>
                    <a:pt x="0" y="490"/>
                  </a:moveTo>
                  <a:lnTo>
                    <a:pt x="3113"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1" name="Google Shape;27181;p53"/>
            <p:cNvSpPr/>
            <p:nvPr/>
          </p:nvSpPr>
          <p:spPr>
            <a:xfrm>
              <a:off x="6760104" y="2727386"/>
              <a:ext cx="446828" cy="342544"/>
            </a:xfrm>
            <a:custGeom>
              <a:avLst/>
              <a:gdLst/>
              <a:ahLst/>
              <a:cxnLst/>
              <a:rect l="l" t="t" r="r" b="b"/>
              <a:pathLst>
                <a:path w="20107" h="15416" extrusionOk="0">
                  <a:moveTo>
                    <a:pt x="9180" y="1"/>
                  </a:moveTo>
                  <a:cubicBezTo>
                    <a:pt x="5238" y="1"/>
                    <a:pt x="1843" y="2130"/>
                    <a:pt x="1014" y="5472"/>
                  </a:cubicBezTo>
                  <a:cubicBezTo>
                    <a:pt x="0" y="9528"/>
                    <a:pt x="3217" y="13829"/>
                    <a:pt x="8218" y="15088"/>
                  </a:cubicBezTo>
                  <a:cubicBezTo>
                    <a:pt x="9126" y="15310"/>
                    <a:pt x="10029" y="15416"/>
                    <a:pt x="10906" y="15416"/>
                  </a:cubicBezTo>
                  <a:cubicBezTo>
                    <a:pt x="14856" y="15416"/>
                    <a:pt x="18263" y="13267"/>
                    <a:pt x="19092" y="9948"/>
                  </a:cubicBezTo>
                  <a:cubicBezTo>
                    <a:pt x="20106" y="5856"/>
                    <a:pt x="16855" y="1556"/>
                    <a:pt x="11889" y="332"/>
                  </a:cubicBezTo>
                  <a:cubicBezTo>
                    <a:pt x="10974" y="108"/>
                    <a:pt x="10063" y="1"/>
                    <a:pt x="9180"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2" name="Google Shape;27182;p53"/>
            <p:cNvSpPr/>
            <p:nvPr/>
          </p:nvSpPr>
          <p:spPr>
            <a:xfrm>
              <a:off x="6832364" y="2741741"/>
              <a:ext cx="296070" cy="337988"/>
            </a:xfrm>
            <a:custGeom>
              <a:avLst/>
              <a:gdLst/>
              <a:ahLst/>
              <a:cxnLst/>
              <a:rect l="l" t="t" r="r" b="b"/>
              <a:pathLst>
                <a:path w="13323" h="15211" fill="none" extrusionOk="0">
                  <a:moveTo>
                    <a:pt x="12379" y="9022"/>
                  </a:moveTo>
                  <a:cubicBezTo>
                    <a:pt x="11470" y="12798"/>
                    <a:pt x="8148" y="15211"/>
                    <a:pt x="4966" y="14442"/>
                  </a:cubicBezTo>
                  <a:cubicBezTo>
                    <a:pt x="1784" y="13637"/>
                    <a:pt x="0" y="9966"/>
                    <a:pt x="910" y="6190"/>
                  </a:cubicBezTo>
                  <a:cubicBezTo>
                    <a:pt x="1854" y="2413"/>
                    <a:pt x="5175" y="0"/>
                    <a:pt x="8357" y="805"/>
                  </a:cubicBezTo>
                  <a:cubicBezTo>
                    <a:pt x="11505" y="1574"/>
                    <a:pt x="13323" y="5245"/>
                    <a:pt x="12379" y="9022"/>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3" name="Google Shape;27183;p53"/>
            <p:cNvSpPr/>
            <p:nvPr/>
          </p:nvSpPr>
          <p:spPr>
            <a:xfrm>
              <a:off x="6912380" y="2752606"/>
              <a:ext cx="136024" cy="316257"/>
            </a:xfrm>
            <a:custGeom>
              <a:avLst/>
              <a:gdLst/>
              <a:ahLst/>
              <a:cxnLst/>
              <a:rect l="l" t="t" r="r" b="b"/>
              <a:pathLst>
                <a:path w="6121" h="14233" fill="none" extrusionOk="0">
                  <a:moveTo>
                    <a:pt x="5211" y="7659"/>
                  </a:moveTo>
                  <a:cubicBezTo>
                    <a:pt x="4267" y="11435"/>
                    <a:pt x="2554" y="14232"/>
                    <a:pt x="1365" y="13953"/>
                  </a:cubicBezTo>
                  <a:cubicBezTo>
                    <a:pt x="176" y="13638"/>
                    <a:pt x="1" y="10351"/>
                    <a:pt x="945" y="6575"/>
                  </a:cubicBezTo>
                  <a:cubicBezTo>
                    <a:pt x="1854" y="2833"/>
                    <a:pt x="3568" y="1"/>
                    <a:pt x="4756" y="316"/>
                  </a:cubicBezTo>
                  <a:cubicBezTo>
                    <a:pt x="5945" y="595"/>
                    <a:pt x="6120" y="3882"/>
                    <a:pt x="5211" y="7659"/>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4" name="Google Shape;27184;p53"/>
            <p:cNvSpPr/>
            <p:nvPr/>
          </p:nvSpPr>
          <p:spPr>
            <a:xfrm>
              <a:off x="6892959" y="2728697"/>
              <a:ext cx="233914" cy="125254"/>
            </a:xfrm>
            <a:custGeom>
              <a:avLst/>
              <a:gdLst/>
              <a:ahLst/>
              <a:cxnLst/>
              <a:rect l="l" t="t" r="r" b="b"/>
              <a:pathLst>
                <a:path w="10526" h="5637" extrusionOk="0">
                  <a:moveTo>
                    <a:pt x="3734" y="1"/>
                  </a:moveTo>
                  <a:cubicBezTo>
                    <a:pt x="1968" y="1"/>
                    <a:pt x="603" y="591"/>
                    <a:pt x="350" y="1601"/>
                  </a:cubicBezTo>
                  <a:cubicBezTo>
                    <a:pt x="1" y="3000"/>
                    <a:pt x="1924" y="4678"/>
                    <a:pt x="4616" y="5343"/>
                  </a:cubicBezTo>
                  <a:cubicBezTo>
                    <a:pt x="5396" y="5543"/>
                    <a:pt x="6155" y="5637"/>
                    <a:pt x="6850" y="5637"/>
                  </a:cubicBezTo>
                  <a:cubicBezTo>
                    <a:pt x="8588" y="5637"/>
                    <a:pt x="9926" y="5048"/>
                    <a:pt x="10176" y="4049"/>
                  </a:cubicBezTo>
                  <a:cubicBezTo>
                    <a:pt x="10526" y="2615"/>
                    <a:pt x="8603" y="937"/>
                    <a:pt x="5910" y="273"/>
                  </a:cubicBezTo>
                  <a:cubicBezTo>
                    <a:pt x="5152" y="88"/>
                    <a:pt x="4414" y="1"/>
                    <a:pt x="3734" y="1"/>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5" name="Google Shape;27185;p53"/>
            <p:cNvSpPr/>
            <p:nvPr/>
          </p:nvSpPr>
          <p:spPr>
            <a:xfrm>
              <a:off x="6996306" y="2517961"/>
              <a:ext cx="154646" cy="329456"/>
            </a:xfrm>
            <a:custGeom>
              <a:avLst/>
              <a:gdLst/>
              <a:ahLst/>
              <a:cxnLst/>
              <a:rect l="l" t="t" r="r" b="b"/>
              <a:pathLst>
                <a:path w="6959" h="14827" fill="none" extrusionOk="0">
                  <a:moveTo>
                    <a:pt x="0" y="14827"/>
                  </a:moveTo>
                  <a:cubicBezTo>
                    <a:pt x="6959" y="2728"/>
                    <a:pt x="5490" y="770"/>
                    <a:pt x="5490" y="770"/>
                  </a:cubicBezTo>
                  <a:cubicBezTo>
                    <a:pt x="4301" y="1"/>
                    <a:pt x="1434" y="5840"/>
                    <a:pt x="1259" y="9757"/>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86" name="Google Shape;27186;p53"/>
          <p:cNvSpPr/>
          <p:nvPr/>
        </p:nvSpPr>
        <p:spPr>
          <a:xfrm>
            <a:off x="8557868" y="7707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105">
            <a:extLst>
              <a:ext uri="{FF2B5EF4-FFF2-40B4-BE49-F238E27FC236}">
                <a16:creationId xmlns:a16="http://schemas.microsoft.com/office/drawing/2014/main" xmlns="" id="{6017B3C2-8B28-6B2B-9FEB-F06B9C9B8FD8}"/>
              </a:ext>
            </a:extLst>
          </p:cNvPr>
          <p:cNvSpPr txBox="1"/>
          <p:nvPr/>
        </p:nvSpPr>
        <p:spPr>
          <a:xfrm>
            <a:off x="2761767" y="43934"/>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1</a:t>
            </a:r>
          </a:p>
        </p:txBody>
      </p:sp>
      <p:sp>
        <p:nvSpPr>
          <p:cNvPr id="5" name="TextBox 4">
            <a:extLst>
              <a:ext uri="{FF2B5EF4-FFF2-40B4-BE49-F238E27FC236}">
                <a16:creationId xmlns:a16="http://schemas.microsoft.com/office/drawing/2014/main" xmlns="" id="{95DB3232-ECFE-8867-A7C1-25C1907E498A}"/>
              </a:ext>
            </a:extLst>
          </p:cNvPr>
          <p:cNvSpPr txBox="1"/>
          <p:nvPr/>
        </p:nvSpPr>
        <p:spPr>
          <a:xfrm>
            <a:off x="1404822" y="701372"/>
            <a:ext cx="7609517" cy="400110"/>
          </a:xfrm>
          <a:prstGeom prst="rect">
            <a:avLst/>
          </a:prstGeom>
          <a:noFill/>
        </p:spPr>
        <p:txBody>
          <a:bodyPr wrap="square">
            <a:spAutoFit/>
          </a:bodyPr>
          <a:lstStyle/>
          <a:p>
            <a:r>
              <a:rPr lang="en-US" sz="2000" b="1" dirty="0" err="1">
                <a:solidFill>
                  <a:schemeClr val="tx2"/>
                </a:solidFill>
              </a:rPr>
              <a:t>Em</a:t>
            </a:r>
            <a:r>
              <a:rPr lang="en-US" sz="2000" b="1" dirty="0">
                <a:solidFill>
                  <a:schemeClr val="tx2"/>
                </a:solidFill>
              </a:rPr>
              <a:t> </a:t>
            </a:r>
            <a:r>
              <a:rPr lang="en-US" sz="2000" b="1" dirty="0" err="1">
                <a:solidFill>
                  <a:schemeClr val="tx2"/>
                </a:solidFill>
              </a:rPr>
              <a:t>hãy</a:t>
            </a:r>
            <a:r>
              <a:rPr lang="en-US" sz="2000" b="1" dirty="0">
                <a:solidFill>
                  <a:schemeClr val="tx2"/>
                </a:solidFill>
              </a:rPr>
              <a:t> </a:t>
            </a:r>
            <a:r>
              <a:rPr lang="en-US" sz="2000" b="1" dirty="0" err="1">
                <a:solidFill>
                  <a:schemeClr val="tx2"/>
                </a:solidFill>
              </a:rPr>
              <a:t>đọc</a:t>
            </a:r>
            <a:r>
              <a:rPr lang="en-US" sz="2000" b="1" dirty="0">
                <a:solidFill>
                  <a:schemeClr val="tx2"/>
                </a:solidFill>
              </a:rPr>
              <a:t> </a:t>
            </a:r>
            <a:r>
              <a:rPr lang="en-US" sz="2000" b="1" dirty="0" err="1">
                <a:solidFill>
                  <a:schemeClr val="tx2"/>
                </a:solidFill>
              </a:rPr>
              <a:t>các</a:t>
            </a:r>
            <a:r>
              <a:rPr lang="en-US" sz="2000" b="1" dirty="0">
                <a:solidFill>
                  <a:schemeClr val="tx2"/>
                </a:solidFill>
              </a:rPr>
              <a:t> </a:t>
            </a:r>
            <a:r>
              <a:rPr lang="en-US" sz="2000" b="1" dirty="0" err="1">
                <a:solidFill>
                  <a:schemeClr val="tx2"/>
                </a:solidFill>
              </a:rPr>
              <a:t>thông</a:t>
            </a:r>
            <a:r>
              <a:rPr lang="en-US" sz="2000" b="1" dirty="0">
                <a:solidFill>
                  <a:schemeClr val="tx2"/>
                </a:solidFill>
              </a:rPr>
              <a:t> tin </a:t>
            </a:r>
            <a:r>
              <a:rPr lang="en-US" sz="2000" b="1" dirty="0" err="1">
                <a:solidFill>
                  <a:schemeClr val="tx2"/>
                </a:solidFill>
              </a:rPr>
              <a:t>trong</a:t>
            </a:r>
            <a:r>
              <a:rPr lang="en-US" sz="2000" b="1" dirty="0">
                <a:solidFill>
                  <a:schemeClr val="tx2"/>
                </a:solidFill>
              </a:rPr>
              <a:t> SGK tr. 11 </a:t>
            </a:r>
            <a:r>
              <a:rPr lang="en-US" sz="2000" b="1" dirty="0" err="1">
                <a:solidFill>
                  <a:schemeClr val="tx2"/>
                </a:solidFill>
              </a:rPr>
              <a:t>và</a:t>
            </a:r>
            <a:r>
              <a:rPr lang="en-US" sz="2000" b="1" dirty="0">
                <a:solidFill>
                  <a:schemeClr val="tx2"/>
                </a:solidFill>
              </a:rPr>
              <a:t> </a:t>
            </a:r>
            <a:r>
              <a:rPr lang="en-US" sz="2000" b="1" dirty="0" err="1">
                <a:solidFill>
                  <a:schemeClr val="tx2"/>
                </a:solidFill>
              </a:rPr>
              <a:t>trả</a:t>
            </a:r>
            <a:r>
              <a:rPr lang="en-US" sz="2000" b="1" dirty="0">
                <a:solidFill>
                  <a:schemeClr val="tx2"/>
                </a:solidFill>
              </a:rPr>
              <a:t> </a:t>
            </a:r>
            <a:r>
              <a:rPr lang="en-US" sz="2000" b="1" dirty="0" err="1">
                <a:solidFill>
                  <a:schemeClr val="tx2"/>
                </a:solidFill>
              </a:rPr>
              <a:t>lời</a:t>
            </a:r>
            <a:r>
              <a:rPr lang="en-US" sz="2000" b="1" dirty="0">
                <a:solidFill>
                  <a:schemeClr val="tx2"/>
                </a:solidFill>
              </a:rPr>
              <a:t> </a:t>
            </a:r>
            <a:r>
              <a:rPr lang="en-US" sz="2000" b="1" dirty="0" err="1">
                <a:solidFill>
                  <a:schemeClr val="tx2"/>
                </a:solidFill>
              </a:rPr>
              <a:t>câu</a:t>
            </a:r>
            <a:r>
              <a:rPr lang="en-US" sz="2000" b="1" dirty="0">
                <a:solidFill>
                  <a:schemeClr val="tx2"/>
                </a:solidFill>
              </a:rPr>
              <a:t> </a:t>
            </a:r>
            <a:r>
              <a:rPr lang="en-US" sz="2000" b="1" dirty="0" err="1">
                <a:solidFill>
                  <a:schemeClr val="tx2"/>
                </a:solidFill>
              </a:rPr>
              <a:t>hỏi</a:t>
            </a:r>
            <a:r>
              <a:rPr lang="en-US" sz="2000" b="1" dirty="0">
                <a:solidFill>
                  <a:schemeClr val="tx2"/>
                </a:solidFill>
              </a:rPr>
              <a:t>: </a:t>
            </a:r>
          </a:p>
        </p:txBody>
      </p:sp>
      <p:sp>
        <p:nvSpPr>
          <p:cNvPr id="19" name="TextBox 18">
            <a:extLst>
              <a:ext uri="{FF2B5EF4-FFF2-40B4-BE49-F238E27FC236}">
                <a16:creationId xmlns:a16="http://schemas.microsoft.com/office/drawing/2014/main" xmlns="" id="{7A49F717-5C55-6896-D499-34F04EC166F7}"/>
              </a:ext>
            </a:extLst>
          </p:cNvPr>
          <p:cNvSpPr txBox="1"/>
          <p:nvPr/>
        </p:nvSpPr>
        <p:spPr>
          <a:xfrm>
            <a:off x="6081111" y="2268278"/>
            <a:ext cx="2480586" cy="2169825"/>
          </a:xfrm>
          <a:prstGeom prst="rect">
            <a:avLst/>
          </a:prstGeom>
          <a:noFill/>
        </p:spPr>
        <p:txBody>
          <a:bodyPr wrap="square">
            <a:spAutoFit/>
          </a:bodyPr>
          <a:lstStyle/>
          <a:p>
            <a:pPr algn="just">
              <a:lnSpc>
                <a:spcPct val="150000"/>
              </a:lnSpc>
            </a:pPr>
            <a:r>
              <a:rPr lang="vi-VN" sz="1800" b="1" dirty="0"/>
              <a:t>Sự đa dạng của các dân tộc trên thế giới được thể hiện như thế nào  trong thông tin trên</a:t>
            </a:r>
            <a:r>
              <a:rPr lang="en-US" sz="1800" b="1" dirty="0"/>
              <a:t> </a:t>
            </a:r>
            <a:r>
              <a:rPr lang="vi-VN" sz="1800" b="1" dirty="0"/>
              <a:t>? </a:t>
            </a:r>
            <a:endParaRPr lang="en-US" sz="1800" b="1" dirty="0"/>
          </a:p>
        </p:txBody>
      </p:sp>
      <p:sp>
        <p:nvSpPr>
          <p:cNvPr id="21" name="TextBox 20">
            <a:extLst>
              <a:ext uri="{FF2B5EF4-FFF2-40B4-BE49-F238E27FC236}">
                <a16:creationId xmlns:a16="http://schemas.microsoft.com/office/drawing/2014/main" xmlns="" id="{B4DD5FDD-8D43-F8E4-E2A8-1195EE9F3869}"/>
              </a:ext>
            </a:extLst>
          </p:cNvPr>
          <p:cNvSpPr txBox="1"/>
          <p:nvPr/>
        </p:nvSpPr>
        <p:spPr>
          <a:xfrm>
            <a:off x="3712308" y="2423141"/>
            <a:ext cx="1754073" cy="1754326"/>
          </a:xfrm>
          <a:prstGeom prst="rect">
            <a:avLst/>
          </a:prstGeom>
          <a:noFill/>
        </p:spPr>
        <p:txBody>
          <a:bodyPr wrap="square">
            <a:spAutoFit/>
          </a:bodyPr>
          <a:lstStyle/>
          <a:p>
            <a:pPr algn="just">
              <a:lnSpc>
                <a:spcPct val="150000"/>
              </a:lnSpc>
            </a:pPr>
            <a:r>
              <a:rPr lang="vi-VN" sz="1800" b="1" dirty="0"/>
              <a:t>Ngày Quốc tế Khoan dung ra đời nhằm mục đích gì</a:t>
            </a:r>
            <a:r>
              <a:rPr lang="en-US" sz="1800" b="1" dirty="0"/>
              <a:t> </a:t>
            </a:r>
            <a:r>
              <a:rPr lang="vi-VN" sz="1800" b="1" dirty="0"/>
              <a:t>? </a:t>
            </a:r>
            <a:endParaRPr lang="en-US" sz="1800" b="1" dirty="0"/>
          </a:p>
        </p:txBody>
      </p:sp>
      <p:sp>
        <p:nvSpPr>
          <p:cNvPr id="23" name="TextBox 22">
            <a:extLst>
              <a:ext uri="{FF2B5EF4-FFF2-40B4-BE49-F238E27FC236}">
                <a16:creationId xmlns:a16="http://schemas.microsoft.com/office/drawing/2014/main" xmlns="" id="{07D373EB-2137-654F-FFC5-D717A86B6ED9}"/>
              </a:ext>
            </a:extLst>
          </p:cNvPr>
          <p:cNvSpPr txBox="1"/>
          <p:nvPr/>
        </p:nvSpPr>
        <p:spPr>
          <a:xfrm>
            <a:off x="447524" y="2268278"/>
            <a:ext cx="2480586" cy="2585323"/>
          </a:xfrm>
          <a:prstGeom prst="rect">
            <a:avLst/>
          </a:prstGeom>
          <a:noFill/>
        </p:spPr>
        <p:txBody>
          <a:bodyPr wrap="square">
            <a:spAutoFit/>
          </a:bodyPr>
          <a:lstStyle/>
          <a:p>
            <a:pPr algn="just">
              <a:lnSpc>
                <a:spcPct val="150000"/>
              </a:lnSpc>
            </a:pPr>
            <a:r>
              <a:rPr lang="vi-VN" sz="1800" b="1" dirty="0"/>
              <a:t>Công ước Quốc tế về xoá bỏ mọi hình thức phân biệt chủng tộc của  Liên Hợp Quốc ra đời nhằm mục đích gì</a:t>
            </a:r>
            <a:r>
              <a:rPr lang="en-US" sz="1800" b="1" dirty="0"/>
              <a:t> </a:t>
            </a:r>
            <a:r>
              <a:rPr lang="vi-VN" sz="1800" b="1"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8FC8852-638F-7278-A49B-7BC8E0482F30}"/>
              </a:ext>
            </a:extLst>
          </p:cNvPr>
          <p:cNvPicPr>
            <a:picLocks noChangeAspect="1"/>
          </p:cNvPicPr>
          <p:nvPr/>
        </p:nvPicPr>
        <p:blipFill>
          <a:blip r:embed="rId2">
            <a:biLevel thresh="75000"/>
          </a:blip>
          <a:stretch>
            <a:fillRect/>
          </a:stretch>
        </p:blipFill>
        <p:spPr>
          <a:xfrm>
            <a:off x="96938" y="0"/>
            <a:ext cx="8923307" cy="5089161"/>
          </a:xfrm>
          <a:prstGeom prst="rect">
            <a:avLst/>
          </a:prstGeom>
          <a:ln>
            <a:noFill/>
          </a:ln>
          <a:effectLst>
            <a:softEdge rad="112500"/>
          </a:effectLst>
        </p:spPr>
      </p:pic>
    </p:spTree>
    <p:extLst>
      <p:ext uri="{BB962C8B-B14F-4D97-AF65-F5344CB8AC3E}">
        <p14:creationId xmlns:p14="http://schemas.microsoft.com/office/powerpoint/2010/main" val="23973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EC5B1D-9E9D-C87D-369A-CB22C74122D0}"/>
              </a:ext>
            </a:extLst>
          </p:cNvPr>
          <p:cNvPicPr>
            <a:picLocks noChangeAspect="1"/>
          </p:cNvPicPr>
          <p:nvPr/>
        </p:nvPicPr>
        <p:blipFill>
          <a:blip r:embed="rId2">
            <a:biLevel thresh="75000"/>
          </a:blip>
          <a:stretch>
            <a:fillRect/>
          </a:stretch>
        </p:blipFill>
        <p:spPr>
          <a:xfrm>
            <a:off x="96939" y="82446"/>
            <a:ext cx="8923307" cy="4970817"/>
          </a:xfrm>
          <a:prstGeom prst="rect">
            <a:avLst/>
          </a:prstGeom>
          <a:ln>
            <a:noFill/>
          </a:ln>
          <a:effectLst>
            <a:softEdge rad="112500"/>
          </a:effectLst>
        </p:spPr>
      </p:pic>
    </p:spTree>
    <p:extLst>
      <p:ext uri="{BB962C8B-B14F-4D97-AF65-F5344CB8AC3E}">
        <p14:creationId xmlns:p14="http://schemas.microsoft.com/office/powerpoint/2010/main" val="367185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16"/>
        <p:cNvGrpSpPr/>
        <p:nvPr/>
      </p:nvGrpSpPr>
      <p:grpSpPr>
        <a:xfrm>
          <a:off x="0" y="0"/>
          <a:ext cx="0" cy="0"/>
          <a:chOff x="0" y="0"/>
          <a:chExt cx="0" cy="0"/>
        </a:xfrm>
      </p:grpSpPr>
      <p:sp>
        <p:nvSpPr>
          <p:cNvPr id="27132" name="Google Shape;27132;p53"/>
          <p:cNvSpPr/>
          <p:nvPr/>
        </p:nvSpPr>
        <p:spPr>
          <a:xfrm>
            <a:off x="1458423" y="1680742"/>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33" name="Google Shape;27133;p53"/>
          <p:cNvGrpSpPr/>
          <p:nvPr/>
        </p:nvGrpSpPr>
        <p:grpSpPr>
          <a:xfrm>
            <a:off x="1598922" y="1889989"/>
            <a:ext cx="372400" cy="235205"/>
            <a:chOff x="2069053" y="2530928"/>
            <a:chExt cx="440762" cy="278382"/>
          </a:xfrm>
        </p:grpSpPr>
        <p:sp>
          <p:nvSpPr>
            <p:cNvPr id="27134" name="Google Shape;27134;p53"/>
            <p:cNvSpPr/>
            <p:nvPr/>
          </p:nvSpPr>
          <p:spPr>
            <a:xfrm>
              <a:off x="2073011" y="2606408"/>
              <a:ext cx="432865" cy="202903"/>
            </a:xfrm>
            <a:custGeom>
              <a:avLst/>
              <a:gdLst/>
              <a:ahLst/>
              <a:cxnLst/>
              <a:rect l="l" t="t" r="r" b="b"/>
              <a:pathLst>
                <a:path w="19580" h="9178" extrusionOk="0">
                  <a:moveTo>
                    <a:pt x="5871" y="2550"/>
                  </a:moveTo>
                  <a:lnTo>
                    <a:pt x="6826" y="3187"/>
                  </a:lnTo>
                  <a:lnTo>
                    <a:pt x="4530" y="6628"/>
                  </a:lnTo>
                  <a:lnTo>
                    <a:pt x="3577" y="5992"/>
                  </a:lnTo>
                  <a:lnTo>
                    <a:pt x="5871" y="2550"/>
                  </a:lnTo>
                  <a:close/>
                  <a:moveTo>
                    <a:pt x="10285" y="2550"/>
                  </a:moveTo>
                  <a:lnTo>
                    <a:pt x="11238" y="3187"/>
                  </a:lnTo>
                  <a:lnTo>
                    <a:pt x="8943" y="6628"/>
                  </a:lnTo>
                  <a:lnTo>
                    <a:pt x="7989" y="5992"/>
                  </a:lnTo>
                  <a:lnTo>
                    <a:pt x="10285" y="2550"/>
                  </a:lnTo>
                  <a:close/>
                  <a:moveTo>
                    <a:pt x="14696" y="2550"/>
                  </a:moveTo>
                  <a:lnTo>
                    <a:pt x="15651" y="3187"/>
                  </a:lnTo>
                  <a:lnTo>
                    <a:pt x="13355" y="6628"/>
                  </a:lnTo>
                  <a:lnTo>
                    <a:pt x="12400" y="5992"/>
                  </a:lnTo>
                  <a:lnTo>
                    <a:pt x="14696" y="2550"/>
                  </a:lnTo>
                  <a:close/>
                  <a:moveTo>
                    <a:pt x="6311" y="0"/>
                  </a:moveTo>
                  <a:cubicBezTo>
                    <a:pt x="4134" y="0"/>
                    <a:pt x="2009" y="1139"/>
                    <a:pt x="848" y="3152"/>
                  </a:cubicBezTo>
                  <a:cubicBezTo>
                    <a:pt x="293" y="4094"/>
                    <a:pt x="0" y="5186"/>
                    <a:pt x="0" y="6310"/>
                  </a:cubicBezTo>
                  <a:cubicBezTo>
                    <a:pt x="0" y="7891"/>
                    <a:pt x="1287" y="9178"/>
                    <a:pt x="2868" y="9178"/>
                  </a:cubicBezTo>
                  <a:lnTo>
                    <a:pt x="16711" y="9178"/>
                  </a:lnTo>
                  <a:cubicBezTo>
                    <a:pt x="18292" y="9178"/>
                    <a:pt x="19579" y="7891"/>
                    <a:pt x="19579" y="6310"/>
                  </a:cubicBezTo>
                  <a:cubicBezTo>
                    <a:pt x="19579" y="5186"/>
                    <a:pt x="19287" y="4094"/>
                    <a:pt x="18734" y="3155"/>
                  </a:cubicBezTo>
                  <a:cubicBezTo>
                    <a:pt x="17607" y="1202"/>
                    <a:pt x="15523" y="0"/>
                    <a:pt x="13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5" name="Google Shape;27135;p53"/>
            <p:cNvSpPr/>
            <p:nvPr/>
          </p:nvSpPr>
          <p:spPr>
            <a:xfrm>
              <a:off x="2469204" y="2591860"/>
              <a:ext cx="40611" cy="64996"/>
            </a:xfrm>
            <a:custGeom>
              <a:avLst/>
              <a:gdLst/>
              <a:ahLst/>
              <a:cxnLst/>
              <a:rect l="l" t="t" r="r" b="b"/>
              <a:pathLst>
                <a:path w="1837" h="2940" extrusionOk="0">
                  <a:moveTo>
                    <a:pt x="390" y="0"/>
                  </a:moveTo>
                  <a:cubicBezTo>
                    <a:pt x="343" y="222"/>
                    <a:pt x="294" y="446"/>
                    <a:pt x="217" y="660"/>
                  </a:cubicBezTo>
                  <a:cubicBezTo>
                    <a:pt x="155" y="831"/>
                    <a:pt x="81" y="998"/>
                    <a:pt x="0" y="1161"/>
                  </a:cubicBezTo>
                  <a:cubicBezTo>
                    <a:pt x="626" y="1664"/>
                    <a:pt x="1166" y="2266"/>
                    <a:pt x="1600" y="2940"/>
                  </a:cubicBezTo>
                  <a:cubicBezTo>
                    <a:pt x="1836" y="1805"/>
                    <a:pt x="1357" y="641"/>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6" name="Google Shape;27136;p53"/>
            <p:cNvSpPr/>
            <p:nvPr/>
          </p:nvSpPr>
          <p:spPr>
            <a:xfrm>
              <a:off x="2354083" y="2555668"/>
              <a:ext cx="101120" cy="47332"/>
            </a:xfrm>
            <a:custGeom>
              <a:avLst/>
              <a:gdLst/>
              <a:ahLst/>
              <a:cxnLst/>
              <a:rect l="l" t="t" r="r" b="b"/>
              <a:pathLst>
                <a:path w="4574" h="2141" extrusionOk="0">
                  <a:moveTo>
                    <a:pt x="2806" y="1"/>
                  </a:moveTo>
                  <a:cubicBezTo>
                    <a:pt x="1757" y="1"/>
                    <a:pt x="749" y="412"/>
                    <a:pt x="0" y="1149"/>
                  </a:cubicBezTo>
                  <a:lnTo>
                    <a:pt x="518" y="1149"/>
                  </a:lnTo>
                  <a:cubicBezTo>
                    <a:pt x="1479" y="1149"/>
                    <a:pt x="2430" y="1331"/>
                    <a:pt x="3325" y="1682"/>
                  </a:cubicBezTo>
                  <a:cubicBezTo>
                    <a:pt x="3644" y="1808"/>
                    <a:pt x="3947" y="1971"/>
                    <a:pt x="4246" y="2140"/>
                  </a:cubicBezTo>
                  <a:cubicBezTo>
                    <a:pt x="4278" y="2064"/>
                    <a:pt x="4316" y="1992"/>
                    <a:pt x="4343" y="1914"/>
                  </a:cubicBezTo>
                  <a:cubicBezTo>
                    <a:pt x="4495" y="1484"/>
                    <a:pt x="4573" y="1031"/>
                    <a:pt x="4572" y="574"/>
                  </a:cubicBezTo>
                  <a:lnTo>
                    <a:pt x="4572" y="1"/>
                  </a:lnTo>
                  <a:lnTo>
                    <a:pt x="2812" y="1"/>
                  </a:lnTo>
                  <a:cubicBezTo>
                    <a:pt x="2810" y="1"/>
                    <a:pt x="2808" y="1"/>
                    <a:pt x="2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7" name="Google Shape;27137;p53"/>
            <p:cNvSpPr/>
            <p:nvPr/>
          </p:nvSpPr>
          <p:spPr>
            <a:xfrm>
              <a:off x="2215724" y="2530928"/>
              <a:ext cx="147435" cy="50140"/>
            </a:xfrm>
            <a:custGeom>
              <a:avLst/>
              <a:gdLst/>
              <a:ahLst/>
              <a:cxnLst/>
              <a:rect l="l" t="t" r="r" b="b"/>
              <a:pathLst>
                <a:path w="6669" h="2268" extrusionOk="0">
                  <a:moveTo>
                    <a:pt x="3335" y="0"/>
                  </a:moveTo>
                  <a:cubicBezTo>
                    <a:pt x="2635" y="0"/>
                    <a:pt x="1936" y="237"/>
                    <a:pt x="1417" y="709"/>
                  </a:cubicBezTo>
                  <a:cubicBezTo>
                    <a:pt x="1117" y="606"/>
                    <a:pt x="803" y="554"/>
                    <a:pt x="488" y="554"/>
                  </a:cubicBezTo>
                  <a:cubicBezTo>
                    <a:pt x="325" y="554"/>
                    <a:pt x="162" y="568"/>
                    <a:pt x="1" y="596"/>
                  </a:cubicBezTo>
                  <a:cubicBezTo>
                    <a:pt x="758" y="995"/>
                    <a:pt x="1388" y="1572"/>
                    <a:pt x="1864" y="2268"/>
                  </a:cubicBezTo>
                  <a:lnTo>
                    <a:pt x="4805" y="2268"/>
                  </a:lnTo>
                  <a:cubicBezTo>
                    <a:pt x="5281" y="1572"/>
                    <a:pt x="5910" y="995"/>
                    <a:pt x="6669" y="596"/>
                  </a:cubicBezTo>
                  <a:cubicBezTo>
                    <a:pt x="6507" y="568"/>
                    <a:pt x="6344" y="554"/>
                    <a:pt x="6181" y="554"/>
                  </a:cubicBezTo>
                  <a:cubicBezTo>
                    <a:pt x="5866" y="554"/>
                    <a:pt x="5552" y="606"/>
                    <a:pt x="5252" y="709"/>
                  </a:cubicBezTo>
                  <a:cubicBezTo>
                    <a:pt x="4733" y="237"/>
                    <a:pt x="4034" y="0"/>
                    <a:pt x="33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8" name="Google Shape;27138;p53"/>
            <p:cNvSpPr/>
            <p:nvPr/>
          </p:nvSpPr>
          <p:spPr>
            <a:xfrm>
              <a:off x="2123707" y="2555668"/>
              <a:ext cx="101120" cy="47332"/>
            </a:xfrm>
            <a:custGeom>
              <a:avLst/>
              <a:gdLst/>
              <a:ahLst/>
              <a:cxnLst/>
              <a:rect l="l" t="t" r="r" b="b"/>
              <a:pathLst>
                <a:path w="4574" h="2141" extrusionOk="0">
                  <a:moveTo>
                    <a:pt x="1767" y="1"/>
                  </a:moveTo>
                  <a:cubicBezTo>
                    <a:pt x="1765" y="1"/>
                    <a:pt x="1763" y="1"/>
                    <a:pt x="1761" y="1"/>
                  </a:cubicBezTo>
                  <a:lnTo>
                    <a:pt x="2" y="1"/>
                  </a:lnTo>
                  <a:lnTo>
                    <a:pt x="2" y="574"/>
                  </a:lnTo>
                  <a:cubicBezTo>
                    <a:pt x="0" y="1031"/>
                    <a:pt x="77" y="1482"/>
                    <a:pt x="229" y="1912"/>
                  </a:cubicBezTo>
                  <a:cubicBezTo>
                    <a:pt x="257" y="1990"/>
                    <a:pt x="296" y="2064"/>
                    <a:pt x="329" y="2140"/>
                  </a:cubicBezTo>
                  <a:cubicBezTo>
                    <a:pt x="628" y="1969"/>
                    <a:pt x="931" y="1807"/>
                    <a:pt x="1252" y="1680"/>
                  </a:cubicBezTo>
                  <a:cubicBezTo>
                    <a:pt x="2146" y="1329"/>
                    <a:pt x="3096" y="1149"/>
                    <a:pt x="4056" y="1147"/>
                  </a:cubicBezTo>
                  <a:lnTo>
                    <a:pt x="4573" y="1147"/>
                  </a:lnTo>
                  <a:cubicBezTo>
                    <a:pt x="3824" y="412"/>
                    <a:pt x="2818" y="1"/>
                    <a:pt x="17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9" name="Google Shape;27139;p53"/>
            <p:cNvSpPr/>
            <p:nvPr/>
          </p:nvSpPr>
          <p:spPr>
            <a:xfrm>
              <a:off x="2069053" y="2591860"/>
              <a:ext cx="40611" cy="64974"/>
            </a:xfrm>
            <a:custGeom>
              <a:avLst/>
              <a:gdLst/>
              <a:ahLst/>
              <a:cxnLst/>
              <a:rect l="l" t="t" r="r" b="b"/>
              <a:pathLst>
                <a:path w="1837" h="2939" extrusionOk="0">
                  <a:moveTo>
                    <a:pt x="1447" y="0"/>
                  </a:moveTo>
                  <a:cubicBezTo>
                    <a:pt x="481" y="639"/>
                    <a:pt x="1" y="1805"/>
                    <a:pt x="238" y="2938"/>
                  </a:cubicBezTo>
                  <a:cubicBezTo>
                    <a:pt x="671" y="2264"/>
                    <a:pt x="1211" y="1664"/>
                    <a:pt x="1837" y="1161"/>
                  </a:cubicBezTo>
                  <a:cubicBezTo>
                    <a:pt x="1755" y="997"/>
                    <a:pt x="1682" y="829"/>
                    <a:pt x="1618" y="657"/>
                  </a:cubicBezTo>
                  <a:cubicBezTo>
                    <a:pt x="1543" y="443"/>
                    <a:pt x="1493" y="222"/>
                    <a:pt x="14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46" name="Google Shape;27146;p53"/>
          <p:cNvGrpSpPr/>
          <p:nvPr/>
        </p:nvGrpSpPr>
        <p:grpSpPr>
          <a:xfrm flipH="1">
            <a:off x="-232353" y="231428"/>
            <a:ext cx="1743616" cy="3257056"/>
            <a:chOff x="6328097" y="1662528"/>
            <a:chExt cx="1743616" cy="3257056"/>
          </a:xfrm>
        </p:grpSpPr>
        <p:sp>
          <p:nvSpPr>
            <p:cNvPr id="27147" name="Google Shape;27147;p53"/>
            <p:cNvSpPr/>
            <p:nvPr/>
          </p:nvSpPr>
          <p:spPr>
            <a:xfrm>
              <a:off x="6506037" y="2473676"/>
              <a:ext cx="1240971" cy="478641"/>
            </a:xfrm>
            <a:custGeom>
              <a:avLst/>
              <a:gdLst/>
              <a:ahLst/>
              <a:cxnLst/>
              <a:rect l="l" t="t" r="r" b="b"/>
              <a:pathLst>
                <a:path w="55843" h="21541" fill="none" extrusionOk="0">
                  <a:moveTo>
                    <a:pt x="0" y="3952"/>
                  </a:moveTo>
                  <a:lnTo>
                    <a:pt x="18638" y="1"/>
                  </a:lnTo>
                  <a:lnTo>
                    <a:pt x="42975" y="7554"/>
                  </a:lnTo>
                  <a:lnTo>
                    <a:pt x="55842" y="2154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8" name="Google Shape;27148;p53"/>
            <p:cNvSpPr/>
            <p:nvPr/>
          </p:nvSpPr>
          <p:spPr>
            <a:xfrm>
              <a:off x="6830031" y="2263117"/>
              <a:ext cx="807388" cy="282838"/>
            </a:xfrm>
            <a:custGeom>
              <a:avLst/>
              <a:gdLst/>
              <a:ahLst/>
              <a:cxnLst/>
              <a:rect l="l" t="t" r="r" b="b"/>
              <a:pathLst>
                <a:path w="36332" h="12729" fill="none" extrusionOk="0">
                  <a:moveTo>
                    <a:pt x="36331" y="12729"/>
                  </a:moveTo>
                  <a:lnTo>
                    <a:pt x="22344" y="1469"/>
                  </a:lnTo>
                  <a:lnTo>
                    <a:pt x="0"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9" name="Google Shape;27149;p53"/>
            <p:cNvSpPr/>
            <p:nvPr/>
          </p:nvSpPr>
          <p:spPr>
            <a:xfrm>
              <a:off x="6580631" y="2344710"/>
              <a:ext cx="339582" cy="128987"/>
            </a:xfrm>
            <a:custGeom>
              <a:avLst/>
              <a:gdLst/>
              <a:ahLst/>
              <a:cxnLst/>
              <a:rect l="l" t="t" r="r" b="b"/>
              <a:pathLst>
                <a:path w="15281" h="5805" fill="none" extrusionOk="0">
                  <a:moveTo>
                    <a:pt x="0" y="0"/>
                  </a:moveTo>
                  <a:lnTo>
                    <a:pt x="15281" y="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0" name="Google Shape;27150;p53"/>
            <p:cNvSpPr/>
            <p:nvPr/>
          </p:nvSpPr>
          <p:spPr>
            <a:xfrm>
              <a:off x="6892959" y="2114731"/>
              <a:ext cx="282092" cy="170938"/>
            </a:xfrm>
            <a:custGeom>
              <a:avLst/>
              <a:gdLst/>
              <a:ahLst/>
              <a:cxnLst/>
              <a:rect l="l" t="t" r="r" b="b"/>
              <a:pathLst>
                <a:path w="12694" h="7693" fill="none" extrusionOk="0">
                  <a:moveTo>
                    <a:pt x="1" y="0"/>
                  </a:moveTo>
                  <a:lnTo>
                    <a:pt x="12694" y="7693"/>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1" name="Google Shape;27151;p53"/>
            <p:cNvSpPr/>
            <p:nvPr/>
          </p:nvSpPr>
          <p:spPr>
            <a:xfrm>
              <a:off x="6934156" y="1944569"/>
              <a:ext cx="391649" cy="351209"/>
            </a:xfrm>
            <a:custGeom>
              <a:avLst/>
              <a:gdLst/>
              <a:ahLst/>
              <a:cxnLst/>
              <a:rect l="l" t="t" r="r" b="b"/>
              <a:pathLst>
                <a:path w="17624" h="15806" fill="none" extrusionOk="0">
                  <a:moveTo>
                    <a:pt x="0" y="0"/>
                  </a:moveTo>
                  <a:lnTo>
                    <a:pt x="17623" y="1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2" name="Google Shape;27152;p53"/>
            <p:cNvSpPr/>
            <p:nvPr/>
          </p:nvSpPr>
          <p:spPr>
            <a:xfrm>
              <a:off x="7258927" y="1880863"/>
              <a:ext cx="243225" cy="231555"/>
            </a:xfrm>
            <a:custGeom>
              <a:avLst/>
              <a:gdLst/>
              <a:ahLst/>
              <a:cxnLst/>
              <a:rect l="l" t="t" r="r" b="b"/>
              <a:pathLst>
                <a:path w="10945" h="10421" fill="none" extrusionOk="0">
                  <a:moveTo>
                    <a:pt x="0" y="4965"/>
                  </a:moveTo>
                  <a:lnTo>
                    <a:pt x="10945" y="10420"/>
                  </a:lnTo>
                  <a:lnTo>
                    <a:pt x="2448"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3" name="Google Shape;27153;p53"/>
            <p:cNvSpPr/>
            <p:nvPr/>
          </p:nvSpPr>
          <p:spPr>
            <a:xfrm>
              <a:off x="7702578" y="1895617"/>
              <a:ext cx="44312" cy="639469"/>
            </a:xfrm>
            <a:custGeom>
              <a:avLst/>
              <a:gdLst/>
              <a:ahLst/>
              <a:cxnLst/>
              <a:rect l="l" t="t" r="r" b="b"/>
              <a:pathLst>
                <a:path w="1994" h="28779" fill="none" extrusionOk="0">
                  <a:moveTo>
                    <a:pt x="0" y="28778"/>
                  </a:moveTo>
                  <a:lnTo>
                    <a:pt x="1993" y="13323"/>
                  </a:lnTo>
                  <a:lnTo>
                    <a:pt x="1993"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4" name="Google Shape;27154;p53"/>
            <p:cNvSpPr/>
            <p:nvPr/>
          </p:nvSpPr>
          <p:spPr>
            <a:xfrm>
              <a:off x="6710375" y="2473676"/>
              <a:ext cx="209825" cy="209801"/>
            </a:xfrm>
            <a:custGeom>
              <a:avLst/>
              <a:gdLst/>
              <a:ahLst/>
              <a:cxnLst/>
              <a:rect l="l" t="t" r="r" b="b"/>
              <a:pathLst>
                <a:path w="9442" h="9442" extrusionOk="0">
                  <a:moveTo>
                    <a:pt x="9442" y="1"/>
                  </a:moveTo>
                  <a:lnTo>
                    <a:pt x="1" y="9442"/>
                  </a:lnTo>
                  <a:cubicBezTo>
                    <a:pt x="7064" y="8183"/>
                    <a:pt x="9441" y="1"/>
                    <a:pt x="9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5" name="Google Shape;27155;p53"/>
            <p:cNvSpPr/>
            <p:nvPr/>
          </p:nvSpPr>
          <p:spPr>
            <a:xfrm>
              <a:off x="6483506" y="2561490"/>
              <a:ext cx="85490" cy="215223"/>
            </a:xfrm>
            <a:custGeom>
              <a:avLst/>
              <a:gdLst/>
              <a:ahLst/>
              <a:cxnLst/>
              <a:rect l="l" t="t" r="r" b="b"/>
              <a:pathLst>
                <a:path w="3847" h="9686" extrusionOk="0">
                  <a:moveTo>
                    <a:pt x="1014" y="0"/>
                  </a:moveTo>
                  <a:cubicBezTo>
                    <a:pt x="0" y="2658"/>
                    <a:pt x="0" y="5874"/>
                    <a:pt x="1014" y="9686"/>
                  </a:cubicBezTo>
                  <a:cubicBezTo>
                    <a:pt x="3847" y="4860"/>
                    <a:pt x="1014" y="0"/>
                    <a:pt x="1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6" name="Google Shape;27156;p53"/>
            <p:cNvSpPr/>
            <p:nvPr/>
          </p:nvSpPr>
          <p:spPr>
            <a:xfrm>
              <a:off x="6380937" y="2244475"/>
              <a:ext cx="199736" cy="100346"/>
            </a:xfrm>
            <a:custGeom>
              <a:avLst/>
              <a:gdLst/>
              <a:ahLst/>
              <a:cxnLst/>
              <a:rect l="l" t="t" r="r" b="b"/>
              <a:pathLst>
                <a:path w="8988" h="4516" extrusionOk="0">
                  <a:moveTo>
                    <a:pt x="1" y="1"/>
                  </a:moveTo>
                  <a:cubicBezTo>
                    <a:pt x="4857" y="4269"/>
                    <a:pt x="8154" y="4515"/>
                    <a:pt x="8850" y="4515"/>
                  </a:cubicBezTo>
                  <a:cubicBezTo>
                    <a:pt x="8941" y="4515"/>
                    <a:pt x="8987" y="4511"/>
                    <a:pt x="8987" y="4511"/>
                  </a:cubicBezTo>
                  <a:cubicBezTo>
                    <a:pt x="7483" y="1714"/>
                    <a:pt x="4441" y="2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7" name="Google Shape;27157;p53"/>
            <p:cNvSpPr/>
            <p:nvPr/>
          </p:nvSpPr>
          <p:spPr>
            <a:xfrm>
              <a:off x="6656758" y="2263117"/>
              <a:ext cx="173313" cy="65749"/>
            </a:xfrm>
            <a:custGeom>
              <a:avLst/>
              <a:gdLst/>
              <a:ahLst/>
              <a:cxnLst/>
              <a:rect l="l" t="t" r="r" b="b"/>
              <a:pathLst>
                <a:path w="7799" h="2959" extrusionOk="0">
                  <a:moveTo>
                    <a:pt x="7798" y="1"/>
                  </a:moveTo>
                  <a:lnTo>
                    <a:pt x="1" y="2868"/>
                  </a:lnTo>
                  <a:cubicBezTo>
                    <a:pt x="516" y="2930"/>
                    <a:pt x="1001" y="2959"/>
                    <a:pt x="1458" y="2959"/>
                  </a:cubicBezTo>
                  <a:cubicBezTo>
                    <a:pt x="6116" y="2959"/>
                    <a:pt x="7798" y="1"/>
                    <a:pt x="77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8" name="Google Shape;27158;p53"/>
            <p:cNvSpPr/>
            <p:nvPr/>
          </p:nvSpPr>
          <p:spPr>
            <a:xfrm>
              <a:off x="7238729" y="2295759"/>
              <a:ext cx="87823" cy="153851"/>
            </a:xfrm>
            <a:custGeom>
              <a:avLst/>
              <a:gdLst/>
              <a:ahLst/>
              <a:cxnLst/>
              <a:rect l="l" t="t" r="r" b="b"/>
              <a:pathLst>
                <a:path w="3952" h="6924" extrusionOk="0">
                  <a:moveTo>
                    <a:pt x="3777" y="0"/>
                  </a:moveTo>
                  <a:cubicBezTo>
                    <a:pt x="1329" y="1784"/>
                    <a:pt x="0" y="4057"/>
                    <a:pt x="175" y="6924"/>
                  </a:cubicBezTo>
                  <a:cubicBezTo>
                    <a:pt x="3042" y="6085"/>
                    <a:pt x="3951" y="1539"/>
                    <a:pt x="3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9" name="Google Shape;27159;p53"/>
            <p:cNvSpPr/>
            <p:nvPr/>
          </p:nvSpPr>
          <p:spPr>
            <a:xfrm>
              <a:off x="6656758" y="2103843"/>
              <a:ext cx="236247" cy="43107"/>
            </a:xfrm>
            <a:custGeom>
              <a:avLst/>
              <a:gdLst/>
              <a:ahLst/>
              <a:cxnLst/>
              <a:rect l="l" t="t" r="r" b="b"/>
              <a:pathLst>
                <a:path w="10631" h="1940" extrusionOk="0">
                  <a:moveTo>
                    <a:pt x="1" y="1"/>
                  </a:moveTo>
                  <a:lnTo>
                    <a:pt x="1" y="1"/>
                  </a:lnTo>
                  <a:cubicBezTo>
                    <a:pt x="2561" y="1471"/>
                    <a:pt x="4662" y="1940"/>
                    <a:pt x="6300" y="1940"/>
                  </a:cubicBezTo>
                  <a:cubicBezTo>
                    <a:pt x="9181" y="1940"/>
                    <a:pt x="10631" y="490"/>
                    <a:pt x="10631" y="490"/>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0" name="Google Shape;27160;p53"/>
            <p:cNvSpPr/>
            <p:nvPr/>
          </p:nvSpPr>
          <p:spPr>
            <a:xfrm>
              <a:off x="6760104" y="1713034"/>
              <a:ext cx="178736" cy="236221"/>
            </a:xfrm>
            <a:custGeom>
              <a:avLst/>
              <a:gdLst/>
              <a:ahLst/>
              <a:cxnLst/>
              <a:rect l="l" t="t" r="r" b="b"/>
              <a:pathLst>
                <a:path w="8043" h="10631" extrusionOk="0">
                  <a:moveTo>
                    <a:pt x="0" y="0"/>
                  </a:moveTo>
                  <a:lnTo>
                    <a:pt x="0" y="0"/>
                  </a:lnTo>
                  <a:cubicBezTo>
                    <a:pt x="665" y="4896"/>
                    <a:pt x="5980" y="10106"/>
                    <a:pt x="8043" y="10630"/>
                  </a:cubicBezTo>
                  <a:cubicBezTo>
                    <a:pt x="7274" y="6049"/>
                    <a:pt x="4791" y="237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1" name="Google Shape;27161;p53"/>
            <p:cNvSpPr/>
            <p:nvPr/>
          </p:nvSpPr>
          <p:spPr>
            <a:xfrm>
              <a:off x="7108185" y="1949235"/>
              <a:ext cx="78512" cy="211357"/>
            </a:xfrm>
            <a:custGeom>
              <a:avLst/>
              <a:gdLst/>
              <a:ahLst/>
              <a:cxnLst/>
              <a:rect l="l" t="t" r="r" b="b"/>
              <a:pathLst>
                <a:path w="3533" h="9512" extrusionOk="0">
                  <a:moveTo>
                    <a:pt x="1399" y="0"/>
                  </a:moveTo>
                  <a:lnTo>
                    <a:pt x="1399" y="0"/>
                  </a:lnTo>
                  <a:cubicBezTo>
                    <a:pt x="1" y="3742"/>
                    <a:pt x="3008" y="9511"/>
                    <a:pt x="3008" y="9511"/>
                  </a:cubicBezTo>
                  <a:cubicBezTo>
                    <a:pt x="3532" y="5770"/>
                    <a:pt x="3392" y="2378"/>
                    <a:pt x="1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2" name="Google Shape;27162;p53"/>
            <p:cNvSpPr/>
            <p:nvPr/>
          </p:nvSpPr>
          <p:spPr>
            <a:xfrm>
              <a:off x="7169580" y="1763541"/>
              <a:ext cx="128224" cy="227666"/>
            </a:xfrm>
            <a:custGeom>
              <a:avLst/>
              <a:gdLst/>
              <a:ahLst/>
              <a:cxnLst/>
              <a:rect l="l" t="t" r="r" b="b"/>
              <a:pathLst>
                <a:path w="5770" h="10246" extrusionOk="0">
                  <a:moveTo>
                    <a:pt x="0" y="0"/>
                  </a:moveTo>
                  <a:lnTo>
                    <a:pt x="4021" y="10245"/>
                  </a:lnTo>
                  <a:cubicBezTo>
                    <a:pt x="4021" y="10245"/>
                    <a:pt x="5770" y="388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3" name="Google Shape;27163;p53"/>
            <p:cNvSpPr/>
            <p:nvPr/>
          </p:nvSpPr>
          <p:spPr>
            <a:xfrm>
              <a:off x="7434512" y="1858310"/>
              <a:ext cx="88601" cy="254108"/>
            </a:xfrm>
            <a:custGeom>
              <a:avLst/>
              <a:gdLst/>
              <a:ahLst/>
              <a:cxnLst/>
              <a:rect l="l" t="t" r="r" b="b"/>
              <a:pathLst>
                <a:path w="3987" h="11436" extrusionOk="0">
                  <a:moveTo>
                    <a:pt x="2099" y="1"/>
                  </a:moveTo>
                  <a:cubicBezTo>
                    <a:pt x="1" y="5701"/>
                    <a:pt x="3043" y="11435"/>
                    <a:pt x="3043" y="11435"/>
                  </a:cubicBezTo>
                  <a:cubicBezTo>
                    <a:pt x="3567" y="7449"/>
                    <a:pt x="3987" y="3533"/>
                    <a:pt x="2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4" name="Google Shape;27164;p53"/>
            <p:cNvSpPr/>
            <p:nvPr/>
          </p:nvSpPr>
          <p:spPr>
            <a:xfrm>
              <a:off x="7622540" y="1984965"/>
              <a:ext cx="124357" cy="206690"/>
            </a:xfrm>
            <a:custGeom>
              <a:avLst/>
              <a:gdLst/>
              <a:ahLst/>
              <a:cxnLst/>
              <a:rect l="l" t="t" r="r" b="b"/>
              <a:pathLst>
                <a:path w="5596" h="9302" extrusionOk="0">
                  <a:moveTo>
                    <a:pt x="1" y="1"/>
                  </a:moveTo>
                  <a:lnTo>
                    <a:pt x="1" y="1"/>
                  </a:lnTo>
                  <a:cubicBezTo>
                    <a:pt x="805" y="3637"/>
                    <a:pt x="2763" y="6889"/>
                    <a:pt x="5595" y="9302"/>
                  </a:cubicBezTo>
                  <a:cubicBezTo>
                    <a:pt x="5071" y="5700"/>
                    <a:pt x="3497" y="248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5" name="Google Shape;27165;p53"/>
            <p:cNvSpPr/>
            <p:nvPr/>
          </p:nvSpPr>
          <p:spPr>
            <a:xfrm>
              <a:off x="7746863" y="1688170"/>
              <a:ext cx="103357" cy="212912"/>
            </a:xfrm>
            <a:custGeom>
              <a:avLst/>
              <a:gdLst/>
              <a:ahLst/>
              <a:cxnLst/>
              <a:rect l="l" t="t" r="r" b="b"/>
              <a:pathLst>
                <a:path w="4651" h="9582" extrusionOk="0">
                  <a:moveTo>
                    <a:pt x="2798" y="0"/>
                  </a:moveTo>
                  <a:lnTo>
                    <a:pt x="0" y="9581"/>
                  </a:lnTo>
                  <a:cubicBezTo>
                    <a:pt x="4651" y="7169"/>
                    <a:pt x="2798" y="1"/>
                    <a:pt x="2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6" name="Google Shape;27166;p53"/>
            <p:cNvSpPr/>
            <p:nvPr/>
          </p:nvSpPr>
          <p:spPr>
            <a:xfrm>
              <a:off x="6328097" y="2562268"/>
              <a:ext cx="177980" cy="139875"/>
            </a:xfrm>
            <a:custGeom>
              <a:avLst/>
              <a:gdLst/>
              <a:ahLst/>
              <a:cxnLst/>
              <a:rect l="l" t="t" r="r" b="b"/>
              <a:pathLst>
                <a:path w="8009" h="6295" extrusionOk="0">
                  <a:moveTo>
                    <a:pt x="8008" y="0"/>
                  </a:moveTo>
                  <a:lnTo>
                    <a:pt x="1" y="6294"/>
                  </a:lnTo>
                  <a:cubicBezTo>
                    <a:pt x="30" y="6294"/>
                    <a:pt x="59" y="6295"/>
                    <a:pt x="88" y="6295"/>
                  </a:cubicBezTo>
                  <a:cubicBezTo>
                    <a:pt x="5380" y="6295"/>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7" name="Google Shape;27167;p53"/>
            <p:cNvSpPr/>
            <p:nvPr/>
          </p:nvSpPr>
          <p:spPr>
            <a:xfrm>
              <a:off x="6402691" y="2344710"/>
              <a:ext cx="177980" cy="106456"/>
            </a:xfrm>
            <a:custGeom>
              <a:avLst/>
              <a:gdLst/>
              <a:ahLst/>
              <a:cxnLst/>
              <a:rect l="l" t="t" r="r" b="b"/>
              <a:pathLst>
                <a:path w="8009" h="4791" extrusionOk="0">
                  <a:moveTo>
                    <a:pt x="8008" y="0"/>
                  </a:moveTo>
                  <a:lnTo>
                    <a:pt x="8008" y="0"/>
                  </a:lnTo>
                  <a:cubicBezTo>
                    <a:pt x="4511" y="280"/>
                    <a:pt x="1994" y="2133"/>
                    <a:pt x="1" y="4791"/>
                  </a:cubicBezTo>
                  <a:cubicBezTo>
                    <a:pt x="5595" y="3707"/>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8" name="Google Shape;27168;p53"/>
            <p:cNvSpPr/>
            <p:nvPr/>
          </p:nvSpPr>
          <p:spPr>
            <a:xfrm>
              <a:off x="6534013" y="2158794"/>
              <a:ext cx="296070" cy="104345"/>
            </a:xfrm>
            <a:custGeom>
              <a:avLst/>
              <a:gdLst/>
              <a:ahLst/>
              <a:cxnLst/>
              <a:rect l="l" t="t" r="r" b="b"/>
              <a:pathLst>
                <a:path w="13323" h="4696" extrusionOk="0">
                  <a:moveTo>
                    <a:pt x="1230" y="0"/>
                  </a:moveTo>
                  <a:cubicBezTo>
                    <a:pt x="823" y="0"/>
                    <a:pt x="413" y="15"/>
                    <a:pt x="0" y="45"/>
                  </a:cubicBezTo>
                  <a:cubicBezTo>
                    <a:pt x="5490" y="4066"/>
                    <a:pt x="13322" y="4696"/>
                    <a:pt x="13322" y="4696"/>
                  </a:cubicBezTo>
                  <a:cubicBezTo>
                    <a:pt x="9582" y="1690"/>
                    <a:pt x="5578" y="0"/>
                    <a:pt x="123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9" name="Google Shape;27169;p53"/>
            <p:cNvSpPr/>
            <p:nvPr/>
          </p:nvSpPr>
          <p:spPr>
            <a:xfrm>
              <a:off x="7022726" y="2285649"/>
              <a:ext cx="146891" cy="123565"/>
            </a:xfrm>
            <a:custGeom>
              <a:avLst/>
              <a:gdLst/>
              <a:ahLst/>
              <a:cxnLst/>
              <a:rect l="l" t="t" r="r" b="b"/>
              <a:pathLst>
                <a:path w="6610" h="5561" extrusionOk="0">
                  <a:moveTo>
                    <a:pt x="6609" y="1"/>
                  </a:moveTo>
                  <a:lnTo>
                    <a:pt x="6609" y="1"/>
                  </a:lnTo>
                  <a:cubicBezTo>
                    <a:pt x="3707" y="735"/>
                    <a:pt x="1504" y="2623"/>
                    <a:pt x="0" y="5561"/>
                  </a:cubicBezTo>
                  <a:cubicBezTo>
                    <a:pt x="4756" y="5246"/>
                    <a:pt x="6609" y="1"/>
                    <a:pt x="6609"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0" name="Google Shape;27170;p53"/>
            <p:cNvSpPr/>
            <p:nvPr/>
          </p:nvSpPr>
          <p:spPr>
            <a:xfrm>
              <a:off x="7286125" y="2641505"/>
              <a:ext cx="174847" cy="107256"/>
            </a:xfrm>
            <a:custGeom>
              <a:avLst/>
              <a:gdLst/>
              <a:ahLst/>
              <a:cxnLst/>
              <a:rect l="l" t="t" r="r" b="b"/>
              <a:pathLst>
                <a:path w="7868" h="4827" extrusionOk="0">
                  <a:moveTo>
                    <a:pt x="7868" y="1"/>
                  </a:moveTo>
                  <a:lnTo>
                    <a:pt x="7868" y="1"/>
                  </a:lnTo>
                  <a:cubicBezTo>
                    <a:pt x="4301" y="420"/>
                    <a:pt x="1678" y="2029"/>
                    <a:pt x="0" y="4826"/>
                  </a:cubicBezTo>
                  <a:lnTo>
                    <a:pt x="0" y="4826"/>
                  </a:lnTo>
                  <a:cubicBezTo>
                    <a:pt x="4860" y="4197"/>
                    <a:pt x="7868" y="1"/>
                    <a:pt x="7868"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1" name="Google Shape;27171;p53"/>
            <p:cNvSpPr/>
            <p:nvPr/>
          </p:nvSpPr>
          <p:spPr>
            <a:xfrm>
              <a:off x="6733684" y="1991187"/>
              <a:ext cx="159313" cy="123565"/>
            </a:xfrm>
            <a:custGeom>
              <a:avLst/>
              <a:gdLst/>
              <a:ahLst/>
              <a:cxnLst/>
              <a:rect l="l" t="t" r="r" b="b"/>
              <a:pathLst>
                <a:path w="7169" h="5561" extrusionOk="0">
                  <a:moveTo>
                    <a:pt x="1" y="0"/>
                  </a:moveTo>
                  <a:lnTo>
                    <a:pt x="1" y="0"/>
                  </a:lnTo>
                  <a:cubicBezTo>
                    <a:pt x="2343" y="3952"/>
                    <a:pt x="7169" y="5560"/>
                    <a:pt x="7169" y="5560"/>
                  </a:cubicBezTo>
                  <a:cubicBezTo>
                    <a:pt x="5875" y="2378"/>
                    <a:pt x="3532" y="455"/>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2" name="Google Shape;27172;p53"/>
            <p:cNvSpPr/>
            <p:nvPr/>
          </p:nvSpPr>
          <p:spPr>
            <a:xfrm>
              <a:off x="6666090" y="1875908"/>
              <a:ext cx="272759" cy="73348"/>
            </a:xfrm>
            <a:custGeom>
              <a:avLst/>
              <a:gdLst/>
              <a:ahLst/>
              <a:cxnLst/>
              <a:rect l="l" t="t" r="r" b="b"/>
              <a:pathLst>
                <a:path w="12274" h="3301" extrusionOk="0">
                  <a:moveTo>
                    <a:pt x="4876" y="0"/>
                  </a:moveTo>
                  <a:cubicBezTo>
                    <a:pt x="2159" y="0"/>
                    <a:pt x="0" y="887"/>
                    <a:pt x="0" y="887"/>
                  </a:cubicBezTo>
                  <a:lnTo>
                    <a:pt x="12274" y="3300"/>
                  </a:lnTo>
                  <a:cubicBezTo>
                    <a:pt x="10109" y="692"/>
                    <a:pt x="7275" y="0"/>
                    <a:pt x="4876"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3" name="Google Shape;27173;p53"/>
            <p:cNvSpPr/>
            <p:nvPr/>
          </p:nvSpPr>
          <p:spPr>
            <a:xfrm>
              <a:off x="7352164" y="2112398"/>
              <a:ext cx="149980" cy="79859"/>
            </a:xfrm>
            <a:custGeom>
              <a:avLst/>
              <a:gdLst/>
              <a:ahLst/>
              <a:cxnLst/>
              <a:rect l="l" t="t" r="r" b="b"/>
              <a:pathLst>
                <a:path w="6749" h="3594" extrusionOk="0">
                  <a:moveTo>
                    <a:pt x="6749" y="0"/>
                  </a:moveTo>
                  <a:lnTo>
                    <a:pt x="6749" y="0"/>
                  </a:lnTo>
                  <a:cubicBezTo>
                    <a:pt x="3812" y="210"/>
                    <a:pt x="1364" y="1154"/>
                    <a:pt x="0" y="3567"/>
                  </a:cubicBezTo>
                  <a:cubicBezTo>
                    <a:pt x="198" y="3585"/>
                    <a:pt x="392" y="3593"/>
                    <a:pt x="583" y="3593"/>
                  </a:cubicBezTo>
                  <a:cubicBezTo>
                    <a:pt x="4491" y="3593"/>
                    <a:pt x="6749" y="0"/>
                    <a:pt x="6749"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4" name="Google Shape;27174;p53"/>
            <p:cNvSpPr/>
            <p:nvPr/>
          </p:nvSpPr>
          <p:spPr>
            <a:xfrm>
              <a:off x="7022726" y="1871442"/>
              <a:ext cx="235470" cy="123654"/>
            </a:xfrm>
            <a:custGeom>
              <a:avLst/>
              <a:gdLst/>
              <a:ahLst/>
              <a:cxnLst/>
              <a:rect l="l" t="t" r="r" b="b"/>
              <a:pathLst>
                <a:path w="10596" h="5565" extrusionOk="0">
                  <a:moveTo>
                    <a:pt x="760" y="0"/>
                  </a:moveTo>
                  <a:cubicBezTo>
                    <a:pt x="508" y="0"/>
                    <a:pt x="255" y="13"/>
                    <a:pt x="0" y="39"/>
                  </a:cubicBezTo>
                  <a:cubicBezTo>
                    <a:pt x="4406" y="5564"/>
                    <a:pt x="8148" y="5214"/>
                    <a:pt x="10595" y="5389"/>
                  </a:cubicBezTo>
                  <a:cubicBezTo>
                    <a:pt x="7467" y="2391"/>
                    <a:pt x="4217" y="0"/>
                    <a:pt x="76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5" name="Google Shape;27175;p53"/>
            <p:cNvSpPr/>
            <p:nvPr/>
          </p:nvSpPr>
          <p:spPr>
            <a:xfrm>
              <a:off x="7204532" y="1662528"/>
              <a:ext cx="145335" cy="222222"/>
            </a:xfrm>
            <a:custGeom>
              <a:avLst/>
              <a:gdLst/>
              <a:ahLst/>
              <a:cxnLst/>
              <a:rect l="l" t="t" r="r" b="b"/>
              <a:pathLst>
                <a:path w="6540" h="10001" extrusionOk="0">
                  <a:moveTo>
                    <a:pt x="1" y="0"/>
                  </a:moveTo>
                  <a:lnTo>
                    <a:pt x="1" y="0"/>
                  </a:lnTo>
                  <a:cubicBezTo>
                    <a:pt x="385" y="4301"/>
                    <a:pt x="1889" y="7763"/>
                    <a:pt x="5036" y="10001"/>
                  </a:cubicBezTo>
                  <a:cubicBezTo>
                    <a:pt x="6539" y="6434"/>
                    <a:pt x="1" y="1"/>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6" name="Google Shape;27176;p53"/>
            <p:cNvSpPr/>
            <p:nvPr/>
          </p:nvSpPr>
          <p:spPr>
            <a:xfrm>
              <a:off x="7746863" y="2007496"/>
              <a:ext cx="155424" cy="184159"/>
            </a:xfrm>
            <a:custGeom>
              <a:avLst/>
              <a:gdLst/>
              <a:ahLst/>
              <a:cxnLst/>
              <a:rect l="l" t="t" r="r" b="b"/>
              <a:pathLst>
                <a:path w="6994" h="8288" extrusionOk="0">
                  <a:moveTo>
                    <a:pt x="6994" y="1"/>
                  </a:moveTo>
                  <a:cubicBezTo>
                    <a:pt x="3357" y="1399"/>
                    <a:pt x="630" y="5805"/>
                    <a:pt x="0" y="8288"/>
                  </a:cubicBezTo>
                  <a:cubicBezTo>
                    <a:pt x="3602" y="6330"/>
                    <a:pt x="6155" y="3707"/>
                    <a:pt x="6994"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7" name="Google Shape;27177;p53"/>
            <p:cNvSpPr/>
            <p:nvPr/>
          </p:nvSpPr>
          <p:spPr>
            <a:xfrm>
              <a:off x="7645849" y="1688170"/>
              <a:ext cx="101046" cy="212912"/>
            </a:xfrm>
            <a:custGeom>
              <a:avLst/>
              <a:gdLst/>
              <a:ahLst/>
              <a:cxnLst/>
              <a:rect l="l" t="t" r="r" b="b"/>
              <a:pathLst>
                <a:path w="4547" h="9582" extrusionOk="0">
                  <a:moveTo>
                    <a:pt x="71" y="0"/>
                  </a:moveTo>
                  <a:lnTo>
                    <a:pt x="71" y="0"/>
                  </a:lnTo>
                  <a:cubicBezTo>
                    <a:pt x="1" y="3707"/>
                    <a:pt x="1644" y="7238"/>
                    <a:pt x="4546" y="9581"/>
                  </a:cubicBezTo>
                  <a:cubicBezTo>
                    <a:pt x="4442" y="5490"/>
                    <a:pt x="3358" y="2028"/>
                    <a:pt x="7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8" name="Google Shape;27178;p53"/>
            <p:cNvSpPr/>
            <p:nvPr/>
          </p:nvSpPr>
          <p:spPr>
            <a:xfrm>
              <a:off x="7498240" y="2099954"/>
              <a:ext cx="573474" cy="2819629"/>
            </a:xfrm>
            <a:custGeom>
              <a:avLst/>
              <a:gdLst/>
              <a:ahLst/>
              <a:cxnLst/>
              <a:rect l="l" t="t" r="r" b="b"/>
              <a:pathLst>
                <a:path w="25806" h="126896" extrusionOk="0">
                  <a:moveTo>
                    <a:pt x="0" y="1"/>
                  </a:moveTo>
                  <a:lnTo>
                    <a:pt x="6259" y="20072"/>
                  </a:lnTo>
                  <a:lnTo>
                    <a:pt x="11189" y="38359"/>
                  </a:lnTo>
                  <a:lnTo>
                    <a:pt x="14791" y="57451"/>
                  </a:lnTo>
                  <a:lnTo>
                    <a:pt x="16120" y="74375"/>
                  </a:lnTo>
                  <a:lnTo>
                    <a:pt x="17763" y="95286"/>
                  </a:lnTo>
                  <a:lnTo>
                    <a:pt x="19721" y="114692"/>
                  </a:lnTo>
                  <a:lnTo>
                    <a:pt x="21050" y="126896"/>
                  </a:lnTo>
                  <a:lnTo>
                    <a:pt x="25806" y="126896"/>
                  </a:lnTo>
                  <a:lnTo>
                    <a:pt x="23358" y="114692"/>
                  </a:lnTo>
                  <a:lnTo>
                    <a:pt x="21225" y="95286"/>
                  </a:lnTo>
                  <a:lnTo>
                    <a:pt x="19232" y="74235"/>
                  </a:lnTo>
                  <a:lnTo>
                    <a:pt x="17938" y="57766"/>
                  </a:lnTo>
                  <a:lnTo>
                    <a:pt x="14302" y="37870"/>
                  </a:lnTo>
                  <a:lnTo>
                    <a:pt x="9196" y="19582"/>
                  </a:lnTo>
                  <a:lnTo>
                    <a:pt x="0"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9" name="Google Shape;27179;p53"/>
            <p:cNvSpPr/>
            <p:nvPr/>
          </p:nvSpPr>
          <p:spPr>
            <a:xfrm>
              <a:off x="7636539" y="2535070"/>
              <a:ext cx="66067" cy="10888"/>
            </a:xfrm>
            <a:custGeom>
              <a:avLst/>
              <a:gdLst/>
              <a:ahLst/>
              <a:cxnLst/>
              <a:rect l="l" t="t" r="r" b="b"/>
              <a:pathLst>
                <a:path w="2973" h="490" fill="none" extrusionOk="0">
                  <a:moveTo>
                    <a:pt x="2972" y="0"/>
                  </a:moveTo>
                  <a:lnTo>
                    <a:pt x="0" y="49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0" name="Google Shape;27180;p53"/>
            <p:cNvSpPr/>
            <p:nvPr/>
          </p:nvSpPr>
          <p:spPr>
            <a:xfrm>
              <a:off x="7746863" y="2941411"/>
              <a:ext cx="69179" cy="10910"/>
            </a:xfrm>
            <a:custGeom>
              <a:avLst/>
              <a:gdLst/>
              <a:ahLst/>
              <a:cxnLst/>
              <a:rect l="l" t="t" r="r" b="b"/>
              <a:pathLst>
                <a:path w="3113" h="491" fill="none" extrusionOk="0">
                  <a:moveTo>
                    <a:pt x="0" y="490"/>
                  </a:moveTo>
                  <a:lnTo>
                    <a:pt x="3113"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1" name="Google Shape;27181;p53"/>
            <p:cNvSpPr/>
            <p:nvPr/>
          </p:nvSpPr>
          <p:spPr>
            <a:xfrm>
              <a:off x="6760104" y="2727386"/>
              <a:ext cx="446828" cy="342544"/>
            </a:xfrm>
            <a:custGeom>
              <a:avLst/>
              <a:gdLst/>
              <a:ahLst/>
              <a:cxnLst/>
              <a:rect l="l" t="t" r="r" b="b"/>
              <a:pathLst>
                <a:path w="20107" h="15416" extrusionOk="0">
                  <a:moveTo>
                    <a:pt x="9180" y="1"/>
                  </a:moveTo>
                  <a:cubicBezTo>
                    <a:pt x="5238" y="1"/>
                    <a:pt x="1843" y="2130"/>
                    <a:pt x="1014" y="5472"/>
                  </a:cubicBezTo>
                  <a:cubicBezTo>
                    <a:pt x="0" y="9528"/>
                    <a:pt x="3217" y="13829"/>
                    <a:pt x="8218" y="15088"/>
                  </a:cubicBezTo>
                  <a:cubicBezTo>
                    <a:pt x="9126" y="15310"/>
                    <a:pt x="10029" y="15416"/>
                    <a:pt x="10906" y="15416"/>
                  </a:cubicBezTo>
                  <a:cubicBezTo>
                    <a:pt x="14856" y="15416"/>
                    <a:pt x="18263" y="13267"/>
                    <a:pt x="19092" y="9948"/>
                  </a:cubicBezTo>
                  <a:cubicBezTo>
                    <a:pt x="20106" y="5856"/>
                    <a:pt x="16855" y="1556"/>
                    <a:pt x="11889" y="332"/>
                  </a:cubicBezTo>
                  <a:cubicBezTo>
                    <a:pt x="10974" y="108"/>
                    <a:pt x="10063" y="1"/>
                    <a:pt x="9180"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2" name="Google Shape;27182;p53"/>
            <p:cNvSpPr/>
            <p:nvPr/>
          </p:nvSpPr>
          <p:spPr>
            <a:xfrm>
              <a:off x="6832364" y="2741741"/>
              <a:ext cx="296070" cy="337988"/>
            </a:xfrm>
            <a:custGeom>
              <a:avLst/>
              <a:gdLst/>
              <a:ahLst/>
              <a:cxnLst/>
              <a:rect l="l" t="t" r="r" b="b"/>
              <a:pathLst>
                <a:path w="13323" h="15211" fill="none" extrusionOk="0">
                  <a:moveTo>
                    <a:pt x="12379" y="9022"/>
                  </a:moveTo>
                  <a:cubicBezTo>
                    <a:pt x="11470" y="12798"/>
                    <a:pt x="8148" y="15211"/>
                    <a:pt x="4966" y="14442"/>
                  </a:cubicBezTo>
                  <a:cubicBezTo>
                    <a:pt x="1784" y="13637"/>
                    <a:pt x="0" y="9966"/>
                    <a:pt x="910" y="6190"/>
                  </a:cubicBezTo>
                  <a:cubicBezTo>
                    <a:pt x="1854" y="2413"/>
                    <a:pt x="5175" y="0"/>
                    <a:pt x="8357" y="805"/>
                  </a:cubicBezTo>
                  <a:cubicBezTo>
                    <a:pt x="11505" y="1574"/>
                    <a:pt x="13323" y="5245"/>
                    <a:pt x="12379" y="9022"/>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3" name="Google Shape;27183;p53"/>
            <p:cNvSpPr/>
            <p:nvPr/>
          </p:nvSpPr>
          <p:spPr>
            <a:xfrm>
              <a:off x="6912380" y="2752606"/>
              <a:ext cx="136024" cy="316257"/>
            </a:xfrm>
            <a:custGeom>
              <a:avLst/>
              <a:gdLst/>
              <a:ahLst/>
              <a:cxnLst/>
              <a:rect l="l" t="t" r="r" b="b"/>
              <a:pathLst>
                <a:path w="6121" h="14233" fill="none" extrusionOk="0">
                  <a:moveTo>
                    <a:pt x="5211" y="7659"/>
                  </a:moveTo>
                  <a:cubicBezTo>
                    <a:pt x="4267" y="11435"/>
                    <a:pt x="2554" y="14232"/>
                    <a:pt x="1365" y="13953"/>
                  </a:cubicBezTo>
                  <a:cubicBezTo>
                    <a:pt x="176" y="13638"/>
                    <a:pt x="1" y="10351"/>
                    <a:pt x="945" y="6575"/>
                  </a:cubicBezTo>
                  <a:cubicBezTo>
                    <a:pt x="1854" y="2833"/>
                    <a:pt x="3568" y="1"/>
                    <a:pt x="4756" y="316"/>
                  </a:cubicBezTo>
                  <a:cubicBezTo>
                    <a:pt x="5945" y="595"/>
                    <a:pt x="6120" y="3882"/>
                    <a:pt x="5211" y="7659"/>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4" name="Google Shape;27184;p53"/>
            <p:cNvSpPr/>
            <p:nvPr/>
          </p:nvSpPr>
          <p:spPr>
            <a:xfrm>
              <a:off x="6892959" y="2728697"/>
              <a:ext cx="233914" cy="125254"/>
            </a:xfrm>
            <a:custGeom>
              <a:avLst/>
              <a:gdLst/>
              <a:ahLst/>
              <a:cxnLst/>
              <a:rect l="l" t="t" r="r" b="b"/>
              <a:pathLst>
                <a:path w="10526" h="5637" extrusionOk="0">
                  <a:moveTo>
                    <a:pt x="3734" y="1"/>
                  </a:moveTo>
                  <a:cubicBezTo>
                    <a:pt x="1968" y="1"/>
                    <a:pt x="603" y="591"/>
                    <a:pt x="350" y="1601"/>
                  </a:cubicBezTo>
                  <a:cubicBezTo>
                    <a:pt x="1" y="3000"/>
                    <a:pt x="1924" y="4678"/>
                    <a:pt x="4616" y="5343"/>
                  </a:cubicBezTo>
                  <a:cubicBezTo>
                    <a:pt x="5396" y="5543"/>
                    <a:pt x="6155" y="5637"/>
                    <a:pt x="6850" y="5637"/>
                  </a:cubicBezTo>
                  <a:cubicBezTo>
                    <a:pt x="8588" y="5637"/>
                    <a:pt x="9926" y="5048"/>
                    <a:pt x="10176" y="4049"/>
                  </a:cubicBezTo>
                  <a:cubicBezTo>
                    <a:pt x="10526" y="2615"/>
                    <a:pt x="8603" y="937"/>
                    <a:pt x="5910" y="273"/>
                  </a:cubicBezTo>
                  <a:cubicBezTo>
                    <a:pt x="5152" y="88"/>
                    <a:pt x="4414" y="1"/>
                    <a:pt x="3734" y="1"/>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5" name="Google Shape;27185;p53"/>
            <p:cNvSpPr/>
            <p:nvPr/>
          </p:nvSpPr>
          <p:spPr>
            <a:xfrm>
              <a:off x="6996306" y="2517961"/>
              <a:ext cx="154646" cy="329456"/>
            </a:xfrm>
            <a:custGeom>
              <a:avLst/>
              <a:gdLst/>
              <a:ahLst/>
              <a:cxnLst/>
              <a:rect l="l" t="t" r="r" b="b"/>
              <a:pathLst>
                <a:path w="6959" h="14827" fill="none" extrusionOk="0">
                  <a:moveTo>
                    <a:pt x="0" y="14827"/>
                  </a:moveTo>
                  <a:cubicBezTo>
                    <a:pt x="6959" y="2728"/>
                    <a:pt x="5490" y="770"/>
                    <a:pt x="5490" y="770"/>
                  </a:cubicBezTo>
                  <a:cubicBezTo>
                    <a:pt x="4301" y="1"/>
                    <a:pt x="1434" y="5840"/>
                    <a:pt x="1259" y="9757"/>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86" name="Google Shape;27186;p53"/>
          <p:cNvSpPr/>
          <p:nvPr/>
        </p:nvSpPr>
        <p:spPr>
          <a:xfrm>
            <a:off x="8557868" y="7707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105">
            <a:extLst>
              <a:ext uri="{FF2B5EF4-FFF2-40B4-BE49-F238E27FC236}">
                <a16:creationId xmlns:a16="http://schemas.microsoft.com/office/drawing/2014/main" xmlns="" id="{6017B3C2-8B28-6B2B-9FEB-F06B9C9B8FD8}"/>
              </a:ext>
            </a:extLst>
          </p:cNvPr>
          <p:cNvSpPr txBox="1"/>
          <p:nvPr/>
        </p:nvSpPr>
        <p:spPr>
          <a:xfrm>
            <a:off x="2761767" y="43934"/>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1</a:t>
            </a:r>
          </a:p>
        </p:txBody>
      </p:sp>
      <p:sp>
        <p:nvSpPr>
          <p:cNvPr id="5" name="TextBox 4">
            <a:extLst>
              <a:ext uri="{FF2B5EF4-FFF2-40B4-BE49-F238E27FC236}">
                <a16:creationId xmlns:a16="http://schemas.microsoft.com/office/drawing/2014/main" xmlns="" id="{95DB3232-ECFE-8867-A7C1-25C1907E498A}"/>
              </a:ext>
            </a:extLst>
          </p:cNvPr>
          <p:cNvSpPr txBox="1"/>
          <p:nvPr/>
        </p:nvSpPr>
        <p:spPr>
          <a:xfrm>
            <a:off x="1404822" y="701372"/>
            <a:ext cx="7609517" cy="707886"/>
          </a:xfrm>
          <a:prstGeom prst="rect">
            <a:avLst/>
          </a:prstGeom>
          <a:noFill/>
        </p:spPr>
        <p:txBody>
          <a:bodyPr wrap="square">
            <a:spAutoFit/>
          </a:bodyPr>
          <a:lstStyle/>
          <a:p>
            <a:r>
              <a:rPr lang="en-US" sz="2000" b="1" dirty="0">
                <a:solidFill>
                  <a:schemeClr val="tx2"/>
                </a:solidFill>
              </a:rPr>
              <a:t>Em </a:t>
            </a:r>
            <a:r>
              <a:rPr lang="en-US" sz="2000" b="1" dirty="0" err="1">
                <a:solidFill>
                  <a:schemeClr val="tx2"/>
                </a:solidFill>
              </a:rPr>
              <a:t>hãy</a:t>
            </a:r>
            <a:r>
              <a:rPr lang="en-US" sz="2000" b="1" dirty="0">
                <a:solidFill>
                  <a:schemeClr val="tx2"/>
                </a:solidFill>
              </a:rPr>
              <a:t> </a:t>
            </a:r>
            <a:r>
              <a:rPr lang="en-US" sz="2000" b="1" dirty="0" err="1">
                <a:solidFill>
                  <a:schemeClr val="tx2"/>
                </a:solidFill>
              </a:rPr>
              <a:t>đọc</a:t>
            </a:r>
            <a:r>
              <a:rPr lang="en-US" sz="2000" b="1" dirty="0">
                <a:solidFill>
                  <a:schemeClr val="tx2"/>
                </a:solidFill>
              </a:rPr>
              <a:t> </a:t>
            </a:r>
            <a:r>
              <a:rPr lang="en-US" sz="2000" b="1" dirty="0" err="1">
                <a:solidFill>
                  <a:schemeClr val="tx2"/>
                </a:solidFill>
              </a:rPr>
              <a:t>các</a:t>
            </a:r>
            <a:r>
              <a:rPr lang="en-US" sz="2000" b="1" dirty="0">
                <a:solidFill>
                  <a:schemeClr val="tx2"/>
                </a:solidFill>
              </a:rPr>
              <a:t> </a:t>
            </a:r>
            <a:r>
              <a:rPr lang="en-US" sz="2000" b="1" dirty="0" err="1">
                <a:solidFill>
                  <a:schemeClr val="tx2"/>
                </a:solidFill>
              </a:rPr>
              <a:t>thông</a:t>
            </a:r>
            <a:r>
              <a:rPr lang="en-US" sz="2000" b="1" dirty="0">
                <a:solidFill>
                  <a:schemeClr val="tx2"/>
                </a:solidFill>
              </a:rPr>
              <a:t> tin 1,2 </a:t>
            </a:r>
            <a:r>
              <a:rPr lang="en-US" sz="2000" b="1" dirty="0" err="1">
                <a:solidFill>
                  <a:schemeClr val="tx2"/>
                </a:solidFill>
              </a:rPr>
              <a:t>trong</a:t>
            </a:r>
            <a:r>
              <a:rPr lang="en-US" sz="2000" b="1" dirty="0">
                <a:solidFill>
                  <a:schemeClr val="tx2"/>
                </a:solidFill>
              </a:rPr>
              <a:t> SGK tr. 11 </a:t>
            </a:r>
            <a:r>
              <a:rPr lang="en-US" sz="2000" b="1" dirty="0" err="1">
                <a:solidFill>
                  <a:schemeClr val="tx2"/>
                </a:solidFill>
              </a:rPr>
              <a:t>và</a:t>
            </a:r>
            <a:r>
              <a:rPr lang="en-US" sz="2000" b="1" dirty="0">
                <a:solidFill>
                  <a:schemeClr val="tx2"/>
                </a:solidFill>
              </a:rPr>
              <a:t> </a:t>
            </a:r>
            <a:r>
              <a:rPr lang="en-US" sz="2000" b="1" dirty="0" err="1">
                <a:solidFill>
                  <a:schemeClr val="tx2"/>
                </a:solidFill>
              </a:rPr>
              <a:t>trả</a:t>
            </a:r>
            <a:r>
              <a:rPr lang="en-US" sz="2000" b="1" dirty="0">
                <a:solidFill>
                  <a:schemeClr val="tx2"/>
                </a:solidFill>
              </a:rPr>
              <a:t> </a:t>
            </a:r>
            <a:r>
              <a:rPr lang="en-US" sz="2000" b="1" dirty="0" err="1">
                <a:solidFill>
                  <a:schemeClr val="tx2"/>
                </a:solidFill>
              </a:rPr>
              <a:t>lời</a:t>
            </a:r>
            <a:r>
              <a:rPr lang="en-US" sz="2000" b="1" dirty="0">
                <a:solidFill>
                  <a:schemeClr val="tx2"/>
                </a:solidFill>
              </a:rPr>
              <a:t> </a:t>
            </a:r>
            <a:r>
              <a:rPr lang="en-US" sz="2000" b="1" dirty="0" err="1">
                <a:solidFill>
                  <a:schemeClr val="tx2"/>
                </a:solidFill>
              </a:rPr>
              <a:t>câu</a:t>
            </a:r>
            <a:r>
              <a:rPr lang="en-US" sz="2000" b="1" dirty="0">
                <a:solidFill>
                  <a:schemeClr val="tx2"/>
                </a:solidFill>
              </a:rPr>
              <a:t> </a:t>
            </a:r>
            <a:r>
              <a:rPr lang="en-US" sz="2000" b="1" dirty="0" err="1">
                <a:solidFill>
                  <a:schemeClr val="tx2"/>
                </a:solidFill>
              </a:rPr>
              <a:t>hỏi</a:t>
            </a:r>
            <a:r>
              <a:rPr lang="en-US" sz="2000" b="1" dirty="0">
                <a:solidFill>
                  <a:schemeClr val="tx2"/>
                </a:solidFill>
              </a:rPr>
              <a:t>: </a:t>
            </a:r>
          </a:p>
        </p:txBody>
      </p:sp>
      <p:sp>
        <p:nvSpPr>
          <p:cNvPr id="23" name="TextBox 22">
            <a:extLst>
              <a:ext uri="{FF2B5EF4-FFF2-40B4-BE49-F238E27FC236}">
                <a16:creationId xmlns:a16="http://schemas.microsoft.com/office/drawing/2014/main" xmlns="" id="{07D373EB-2137-654F-FFC5-D717A86B6ED9}"/>
              </a:ext>
            </a:extLst>
          </p:cNvPr>
          <p:cNvSpPr txBox="1"/>
          <p:nvPr/>
        </p:nvSpPr>
        <p:spPr>
          <a:xfrm>
            <a:off x="632428" y="2268277"/>
            <a:ext cx="8015046" cy="2217082"/>
          </a:xfrm>
          <a:prstGeom prst="rect">
            <a:avLst/>
          </a:prstGeom>
          <a:noFill/>
        </p:spPr>
        <p:txBody>
          <a:bodyPr wrap="square">
            <a:spAutoFit/>
          </a:bodyPr>
          <a:lstStyle/>
          <a:p>
            <a:pPr algn="just">
              <a:lnSpc>
                <a:spcPct val="150000"/>
              </a:lnSpc>
            </a:pPr>
            <a:r>
              <a:rPr lang="vi-VN" sz="3200" b="1" dirty="0"/>
              <a:t>Công ước Quốc tế về xoá bỏ mọi hình thức phân biệt chủng tộc của  Liên Hợp Quốc ra đời nhằm mục đích gì</a:t>
            </a:r>
            <a:r>
              <a:rPr lang="en-US" sz="3200" b="1" dirty="0"/>
              <a:t> </a:t>
            </a:r>
            <a:r>
              <a:rPr lang="vi-VN" sz="3200" b="1" dirty="0"/>
              <a:t>? </a:t>
            </a:r>
          </a:p>
        </p:txBody>
      </p:sp>
    </p:spTree>
    <p:extLst>
      <p:ext uri="{BB962C8B-B14F-4D97-AF65-F5344CB8AC3E}">
        <p14:creationId xmlns:p14="http://schemas.microsoft.com/office/powerpoint/2010/main" val="974721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889"/>
        <p:cNvGrpSpPr/>
        <p:nvPr/>
      </p:nvGrpSpPr>
      <p:grpSpPr>
        <a:xfrm>
          <a:off x="0" y="0"/>
          <a:ext cx="0" cy="0"/>
          <a:chOff x="0" y="0"/>
          <a:chExt cx="0" cy="0"/>
        </a:xfrm>
      </p:grpSpPr>
      <p:sp>
        <p:nvSpPr>
          <p:cNvPr id="26892" name="Google Shape;26892;p49"/>
          <p:cNvSpPr/>
          <p:nvPr/>
        </p:nvSpPr>
        <p:spPr>
          <a:xfrm>
            <a:off x="7687392" y="2379475"/>
            <a:ext cx="175408" cy="252529"/>
          </a:xfrm>
          <a:custGeom>
            <a:avLst/>
            <a:gdLst/>
            <a:ahLst/>
            <a:cxnLst/>
            <a:rect l="l" t="t" r="r" b="b"/>
            <a:pathLst>
              <a:path w="4931" h="7099" fill="none" extrusionOk="0">
                <a:moveTo>
                  <a:pt x="2448" y="7099"/>
                </a:moveTo>
                <a:lnTo>
                  <a:pt x="0" y="3532"/>
                </a:lnTo>
                <a:lnTo>
                  <a:pt x="2448" y="1"/>
                </a:lnTo>
                <a:lnTo>
                  <a:pt x="4930" y="3532"/>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3" name="Google Shape;26893;p49"/>
          <p:cNvSpPr/>
          <p:nvPr/>
        </p:nvSpPr>
        <p:spPr>
          <a:xfrm>
            <a:off x="6304150" y="5410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4" name="Google Shape;26894;p49"/>
          <p:cNvSpPr/>
          <p:nvPr/>
        </p:nvSpPr>
        <p:spPr>
          <a:xfrm>
            <a:off x="7591593" y="2908133"/>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5" name="Google Shape;26895;p49"/>
          <p:cNvSpPr/>
          <p:nvPr/>
        </p:nvSpPr>
        <p:spPr>
          <a:xfrm>
            <a:off x="8457346" y="405996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6" name="Google Shape;26896;p49"/>
          <p:cNvSpPr/>
          <p:nvPr/>
        </p:nvSpPr>
        <p:spPr>
          <a:xfrm>
            <a:off x="8469797" y="4420719"/>
            <a:ext cx="36" cy="73422"/>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7" name="Google Shape;26897;p49"/>
          <p:cNvSpPr/>
          <p:nvPr/>
        </p:nvSpPr>
        <p:spPr>
          <a:xfrm>
            <a:off x="8469797" y="4555045"/>
            <a:ext cx="36" cy="73422"/>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8" name="Google Shape;26898;p49"/>
          <p:cNvSpPr/>
          <p:nvPr/>
        </p:nvSpPr>
        <p:spPr>
          <a:xfrm>
            <a:off x="8385203" y="4525199"/>
            <a:ext cx="54782" cy="36"/>
          </a:xfrm>
          <a:custGeom>
            <a:avLst/>
            <a:gdLst/>
            <a:ahLst/>
            <a:cxnLst/>
            <a:rect l="l" t="t" r="r" b="b"/>
            <a:pathLst>
              <a:path w="1540" h="1" fill="none" extrusionOk="0">
                <a:moveTo>
                  <a:pt x="1" y="1"/>
                </a:moveTo>
                <a:lnTo>
                  <a:pt x="1539" y="1"/>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9" name="Google Shape;26899;p49"/>
          <p:cNvSpPr/>
          <p:nvPr/>
        </p:nvSpPr>
        <p:spPr>
          <a:xfrm>
            <a:off x="8500888" y="4525199"/>
            <a:ext cx="54782" cy="36"/>
          </a:xfrm>
          <a:custGeom>
            <a:avLst/>
            <a:gdLst/>
            <a:ahLst/>
            <a:cxnLst/>
            <a:rect l="l" t="t" r="r" b="b"/>
            <a:pathLst>
              <a:path w="1540" h="1" fill="none" extrusionOk="0">
                <a:moveTo>
                  <a:pt x="1" y="1"/>
                </a:moveTo>
                <a:lnTo>
                  <a:pt x="1539" y="1"/>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00" name="Google Shape;26900;p49"/>
          <p:cNvGrpSpPr/>
          <p:nvPr/>
        </p:nvGrpSpPr>
        <p:grpSpPr>
          <a:xfrm>
            <a:off x="7314226" y="2364570"/>
            <a:ext cx="170431" cy="208992"/>
            <a:chOff x="7314226" y="2364570"/>
            <a:chExt cx="170431" cy="208992"/>
          </a:xfrm>
        </p:grpSpPr>
        <p:sp>
          <p:nvSpPr>
            <p:cNvPr id="26901" name="Google Shape;26901;p4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2" name="Google Shape;26902;p4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3" name="Google Shape;26903;p4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4" name="Google Shape;26904;p4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64" name="Google Shape;26964;p49"/>
          <p:cNvSpPr/>
          <p:nvPr/>
        </p:nvSpPr>
        <p:spPr>
          <a:xfrm>
            <a:off x="7256717" y="3341475"/>
            <a:ext cx="175408" cy="252529"/>
          </a:xfrm>
          <a:custGeom>
            <a:avLst/>
            <a:gdLst/>
            <a:ahLst/>
            <a:cxnLst/>
            <a:rect l="l" t="t" r="r" b="b"/>
            <a:pathLst>
              <a:path w="4931" h="7099" fill="none" extrusionOk="0">
                <a:moveTo>
                  <a:pt x="2448" y="7099"/>
                </a:moveTo>
                <a:lnTo>
                  <a:pt x="0" y="3532"/>
                </a:lnTo>
                <a:lnTo>
                  <a:pt x="2448" y="1"/>
                </a:lnTo>
                <a:lnTo>
                  <a:pt x="4930" y="3532"/>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65" name="Google Shape;26965;p49"/>
          <p:cNvGrpSpPr/>
          <p:nvPr/>
        </p:nvGrpSpPr>
        <p:grpSpPr>
          <a:xfrm>
            <a:off x="7591601" y="3983770"/>
            <a:ext cx="170431" cy="208992"/>
            <a:chOff x="7314226" y="2364570"/>
            <a:chExt cx="170431" cy="208992"/>
          </a:xfrm>
        </p:grpSpPr>
        <p:sp>
          <p:nvSpPr>
            <p:cNvPr id="26966" name="Google Shape;26966;p4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7" name="Google Shape;26967;p4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8" name="Google Shape;26968;p4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9" name="Google Shape;26969;p4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70" name="Google Shape;26970;p49"/>
          <p:cNvSpPr/>
          <p:nvPr/>
        </p:nvSpPr>
        <p:spPr>
          <a:xfrm>
            <a:off x="7345817" y="4331175"/>
            <a:ext cx="175408" cy="252529"/>
          </a:xfrm>
          <a:custGeom>
            <a:avLst/>
            <a:gdLst/>
            <a:ahLst/>
            <a:cxnLst/>
            <a:rect l="l" t="t" r="r" b="b"/>
            <a:pathLst>
              <a:path w="4931" h="7099" fill="none" extrusionOk="0">
                <a:moveTo>
                  <a:pt x="2448" y="7099"/>
                </a:moveTo>
                <a:lnTo>
                  <a:pt x="0" y="3532"/>
                </a:lnTo>
                <a:lnTo>
                  <a:pt x="2448" y="1"/>
                </a:lnTo>
                <a:lnTo>
                  <a:pt x="4930" y="3532"/>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descr="Logo&#10;&#10;Description automatically generated">
            <a:extLst>
              <a:ext uri="{FF2B5EF4-FFF2-40B4-BE49-F238E27FC236}">
                <a16:creationId xmlns:a16="http://schemas.microsoft.com/office/drawing/2014/main" xmlns="" id="{5C6A8D51-464A-2666-27F9-A4B711BA89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5849" y="498981"/>
            <a:ext cx="958024" cy="683624"/>
          </a:xfrm>
          <a:prstGeom prst="rect">
            <a:avLst/>
          </a:prstGeom>
        </p:spPr>
      </p:pic>
      <p:sp>
        <p:nvSpPr>
          <p:cNvPr id="8" name="文本框 15">
            <a:extLst>
              <a:ext uri="{FF2B5EF4-FFF2-40B4-BE49-F238E27FC236}">
                <a16:creationId xmlns:a16="http://schemas.microsoft.com/office/drawing/2014/main" xmlns="" id="{F4759989-32D0-4CC7-F98A-65238438CD41}"/>
              </a:ext>
            </a:extLst>
          </p:cNvPr>
          <p:cNvSpPr txBox="1"/>
          <p:nvPr/>
        </p:nvSpPr>
        <p:spPr>
          <a:xfrm>
            <a:off x="2079770" y="1227044"/>
            <a:ext cx="1467068" cy="646331"/>
          </a:xfrm>
          <a:prstGeom prst="rect">
            <a:avLst/>
          </a:prstGeom>
          <a:noFill/>
        </p:spPr>
        <p:txBody>
          <a:bodyPr wrap="none" rtlCol="0">
            <a:spAutoFit/>
          </a:bodyPr>
          <a:lstStyle/>
          <a:p>
            <a:r>
              <a:rPr lang="en-US" altLang="zh-CN" sz="3600" b="1" u="sng" dirty="0">
                <a:solidFill>
                  <a:schemeClr val="bg2">
                    <a:lumMod val="75000"/>
                  </a:schemeClr>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a:t>
            </a:r>
            <a:r>
              <a:rPr lang="en-US" altLang="zh-CN" sz="3600" b="1" u="sng" dirty="0" err="1">
                <a:solidFill>
                  <a:schemeClr val="bg2">
                    <a:lumMod val="75000"/>
                  </a:schemeClr>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Bài</a:t>
            </a:r>
            <a:r>
              <a:rPr lang="en-US" altLang="zh-CN" sz="3600" b="1" u="sng" dirty="0">
                <a:solidFill>
                  <a:schemeClr val="bg2">
                    <a:lumMod val="75000"/>
                  </a:schemeClr>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2:</a:t>
            </a:r>
          </a:p>
        </p:txBody>
      </p:sp>
      <p:sp>
        <p:nvSpPr>
          <p:cNvPr id="9" name="文本框 15">
            <a:extLst>
              <a:ext uri="{FF2B5EF4-FFF2-40B4-BE49-F238E27FC236}">
                <a16:creationId xmlns:a16="http://schemas.microsoft.com/office/drawing/2014/main" xmlns="" id="{0424851B-BF27-8D85-B577-202E8F078199}"/>
              </a:ext>
            </a:extLst>
          </p:cNvPr>
          <p:cNvSpPr txBox="1"/>
          <p:nvPr/>
        </p:nvSpPr>
        <p:spPr>
          <a:xfrm>
            <a:off x="-456804" y="2191355"/>
            <a:ext cx="9147385" cy="1754326"/>
          </a:xfrm>
          <a:prstGeom prst="rect">
            <a:avLst/>
          </a:prstGeom>
          <a:noFill/>
        </p:spPr>
        <p:txBody>
          <a:bodyPr wrap="square" rtlCol="0">
            <a:spAutoFit/>
          </a:bodyPr>
          <a:lstStyle/>
          <a:p>
            <a:pPr algn="ctr"/>
            <a:r>
              <a:rPr lang="en-US" sz="3600" dirty="0">
                <a:ln w="19050">
                  <a:solidFill>
                    <a:schemeClr val="bg1">
                      <a:lumMod val="10000"/>
                    </a:schemeClr>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TÔN TRỌNG SỰ ĐA DẠNG </a:t>
            </a:r>
          </a:p>
          <a:p>
            <a:pPr algn="ctr"/>
            <a:r>
              <a:rPr lang="en-US" sz="3600" dirty="0">
                <a:ln w="19050">
                  <a:solidFill>
                    <a:schemeClr val="bg1">
                      <a:lumMod val="10000"/>
                    </a:schemeClr>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CỦA CÁC DÂN TỘC</a:t>
            </a:r>
          </a:p>
          <a:p>
            <a:pPr algn="ctr"/>
            <a:r>
              <a:rPr lang="en-US" sz="3600" dirty="0">
                <a:ln w="19050">
                  <a:solidFill>
                    <a:schemeClr val="bg1">
                      <a:lumMod val="10000"/>
                    </a:schemeClr>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a:t>
            </a:r>
            <a:r>
              <a:rPr lang="en-US" sz="3600" dirty="0" err="1">
                <a:ln w="19050">
                  <a:solidFill>
                    <a:schemeClr val="bg1">
                      <a:lumMod val="10000"/>
                    </a:schemeClr>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tiết</a:t>
            </a:r>
            <a:r>
              <a:rPr lang="en-US" sz="3600" dirty="0">
                <a:ln w="19050">
                  <a:solidFill>
                    <a:schemeClr val="bg1">
                      <a:lumMod val="10000"/>
                    </a:schemeClr>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16"/>
        <p:cNvGrpSpPr/>
        <p:nvPr/>
      </p:nvGrpSpPr>
      <p:grpSpPr>
        <a:xfrm>
          <a:off x="0" y="0"/>
          <a:ext cx="0" cy="0"/>
          <a:chOff x="0" y="0"/>
          <a:chExt cx="0" cy="0"/>
        </a:xfrm>
      </p:grpSpPr>
      <p:grpSp>
        <p:nvGrpSpPr>
          <p:cNvPr id="27133" name="Google Shape;27133;p53"/>
          <p:cNvGrpSpPr/>
          <p:nvPr/>
        </p:nvGrpSpPr>
        <p:grpSpPr>
          <a:xfrm>
            <a:off x="1598922" y="1889989"/>
            <a:ext cx="372400" cy="235205"/>
            <a:chOff x="2069053" y="2530928"/>
            <a:chExt cx="440762" cy="278382"/>
          </a:xfrm>
        </p:grpSpPr>
        <p:sp>
          <p:nvSpPr>
            <p:cNvPr id="27134" name="Google Shape;27134;p53"/>
            <p:cNvSpPr/>
            <p:nvPr/>
          </p:nvSpPr>
          <p:spPr>
            <a:xfrm>
              <a:off x="2073011" y="2606408"/>
              <a:ext cx="432865" cy="202903"/>
            </a:xfrm>
            <a:custGeom>
              <a:avLst/>
              <a:gdLst/>
              <a:ahLst/>
              <a:cxnLst/>
              <a:rect l="l" t="t" r="r" b="b"/>
              <a:pathLst>
                <a:path w="19580" h="9178" extrusionOk="0">
                  <a:moveTo>
                    <a:pt x="5871" y="2550"/>
                  </a:moveTo>
                  <a:lnTo>
                    <a:pt x="6826" y="3187"/>
                  </a:lnTo>
                  <a:lnTo>
                    <a:pt x="4530" y="6628"/>
                  </a:lnTo>
                  <a:lnTo>
                    <a:pt x="3577" y="5992"/>
                  </a:lnTo>
                  <a:lnTo>
                    <a:pt x="5871" y="2550"/>
                  </a:lnTo>
                  <a:close/>
                  <a:moveTo>
                    <a:pt x="10285" y="2550"/>
                  </a:moveTo>
                  <a:lnTo>
                    <a:pt x="11238" y="3187"/>
                  </a:lnTo>
                  <a:lnTo>
                    <a:pt x="8943" y="6628"/>
                  </a:lnTo>
                  <a:lnTo>
                    <a:pt x="7989" y="5992"/>
                  </a:lnTo>
                  <a:lnTo>
                    <a:pt x="10285" y="2550"/>
                  </a:lnTo>
                  <a:close/>
                  <a:moveTo>
                    <a:pt x="14696" y="2550"/>
                  </a:moveTo>
                  <a:lnTo>
                    <a:pt x="15651" y="3187"/>
                  </a:lnTo>
                  <a:lnTo>
                    <a:pt x="13355" y="6628"/>
                  </a:lnTo>
                  <a:lnTo>
                    <a:pt x="12400" y="5992"/>
                  </a:lnTo>
                  <a:lnTo>
                    <a:pt x="14696" y="2550"/>
                  </a:lnTo>
                  <a:close/>
                  <a:moveTo>
                    <a:pt x="6311" y="0"/>
                  </a:moveTo>
                  <a:cubicBezTo>
                    <a:pt x="4134" y="0"/>
                    <a:pt x="2009" y="1139"/>
                    <a:pt x="848" y="3152"/>
                  </a:cubicBezTo>
                  <a:cubicBezTo>
                    <a:pt x="293" y="4094"/>
                    <a:pt x="0" y="5186"/>
                    <a:pt x="0" y="6310"/>
                  </a:cubicBezTo>
                  <a:cubicBezTo>
                    <a:pt x="0" y="7891"/>
                    <a:pt x="1287" y="9178"/>
                    <a:pt x="2868" y="9178"/>
                  </a:cubicBezTo>
                  <a:lnTo>
                    <a:pt x="16711" y="9178"/>
                  </a:lnTo>
                  <a:cubicBezTo>
                    <a:pt x="18292" y="9178"/>
                    <a:pt x="19579" y="7891"/>
                    <a:pt x="19579" y="6310"/>
                  </a:cubicBezTo>
                  <a:cubicBezTo>
                    <a:pt x="19579" y="5186"/>
                    <a:pt x="19287" y="4094"/>
                    <a:pt x="18734" y="3155"/>
                  </a:cubicBezTo>
                  <a:cubicBezTo>
                    <a:pt x="17607" y="1202"/>
                    <a:pt x="15523" y="0"/>
                    <a:pt x="13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5" name="Google Shape;27135;p53"/>
            <p:cNvSpPr/>
            <p:nvPr/>
          </p:nvSpPr>
          <p:spPr>
            <a:xfrm>
              <a:off x="2469204" y="2591860"/>
              <a:ext cx="40611" cy="64996"/>
            </a:xfrm>
            <a:custGeom>
              <a:avLst/>
              <a:gdLst/>
              <a:ahLst/>
              <a:cxnLst/>
              <a:rect l="l" t="t" r="r" b="b"/>
              <a:pathLst>
                <a:path w="1837" h="2940" extrusionOk="0">
                  <a:moveTo>
                    <a:pt x="390" y="0"/>
                  </a:moveTo>
                  <a:cubicBezTo>
                    <a:pt x="343" y="222"/>
                    <a:pt x="294" y="446"/>
                    <a:pt x="217" y="660"/>
                  </a:cubicBezTo>
                  <a:cubicBezTo>
                    <a:pt x="155" y="831"/>
                    <a:pt x="81" y="998"/>
                    <a:pt x="0" y="1161"/>
                  </a:cubicBezTo>
                  <a:cubicBezTo>
                    <a:pt x="626" y="1664"/>
                    <a:pt x="1166" y="2266"/>
                    <a:pt x="1600" y="2940"/>
                  </a:cubicBezTo>
                  <a:cubicBezTo>
                    <a:pt x="1836" y="1805"/>
                    <a:pt x="1357" y="641"/>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6" name="Google Shape;27136;p53"/>
            <p:cNvSpPr/>
            <p:nvPr/>
          </p:nvSpPr>
          <p:spPr>
            <a:xfrm>
              <a:off x="2354083" y="2555668"/>
              <a:ext cx="101120" cy="47332"/>
            </a:xfrm>
            <a:custGeom>
              <a:avLst/>
              <a:gdLst/>
              <a:ahLst/>
              <a:cxnLst/>
              <a:rect l="l" t="t" r="r" b="b"/>
              <a:pathLst>
                <a:path w="4574" h="2141" extrusionOk="0">
                  <a:moveTo>
                    <a:pt x="2806" y="1"/>
                  </a:moveTo>
                  <a:cubicBezTo>
                    <a:pt x="1757" y="1"/>
                    <a:pt x="749" y="412"/>
                    <a:pt x="0" y="1149"/>
                  </a:cubicBezTo>
                  <a:lnTo>
                    <a:pt x="518" y="1149"/>
                  </a:lnTo>
                  <a:cubicBezTo>
                    <a:pt x="1479" y="1149"/>
                    <a:pt x="2430" y="1331"/>
                    <a:pt x="3325" y="1682"/>
                  </a:cubicBezTo>
                  <a:cubicBezTo>
                    <a:pt x="3644" y="1808"/>
                    <a:pt x="3947" y="1971"/>
                    <a:pt x="4246" y="2140"/>
                  </a:cubicBezTo>
                  <a:cubicBezTo>
                    <a:pt x="4278" y="2064"/>
                    <a:pt x="4316" y="1992"/>
                    <a:pt x="4343" y="1914"/>
                  </a:cubicBezTo>
                  <a:cubicBezTo>
                    <a:pt x="4495" y="1484"/>
                    <a:pt x="4573" y="1031"/>
                    <a:pt x="4572" y="574"/>
                  </a:cubicBezTo>
                  <a:lnTo>
                    <a:pt x="4572" y="1"/>
                  </a:lnTo>
                  <a:lnTo>
                    <a:pt x="2812" y="1"/>
                  </a:lnTo>
                  <a:cubicBezTo>
                    <a:pt x="2810" y="1"/>
                    <a:pt x="2808" y="1"/>
                    <a:pt x="2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7" name="Google Shape;27137;p53"/>
            <p:cNvSpPr/>
            <p:nvPr/>
          </p:nvSpPr>
          <p:spPr>
            <a:xfrm>
              <a:off x="2215724" y="2530928"/>
              <a:ext cx="147435" cy="50140"/>
            </a:xfrm>
            <a:custGeom>
              <a:avLst/>
              <a:gdLst/>
              <a:ahLst/>
              <a:cxnLst/>
              <a:rect l="l" t="t" r="r" b="b"/>
              <a:pathLst>
                <a:path w="6669" h="2268" extrusionOk="0">
                  <a:moveTo>
                    <a:pt x="3335" y="0"/>
                  </a:moveTo>
                  <a:cubicBezTo>
                    <a:pt x="2635" y="0"/>
                    <a:pt x="1936" y="237"/>
                    <a:pt x="1417" y="709"/>
                  </a:cubicBezTo>
                  <a:cubicBezTo>
                    <a:pt x="1117" y="606"/>
                    <a:pt x="803" y="554"/>
                    <a:pt x="488" y="554"/>
                  </a:cubicBezTo>
                  <a:cubicBezTo>
                    <a:pt x="325" y="554"/>
                    <a:pt x="162" y="568"/>
                    <a:pt x="1" y="596"/>
                  </a:cubicBezTo>
                  <a:cubicBezTo>
                    <a:pt x="758" y="995"/>
                    <a:pt x="1388" y="1572"/>
                    <a:pt x="1864" y="2268"/>
                  </a:cubicBezTo>
                  <a:lnTo>
                    <a:pt x="4805" y="2268"/>
                  </a:lnTo>
                  <a:cubicBezTo>
                    <a:pt x="5281" y="1572"/>
                    <a:pt x="5910" y="995"/>
                    <a:pt x="6669" y="596"/>
                  </a:cubicBezTo>
                  <a:cubicBezTo>
                    <a:pt x="6507" y="568"/>
                    <a:pt x="6344" y="554"/>
                    <a:pt x="6181" y="554"/>
                  </a:cubicBezTo>
                  <a:cubicBezTo>
                    <a:pt x="5866" y="554"/>
                    <a:pt x="5552" y="606"/>
                    <a:pt x="5252" y="709"/>
                  </a:cubicBezTo>
                  <a:cubicBezTo>
                    <a:pt x="4733" y="237"/>
                    <a:pt x="4034" y="0"/>
                    <a:pt x="33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8" name="Google Shape;27138;p53"/>
            <p:cNvSpPr/>
            <p:nvPr/>
          </p:nvSpPr>
          <p:spPr>
            <a:xfrm>
              <a:off x="2123707" y="2555668"/>
              <a:ext cx="101120" cy="47332"/>
            </a:xfrm>
            <a:custGeom>
              <a:avLst/>
              <a:gdLst/>
              <a:ahLst/>
              <a:cxnLst/>
              <a:rect l="l" t="t" r="r" b="b"/>
              <a:pathLst>
                <a:path w="4574" h="2141" extrusionOk="0">
                  <a:moveTo>
                    <a:pt x="1767" y="1"/>
                  </a:moveTo>
                  <a:cubicBezTo>
                    <a:pt x="1765" y="1"/>
                    <a:pt x="1763" y="1"/>
                    <a:pt x="1761" y="1"/>
                  </a:cubicBezTo>
                  <a:lnTo>
                    <a:pt x="2" y="1"/>
                  </a:lnTo>
                  <a:lnTo>
                    <a:pt x="2" y="574"/>
                  </a:lnTo>
                  <a:cubicBezTo>
                    <a:pt x="0" y="1031"/>
                    <a:pt x="77" y="1482"/>
                    <a:pt x="229" y="1912"/>
                  </a:cubicBezTo>
                  <a:cubicBezTo>
                    <a:pt x="257" y="1990"/>
                    <a:pt x="296" y="2064"/>
                    <a:pt x="329" y="2140"/>
                  </a:cubicBezTo>
                  <a:cubicBezTo>
                    <a:pt x="628" y="1969"/>
                    <a:pt x="931" y="1807"/>
                    <a:pt x="1252" y="1680"/>
                  </a:cubicBezTo>
                  <a:cubicBezTo>
                    <a:pt x="2146" y="1329"/>
                    <a:pt x="3096" y="1149"/>
                    <a:pt x="4056" y="1147"/>
                  </a:cubicBezTo>
                  <a:lnTo>
                    <a:pt x="4573" y="1147"/>
                  </a:lnTo>
                  <a:cubicBezTo>
                    <a:pt x="3824" y="412"/>
                    <a:pt x="2818" y="1"/>
                    <a:pt x="17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9" name="Google Shape;27139;p53"/>
            <p:cNvSpPr/>
            <p:nvPr/>
          </p:nvSpPr>
          <p:spPr>
            <a:xfrm>
              <a:off x="2069053" y="2591860"/>
              <a:ext cx="40611" cy="64974"/>
            </a:xfrm>
            <a:custGeom>
              <a:avLst/>
              <a:gdLst/>
              <a:ahLst/>
              <a:cxnLst/>
              <a:rect l="l" t="t" r="r" b="b"/>
              <a:pathLst>
                <a:path w="1837" h="2939" extrusionOk="0">
                  <a:moveTo>
                    <a:pt x="1447" y="0"/>
                  </a:moveTo>
                  <a:cubicBezTo>
                    <a:pt x="481" y="639"/>
                    <a:pt x="1" y="1805"/>
                    <a:pt x="238" y="2938"/>
                  </a:cubicBezTo>
                  <a:cubicBezTo>
                    <a:pt x="671" y="2264"/>
                    <a:pt x="1211" y="1664"/>
                    <a:pt x="1837" y="1161"/>
                  </a:cubicBezTo>
                  <a:cubicBezTo>
                    <a:pt x="1755" y="997"/>
                    <a:pt x="1682" y="829"/>
                    <a:pt x="1618" y="657"/>
                  </a:cubicBezTo>
                  <a:cubicBezTo>
                    <a:pt x="1543" y="443"/>
                    <a:pt x="1493" y="222"/>
                    <a:pt x="14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46" name="Google Shape;27146;p53"/>
          <p:cNvGrpSpPr/>
          <p:nvPr/>
        </p:nvGrpSpPr>
        <p:grpSpPr>
          <a:xfrm flipH="1">
            <a:off x="-232353" y="231428"/>
            <a:ext cx="1743616" cy="3257056"/>
            <a:chOff x="6328097" y="1662528"/>
            <a:chExt cx="1743616" cy="3257056"/>
          </a:xfrm>
        </p:grpSpPr>
        <p:sp>
          <p:nvSpPr>
            <p:cNvPr id="27147" name="Google Shape;27147;p53"/>
            <p:cNvSpPr/>
            <p:nvPr/>
          </p:nvSpPr>
          <p:spPr>
            <a:xfrm>
              <a:off x="6506037" y="2473676"/>
              <a:ext cx="1240971" cy="478641"/>
            </a:xfrm>
            <a:custGeom>
              <a:avLst/>
              <a:gdLst/>
              <a:ahLst/>
              <a:cxnLst/>
              <a:rect l="l" t="t" r="r" b="b"/>
              <a:pathLst>
                <a:path w="55843" h="21541" fill="none" extrusionOk="0">
                  <a:moveTo>
                    <a:pt x="0" y="3952"/>
                  </a:moveTo>
                  <a:lnTo>
                    <a:pt x="18638" y="1"/>
                  </a:lnTo>
                  <a:lnTo>
                    <a:pt x="42975" y="7554"/>
                  </a:lnTo>
                  <a:lnTo>
                    <a:pt x="55842" y="2154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8" name="Google Shape;27148;p53"/>
            <p:cNvSpPr/>
            <p:nvPr/>
          </p:nvSpPr>
          <p:spPr>
            <a:xfrm>
              <a:off x="6830031" y="2263117"/>
              <a:ext cx="807388" cy="282838"/>
            </a:xfrm>
            <a:custGeom>
              <a:avLst/>
              <a:gdLst/>
              <a:ahLst/>
              <a:cxnLst/>
              <a:rect l="l" t="t" r="r" b="b"/>
              <a:pathLst>
                <a:path w="36332" h="12729" fill="none" extrusionOk="0">
                  <a:moveTo>
                    <a:pt x="36331" y="12729"/>
                  </a:moveTo>
                  <a:lnTo>
                    <a:pt x="22344" y="1469"/>
                  </a:lnTo>
                  <a:lnTo>
                    <a:pt x="0"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9" name="Google Shape;27149;p53"/>
            <p:cNvSpPr/>
            <p:nvPr/>
          </p:nvSpPr>
          <p:spPr>
            <a:xfrm>
              <a:off x="6580631" y="2344710"/>
              <a:ext cx="339582" cy="128987"/>
            </a:xfrm>
            <a:custGeom>
              <a:avLst/>
              <a:gdLst/>
              <a:ahLst/>
              <a:cxnLst/>
              <a:rect l="l" t="t" r="r" b="b"/>
              <a:pathLst>
                <a:path w="15281" h="5805" fill="none" extrusionOk="0">
                  <a:moveTo>
                    <a:pt x="0" y="0"/>
                  </a:moveTo>
                  <a:lnTo>
                    <a:pt x="15281" y="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0" name="Google Shape;27150;p53"/>
            <p:cNvSpPr/>
            <p:nvPr/>
          </p:nvSpPr>
          <p:spPr>
            <a:xfrm>
              <a:off x="6892959" y="2114731"/>
              <a:ext cx="282092" cy="170938"/>
            </a:xfrm>
            <a:custGeom>
              <a:avLst/>
              <a:gdLst/>
              <a:ahLst/>
              <a:cxnLst/>
              <a:rect l="l" t="t" r="r" b="b"/>
              <a:pathLst>
                <a:path w="12694" h="7693" fill="none" extrusionOk="0">
                  <a:moveTo>
                    <a:pt x="1" y="0"/>
                  </a:moveTo>
                  <a:lnTo>
                    <a:pt x="12694" y="7693"/>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1" name="Google Shape;27151;p53"/>
            <p:cNvSpPr/>
            <p:nvPr/>
          </p:nvSpPr>
          <p:spPr>
            <a:xfrm>
              <a:off x="6934156" y="1944569"/>
              <a:ext cx="391649" cy="351209"/>
            </a:xfrm>
            <a:custGeom>
              <a:avLst/>
              <a:gdLst/>
              <a:ahLst/>
              <a:cxnLst/>
              <a:rect l="l" t="t" r="r" b="b"/>
              <a:pathLst>
                <a:path w="17624" h="15806" fill="none" extrusionOk="0">
                  <a:moveTo>
                    <a:pt x="0" y="0"/>
                  </a:moveTo>
                  <a:lnTo>
                    <a:pt x="17623" y="1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2" name="Google Shape;27152;p53"/>
            <p:cNvSpPr/>
            <p:nvPr/>
          </p:nvSpPr>
          <p:spPr>
            <a:xfrm>
              <a:off x="7258927" y="1880863"/>
              <a:ext cx="243225" cy="231555"/>
            </a:xfrm>
            <a:custGeom>
              <a:avLst/>
              <a:gdLst/>
              <a:ahLst/>
              <a:cxnLst/>
              <a:rect l="l" t="t" r="r" b="b"/>
              <a:pathLst>
                <a:path w="10945" h="10421" fill="none" extrusionOk="0">
                  <a:moveTo>
                    <a:pt x="0" y="4965"/>
                  </a:moveTo>
                  <a:lnTo>
                    <a:pt x="10945" y="10420"/>
                  </a:lnTo>
                  <a:lnTo>
                    <a:pt x="2448"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3" name="Google Shape;27153;p53"/>
            <p:cNvSpPr/>
            <p:nvPr/>
          </p:nvSpPr>
          <p:spPr>
            <a:xfrm>
              <a:off x="7702578" y="1895617"/>
              <a:ext cx="44312" cy="639469"/>
            </a:xfrm>
            <a:custGeom>
              <a:avLst/>
              <a:gdLst/>
              <a:ahLst/>
              <a:cxnLst/>
              <a:rect l="l" t="t" r="r" b="b"/>
              <a:pathLst>
                <a:path w="1994" h="28779" fill="none" extrusionOk="0">
                  <a:moveTo>
                    <a:pt x="0" y="28778"/>
                  </a:moveTo>
                  <a:lnTo>
                    <a:pt x="1993" y="13323"/>
                  </a:lnTo>
                  <a:lnTo>
                    <a:pt x="1993"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4" name="Google Shape;27154;p53"/>
            <p:cNvSpPr/>
            <p:nvPr/>
          </p:nvSpPr>
          <p:spPr>
            <a:xfrm>
              <a:off x="6710375" y="2473676"/>
              <a:ext cx="209825" cy="209801"/>
            </a:xfrm>
            <a:custGeom>
              <a:avLst/>
              <a:gdLst/>
              <a:ahLst/>
              <a:cxnLst/>
              <a:rect l="l" t="t" r="r" b="b"/>
              <a:pathLst>
                <a:path w="9442" h="9442" extrusionOk="0">
                  <a:moveTo>
                    <a:pt x="9442" y="1"/>
                  </a:moveTo>
                  <a:lnTo>
                    <a:pt x="1" y="9442"/>
                  </a:lnTo>
                  <a:cubicBezTo>
                    <a:pt x="7064" y="8183"/>
                    <a:pt x="9441" y="1"/>
                    <a:pt x="9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5" name="Google Shape;27155;p53"/>
            <p:cNvSpPr/>
            <p:nvPr/>
          </p:nvSpPr>
          <p:spPr>
            <a:xfrm>
              <a:off x="6483506" y="2561490"/>
              <a:ext cx="85490" cy="215223"/>
            </a:xfrm>
            <a:custGeom>
              <a:avLst/>
              <a:gdLst/>
              <a:ahLst/>
              <a:cxnLst/>
              <a:rect l="l" t="t" r="r" b="b"/>
              <a:pathLst>
                <a:path w="3847" h="9686" extrusionOk="0">
                  <a:moveTo>
                    <a:pt x="1014" y="0"/>
                  </a:moveTo>
                  <a:cubicBezTo>
                    <a:pt x="0" y="2658"/>
                    <a:pt x="0" y="5874"/>
                    <a:pt x="1014" y="9686"/>
                  </a:cubicBezTo>
                  <a:cubicBezTo>
                    <a:pt x="3847" y="4860"/>
                    <a:pt x="1014" y="0"/>
                    <a:pt x="1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6" name="Google Shape;27156;p53"/>
            <p:cNvSpPr/>
            <p:nvPr/>
          </p:nvSpPr>
          <p:spPr>
            <a:xfrm>
              <a:off x="6380937" y="2244475"/>
              <a:ext cx="199736" cy="100346"/>
            </a:xfrm>
            <a:custGeom>
              <a:avLst/>
              <a:gdLst/>
              <a:ahLst/>
              <a:cxnLst/>
              <a:rect l="l" t="t" r="r" b="b"/>
              <a:pathLst>
                <a:path w="8988" h="4516" extrusionOk="0">
                  <a:moveTo>
                    <a:pt x="1" y="1"/>
                  </a:moveTo>
                  <a:cubicBezTo>
                    <a:pt x="4857" y="4269"/>
                    <a:pt x="8154" y="4515"/>
                    <a:pt x="8850" y="4515"/>
                  </a:cubicBezTo>
                  <a:cubicBezTo>
                    <a:pt x="8941" y="4515"/>
                    <a:pt x="8987" y="4511"/>
                    <a:pt x="8987" y="4511"/>
                  </a:cubicBezTo>
                  <a:cubicBezTo>
                    <a:pt x="7483" y="1714"/>
                    <a:pt x="4441" y="2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7" name="Google Shape;27157;p53"/>
            <p:cNvSpPr/>
            <p:nvPr/>
          </p:nvSpPr>
          <p:spPr>
            <a:xfrm>
              <a:off x="6656758" y="2263117"/>
              <a:ext cx="173313" cy="65749"/>
            </a:xfrm>
            <a:custGeom>
              <a:avLst/>
              <a:gdLst/>
              <a:ahLst/>
              <a:cxnLst/>
              <a:rect l="l" t="t" r="r" b="b"/>
              <a:pathLst>
                <a:path w="7799" h="2959" extrusionOk="0">
                  <a:moveTo>
                    <a:pt x="7798" y="1"/>
                  </a:moveTo>
                  <a:lnTo>
                    <a:pt x="1" y="2868"/>
                  </a:lnTo>
                  <a:cubicBezTo>
                    <a:pt x="516" y="2930"/>
                    <a:pt x="1001" y="2959"/>
                    <a:pt x="1458" y="2959"/>
                  </a:cubicBezTo>
                  <a:cubicBezTo>
                    <a:pt x="6116" y="2959"/>
                    <a:pt x="7798" y="1"/>
                    <a:pt x="77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8" name="Google Shape;27158;p53"/>
            <p:cNvSpPr/>
            <p:nvPr/>
          </p:nvSpPr>
          <p:spPr>
            <a:xfrm>
              <a:off x="7238729" y="2295759"/>
              <a:ext cx="87823" cy="153851"/>
            </a:xfrm>
            <a:custGeom>
              <a:avLst/>
              <a:gdLst/>
              <a:ahLst/>
              <a:cxnLst/>
              <a:rect l="l" t="t" r="r" b="b"/>
              <a:pathLst>
                <a:path w="3952" h="6924" extrusionOk="0">
                  <a:moveTo>
                    <a:pt x="3777" y="0"/>
                  </a:moveTo>
                  <a:cubicBezTo>
                    <a:pt x="1329" y="1784"/>
                    <a:pt x="0" y="4057"/>
                    <a:pt x="175" y="6924"/>
                  </a:cubicBezTo>
                  <a:cubicBezTo>
                    <a:pt x="3042" y="6085"/>
                    <a:pt x="3951" y="1539"/>
                    <a:pt x="3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9" name="Google Shape;27159;p53"/>
            <p:cNvSpPr/>
            <p:nvPr/>
          </p:nvSpPr>
          <p:spPr>
            <a:xfrm>
              <a:off x="6656758" y="2103843"/>
              <a:ext cx="236247" cy="43107"/>
            </a:xfrm>
            <a:custGeom>
              <a:avLst/>
              <a:gdLst/>
              <a:ahLst/>
              <a:cxnLst/>
              <a:rect l="l" t="t" r="r" b="b"/>
              <a:pathLst>
                <a:path w="10631" h="1940" extrusionOk="0">
                  <a:moveTo>
                    <a:pt x="1" y="1"/>
                  </a:moveTo>
                  <a:lnTo>
                    <a:pt x="1" y="1"/>
                  </a:lnTo>
                  <a:cubicBezTo>
                    <a:pt x="2561" y="1471"/>
                    <a:pt x="4662" y="1940"/>
                    <a:pt x="6300" y="1940"/>
                  </a:cubicBezTo>
                  <a:cubicBezTo>
                    <a:pt x="9181" y="1940"/>
                    <a:pt x="10631" y="490"/>
                    <a:pt x="10631" y="490"/>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0" name="Google Shape;27160;p53"/>
            <p:cNvSpPr/>
            <p:nvPr/>
          </p:nvSpPr>
          <p:spPr>
            <a:xfrm>
              <a:off x="6760104" y="1713034"/>
              <a:ext cx="178736" cy="236221"/>
            </a:xfrm>
            <a:custGeom>
              <a:avLst/>
              <a:gdLst/>
              <a:ahLst/>
              <a:cxnLst/>
              <a:rect l="l" t="t" r="r" b="b"/>
              <a:pathLst>
                <a:path w="8043" h="10631" extrusionOk="0">
                  <a:moveTo>
                    <a:pt x="0" y="0"/>
                  </a:moveTo>
                  <a:lnTo>
                    <a:pt x="0" y="0"/>
                  </a:lnTo>
                  <a:cubicBezTo>
                    <a:pt x="665" y="4896"/>
                    <a:pt x="5980" y="10106"/>
                    <a:pt x="8043" y="10630"/>
                  </a:cubicBezTo>
                  <a:cubicBezTo>
                    <a:pt x="7274" y="6049"/>
                    <a:pt x="4791" y="237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1" name="Google Shape;27161;p53"/>
            <p:cNvSpPr/>
            <p:nvPr/>
          </p:nvSpPr>
          <p:spPr>
            <a:xfrm>
              <a:off x="7108185" y="1949235"/>
              <a:ext cx="78512" cy="211357"/>
            </a:xfrm>
            <a:custGeom>
              <a:avLst/>
              <a:gdLst/>
              <a:ahLst/>
              <a:cxnLst/>
              <a:rect l="l" t="t" r="r" b="b"/>
              <a:pathLst>
                <a:path w="3533" h="9512" extrusionOk="0">
                  <a:moveTo>
                    <a:pt x="1399" y="0"/>
                  </a:moveTo>
                  <a:lnTo>
                    <a:pt x="1399" y="0"/>
                  </a:lnTo>
                  <a:cubicBezTo>
                    <a:pt x="1" y="3742"/>
                    <a:pt x="3008" y="9511"/>
                    <a:pt x="3008" y="9511"/>
                  </a:cubicBezTo>
                  <a:cubicBezTo>
                    <a:pt x="3532" y="5770"/>
                    <a:pt x="3392" y="2378"/>
                    <a:pt x="1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2" name="Google Shape;27162;p53"/>
            <p:cNvSpPr/>
            <p:nvPr/>
          </p:nvSpPr>
          <p:spPr>
            <a:xfrm>
              <a:off x="7169580" y="1763541"/>
              <a:ext cx="128224" cy="227666"/>
            </a:xfrm>
            <a:custGeom>
              <a:avLst/>
              <a:gdLst/>
              <a:ahLst/>
              <a:cxnLst/>
              <a:rect l="l" t="t" r="r" b="b"/>
              <a:pathLst>
                <a:path w="5770" h="10246" extrusionOk="0">
                  <a:moveTo>
                    <a:pt x="0" y="0"/>
                  </a:moveTo>
                  <a:lnTo>
                    <a:pt x="4021" y="10245"/>
                  </a:lnTo>
                  <a:cubicBezTo>
                    <a:pt x="4021" y="10245"/>
                    <a:pt x="5770" y="388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3" name="Google Shape;27163;p53"/>
            <p:cNvSpPr/>
            <p:nvPr/>
          </p:nvSpPr>
          <p:spPr>
            <a:xfrm>
              <a:off x="7434512" y="1858310"/>
              <a:ext cx="88601" cy="254108"/>
            </a:xfrm>
            <a:custGeom>
              <a:avLst/>
              <a:gdLst/>
              <a:ahLst/>
              <a:cxnLst/>
              <a:rect l="l" t="t" r="r" b="b"/>
              <a:pathLst>
                <a:path w="3987" h="11436" extrusionOk="0">
                  <a:moveTo>
                    <a:pt x="2099" y="1"/>
                  </a:moveTo>
                  <a:cubicBezTo>
                    <a:pt x="1" y="5701"/>
                    <a:pt x="3043" y="11435"/>
                    <a:pt x="3043" y="11435"/>
                  </a:cubicBezTo>
                  <a:cubicBezTo>
                    <a:pt x="3567" y="7449"/>
                    <a:pt x="3987" y="3533"/>
                    <a:pt x="2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4" name="Google Shape;27164;p53"/>
            <p:cNvSpPr/>
            <p:nvPr/>
          </p:nvSpPr>
          <p:spPr>
            <a:xfrm>
              <a:off x="7622540" y="1984965"/>
              <a:ext cx="124357" cy="206690"/>
            </a:xfrm>
            <a:custGeom>
              <a:avLst/>
              <a:gdLst/>
              <a:ahLst/>
              <a:cxnLst/>
              <a:rect l="l" t="t" r="r" b="b"/>
              <a:pathLst>
                <a:path w="5596" h="9302" extrusionOk="0">
                  <a:moveTo>
                    <a:pt x="1" y="1"/>
                  </a:moveTo>
                  <a:lnTo>
                    <a:pt x="1" y="1"/>
                  </a:lnTo>
                  <a:cubicBezTo>
                    <a:pt x="805" y="3637"/>
                    <a:pt x="2763" y="6889"/>
                    <a:pt x="5595" y="9302"/>
                  </a:cubicBezTo>
                  <a:cubicBezTo>
                    <a:pt x="5071" y="5700"/>
                    <a:pt x="3497" y="248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5" name="Google Shape;27165;p53"/>
            <p:cNvSpPr/>
            <p:nvPr/>
          </p:nvSpPr>
          <p:spPr>
            <a:xfrm>
              <a:off x="7746863" y="1688170"/>
              <a:ext cx="103357" cy="212912"/>
            </a:xfrm>
            <a:custGeom>
              <a:avLst/>
              <a:gdLst/>
              <a:ahLst/>
              <a:cxnLst/>
              <a:rect l="l" t="t" r="r" b="b"/>
              <a:pathLst>
                <a:path w="4651" h="9582" extrusionOk="0">
                  <a:moveTo>
                    <a:pt x="2798" y="0"/>
                  </a:moveTo>
                  <a:lnTo>
                    <a:pt x="0" y="9581"/>
                  </a:lnTo>
                  <a:cubicBezTo>
                    <a:pt x="4651" y="7169"/>
                    <a:pt x="2798" y="1"/>
                    <a:pt x="2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6" name="Google Shape;27166;p53"/>
            <p:cNvSpPr/>
            <p:nvPr/>
          </p:nvSpPr>
          <p:spPr>
            <a:xfrm>
              <a:off x="6328097" y="2562268"/>
              <a:ext cx="177980" cy="139875"/>
            </a:xfrm>
            <a:custGeom>
              <a:avLst/>
              <a:gdLst/>
              <a:ahLst/>
              <a:cxnLst/>
              <a:rect l="l" t="t" r="r" b="b"/>
              <a:pathLst>
                <a:path w="8009" h="6295" extrusionOk="0">
                  <a:moveTo>
                    <a:pt x="8008" y="0"/>
                  </a:moveTo>
                  <a:lnTo>
                    <a:pt x="1" y="6294"/>
                  </a:lnTo>
                  <a:cubicBezTo>
                    <a:pt x="30" y="6294"/>
                    <a:pt x="59" y="6295"/>
                    <a:pt x="88" y="6295"/>
                  </a:cubicBezTo>
                  <a:cubicBezTo>
                    <a:pt x="5380" y="6295"/>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7" name="Google Shape;27167;p53"/>
            <p:cNvSpPr/>
            <p:nvPr/>
          </p:nvSpPr>
          <p:spPr>
            <a:xfrm>
              <a:off x="6402691" y="2344710"/>
              <a:ext cx="177980" cy="106456"/>
            </a:xfrm>
            <a:custGeom>
              <a:avLst/>
              <a:gdLst/>
              <a:ahLst/>
              <a:cxnLst/>
              <a:rect l="l" t="t" r="r" b="b"/>
              <a:pathLst>
                <a:path w="8009" h="4791" extrusionOk="0">
                  <a:moveTo>
                    <a:pt x="8008" y="0"/>
                  </a:moveTo>
                  <a:lnTo>
                    <a:pt x="8008" y="0"/>
                  </a:lnTo>
                  <a:cubicBezTo>
                    <a:pt x="4511" y="280"/>
                    <a:pt x="1994" y="2133"/>
                    <a:pt x="1" y="4791"/>
                  </a:cubicBezTo>
                  <a:cubicBezTo>
                    <a:pt x="5595" y="3707"/>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8" name="Google Shape;27168;p53"/>
            <p:cNvSpPr/>
            <p:nvPr/>
          </p:nvSpPr>
          <p:spPr>
            <a:xfrm>
              <a:off x="6534013" y="2158794"/>
              <a:ext cx="296070" cy="104345"/>
            </a:xfrm>
            <a:custGeom>
              <a:avLst/>
              <a:gdLst/>
              <a:ahLst/>
              <a:cxnLst/>
              <a:rect l="l" t="t" r="r" b="b"/>
              <a:pathLst>
                <a:path w="13323" h="4696" extrusionOk="0">
                  <a:moveTo>
                    <a:pt x="1230" y="0"/>
                  </a:moveTo>
                  <a:cubicBezTo>
                    <a:pt x="823" y="0"/>
                    <a:pt x="413" y="15"/>
                    <a:pt x="0" y="45"/>
                  </a:cubicBezTo>
                  <a:cubicBezTo>
                    <a:pt x="5490" y="4066"/>
                    <a:pt x="13322" y="4696"/>
                    <a:pt x="13322" y="4696"/>
                  </a:cubicBezTo>
                  <a:cubicBezTo>
                    <a:pt x="9582" y="1690"/>
                    <a:pt x="5578" y="0"/>
                    <a:pt x="123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9" name="Google Shape;27169;p53"/>
            <p:cNvSpPr/>
            <p:nvPr/>
          </p:nvSpPr>
          <p:spPr>
            <a:xfrm>
              <a:off x="7022726" y="2285649"/>
              <a:ext cx="146891" cy="123565"/>
            </a:xfrm>
            <a:custGeom>
              <a:avLst/>
              <a:gdLst/>
              <a:ahLst/>
              <a:cxnLst/>
              <a:rect l="l" t="t" r="r" b="b"/>
              <a:pathLst>
                <a:path w="6610" h="5561" extrusionOk="0">
                  <a:moveTo>
                    <a:pt x="6609" y="1"/>
                  </a:moveTo>
                  <a:lnTo>
                    <a:pt x="6609" y="1"/>
                  </a:lnTo>
                  <a:cubicBezTo>
                    <a:pt x="3707" y="735"/>
                    <a:pt x="1504" y="2623"/>
                    <a:pt x="0" y="5561"/>
                  </a:cubicBezTo>
                  <a:cubicBezTo>
                    <a:pt x="4756" y="5246"/>
                    <a:pt x="6609" y="1"/>
                    <a:pt x="6609"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0" name="Google Shape;27170;p53"/>
            <p:cNvSpPr/>
            <p:nvPr/>
          </p:nvSpPr>
          <p:spPr>
            <a:xfrm>
              <a:off x="7286125" y="2641505"/>
              <a:ext cx="174847" cy="107256"/>
            </a:xfrm>
            <a:custGeom>
              <a:avLst/>
              <a:gdLst/>
              <a:ahLst/>
              <a:cxnLst/>
              <a:rect l="l" t="t" r="r" b="b"/>
              <a:pathLst>
                <a:path w="7868" h="4827" extrusionOk="0">
                  <a:moveTo>
                    <a:pt x="7868" y="1"/>
                  </a:moveTo>
                  <a:lnTo>
                    <a:pt x="7868" y="1"/>
                  </a:lnTo>
                  <a:cubicBezTo>
                    <a:pt x="4301" y="420"/>
                    <a:pt x="1678" y="2029"/>
                    <a:pt x="0" y="4826"/>
                  </a:cubicBezTo>
                  <a:lnTo>
                    <a:pt x="0" y="4826"/>
                  </a:lnTo>
                  <a:cubicBezTo>
                    <a:pt x="4860" y="4197"/>
                    <a:pt x="7868" y="1"/>
                    <a:pt x="7868"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1" name="Google Shape;27171;p53"/>
            <p:cNvSpPr/>
            <p:nvPr/>
          </p:nvSpPr>
          <p:spPr>
            <a:xfrm>
              <a:off x="6733684" y="1991187"/>
              <a:ext cx="159313" cy="123565"/>
            </a:xfrm>
            <a:custGeom>
              <a:avLst/>
              <a:gdLst/>
              <a:ahLst/>
              <a:cxnLst/>
              <a:rect l="l" t="t" r="r" b="b"/>
              <a:pathLst>
                <a:path w="7169" h="5561" extrusionOk="0">
                  <a:moveTo>
                    <a:pt x="1" y="0"/>
                  </a:moveTo>
                  <a:lnTo>
                    <a:pt x="1" y="0"/>
                  </a:lnTo>
                  <a:cubicBezTo>
                    <a:pt x="2343" y="3952"/>
                    <a:pt x="7169" y="5560"/>
                    <a:pt x="7169" y="5560"/>
                  </a:cubicBezTo>
                  <a:cubicBezTo>
                    <a:pt x="5875" y="2378"/>
                    <a:pt x="3532" y="455"/>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2" name="Google Shape;27172;p53"/>
            <p:cNvSpPr/>
            <p:nvPr/>
          </p:nvSpPr>
          <p:spPr>
            <a:xfrm>
              <a:off x="6666090" y="1875908"/>
              <a:ext cx="272759" cy="73348"/>
            </a:xfrm>
            <a:custGeom>
              <a:avLst/>
              <a:gdLst/>
              <a:ahLst/>
              <a:cxnLst/>
              <a:rect l="l" t="t" r="r" b="b"/>
              <a:pathLst>
                <a:path w="12274" h="3301" extrusionOk="0">
                  <a:moveTo>
                    <a:pt x="4876" y="0"/>
                  </a:moveTo>
                  <a:cubicBezTo>
                    <a:pt x="2159" y="0"/>
                    <a:pt x="0" y="887"/>
                    <a:pt x="0" y="887"/>
                  </a:cubicBezTo>
                  <a:lnTo>
                    <a:pt x="12274" y="3300"/>
                  </a:lnTo>
                  <a:cubicBezTo>
                    <a:pt x="10109" y="692"/>
                    <a:pt x="7275" y="0"/>
                    <a:pt x="4876"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3" name="Google Shape;27173;p53"/>
            <p:cNvSpPr/>
            <p:nvPr/>
          </p:nvSpPr>
          <p:spPr>
            <a:xfrm>
              <a:off x="7352164" y="2112398"/>
              <a:ext cx="149980" cy="79859"/>
            </a:xfrm>
            <a:custGeom>
              <a:avLst/>
              <a:gdLst/>
              <a:ahLst/>
              <a:cxnLst/>
              <a:rect l="l" t="t" r="r" b="b"/>
              <a:pathLst>
                <a:path w="6749" h="3594" extrusionOk="0">
                  <a:moveTo>
                    <a:pt x="6749" y="0"/>
                  </a:moveTo>
                  <a:lnTo>
                    <a:pt x="6749" y="0"/>
                  </a:lnTo>
                  <a:cubicBezTo>
                    <a:pt x="3812" y="210"/>
                    <a:pt x="1364" y="1154"/>
                    <a:pt x="0" y="3567"/>
                  </a:cubicBezTo>
                  <a:cubicBezTo>
                    <a:pt x="198" y="3585"/>
                    <a:pt x="392" y="3593"/>
                    <a:pt x="583" y="3593"/>
                  </a:cubicBezTo>
                  <a:cubicBezTo>
                    <a:pt x="4491" y="3593"/>
                    <a:pt x="6749" y="0"/>
                    <a:pt x="6749"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4" name="Google Shape;27174;p53"/>
            <p:cNvSpPr/>
            <p:nvPr/>
          </p:nvSpPr>
          <p:spPr>
            <a:xfrm>
              <a:off x="7022726" y="1871442"/>
              <a:ext cx="235470" cy="123654"/>
            </a:xfrm>
            <a:custGeom>
              <a:avLst/>
              <a:gdLst/>
              <a:ahLst/>
              <a:cxnLst/>
              <a:rect l="l" t="t" r="r" b="b"/>
              <a:pathLst>
                <a:path w="10596" h="5565" extrusionOk="0">
                  <a:moveTo>
                    <a:pt x="760" y="0"/>
                  </a:moveTo>
                  <a:cubicBezTo>
                    <a:pt x="508" y="0"/>
                    <a:pt x="255" y="13"/>
                    <a:pt x="0" y="39"/>
                  </a:cubicBezTo>
                  <a:cubicBezTo>
                    <a:pt x="4406" y="5564"/>
                    <a:pt x="8148" y="5214"/>
                    <a:pt x="10595" y="5389"/>
                  </a:cubicBezTo>
                  <a:cubicBezTo>
                    <a:pt x="7467" y="2391"/>
                    <a:pt x="4217" y="0"/>
                    <a:pt x="76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5" name="Google Shape;27175;p53"/>
            <p:cNvSpPr/>
            <p:nvPr/>
          </p:nvSpPr>
          <p:spPr>
            <a:xfrm>
              <a:off x="7204532" y="1662528"/>
              <a:ext cx="145335" cy="222222"/>
            </a:xfrm>
            <a:custGeom>
              <a:avLst/>
              <a:gdLst/>
              <a:ahLst/>
              <a:cxnLst/>
              <a:rect l="l" t="t" r="r" b="b"/>
              <a:pathLst>
                <a:path w="6540" h="10001" extrusionOk="0">
                  <a:moveTo>
                    <a:pt x="1" y="0"/>
                  </a:moveTo>
                  <a:lnTo>
                    <a:pt x="1" y="0"/>
                  </a:lnTo>
                  <a:cubicBezTo>
                    <a:pt x="385" y="4301"/>
                    <a:pt x="1889" y="7763"/>
                    <a:pt x="5036" y="10001"/>
                  </a:cubicBezTo>
                  <a:cubicBezTo>
                    <a:pt x="6539" y="6434"/>
                    <a:pt x="1" y="1"/>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6" name="Google Shape;27176;p53"/>
            <p:cNvSpPr/>
            <p:nvPr/>
          </p:nvSpPr>
          <p:spPr>
            <a:xfrm>
              <a:off x="7746863" y="2007496"/>
              <a:ext cx="155424" cy="184159"/>
            </a:xfrm>
            <a:custGeom>
              <a:avLst/>
              <a:gdLst/>
              <a:ahLst/>
              <a:cxnLst/>
              <a:rect l="l" t="t" r="r" b="b"/>
              <a:pathLst>
                <a:path w="6994" h="8288" extrusionOk="0">
                  <a:moveTo>
                    <a:pt x="6994" y="1"/>
                  </a:moveTo>
                  <a:cubicBezTo>
                    <a:pt x="3357" y="1399"/>
                    <a:pt x="630" y="5805"/>
                    <a:pt x="0" y="8288"/>
                  </a:cubicBezTo>
                  <a:cubicBezTo>
                    <a:pt x="3602" y="6330"/>
                    <a:pt x="6155" y="3707"/>
                    <a:pt x="6994"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7" name="Google Shape;27177;p53"/>
            <p:cNvSpPr/>
            <p:nvPr/>
          </p:nvSpPr>
          <p:spPr>
            <a:xfrm>
              <a:off x="7645849" y="1688170"/>
              <a:ext cx="101046" cy="212912"/>
            </a:xfrm>
            <a:custGeom>
              <a:avLst/>
              <a:gdLst/>
              <a:ahLst/>
              <a:cxnLst/>
              <a:rect l="l" t="t" r="r" b="b"/>
              <a:pathLst>
                <a:path w="4547" h="9582" extrusionOk="0">
                  <a:moveTo>
                    <a:pt x="71" y="0"/>
                  </a:moveTo>
                  <a:lnTo>
                    <a:pt x="71" y="0"/>
                  </a:lnTo>
                  <a:cubicBezTo>
                    <a:pt x="1" y="3707"/>
                    <a:pt x="1644" y="7238"/>
                    <a:pt x="4546" y="9581"/>
                  </a:cubicBezTo>
                  <a:cubicBezTo>
                    <a:pt x="4442" y="5490"/>
                    <a:pt x="3358" y="2028"/>
                    <a:pt x="7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8" name="Google Shape;27178;p53"/>
            <p:cNvSpPr/>
            <p:nvPr/>
          </p:nvSpPr>
          <p:spPr>
            <a:xfrm>
              <a:off x="7498240" y="2099954"/>
              <a:ext cx="573474" cy="2819629"/>
            </a:xfrm>
            <a:custGeom>
              <a:avLst/>
              <a:gdLst/>
              <a:ahLst/>
              <a:cxnLst/>
              <a:rect l="l" t="t" r="r" b="b"/>
              <a:pathLst>
                <a:path w="25806" h="126896" extrusionOk="0">
                  <a:moveTo>
                    <a:pt x="0" y="1"/>
                  </a:moveTo>
                  <a:lnTo>
                    <a:pt x="6259" y="20072"/>
                  </a:lnTo>
                  <a:lnTo>
                    <a:pt x="11189" y="38359"/>
                  </a:lnTo>
                  <a:lnTo>
                    <a:pt x="14791" y="57451"/>
                  </a:lnTo>
                  <a:lnTo>
                    <a:pt x="16120" y="74375"/>
                  </a:lnTo>
                  <a:lnTo>
                    <a:pt x="17763" y="95286"/>
                  </a:lnTo>
                  <a:lnTo>
                    <a:pt x="19721" y="114692"/>
                  </a:lnTo>
                  <a:lnTo>
                    <a:pt x="21050" y="126896"/>
                  </a:lnTo>
                  <a:lnTo>
                    <a:pt x="25806" y="126896"/>
                  </a:lnTo>
                  <a:lnTo>
                    <a:pt x="23358" y="114692"/>
                  </a:lnTo>
                  <a:lnTo>
                    <a:pt x="21225" y="95286"/>
                  </a:lnTo>
                  <a:lnTo>
                    <a:pt x="19232" y="74235"/>
                  </a:lnTo>
                  <a:lnTo>
                    <a:pt x="17938" y="57766"/>
                  </a:lnTo>
                  <a:lnTo>
                    <a:pt x="14302" y="37870"/>
                  </a:lnTo>
                  <a:lnTo>
                    <a:pt x="9196" y="19582"/>
                  </a:lnTo>
                  <a:lnTo>
                    <a:pt x="0"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9" name="Google Shape;27179;p53"/>
            <p:cNvSpPr/>
            <p:nvPr/>
          </p:nvSpPr>
          <p:spPr>
            <a:xfrm>
              <a:off x="7636539" y="2535070"/>
              <a:ext cx="66067" cy="10888"/>
            </a:xfrm>
            <a:custGeom>
              <a:avLst/>
              <a:gdLst/>
              <a:ahLst/>
              <a:cxnLst/>
              <a:rect l="l" t="t" r="r" b="b"/>
              <a:pathLst>
                <a:path w="2973" h="490" fill="none" extrusionOk="0">
                  <a:moveTo>
                    <a:pt x="2972" y="0"/>
                  </a:moveTo>
                  <a:lnTo>
                    <a:pt x="0" y="49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0" name="Google Shape;27180;p53"/>
            <p:cNvSpPr/>
            <p:nvPr/>
          </p:nvSpPr>
          <p:spPr>
            <a:xfrm>
              <a:off x="7746863" y="2941411"/>
              <a:ext cx="69179" cy="10910"/>
            </a:xfrm>
            <a:custGeom>
              <a:avLst/>
              <a:gdLst/>
              <a:ahLst/>
              <a:cxnLst/>
              <a:rect l="l" t="t" r="r" b="b"/>
              <a:pathLst>
                <a:path w="3113" h="491" fill="none" extrusionOk="0">
                  <a:moveTo>
                    <a:pt x="0" y="490"/>
                  </a:moveTo>
                  <a:lnTo>
                    <a:pt x="3113"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1" name="Google Shape;27181;p53"/>
            <p:cNvSpPr/>
            <p:nvPr/>
          </p:nvSpPr>
          <p:spPr>
            <a:xfrm>
              <a:off x="6760104" y="2727386"/>
              <a:ext cx="446828" cy="342544"/>
            </a:xfrm>
            <a:custGeom>
              <a:avLst/>
              <a:gdLst/>
              <a:ahLst/>
              <a:cxnLst/>
              <a:rect l="l" t="t" r="r" b="b"/>
              <a:pathLst>
                <a:path w="20107" h="15416" extrusionOk="0">
                  <a:moveTo>
                    <a:pt x="9180" y="1"/>
                  </a:moveTo>
                  <a:cubicBezTo>
                    <a:pt x="5238" y="1"/>
                    <a:pt x="1843" y="2130"/>
                    <a:pt x="1014" y="5472"/>
                  </a:cubicBezTo>
                  <a:cubicBezTo>
                    <a:pt x="0" y="9528"/>
                    <a:pt x="3217" y="13829"/>
                    <a:pt x="8218" y="15088"/>
                  </a:cubicBezTo>
                  <a:cubicBezTo>
                    <a:pt x="9126" y="15310"/>
                    <a:pt x="10029" y="15416"/>
                    <a:pt x="10906" y="15416"/>
                  </a:cubicBezTo>
                  <a:cubicBezTo>
                    <a:pt x="14856" y="15416"/>
                    <a:pt x="18263" y="13267"/>
                    <a:pt x="19092" y="9948"/>
                  </a:cubicBezTo>
                  <a:cubicBezTo>
                    <a:pt x="20106" y="5856"/>
                    <a:pt x="16855" y="1556"/>
                    <a:pt x="11889" y="332"/>
                  </a:cubicBezTo>
                  <a:cubicBezTo>
                    <a:pt x="10974" y="108"/>
                    <a:pt x="10063" y="1"/>
                    <a:pt x="9180"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2" name="Google Shape;27182;p53"/>
            <p:cNvSpPr/>
            <p:nvPr/>
          </p:nvSpPr>
          <p:spPr>
            <a:xfrm>
              <a:off x="6832364" y="2741741"/>
              <a:ext cx="296070" cy="337988"/>
            </a:xfrm>
            <a:custGeom>
              <a:avLst/>
              <a:gdLst/>
              <a:ahLst/>
              <a:cxnLst/>
              <a:rect l="l" t="t" r="r" b="b"/>
              <a:pathLst>
                <a:path w="13323" h="15211" fill="none" extrusionOk="0">
                  <a:moveTo>
                    <a:pt x="12379" y="9022"/>
                  </a:moveTo>
                  <a:cubicBezTo>
                    <a:pt x="11470" y="12798"/>
                    <a:pt x="8148" y="15211"/>
                    <a:pt x="4966" y="14442"/>
                  </a:cubicBezTo>
                  <a:cubicBezTo>
                    <a:pt x="1784" y="13637"/>
                    <a:pt x="0" y="9966"/>
                    <a:pt x="910" y="6190"/>
                  </a:cubicBezTo>
                  <a:cubicBezTo>
                    <a:pt x="1854" y="2413"/>
                    <a:pt x="5175" y="0"/>
                    <a:pt x="8357" y="805"/>
                  </a:cubicBezTo>
                  <a:cubicBezTo>
                    <a:pt x="11505" y="1574"/>
                    <a:pt x="13323" y="5245"/>
                    <a:pt x="12379" y="9022"/>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3" name="Google Shape;27183;p53"/>
            <p:cNvSpPr/>
            <p:nvPr/>
          </p:nvSpPr>
          <p:spPr>
            <a:xfrm>
              <a:off x="6912380" y="2752606"/>
              <a:ext cx="136024" cy="316257"/>
            </a:xfrm>
            <a:custGeom>
              <a:avLst/>
              <a:gdLst/>
              <a:ahLst/>
              <a:cxnLst/>
              <a:rect l="l" t="t" r="r" b="b"/>
              <a:pathLst>
                <a:path w="6121" h="14233" fill="none" extrusionOk="0">
                  <a:moveTo>
                    <a:pt x="5211" y="7659"/>
                  </a:moveTo>
                  <a:cubicBezTo>
                    <a:pt x="4267" y="11435"/>
                    <a:pt x="2554" y="14232"/>
                    <a:pt x="1365" y="13953"/>
                  </a:cubicBezTo>
                  <a:cubicBezTo>
                    <a:pt x="176" y="13638"/>
                    <a:pt x="1" y="10351"/>
                    <a:pt x="945" y="6575"/>
                  </a:cubicBezTo>
                  <a:cubicBezTo>
                    <a:pt x="1854" y="2833"/>
                    <a:pt x="3568" y="1"/>
                    <a:pt x="4756" y="316"/>
                  </a:cubicBezTo>
                  <a:cubicBezTo>
                    <a:pt x="5945" y="595"/>
                    <a:pt x="6120" y="3882"/>
                    <a:pt x="5211" y="7659"/>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4" name="Google Shape;27184;p53"/>
            <p:cNvSpPr/>
            <p:nvPr/>
          </p:nvSpPr>
          <p:spPr>
            <a:xfrm>
              <a:off x="6892959" y="2728697"/>
              <a:ext cx="233914" cy="125254"/>
            </a:xfrm>
            <a:custGeom>
              <a:avLst/>
              <a:gdLst/>
              <a:ahLst/>
              <a:cxnLst/>
              <a:rect l="l" t="t" r="r" b="b"/>
              <a:pathLst>
                <a:path w="10526" h="5637" extrusionOk="0">
                  <a:moveTo>
                    <a:pt x="3734" y="1"/>
                  </a:moveTo>
                  <a:cubicBezTo>
                    <a:pt x="1968" y="1"/>
                    <a:pt x="603" y="591"/>
                    <a:pt x="350" y="1601"/>
                  </a:cubicBezTo>
                  <a:cubicBezTo>
                    <a:pt x="1" y="3000"/>
                    <a:pt x="1924" y="4678"/>
                    <a:pt x="4616" y="5343"/>
                  </a:cubicBezTo>
                  <a:cubicBezTo>
                    <a:pt x="5396" y="5543"/>
                    <a:pt x="6155" y="5637"/>
                    <a:pt x="6850" y="5637"/>
                  </a:cubicBezTo>
                  <a:cubicBezTo>
                    <a:pt x="8588" y="5637"/>
                    <a:pt x="9926" y="5048"/>
                    <a:pt x="10176" y="4049"/>
                  </a:cubicBezTo>
                  <a:cubicBezTo>
                    <a:pt x="10526" y="2615"/>
                    <a:pt x="8603" y="937"/>
                    <a:pt x="5910" y="273"/>
                  </a:cubicBezTo>
                  <a:cubicBezTo>
                    <a:pt x="5152" y="88"/>
                    <a:pt x="4414" y="1"/>
                    <a:pt x="3734" y="1"/>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5" name="Google Shape;27185;p53"/>
            <p:cNvSpPr/>
            <p:nvPr/>
          </p:nvSpPr>
          <p:spPr>
            <a:xfrm>
              <a:off x="6996306" y="2517961"/>
              <a:ext cx="154646" cy="329456"/>
            </a:xfrm>
            <a:custGeom>
              <a:avLst/>
              <a:gdLst/>
              <a:ahLst/>
              <a:cxnLst/>
              <a:rect l="l" t="t" r="r" b="b"/>
              <a:pathLst>
                <a:path w="6959" h="14827" fill="none" extrusionOk="0">
                  <a:moveTo>
                    <a:pt x="0" y="14827"/>
                  </a:moveTo>
                  <a:cubicBezTo>
                    <a:pt x="6959" y="2728"/>
                    <a:pt x="5490" y="770"/>
                    <a:pt x="5490" y="770"/>
                  </a:cubicBezTo>
                  <a:cubicBezTo>
                    <a:pt x="4301" y="1"/>
                    <a:pt x="1434" y="5840"/>
                    <a:pt x="1259" y="9757"/>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86" name="Google Shape;27186;p53"/>
          <p:cNvSpPr/>
          <p:nvPr/>
        </p:nvSpPr>
        <p:spPr>
          <a:xfrm>
            <a:off x="8557868" y="7707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105">
            <a:extLst>
              <a:ext uri="{FF2B5EF4-FFF2-40B4-BE49-F238E27FC236}">
                <a16:creationId xmlns:a16="http://schemas.microsoft.com/office/drawing/2014/main" xmlns="" id="{6017B3C2-8B28-6B2B-9FEB-F06B9C9B8FD8}"/>
              </a:ext>
            </a:extLst>
          </p:cNvPr>
          <p:cNvSpPr txBox="1"/>
          <p:nvPr/>
        </p:nvSpPr>
        <p:spPr>
          <a:xfrm>
            <a:off x="2761767" y="43934"/>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1</a:t>
            </a:r>
          </a:p>
        </p:txBody>
      </p:sp>
      <p:sp>
        <p:nvSpPr>
          <p:cNvPr id="5" name="TextBox 4">
            <a:extLst>
              <a:ext uri="{FF2B5EF4-FFF2-40B4-BE49-F238E27FC236}">
                <a16:creationId xmlns:a16="http://schemas.microsoft.com/office/drawing/2014/main" xmlns="" id="{95DB3232-ECFE-8867-A7C1-25C1907E498A}"/>
              </a:ext>
            </a:extLst>
          </p:cNvPr>
          <p:cNvSpPr txBox="1"/>
          <p:nvPr/>
        </p:nvSpPr>
        <p:spPr>
          <a:xfrm>
            <a:off x="1404822" y="701372"/>
            <a:ext cx="7609517" cy="400110"/>
          </a:xfrm>
          <a:prstGeom prst="rect">
            <a:avLst/>
          </a:prstGeom>
          <a:noFill/>
        </p:spPr>
        <p:txBody>
          <a:bodyPr wrap="square">
            <a:spAutoFit/>
          </a:bodyPr>
          <a:lstStyle/>
          <a:p>
            <a:r>
              <a:rPr lang="en-US" sz="2000" b="1" dirty="0" err="1">
                <a:solidFill>
                  <a:schemeClr val="tx2"/>
                </a:solidFill>
              </a:rPr>
              <a:t>Em</a:t>
            </a:r>
            <a:r>
              <a:rPr lang="en-US" sz="2000" b="1" dirty="0">
                <a:solidFill>
                  <a:schemeClr val="tx2"/>
                </a:solidFill>
              </a:rPr>
              <a:t> </a:t>
            </a:r>
            <a:r>
              <a:rPr lang="en-US" sz="2000" b="1" dirty="0" err="1">
                <a:solidFill>
                  <a:schemeClr val="tx2"/>
                </a:solidFill>
              </a:rPr>
              <a:t>hãy</a:t>
            </a:r>
            <a:r>
              <a:rPr lang="en-US" sz="2000" b="1" dirty="0">
                <a:solidFill>
                  <a:schemeClr val="tx2"/>
                </a:solidFill>
              </a:rPr>
              <a:t> </a:t>
            </a:r>
            <a:r>
              <a:rPr lang="en-US" sz="2000" b="1" dirty="0" err="1">
                <a:solidFill>
                  <a:schemeClr val="tx2"/>
                </a:solidFill>
              </a:rPr>
              <a:t>đọc</a:t>
            </a:r>
            <a:r>
              <a:rPr lang="en-US" sz="2000" b="1" dirty="0">
                <a:solidFill>
                  <a:schemeClr val="tx2"/>
                </a:solidFill>
              </a:rPr>
              <a:t> </a:t>
            </a:r>
            <a:r>
              <a:rPr lang="en-US" sz="2000" b="1" dirty="0" err="1">
                <a:solidFill>
                  <a:schemeClr val="tx2"/>
                </a:solidFill>
              </a:rPr>
              <a:t>các</a:t>
            </a:r>
            <a:r>
              <a:rPr lang="en-US" sz="2000" b="1" dirty="0">
                <a:solidFill>
                  <a:schemeClr val="tx2"/>
                </a:solidFill>
              </a:rPr>
              <a:t> </a:t>
            </a:r>
            <a:r>
              <a:rPr lang="en-US" sz="2000" b="1" dirty="0" err="1">
                <a:solidFill>
                  <a:schemeClr val="tx2"/>
                </a:solidFill>
              </a:rPr>
              <a:t>thông</a:t>
            </a:r>
            <a:r>
              <a:rPr lang="en-US" sz="2000" b="1" dirty="0">
                <a:solidFill>
                  <a:schemeClr val="tx2"/>
                </a:solidFill>
              </a:rPr>
              <a:t> tin </a:t>
            </a:r>
            <a:r>
              <a:rPr lang="en-US" sz="2000" b="1" dirty="0" err="1">
                <a:solidFill>
                  <a:schemeClr val="tx2"/>
                </a:solidFill>
              </a:rPr>
              <a:t>trong</a:t>
            </a:r>
            <a:r>
              <a:rPr lang="en-US" sz="2000" b="1" dirty="0">
                <a:solidFill>
                  <a:schemeClr val="tx2"/>
                </a:solidFill>
              </a:rPr>
              <a:t> SGK tr. 11 </a:t>
            </a:r>
            <a:r>
              <a:rPr lang="en-US" sz="2000" b="1" dirty="0" err="1">
                <a:solidFill>
                  <a:schemeClr val="tx2"/>
                </a:solidFill>
              </a:rPr>
              <a:t>và</a:t>
            </a:r>
            <a:r>
              <a:rPr lang="en-US" sz="2000" b="1" dirty="0">
                <a:solidFill>
                  <a:schemeClr val="tx2"/>
                </a:solidFill>
              </a:rPr>
              <a:t> </a:t>
            </a:r>
            <a:r>
              <a:rPr lang="en-US" sz="2000" b="1" dirty="0" err="1">
                <a:solidFill>
                  <a:schemeClr val="tx2"/>
                </a:solidFill>
              </a:rPr>
              <a:t>trả</a:t>
            </a:r>
            <a:r>
              <a:rPr lang="en-US" sz="2000" b="1" dirty="0">
                <a:solidFill>
                  <a:schemeClr val="tx2"/>
                </a:solidFill>
              </a:rPr>
              <a:t> </a:t>
            </a:r>
            <a:r>
              <a:rPr lang="en-US" sz="2000" b="1" dirty="0" err="1">
                <a:solidFill>
                  <a:schemeClr val="tx2"/>
                </a:solidFill>
              </a:rPr>
              <a:t>lời</a:t>
            </a:r>
            <a:r>
              <a:rPr lang="en-US" sz="2000" b="1" dirty="0">
                <a:solidFill>
                  <a:schemeClr val="tx2"/>
                </a:solidFill>
              </a:rPr>
              <a:t> </a:t>
            </a:r>
            <a:r>
              <a:rPr lang="en-US" sz="2000" b="1" dirty="0" err="1">
                <a:solidFill>
                  <a:schemeClr val="tx2"/>
                </a:solidFill>
              </a:rPr>
              <a:t>câu</a:t>
            </a:r>
            <a:r>
              <a:rPr lang="en-US" sz="2000" b="1" dirty="0">
                <a:solidFill>
                  <a:schemeClr val="tx2"/>
                </a:solidFill>
              </a:rPr>
              <a:t> </a:t>
            </a:r>
            <a:r>
              <a:rPr lang="en-US" sz="2000" b="1" dirty="0" err="1">
                <a:solidFill>
                  <a:schemeClr val="tx2"/>
                </a:solidFill>
              </a:rPr>
              <a:t>hỏi</a:t>
            </a:r>
            <a:r>
              <a:rPr lang="en-US" sz="2000" b="1" dirty="0">
                <a:solidFill>
                  <a:schemeClr val="tx2"/>
                </a:solidFill>
              </a:rPr>
              <a:t>: </a:t>
            </a:r>
          </a:p>
        </p:txBody>
      </p:sp>
      <p:sp>
        <p:nvSpPr>
          <p:cNvPr id="2" name="Rectangle 1">
            <a:extLst>
              <a:ext uri="{FF2B5EF4-FFF2-40B4-BE49-F238E27FC236}">
                <a16:creationId xmlns:a16="http://schemas.microsoft.com/office/drawing/2014/main" xmlns="" id="{E09536F5-5DA9-B570-FA7E-D86EFFEB6BB4}"/>
              </a:ext>
            </a:extLst>
          </p:cNvPr>
          <p:cNvSpPr/>
          <p:nvPr/>
        </p:nvSpPr>
        <p:spPr>
          <a:xfrm>
            <a:off x="247105" y="1086862"/>
            <a:ext cx="8767233" cy="39498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t>Công</a:t>
            </a:r>
            <a:r>
              <a:rPr lang="en-US" sz="2800" dirty="0"/>
              <a:t> </a:t>
            </a:r>
            <a:r>
              <a:rPr lang="en-US" sz="2800" dirty="0" err="1"/>
              <a:t>ước</a:t>
            </a:r>
            <a:r>
              <a:rPr lang="en-US" sz="2800" dirty="0"/>
              <a:t> </a:t>
            </a:r>
            <a:r>
              <a:rPr lang="en-US" sz="2800" dirty="0" err="1"/>
              <a:t>Quốc</a:t>
            </a:r>
            <a:r>
              <a:rPr lang="en-US" sz="2800" dirty="0"/>
              <a:t> </a:t>
            </a:r>
            <a:r>
              <a:rPr lang="en-US" sz="2800" dirty="0" err="1"/>
              <a:t>tế</a:t>
            </a:r>
            <a:r>
              <a:rPr lang="en-US" sz="2800" dirty="0"/>
              <a:t> </a:t>
            </a:r>
            <a:r>
              <a:rPr lang="en-US" sz="2800" dirty="0" err="1"/>
              <a:t>về</a:t>
            </a:r>
            <a:r>
              <a:rPr lang="en-US" sz="2800" dirty="0"/>
              <a:t> </a:t>
            </a:r>
            <a:r>
              <a:rPr lang="en-US" sz="2800" dirty="0" err="1"/>
              <a:t>xóa</a:t>
            </a:r>
            <a:r>
              <a:rPr lang="en-US" sz="2800" dirty="0"/>
              <a:t> </a:t>
            </a:r>
            <a:r>
              <a:rPr lang="en-US" sz="2800" dirty="0" err="1"/>
              <a:t>bỏ</a:t>
            </a:r>
            <a:r>
              <a:rPr lang="en-US" sz="2800" dirty="0"/>
              <a:t> </a:t>
            </a:r>
            <a:r>
              <a:rPr lang="en-US" sz="2800" dirty="0" err="1"/>
              <a:t>mọi</a:t>
            </a:r>
            <a:r>
              <a:rPr lang="en-US" sz="2800" dirty="0"/>
              <a:t> </a:t>
            </a:r>
            <a:r>
              <a:rPr lang="en-US" sz="2800" dirty="0" err="1"/>
              <a:t>hình</a:t>
            </a:r>
            <a:r>
              <a:rPr lang="en-US" sz="2800" dirty="0"/>
              <a:t> </a:t>
            </a:r>
            <a:r>
              <a:rPr lang="en-US" sz="2800" dirty="0" err="1"/>
              <a:t>thức</a:t>
            </a:r>
            <a:r>
              <a:rPr lang="en-US" sz="2800" dirty="0"/>
              <a:t> </a:t>
            </a:r>
            <a:r>
              <a:rPr lang="en-US" sz="2800" dirty="0" err="1"/>
              <a:t>phân</a:t>
            </a:r>
            <a:r>
              <a:rPr lang="en-US" sz="2800" dirty="0"/>
              <a:t> </a:t>
            </a:r>
            <a:r>
              <a:rPr lang="en-US" sz="2800" dirty="0" err="1"/>
              <a:t>biệt</a:t>
            </a:r>
            <a:r>
              <a:rPr lang="en-US" sz="2800" dirty="0"/>
              <a:t> </a:t>
            </a:r>
            <a:r>
              <a:rPr lang="en-US" sz="2800" dirty="0" err="1"/>
              <a:t>chủng</a:t>
            </a:r>
            <a:r>
              <a:rPr lang="en-US" sz="2800" dirty="0"/>
              <a:t> </a:t>
            </a:r>
            <a:r>
              <a:rPr lang="en-US" sz="2800" dirty="0" err="1"/>
              <a:t>tộc</a:t>
            </a:r>
            <a:r>
              <a:rPr lang="en-US" sz="2800" dirty="0"/>
              <a:t> </a:t>
            </a:r>
            <a:r>
              <a:rPr lang="en-US" sz="2800" dirty="0" err="1"/>
              <a:t>của</a:t>
            </a:r>
            <a:r>
              <a:rPr lang="en-US" sz="2800" dirty="0"/>
              <a:t> </a:t>
            </a:r>
            <a:r>
              <a:rPr lang="en-US" sz="2400" dirty="0"/>
              <a:t>Liên </a:t>
            </a:r>
            <a:r>
              <a:rPr lang="en-US" sz="2400" dirty="0" err="1"/>
              <a:t>Hợp</a:t>
            </a:r>
            <a:r>
              <a:rPr lang="en-US" sz="2400" dirty="0"/>
              <a:t> </a:t>
            </a:r>
            <a:r>
              <a:rPr lang="en-US" sz="2400" dirty="0" err="1"/>
              <a:t>Quốc</a:t>
            </a:r>
            <a:r>
              <a:rPr lang="en-US" sz="2400" dirty="0"/>
              <a:t> </a:t>
            </a:r>
            <a:r>
              <a:rPr lang="en-US" sz="2400" dirty="0" err="1"/>
              <a:t>ra</a:t>
            </a:r>
            <a:r>
              <a:rPr lang="en-US" sz="2400" dirty="0"/>
              <a:t> </a:t>
            </a:r>
            <a:r>
              <a:rPr lang="en-US" sz="2400" dirty="0" err="1"/>
              <a:t>đời</a:t>
            </a:r>
            <a:r>
              <a:rPr lang="en-US" sz="2400" dirty="0"/>
              <a:t> </a:t>
            </a:r>
            <a:r>
              <a:rPr lang="en-US" sz="2400" dirty="0" err="1"/>
              <a:t>nhằm</a:t>
            </a:r>
            <a:r>
              <a:rPr lang="en-US" sz="2400" dirty="0"/>
              <a:t> </a:t>
            </a:r>
            <a:r>
              <a:rPr lang="en-US" sz="2400" dirty="0" err="1"/>
              <a:t>mục</a:t>
            </a:r>
            <a:r>
              <a:rPr lang="en-US" sz="2400" dirty="0"/>
              <a:t> </a:t>
            </a:r>
            <a:r>
              <a:rPr lang="en-US" sz="2400" dirty="0" err="1"/>
              <a:t>đích</a:t>
            </a:r>
            <a:r>
              <a:rPr lang="en-US" sz="2400" dirty="0"/>
              <a:t>:</a:t>
            </a:r>
          </a:p>
          <a:p>
            <a:pPr algn="ctr"/>
            <a:r>
              <a:rPr lang="en-US" sz="2400" dirty="0"/>
              <a:t>+ Tôn </a:t>
            </a:r>
            <a:r>
              <a:rPr lang="en-US" sz="2400" dirty="0" err="1"/>
              <a:t>trọng</a:t>
            </a:r>
            <a:r>
              <a:rPr lang="en-US" sz="2400" dirty="0"/>
              <a:t> </a:t>
            </a:r>
            <a:r>
              <a:rPr lang="en-US" sz="2400" dirty="0" err="1"/>
              <a:t>sự</a:t>
            </a:r>
            <a:r>
              <a:rPr lang="en-US" sz="2400" dirty="0"/>
              <a:t> </a:t>
            </a:r>
            <a:r>
              <a:rPr lang="en-US" sz="2400" dirty="0" err="1"/>
              <a:t>đa</a:t>
            </a:r>
            <a:r>
              <a:rPr lang="en-US" sz="2400" dirty="0"/>
              <a:t> </a:t>
            </a:r>
            <a:r>
              <a:rPr lang="en-US" sz="2400" dirty="0" err="1"/>
              <a:t>dạng</a:t>
            </a:r>
            <a:r>
              <a:rPr lang="en-US" sz="2400" dirty="0"/>
              <a:t> </a:t>
            </a:r>
            <a:r>
              <a:rPr lang="en-US" sz="2400" dirty="0" err="1"/>
              <a:t>của</a:t>
            </a:r>
            <a:r>
              <a:rPr lang="en-US" sz="2400" dirty="0"/>
              <a:t> </a:t>
            </a:r>
            <a:r>
              <a:rPr lang="en-US" sz="2400" dirty="0" err="1"/>
              <a:t>các</a:t>
            </a:r>
            <a:r>
              <a:rPr lang="en-US" sz="2400" dirty="0"/>
              <a:t> </a:t>
            </a:r>
            <a:r>
              <a:rPr lang="en-US" sz="2400" dirty="0" err="1"/>
              <a:t>dân</a:t>
            </a:r>
            <a:r>
              <a:rPr lang="en-US" sz="2400" dirty="0"/>
              <a:t> </a:t>
            </a:r>
            <a:r>
              <a:rPr lang="en-US" sz="2400" dirty="0" err="1"/>
              <a:t>tộc</a:t>
            </a:r>
            <a:r>
              <a:rPr lang="en-US" sz="2400" dirty="0"/>
              <a:t> </a:t>
            </a:r>
            <a:r>
              <a:rPr lang="en-US" sz="2400" dirty="0" err="1"/>
              <a:t>và</a:t>
            </a:r>
            <a:r>
              <a:rPr lang="en-US" sz="2400" dirty="0"/>
              <a:t> </a:t>
            </a:r>
            <a:r>
              <a:rPr lang="en-US" sz="2400" dirty="0" err="1"/>
              <a:t>các</a:t>
            </a:r>
            <a:r>
              <a:rPr lang="en-US" sz="2400" dirty="0"/>
              <a:t> </a:t>
            </a:r>
            <a:r>
              <a:rPr lang="en-US" sz="2400" dirty="0" err="1"/>
              <a:t>nền</a:t>
            </a:r>
            <a:r>
              <a:rPr lang="en-US" sz="2400" dirty="0"/>
              <a:t> </a:t>
            </a:r>
            <a:r>
              <a:rPr lang="en-US" sz="2400" dirty="0" err="1"/>
              <a:t>văn</a:t>
            </a:r>
            <a:r>
              <a:rPr lang="en-US" sz="2400" dirty="0"/>
              <a:t> </a:t>
            </a:r>
            <a:r>
              <a:rPr lang="en-US" sz="2400" dirty="0" err="1"/>
              <a:t>hóa</a:t>
            </a:r>
            <a:r>
              <a:rPr lang="en-US" sz="2400" dirty="0"/>
              <a:t> </a:t>
            </a:r>
            <a:r>
              <a:rPr lang="en-US" sz="2400" dirty="0" err="1"/>
              <a:t>trên</a:t>
            </a:r>
            <a:r>
              <a:rPr lang="en-US" sz="2400" dirty="0"/>
              <a:t> </a:t>
            </a:r>
            <a:r>
              <a:rPr lang="en-US" sz="2400" dirty="0" err="1"/>
              <a:t>thế</a:t>
            </a:r>
            <a:r>
              <a:rPr lang="en-US" sz="2400" dirty="0"/>
              <a:t> </a:t>
            </a:r>
            <a:r>
              <a:rPr lang="en-US" sz="2400" dirty="0" err="1"/>
              <a:t>giới</a:t>
            </a:r>
            <a:r>
              <a:rPr lang="en-US" sz="2400" dirty="0"/>
              <a:t> </a:t>
            </a:r>
            <a:r>
              <a:rPr lang="en-US" sz="2400" dirty="0" err="1"/>
              <a:t>có</a:t>
            </a:r>
            <a:r>
              <a:rPr lang="en-US" sz="2400" dirty="0"/>
              <a:t> ý </a:t>
            </a:r>
            <a:r>
              <a:rPr lang="en-US" sz="2400" dirty="0" err="1"/>
              <a:t>nghĩa</a:t>
            </a:r>
            <a:r>
              <a:rPr lang="en-US" sz="2400" dirty="0"/>
              <a:t> </a:t>
            </a:r>
            <a:r>
              <a:rPr lang="en-US" sz="2400" dirty="0" err="1"/>
              <a:t>quan</a:t>
            </a:r>
            <a:r>
              <a:rPr lang="en-US" sz="2400" dirty="0"/>
              <a:t> </a:t>
            </a:r>
            <a:r>
              <a:rPr lang="en-US" sz="2400" dirty="0" err="1"/>
              <a:t>trọng</a:t>
            </a:r>
            <a:r>
              <a:rPr lang="en-US" sz="2400" dirty="0"/>
              <a:t> </a:t>
            </a:r>
            <a:r>
              <a:rPr lang="en-US" sz="2400" dirty="0" err="1"/>
              <a:t>giúp</a:t>
            </a:r>
            <a:r>
              <a:rPr lang="en-US" sz="2400" dirty="0"/>
              <a:t> </a:t>
            </a:r>
            <a:r>
              <a:rPr lang="en-US" sz="2400" dirty="0" err="1"/>
              <a:t>mỗi</a:t>
            </a:r>
            <a:r>
              <a:rPr lang="en-US" sz="2400" dirty="0"/>
              <a:t> </a:t>
            </a:r>
            <a:r>
              <a:rPr lang="en-US" sz="2400" dirty="0" err="1"/>
              <a:t>cá</a:t>
            </a:r>
            <a:r>
              <a:rPr lang="en-US" sz="2400" dirty="0"/>
              <a:t> </a:t>
            </a:r>
            <a:r>
              <a:rPr lang="en-US" sz="2400" dirty="0" err="1"/>
              <a:t>nhân</a:t>
            </a:r>
            <a:r>
              <a:rPr lang="en-US" sz="2400" dirty="0"/>
              <a:t> </a:t>
            </a:r>
            <a:r>
              <a:rPr lang="en-US" sz="2400" dirty="0" err="1"/>
              <a:t>luôn</a:t>
            </a:r>
            <a:r>
              <a:rPr lang="en-US" sz="2400" dirty="0"/>
              <a:t> </a:t>
            </a:r>
            <a:r>
              <a:rPr lang="en-US" sz="2400" dirty="0" err="1"/>
              <a:t>sẵn</a:t>
            </a:r>
            <a:r>
              <a:rPr lang="en-US" sz="2400" dirty="0"/>
              <a:t> </a:t>
            </a:r>
            <a:r>
              <a:rPr lang="en-US" sz="2400" dirty="0" err="1"/>
              <a:t>sàng</a:t>
            </a:r>
            <a:r>
              <a:rPr lang="en-US" sz="2400" dirty="0"/>
              <a:t> </a:t>
            </a:r>
            <a:r>
              <a:rPr lang="en-US" sz="2400" dirty="0" err="1"/>
              <a:t>học</a:t>
            </a:r>
            <a:r>
              <a:rPr lang="en-US" sz="2400" dirty="0"/>
              <a:t> </a:t>
            </a:r>
            <a:r>
              <a:rPr lang="en-US" sz="2400" dirty="0" err="1"/>
              <a:t>hỏi</a:t>
            </a:r>
            <a:r>
              <a:rPr lang="en-US" sz="2400" dirty="0"/>
              <a:t> </a:t>
            </a:r>
            <a:r>
              <a:rPr lang="en-US" sz="2400" dirty="0" err="1"/>
              <a:t>để</a:t>
            </a:r>
            <a:r>
              <a:rPr lang="en-US" sz="2400" dirty="0"/>
              <a:t> </a:t>
            </a:r>
            <a:r>
              <a:rPr lang="en-US" sz="2400" dirty="0" err="1"/>
              <a:t>có</a:t>
            </a:r>
            <a:r>
              <a:rPr lang="en-US" sz="2400" dirty="0"/>
              <a:t> </a:t>
            </a:r>
            <a:r>
              <a:rPr lang="en-US" sz="2400" dirty="0" err="1"/>
              <a:t>thể</a:t>
            </a:r>
            <a:r>
              <a:rPr lang="en-US" sz="2400" dirty="0"/>
              <a:t> </a:t>
            </a:r>
            <a:r>
              <a:rPr lang="en-US" sz="2400" dirty="0" err="1"/>
              <a:t>hòa</a:t>
            </a:r>
            <a:r>
              <a:rPr lang="en-US" sz="2400" dirty="0"/>
              <a:t> </a:t>
            </a:r>
            <a:r>
              <a:rPr lang="en-US" sz="2400" dirty="0" err="1"/>
              <a:t>nhập</a:t>
            </a:r>
            <a:r>
              <a:rPr lang="en-US" sz="2400" dirty="0"/>
              <a:t> </a:t>
            </a:r>
            <a:r>
              <a:rPr lang="en-US" sz="2400" dirty="0" err="1"/>
              <a:t>và</a:t>
            </a:r>
            <a:r>
              <a:rPr lang="en-US" sz="2400" dirty="0"/>
              <a:t> </a:t>
            </a:r>
            <a:r>
              <a:rPr lang="en-US" sz="2400" dirty="0" err="1"/>
              <a:t>phát</a:t>
            </a:r>
            <a:r>
              <a:rPr lang="en-US" sz="2400" dirty="0"/>
              <a:t> </a:t>
            </a:r>
            <a:r>
              <a:rPr lang="en-US" sz="2400" dirty="0" err="1"/>
              <a:t>triển</a:t>
            </a:r>
            <a:r>
              <a:rPr lang="en-US" sz="2400" dirty="0"/>
              <a:t>, </a:t>
            </a:r>
            <a:r>
              <a:rPr lang="en-US" sz="2400" dirty="0" err="1"/>
              <a:t>trở</a:t>
            </a:r>
            <a:r>
              <a:rPr lang="en-US" sz="2400" dirty="0"/>
              <a:t> </a:t>
            </a:r>
            <a:r>
              <a:rPr lang="en-US" sz="2400" dirty="0" err="1"/>
              <a:t>thành</a:t>
            </a:r>
            <a:r>
              <a:rPr lang="en-US" sz="2400" dirty="0"/>
              <a:t> </a:t>
            </a:r>
            <a:r>
              <a:rPr lang="en-US" sz="2400" dirty="0" err="1"/>
              <a:t>công</a:t>
            </a:r>
            <a:r>
              <a:rPr lang="en-US" sz="2400" dirty="0"/>
              <a:t> </a:t>
            </a:r>
            <a:r>
              <a:rPr lang="en-US" sz="2400" dirty="0" err="1"/>
              <a:t>dân</a:t>
            </a:r>
            <a:r>
              <a:rPr lang="en-US" sz="2400" dirty="0"/>
              <a:t> </a:t>
            </a:r>
            <a:r>
              <a:rPr lang="en-US" sz="2400" dirty="0" err="1"/>
              <a:t>toàn</a:t>
            </a:r>
            <a:r>
              <a:rPr lang="en-US" sz="2400" dirty="0"/>
              <a:t> </a:t>
            </a:r>
            <a:r>
              <a:rPr lang="en-US" sz="2400" dirty="0" err="1"/>
              <a:t>cầu</a:t>
            </a:r>
            <a:r>
              <a:rPr lang="en-US" sz="2400" dirty="0"/>
              <a:t>.</a:t>
            </a:r>
          </a:p>
          <a:p>
            <a:pPr algn="ctr"/>
            <a:r>
              <a:rPr lang="en-US" sz="2400" dirty="0"/>
              <a:t>+ </a:t>
            </a:r>
            <a:r>
              <a:rPr lang="en-US" sz="2400" dirty="0" err="1"/>
              <a:t>Phát</a:t>
            </a:r>
            <a:r>
              <a:rPr lang="en-US" sz="2400" dirty="0"/>
              <a:t> </a:t>
            </a:r>
            <a:r>
              <a:rPr lang="en-US" sz="2400" dirty="0" err="1"/>
              <a:t>huy</a:t>
            </a:r>
            <a:r>
              <a:rPr lang="en-US" sz="2400" dirty="0"/>
              <a:t> </a:t>
            </a:r>
            <a:r>
              <a:rPr lang="en-US" sz="2400" dirty="0" err="1"/>
              <a:t>được</a:t>
            </a:r>
            <a:r>
              <a:rPr lang="en-US" sz="2400" dirty="0"/>
              <a:t> </a:t>
            </a:r>
            <a:r>
              <a:rPr lang="en-US" sz="2400" dirty="0" err="1"/>
              <a:t>bản</a:t>
            </a:r>
            <a:r>
              <a:rPr lang="en-US" sz="2400" dirty="0"/>
              <a:t> </a:t>
            </a:r>
            <a:r>
              <a:rPr lang="en-US" sz="2400" dirty="0" err="1"/>
              <a:t>sắc</a:t>
            </a:r>
            <a:r>
              <a:rPr lang="en-US" sz="2400" dirty="0"/>
              <a:t> </a:t>
            </a:r>
            <a:r>
              <a:rPr lang="en-US" sz="2400" dirty="0" err="1"/>
              <a:t>của</a:t>
            </a:r>
            <a:r>
              <a:rPr lang="en-US" sz="2400" dirty="0"/>
              <a:t> </a:t>
            </a:r>
            <a:r>
              <a:rPr lang="en-US" sz="2400" dirty="0" err="1"/>
              <a:t>dân</a:t>
            </a:r>
            <a:r>
              <a:rPr lang="en-US" sz="2400" dirty="0"/>
              <a:t> </a:t>
            </a:r>
            <a:r>
              <a:rPr lang="en-US" sz="2400" dirty="0" err="1"/>
              <a:t>tộc</a:t>
            </a:r>
            <a:r>
              <a:rPr lang="en-US" sz="2400" dirty="0"/>
              <a:t> </a:t>
            </a:r>
            <a:r>
              <a:rPr lang="en-US" sz="2400" dirty="0" err="1"/>
              <a:t>mình</a:t>
            </a:r>
            <a:r>
              <a:rPr lang="en-US" sz="2400" dirty="0"/>
              <a:t> </a:t>
            </a:r>
            <a:r>
              <a:rPr lang="en-US" sz="2400" dirty="0" err="1"/>
              <a:t>và</a:t>
            </a:r>
            <a:r>
              <a:rPr lang="en-US" sz="2400" dirty="0"/>
              <a:t> </a:t>
            </a:r>
            <a:r>
              <a:rPr lang="en-US" sz="2400" dirty="0" err="1"/>
              <a:t>mở</a:t>
            </a:r>
            <a:r>
              <a:rPr lang="en-US" sz="2400" dirty="0"/>
              <a:t> </a:t>
            </a:r>
            <a:r>
              <a:rPr lang="en-US" sz="2400" dirty="0" err="1"/>
              <a:t>rộng</a:t>
            </a:r>
            <a:r>
              <a:rPr lang="en-US" sz="2400" dirty="0"/>
              <a:t> </a:t>
            </a:r>
            <a:r>
              <a:rPr lang="en-US" sz="2400" dirty="0" err="1"/>
              <a:t>các</a:t>
            </a:r>
            <a:r>
              <a:rPr lang="en-US" sz="2400" dirty="0"/>
              <a:t> </a:t>
            </a:r>
            <a:r>
              <a:rPr lang="en-US" sz="2400" dirty="0" err="1"/>
              <a:t>quan</a:t>
            </a:r>
            <a:r>
              <a:rPr lang="en-US" sz="2400" dirty="0"/>
              <a:t> </a:t>
            </a:r>
            <a:r>
              <a:rPr lang="en-US" sz="2400" dirty="0" err="1"/>
              <a:t>hệ</a:t>
            </a:r>
            <a:r>
              <a:rPr lang="en-US" sz="2400" dirty="0"/>
              <a:t> </a:t>
            </a:r>
            <a:r>
              <a:rPr lang="en-US" sz="2400" dirty="0" err="1"/>
              <a:t>giao</a:t>
            </a:r>
            <a:r>
              <a:rPr lang="en-US" sz="2400" dirty="0"/>
              <a:t> </a:t>
            </a:r>
            <a:r>
              <a:rPr lang="en-US" sz="2400" dirty="0" err="1"/>
              <a:t>lưu</a:t>
            </a:r>
            <a:r>
              <a:rPr lang="en-US" sz="2400" dirty="0"/>
              <a:t>, </a:t>
            </a:r>
            <a:r>
              <a:rPr lang="en-US" sz="2400" dirty="0" err="1"/>
              <a:t>hợp</a:t>
            </a:r>
            <a:r>
              <a:rPr lang="en-US" sz="2400" dirty="0"/>
              <a:t> </a:t>
            </a:r>
            <a:r>
              <a:rPr lang="en-US" sz="2400" dirty="0" err="1"/>
              <a:t>tác</a:t>
            </a:r>
            <a:r>
              <a:rPr lang="en-US" sz="2400" dirty="0"/>
              <a:t>.</a:t>
            </a:r>
          </a:p>
        </p:txBody>
      </p:sp>
    </p:spTree>
    <p:extLst>
      <p:ext uri="{BB962C8B-B14F-4D97-AF65-F5344CB8AC3E}">
        <p14:creationId xmlns:p14="http://schemas.microsoft.com/office/powerpoint/2010/main" val="2225397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16"/>
        <p:cNvGrpSpPr/>
        <p:nvPr/>
      </p:nvGrpSpPr>
      <p:grpSpPr>
        <a:xfrm>
          <a:off x="0" y="0"/>
          <a:ext cx="0" cy="0"/>
          <a:chOff x="0" y="0"/>
          <a:chExt cx="0" cy="0"/>
        </a:xfrm>
      </p:grpSpPr>
      <p:sp>
        <p:nvSpPr>
          <p:cNvPr id="27124" name="Google Shape;27124;p53"/>
          <p:cNvSpPr/>
          <p:nvPr/>
        </p:nvSpPr>
        <p:spPr>
          <a:xfrm>
            <a:off x="4212885" y="1680742"/>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25" name="Google Shape;27125;p53"/>
          <p:cNvGrpSpPr/>
          <p:nvPr/>
        </p:nvGrpSpPr>
        <p:grpSpPr>
          <a:xfrm>
            <a:off x="4353388" y="1821423"/>
            <a:ext cx="372393" cy="372336"/>
            <a:chOff x="2092644" y="1890900"/>
            <a:chExt cx="393567" cy="393507"/>
          </a:xfrm>
        </p:grpSpPr>
        <p:sp>
          <p:nvSpPr>
            <p:cNvPr id="27126" name="Google Shape;27126;p53"/>
            <p:cNvSpPr/>
            <p:nvPr/>
          </p:nvSpPr>
          <p:spPr>
            <a:xfrm>
              <a:off x="2232572" y="2146036"/>
              <a:ext cx="253639" cy="138371"/>
            </a:xfrm>
            <a:custGeom>
              <a:avLst/>
              <a:gdLst/>
              <a:ahLst/>
              <a:cxnLst/>
              <a:rect l="l" t="t" r="r" b="b"/>
              <a:pathLst>
                <a:path w="11473" h="6259" extrusionOk="0">
                  <a:moveTo>
                    <a:pt x="0" y="1"/>
                  </a:moveTo>
                  <a:lnTo>
                    <a:pt x="0" y="523"/>
                  </a:lnTo>
                  <a:cubicBezTo>
                    <a:pt x="0" y="3659"/>
                    <a:pt x="2528" y="6258"/>
                    <a:pt x="5736" y="6258"/>
                  </a:cubicBezTo>
                  <a:cubicBezTo>
                    <a:pt x="8899" y="6258"/>
                    <a:pt x="11473" y="3686"/>
                    <a:pt x="11473" y="523"/>
                  </a:cubicBezTo>
                  <a:lnTo>
                    <a:pt x="11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7" name="Google Shape;27127;p53"/>
            <p:cNvSpPr/>
            <p:nvPr/>
          </p:nvSpPr>
          <p:spPr>
            <a:xfrm>
              <a:off x="2092666" y="1890900"/>
              <a:ext cx="253639" cy="92255"/>
            </a:xfrm>
            <a:custGeom>
              <a:avLst/>
              <a:gdLst/>
              <a:ahLst/>
              <a:cxnLst/>
              <a:rect l="l" t="t" r="r" b="b"/>
              <a:pathLst>
                <a:path w="11473" h="4173" extrusionOk="0">
                  <a:moveTo>
                    <a:pt x="5216" y="0"/>
                  </a:moveTo>
                  <a:lnTo>
                    <a:pt x="5216" y="1721"/>
                  </a:lnTo>
                  <a:cubicBezTo>
                    <a:pt x="4661" y="1304"/>
                    <a:pt x="3935" y="1043"/>
                    <a:pt x="3130" y="1043"/>
                  </a:cubicBezTo>
                  <a:cubicBezTo>
                    <a:pt x="1404" y="1043"/>
                    <a:pt x="1" y="2213"/>
                    <a:pt x="1" y="3650"/>
                  </a:cubicBezTo>
                  <a:lnTo>
                    <a:pt x="1" y="4172"/>
                  </a:lnTo>
                  <a:lnTo>
                    <a:pt x="11473" y="4172"/>
                  </a:lnTo>
                  <a:lnTo>
                    <a:pt x="11473" y="3650"/>
                  </a:lnTo>
                  <a:cubicBezTo>
                    <a:pt x="11473" y="2213"/>
                    <a:pt x="10069" y="1043"/>
                    <a:pt x="8345" y="1043"/>
                  </a:cubicBezTo>
                  <a:cubicBezTo>
                    <a:pt x="7540" y="1043"/>
                    <a:pt x="6814" y="1304"/>
                    <a:pt x="6258" y="1721"/>
                  </a:cubicBezTo>
                  <a:lnTo>
                    <a:pt x="6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8" name="Google Shape;27128;p53"/>
            <p:cNvSpPr/>
            <p:nvPr/>
          </p:nvSpPr>
          <p:spPr>
            <a:xfrm>
              <a:off x="2304382" y="2053842"/>
              <a:ext cx="110029" cy="69174"/>
            </a:xfrm>
            <a:custGeom>
              <a:avLst/>
              <a:gdLst/>
              <a:ahLst/>
              <a:cxnLst/>
              <a:rect l="l" t="t" r="r" b="b"/>
              <a:pathLst>
                <a:path w="4977" h="3129" extrusionOk="0">
                  <a:moveTo>
                    <a:pt x="2488" y="0"/>
                  </a:moveTo>
                  <a:cubicBezTo>
                    <a:pt x="1792" y="0"/>
                    <a:pt x="1228" y="342"/>
                    <a:pt x="798" y="898"/>
                  </a:cubicBezTo>
                  <a:cubicBezTo>
                    <a:pt x="396" y="1436"/>
                    <a:pt x="137" y="2196"/>
                    <a:pt x="0" y="3128"/>
                  </a:cubicBezTo>
                  <a:lnTo>
                    <a:pt x="4977" y="3128"/>
                  </a:lnTo>
                  <a:cubicBezTo>
                    <a:pt x="4840" y="2196"/>
                    <a:pt x="4581" y="1436"/>
                    <a:pt x="4177" y="896"/>
                  </a:cubicBezTo>
                  <a:cubicBezTo>
                    <a:pt x="3735" y="310"/>
                    <a:pt x="3150" y="0"/>
                    <a:pt x="2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9" name="Google Shape;27129;p53"/>
            <p:cNvSpPr/>
            <p:nvPr/>
          </p:nvSpPr>
          <p:spPr>
            <a:xfrm>
              <a:off x="2419879" y="2067328"/>
              <a:ext cx="40479" cy="55689"/>
            </a:xfrm>
            <a:custGeom>
              <a:avLst/>
              <a:gdLst/>
              <a:ahLst/>
              <a:cxnLst/>
              <a:rect l="l" t="t" r="r" b="b"/>
              <a:pathLst>
                <a:path w="1831" h="2519" extrusionOk="0">
                  <a:moveTo>
                    <a:pt x="0" y="0"/>
                  </a:moveTo>
                  <a:lnTo>
                    <a:pt x="0" y="0"/>
                  </a:lnTo>
                  <a:cubicBezTo>
                    <a:pt x="665" y="1097"/>
                    <a:pt x="781" y="2405"/>
                    <a:pt x="807" y="2518"/>
                  </a:cubicBezTo>
                  <a:lnTo>
                    <a:pt x="1830" y="2518"/>
                  </a:lnTo>
                  <a:cubicBezTo>
                    <a:pt x="1588" y="1092"/>
                    <a:pt x="974" y="25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0" name="Google Shape;27130;p53"/>
            <p:cNvSpPr/>
            <p:nvPr/>
          </p:nvSpPr>
          <p:spPr>
            <a:xfrm>
              <a:off x="2258417" y="2067328"/>
              <a:ext cx="40435" cy="55689"/>
            </a:xfrm>
            <a:custGeom>
              <a:avLst/>
              <a:gdLst/>
              <a:ahLst/>
              <a:cxnLst/>
              <a:rect l="l" t="t" r="r" b="b"/>
              <a:pathLst>
                <a:path w="1829" h="2519" extrusionOk="0">
                  <a:moveTo>
                    <a:pt x="1828" y="0"/>
                  </a:moveTo>
                  <a:lnTo>
                    <a:pt x="1828" y="0"/>
                  </a:lnTo>
                  <a:cubicBezTo>
                    <a:pt x="856" y="251"/>
                    <a:pt x="243" y="1094"/>
                    <a:pt x="0" y="2518"/>
                  </a:cubicBezTo>
                  <a:lnTo>
                    <a:pt x="1025" y="2518"/>
                  </a:lnTo>
                  <a:cubicBezTo>
                    <a:pt x="1052" y="2398"/>
                    <a:pt x="1164" y="1099"/>
                    <a:pt x="1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1" name="Google Shape;27131;p53"/>
            <p:cNvSpPr/>
            <p:nvPr/>
          </p:nvSpPr>
          <p:spPr>
            <a:xfrm>
              <a:off x="2092644" y="2006153"/>
              <a:ext cx="249373" cy="184133"/>
            </a:xfrm>
            <a:custGeom>
              <a:avLst/>
              <a:gdLst/>
              <a:ahLst/>
              <a:cxnLst/>
              <a:rect l="l" t="t" r="r" b="b"/>
              <a:pathLst>
                <a:path w="11280" h="8329" extrusionOk="0">
                  <a:moveTo>
                    <a:pt x="626" y="0"/>
                  </a:moveTo>
                  <a:cubicBezTo>
                    <a:pt x="214" y="808"/>
                    <a:pt x="0" y="1701"/>
                    <a:pt x="2" y="2608"/>
                  </a:cubicBezTo>
                  <a:cubicBezTo>
                    <a:pt x="2" y="5664"/>
                    <a:pt x="2408" y="8162"/>
                    <a:pt x="5424" y="8328"/>
                  </a:cubicBezTo>
                  <a:cubicBezTo>
                    <a:pt x="5395" y="8206"/>
                    <a:pt x="5217" y="7754"/>
                    <a:pt x="5217" y="6780"/>
                  </a:cubicBezTo>
                  <a:lnTo>
                    <a:pt x="5217" y="5217"/>
                  </a:lnTo>
                  <a:lnTo>
                    <a:pt x="6368" y="5217"/>
                  </a:lnTo>
                  <a:cubicBezTo>
                    <a:pt x="6834" y="2082"/>
                    <a:pt x="8723" y="1565"/>
                    <a:pt x="9909" y="1565"/>
                  </a:cubicBezTo>
                  <a:cubicBezTo>
                    <a:pt x="10029" y="1565"/>
                    <a:pt x="10139" y="1590"/>
                    <a:pt x="10256" y="1600"/>
                  </a:cubicBezTo>
                  <a:cubicBezTo>
                    <a:pt x="10564" y="1381"/>
                    <a:pt x="10910" y="1225"/>
                    <a:pt x="11279" y="1139"/>
                  </a:cubicBezTo>
                  <a:cubicBezTo>
                    <a:pt x="11174" y="741"/>
                    <a:pt x="11014" y="364"/>
                    <a:pt x="108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41" name="Google Shape;27141;p53"/>
          <p:cNvGrpSpPr/>
          <p:nvPr/>
        </p:nvGrpSpPr>
        <p:grpSpPr>
          <a:xfrm>
            <a:off x="7037168" y="1821002"/>
            <a:ext cx="372434" cy="373179"/>
            <a:chOff x="3411424" y="1890900"/>
            <a:chExt cx="392738" cy="393525"/>
          </a:xfrm>
        </p:grpSpPr>
        <p:sp>
          <p:nvSpPr>
            <p:cNvPr id="27142" name="Google Shape;27142;p53"/>
            <p:cNvSpPr/>
            <p:nvPr/>
          </p:nvSpPr>
          <p:spPr>
            <a:xfrm>
              <a:off x="3411424" y="1890900"/>
              <a:ext cx="345872" cy="162954"/>
            </a:xfrm>
            <a:custGeom>
              <a:avLst/>
              <a:gdLst/>
              <a:ahLst/>
              <a:cxnLst/>
              <a:rect l="l" t="t" r="r" b="b"/>
              <a:pathLst>
                <a:path w="15645" h="7371" extrusionOk="0">
                  <a:moveTo>
                    <a:pt x="0" y="0"/>
                  </a:moveTo>
                  <a:lnTo>
                    <a:pt x="0" y="1043"/>
                  </a:lnTo>
                  <a:lnTo>
                    <a:pt x="1043" y="1043"/>
                  </a:lnTo>
                  <a:lnTo>
                    <a:pt x="1043" y="2156"/>
                  </a:lnTo>
                  <a:lnTo>
                    <a:pt x="0" y="2156"/>
                  </a:lnTo>
                  <a:lnTo>
                    <a:pt x="0" y="3198"/>
                  </a:lnTo>
                  <a:lnTo>
                    <a:pt x="1043" y="3198"/>
                  </a:lnTo>
                  <a:lnTo>
                    <a:pt x="1043" y="7370"/>
                  </a:lnTo>
                  <a:lnTo>
                    <a:pt x="2087" y="7370"/>
                  </a:lnTo>
                  <a:lnTo>
                    <a:pt x="2087" y="5283"/>
                  </a:lnTo>
                  <a:lnTo>
                    <a:pt x="3130" y="5283"/>
                  </a:lnTo>
                  <a:lnTo>
                    <a:pt x="3130" y="2156"/>
                  </a:lnTo>
                  <a:lnTo>
                    <a:pt x="4172" y="2156"/>
                  </a:lnTo>
                  <a:lnTo>
                    <a:pt x="4172" y="5283"/>
                  </a:lnTo>
                  <a:lnTo>
                    <a:pt x="6258" y="5283"/>
                  </a:lnTo>
                  <a:lnTo>
                    <a:pt x="6258" y="3198"/>
                  </a:lnTo>
                  <a:lnTo>
                    <a:pt x="15645" y="3198"/>
                  </a:lnTo>
                  <a:lnTo>
                    <a:pt x="15645" y="2156"/>
                  </a:lnTo>
                  <a:lnTo>
                    <a:pt x="6258" y="2156"/>
                  </a:lnTo>
                  <a:lnTo>
                    <a:pt x="6258" y="1043"/>
                  </a:lnTo>
                  <a:lnTo>
                    <a:pt x="15645" y="1043"/>
                  </a:lnTo>
                  <a:lnTo>
                    <a:pt x="156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3" name="Google Shape;27143;p53"/>
            <p:cNvSpPr/>
            <p:nvPr/>
          </p:nvSpPr>
          <p:spPr>
            <a:xfrm>
              <a:off x="3711156" y="1984641"/>
              <a:ext cx="93006" cy="69219"/>
            </a:xfrm>
            <a:custGeom>
              <a:avLst/>
              <a:gdLst/>
              <a:ahLst/>
              <a:cxnLst/>
              <a:rect l="l" t="t" r="r" b="b"/>
              <a:pathLst>
                <a:path w="4207" h="3131" extrusionOk="0">
                  <a:moveTo>
                    <a:pt x="2608" y="1"/>
                  </a:moveTo>
                  <a:cubicBezTo>
                    <a:pt x="1171" y="1"/>
                    <a:pt x="1" y="1171"/>
                    <a:pt x="1" y="2608"/>
                  </a:cubicBezTo>
                  <a:lnTo>
                    <a:pt x="1" y="3130"/>
                  </a:lnTo>
                  <a:lnTo>
                    <a:pt x="1601" y="3130"/>
                  </a:lnTo>
                  <a:cubicBezTo>
                    <a:pt x="3039" y="3129"/>
                    <a:pt x="4205" y="1962"/>
                    <a:pt x="4206" y="523"/>
                  </a:cubicBezTo>
                  <a:lnTo>
                    <a:pt x="42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4" name="Google Shape;27144;p53"/>
            <p:cNvSpPr/>
            <p:nvPr/>
          </p:nvSpPr>
          <p:spPr>
            <a:xfrm>
              <a:off x="3411424" y="2076879"/>
              <a:ext cx="345850" cy="207545"/>
            </a:xfrm>
            <a:custGeom>
              <a:avLst/>
              <a:gdLst/>
              <a:ahLst/>
              <a:cxnLst/>
              <a:rect l="l" t="t" r="r" b="b"/>
              <a:pathLst>
                <a:path w="15644" h="9388" extrusionOk="0">
                  <a:moveTo>
                    <a:pt x="4171" y="2086"/>
                  </a:moveTo>
                  <a:lnTo>
                    <a:pt x="4171" y="3129"/>
                  </a:lnTo>
                  <a:lnTo>
                    <a:pt x="2087" y="3129"/>
                  </a:lnTo>
                  <a:lnTo>
                    <a:pt x="2086" y="2086"/>
                  </a:lnTo>
                  <a:close/>
                  <a:moveTo>
                    <a:pt x="7300" y="2086"/>
                  </a:moveTo>
                  <a:lnTo>
                    <a:pt x="7300" y="3129"/>
                  </a:lnTo>
                  <a:lnTo>
                    <a:pt x="5215" y="3129"/>
                  </a:lnTo>
                  <a:lnTo>
                    <a:pt x="5215" y="2086"/>
                  </a:lnTo>
                  <a:close/>
                  <a:moveTo>
                    <a:pt x="10430" y="2086"/>
                  </a:moveTo>
                  <a:lnTo>
                    <a:pt x="10430" y="3129"/>
                  </a:lnTo>
                  <a:lnTo>
                    <a:pt x="8343" y="3129"/>
                  </a:lnTo>
                  <a:lnTo>
                    <a:pt x="8343" y="2086"/>
                  </a:lnTo>
                  <a:close/>
                  <a:moveTo>
                    <a:pt x="13558" y="2086"/>
                  </a:moveTo>
                  <a:lnTo>
                    <a:pt x="13558" y="3129"/>
                  </a:lnTo>
                  <a:lnTo>
                    <a:pt x="11473" y="3129"/>
                  </a:lnTo>
                  <a:lnTo>
                    <a:pt x="11473" y="2086"/>
                  </a:lnTo>
                  <a:close/>
                  <a:moveTo>
                    <a:pt x="0" y="1"/>
                  </a:moveTo>
                  <a:lnTo>
                    <a:pt x="0" y="3129"/>
                  </a:lnTo>
                  <a:cubicBezTo>
                    <a:pt x="0" y="5829"/>
                    <a:pt x="2062" y="8056"/>
                    <a:pt x="4693" y="8318"/>
                  </a:cubicBezTo>
                  <a:lnTo>
                    <a:pt x="4693" y="9388"/>
                  </a:lnTo>
                  <a:lnTo>
                    <a:pt x="10950" y="9388"/>
                  </a:lnTo>
                  <a:lnTo>
                    <a:pt x="10950" y="8318"/>
                  </a:lnTo>
                  <a:cubicBezTo>
                    <a:pt x="13582" y="8056"/>
                    <a:pt x="15643" y="5829"/>
                    <a:pt x="15643" y="3129"/>
                  </a:cubicBezTo>
                  <a:lnTo>
                    <a:pt x="156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5" name="Google Shape;27145;p53"/>
            <p:cNvSpPr/>
            <p:nvPr/>
          </p:nvSpPr>
          <p:spPr>
            <a:xfrm>
              <a:off x="3480581" y="2030783"/>
              <a:ext cx="218798" cy="23080"/>
            </a:xfrm>
            <a:custGeom>
              <a:avLst/>
              <a:gdLst/>
              <a:ahLst/>
              <a:cxnLst/>
              <a:rect l="l" t="t" r="r" b="b"/>
              <a:pathLst>
                <a:path w="9897" h="1044" extrusionOk="0">
                  <a:moveTo>
                    <a:pt x="0" y="1"/>
                  </a:moveTo>
                  <a:lnTo>
                    <a:pt x="0" y="1043"/>
                  </a:lnTo>
                  <a:lnTo>
                    <a:pt x="9896" y="1043"/>
                  </a:lnTo>
                  <a:cubicBezTo>
                    <a:pt x="9419" y="414"/>
                    <a:pt x="8672" y="1"/>
                    <a:pt x="7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46" name="Google Shape;27146;p53"/>
          <p:cNvGrpSpPr/>
          <p:nvPr/>
        </p:nvGrpSpPr>
        <p:grpSpPr>
          <a:xfrm flipH="1">
            <a:off x="-232353" y="231428"/>
            <a:ext cx="1743616" cy="3257056"/>
            <a:chOff x="6328097" y="1662528"/>
            <a:chExt cx="1743616" cy="3257056"/>
          </a:xfrm>
        </p:grpSpPr>
        <p:sp>
          <p:nvSpPr>
            <p:cNvPr id="27147" name="Google Shape;27147;p53"/>
            <p:cNvSpPr/>
            <p:nvPr/>
          </p:nvSpPr>
          <p:spPr>
            <a:xfrm>
              <a:off x="6506037" y="2473676"/>
              <a:ext cx="1240971" cy="478641"/>
            </a:xfrm>
            <a:custGeom>
              <a:avLst/>
              <a:gdLst/>
              <a:ahLst/>
              <a:cxnLst/>
              <a:rect l="l" t="t" r="r" b="b"/>
              <a:pathLst>
                <a:path w="55843" h="21541" fill="none" extrusionOk="0">
                  <a:moveTo>
                    <a:pt x="0" y="3952"/>
                  </a:moveTo>
                  <a:lnTo>
                    <a:pt x="18638" y="1"/>
                  </a:lnTo>
                  <a:lnTo>
                    <a:pt x="42975" y="7554"/>
                  </a:lnTo>
                  <a:lnTo>
                    <a:pt x="55842" y="2154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8" name="Google Shape;27148;p53"/>
            <p:cNvSpPr/>
            <p:nvPr/>
          </p:nvSpPr>
          <p:spPr>
            <a:xfrm>
              <a:off x="6830031" y="2263117"/>
              <a:ext cx="807388" cy="282838"/>
            </a:xfrm>
            <a:custGeom>
              <a:avLst/>
              <a:gdLst/>
              <a:ahLst/>
              <a:cxnLst/>
              <a:rect l="l" t="t" r="r" b="b"/>
              <a:pathLst>
                <a:path w="36332" h="12729" fill="none" extrusionOk="0">
                  <a:moveTo>
                    <a:pt x="36331" y="12729"/>
                  </a:moveTo>
                  <a:lnTo>
                    <a:pt x="22344" y="1469"/>
                  </a:lnTo>
                  <a:lnTo>
                    <a:pt x="0"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9" name="Google Shape;27149;p53"/>
            <p:cNvSpPr/>
            <p:nvPr/>
          </p:nvSpPr>
          <p:spPr>
            <a:xfrm>
              <a:off x="6580631" y="2344710"/>
              <a:ext cx="339582" cy="128987"/>
            </a:xfrm>
            <a:custGeom>
              <a:avLst/>
              <a:gdLst/>
              <a:ahLst/>
              <a:cxnLst/>
              <a:rect l="l" t="t" r="r" b="b"/>
              <a:pathLst>
                <a:path w="15281" h="5805" fill="none" extrusionOk="0">
                  <a:moveTo>
                    <a:pt x="0" y="0"/>
                  </a:moveTo>
                  <a:lnTo>
                    <a:pt x="15281" y="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0" name="Google Shape;27150;p53"/>
            <p:cNvSpPr/>
            <p:nvPr/>
          </p:nvSpPr>
          <p:spPr>
            <a:xfrm>
              <a:off x="6892959" y="2114731"/>
              <a:ext cx="282092" cy="170938"/>
            </a:xfrm>
            <a:custGeom>
              <a:avLst/>
              <a:gdLst/>
              <a:ahLst/>
              <a:cxnLst/>
              <a:rect l="l" t="t" r="r" b="b"/>
              <a:pathLst>
                <a:path w="12694" h="7693" fill="none" extrusionOk="0">
                  <a:moveTo>
                    <a:pt x="1" y="0"/>
                  </a:moveTo>
                  <a:lnTo>
                    <a:pt x="12694" y="7693"/>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1" name="Google Shape;27151;p53"/>
            <p:cNvSpPr/>
            <p:nvPr/>
          </p:nvSpPr>
          <p:spPr>
            <a:xfrm>
              <a:off x="6934156" y="1944569"/>
              <a:ext cx="391649" cy="351209"/>
            </a:xfrm>
            <a:custGeom>
              <a:avLst/>
              <a:gdLst/>
              <a:ahLst/>
              <a:cxnLst/>
              <a:rect l="l" t="t" r="r" b="b"/>
              <a:pathLst>
                <a:path w="17624" h="15806" fill="none" extrusionOk="0">
                  <a:moveTo>
                    <a:pt x="0" y="0"/>
                  </a:moveTo>
                  <a:lnTo>
                    <a:pt x="17623" y="1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2" name="Google Shape;27152;p53"/>
            <p:cNvSpPr/>
            <p:nvPr/>
          </p:nvSpPr>
          <p:spPr>
            <a:xfrm>
              <a:off x="7258927" y="1880863"/>
              <a:ext cx="243225" cy="231555"/>
            </a:xfrm>
            <a:custGeom>
              <a:avLst/>
              <a:gdLst/>
              <a:ahLst/>
              <a:cxnLst/>
              <a:rect l="l" t="t" r="r" b="b"/>
              <a:pathLst>
                <a:path w="10945" h="10421" fill="none" extrusionOk="0">
                  <a:moveTo>
                    <a:pt x="0" y="4965"/>
                  </a:moveTo>
                  <a:lnTo>
                    <a:pt x="10945" y="10420"/>
                  </a:lnTo>
                  <a:lnTo>
                    <a:pt x="2448"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3" name="Google Shape;27153;p53"/>
            <p:cNvSpPr/>
            <p:nvPr/>
          </p:nvSpPr>
          <p:spPr>
            <a:xfrm>
              <a:off x="7702578" y="1895617"/>
              <a:ext cx="44312" cy="639469"/>
            </a:xfrm>
            <a:custGeom>
              <a:avLst/>
              <a:gdLst/>
              <a:ahLst/>
              <a:cxnLst/>
              <a:rect l="l" t="t" r="r" b="b"/>
              <a:pathLst>
                <a:path w="1994" h="28779" fill="none" extrusionOk="0">
                  <a:moveTo>
                    <a:pt x="0" y="28778"/>
                  </a:moveTo>
                  <a:lnTo>
                    <a:pt x="1993" y="13323"/>
                  </a:lnTo>
                  <a:lnTo>
                    <a:pt x="1993"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4" name="Google Shape;27154;p53"/>
            <p:cNvSpPr/>
            <p:nvPr/>
          </p:nvSpPr>
          <p:spPr>
            <a:xfrm>
              <a:off x="6710375" y="2473676"/>
              <a:ext cx="209825" cy="209801"/>
            </a:xfrm>
            <a:custGeom>
              <a:avLst/>
              <a:gdLst/>
              <a:ahLst/>
              <a:cxnLst/>
              <a:rect l="l" t="t" r="r" b="b"/>
              <a:pathLst>
                <a:path w="9442" h="9442" extrusionOk="0">
                  <a:moveTo>
                    <a:pt x="9442" y="1"/>
                  </a:moveTo>
                  <a:lnTo>
                    <a:pt x="1" y="9442"/>
                  </a:lnTo>
                  <a:cubicBezTo>
                    <a:pt x="7064" y="8183"/>
                    <a:pt x="9441" y="1"/>
                    <a:pt x="9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5" name="Google Shape;27155;p53"/>
            <p:cNvSpPr/>
            <p:nvPr/>
          </p:nvSpPr>
          <p:spPr>
            <a:xfrm>
              <a:off x="6483506" y="2561490"/>
              <a:ext cx="85490" cy="215223"/>
            </a:xfrm>
            <a:custGeom>
              <a:avLst/>
              <a:gdLst/>
              <a:ahLst/>
              <a:cxnLst/>
              <a:rect l="l" t="t" r="r" b="b"/>
              <a:pathLst>
                <a:path w="3847" h="9686" extrusionOk="0">
                  <a:moveTo>
                    <a:pt x="1014" y="0"/>
                  </a:moveTo>
                  <a:cubicBezTo>
                    <a:pt x="0" y="2658"/>
                    <a:pt x="0" y="5874"/>
                    <a:pt x="1014" y="9686"/>
                  </a:cubicBezTo>
                  <a:cubicBezTo>
                    <a:pt x="3847" y="4860"/>
                    <a:pt x="1014" y="0"/>
                    <a:pt x="1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6" name="Google Shape;27156;p53"/>
            <p:cNvSpPr/>
            <p:nvPr/>
          </p:nvSpPr>
          <p:spPr>
            <a:xfrm>
              <a:off x="6380937" y="2244475"/>
              <a:ext cx="199736" cy="100346"/>
            </a:xfrm>
            <a:custGeom>
              <a:avLst/>
              <a:gdLst/>
              <a:ahLst/>
              <a:cxnLst/>
              <a:rect l="l" t="t" r="r" b="b"/>
              <a:pathLst>
                <a:path w="8988" h="4516" extrusionOk="0">
                  <a:moveTo>
                    <a:pt x="1" y="1"/>
                  </a:moveTo>
                  <a:cubicBezTo>
                    <a:pt x="4857" y="4269"/>
                    <a:pt x="8154" y="4515"/>
                    <a:pt x="8850" y="4515"/>
                  </a:cubicBezTo>
                  <a:cubicBezTo>
                    <a:pt x="8941" y="4515"/>
                    <a:pt x="8987" y="4511"/>
                    <a:pt x="8987" y="4511"/>
                  </a:cubicBezTo>
                  <a:cubicBezTo>
                    <a:pt x="7483" y="1714"/>
                    <a:pt x="4441" y="2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7" name="Google Shape;27157;p53"/>
            <p:cNvSpPr/>
            <p:nvPr/>
          </p:nvSpPr>
          <p:spPr>
            <a:xfrm>
              <a:off x="6656758" y="2263117"/>
              <a:ext cx="173313" cy="65749"/>
            </a:xfrm>
            <a:custGeom>
              <a:avLst/>
              <a:gdLst/>
              <a:ahLst/>
              <a:cxnLst/>
              <a:rect l="l" t="t" r="r" b="b"/>
              <a:pathLst>
                <a:path w="7799" h="2959" extrusionOk="0">
                  <a:moveTo>
                    <a:pt x="7798" y="1"/>
                  </a:moveTo>
                  <a:lnTo>
                    <a:pt x="1" y="2868"/>
                  </a:lnTo>
                  <a:cubicBezTo>
                    <a:pt x="516" y="2930"/>
                    <a:pt x="1001" y="2959"/>
                    <a:pt x="1458" y="2959"/>
                  </a:cubicBezTo>
                  <a:cubicBezTo>
                    <a:pt x="6116" y="2959"/>
                    <a:pt x="7798" y="1"/>
                    <a:pt x="77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8" name="Google Shape;27158;p53"/>
            <p:cNvSpPr/>
            <p:nvPr/>
          </p:nvSpPr>
          <p:spPr>
            <a:xfrm>
              <a:off x="7238729" y="2295759"/>
              <a:ext cx="87823" cy="153851"/>
            </a:xfrm>
            <a:custGeom>
              <a:avLst/>
              <a:gdLst/>
              <a:ahLst/>
              <a:cxnLst/>
              <a:rect l="l" t="t" r="r" b="b"/>
              <a:pathLst>
                <a:path w="3952" h="6924" extrusionOk="0">
                  <a:moveTo>
                    <a:pt x="3777" y="0"/>
                  </a:moveTo>
                  <a:cubicBezTo>
                    <a:pt x="1329" y="1784"/>
                    <a:pt x="0" y="4057"/>
                    <a:pt x="175" y="6924"/>
                  </a:cubicBezTo>
                  <a:cubicBezTo>
                    <a:pt x="3042" y="6085"/>
                    <a:pt x="3951" y="1539"/>
                    <a:pt x="3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9" name="Google Shape;27159;p53"/>
            <p:cNvSpPr/>
            <p:nvPr/>
          </p:nvSpPr>
          <p:spPr>
            <a:xfrm>
              <a:off x="6656758" y="2103843"/>
              <a:ext cx="236247" cy="43107"/>
            </a:xfrm>
            <a:custGeom>
              <a:avLst/>
              <a:gdLst/>
              <a:ahLst/>
              <a:cxnLst/>
              <a:rect l="l" t="t" r="r" b="b"/>
              <a:pathLst>
                <a:path w="10631" h="1940" extrusionOk="0">
                  <a:moveTo>
                    <a:pt x="1" y="1"/>
                  </a:moveTo>
                  <a:lnTo>
                    <a:pt x="1" y="1"/>
                  </a:lnTo>
                  <a:cubicBezTo>
                    <a:pt x="2561" y="1471"/>
                    <a:pt x="4662" y="1940"/>
                    <a:pt x="6300" y="1940"/>
                  </a:cubicBezTo>
                  <a:cubicBezTo>
                    <a:pt x="9181" y="1940"/>
                    <a:pt x="10631" y="490"/>
                    <a:pt x="10631" y="490"/>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0" name="Google Shape;27160;p53"/>
            <p:cNvSpPr/>
            <p:nvPr/>
          </p:nvSpPr>
          <p:spPr>
            <a:xfrm>
              <a:off x="6760104" y="1713034"/>
              <a:ext cx="178736" cy="236221"/>
            </a:xfrm>
            <a:custGeom>
              <a:avLst/>
              <a:gdLst/>
              <a:ahLst/>
              <a:cxnLst/>
              <a:rect l="l" t="t" r="r" b="b"/>
              <a:pathLst>
                <a:path w="8043" h="10631" extrusionOk="0">
                  <a:moveTo>
                    <a:pt x="0" y="0"/>
                  </a:moveTo>
                  <a:lnTo>
                    <a:pt x="0" y="0"/>
                  </a:lnTo>
                  <a:cubicBezTo>
                    <a:pt x="665" y="4896"/>
                    <a:pt x="5980" y="10106"/>
                    <a:pt x="8043" y="10630"/>
                  </a:cubicBezTo>
                  <a:cubicBezTo>
                    <a:pt x="7274" y="6049"/>
                    <a:pt x="4791" y="237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1" name="Google Shape;27161;p53"/>
            <p:cNvSpPr/>
            <p:nvPr/>
          </p:nvSpPr>
          <p:spPr>
            <a:xfrm>
              <a:off x="7108185" y="1949235"/>
              <a:ext cx="78512" cy="211357"/>
            </a:xfrm>
            <a:custGeom>
              <a:avLst/>
              <a:gdLst/>
              <a:ahLst/>
              <a:cxnLst/>
              <a:rect l="l" t="t" r="r" b="b"/>
              <a:pathLst>
                <a:path w="3533" h="9512" extrusionOk="0">
                  <a:moveTo>
                    <a:pt x="1399" y="0"/>
                  </a:moveTo>
                  <a:lnTo>
                    <a:pt x="1399" y="0"/>
                  </a:lnTo>
                  <a:cubicBezTo>
                    <a:pt x="1" y="3742"/>
                    <a:pt x="3008" y="9511"/>
                    <a:pt x="3008" y="9511"/>
                  </a:cubicBezTo>
                  <a:cubicBezTo>
                    <a:pt x="3532" y="5770"/>
                    <a:pt x="3392" y="2378"/>
                    <a:pt x="1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2" name="Google Shape;27162;p53"/>
            <p:cNvSpPr/>
            <p:nvPr/>
          </p:nvSpPr>
          <p:spPr>
            <a:xfrm>
              <a:off x="7169580" y="1763541"/>
              <a:ext cx="128224" cy="227666"/>
            </a:xfrm>
            <a:custGeom>
              <a:avLst/>
              <a:gdLst/>
              <a:ahLst/>
              <a:cxnLst/>
              <a:rect l="l" t="t" r="r" b="b"/>
              <a:pathLst>
                <a:path w="5770" h="10246" extrusionOk="0">
                  <a:moveTo>
                    <a:pt x="0" y="0"/>
                  </a:moveTo>
                  <a:lnTo>
                    <a:pt x="4021" y="10245"/>
                  </a:lnTo>
                  <a:cubicBezTo>
                    <a:pt x="4021" y="10245"/>
                    <a:pt x="5770" y="388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3" name="Google Shape;27163;p53"/>
            <p:cNvSpPr/>
            <p:nvPr/>
          </p:nvSpPr>
          <p:spPr>
            <a:xfrm>
              <a:off x="7434512" y="1858310"/>
              <a:ext cx="88601" cy="254108"/>
            </a:xfrm>
            <a:custGeom>
              <a:avLst/>
              <a:gdLst/>
              <a:ahLst/>
              <a:cxnLst/>
              <a:rect l="l" t="t" r="r" b="b"/>
              <a:pathLst>
                <a:path w="3987" h="11436" extrusionOk="0">
                  <a:moveTo>
                    <a:pt x="2099" y="1"/>
                  </a:moveTo>
                  <a:cubicBezTo>
                    <a:pt x="1" y="5701"/>
                    <a:pt x="3043" y="11435"/>
                    <a:pt x="3043" y="11435"/>
                  </a:cubicBezTo>
                  <a:cubicBezTo>
                    <a:pt x="3567" y="7449"/>
                    <a:pt x="3987" y="3533"/>
                    <a:pt x="2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4" name="Google Shape;27164;p53"/>
            <p:cNvSpPr/>
            <p:nvPr/>
          </p:nvSpPr>
          <p:spPr>
            <a:xfrm>
              <a:off x="7622540" y="1984965"/>
              <a:ext cx="124357" cy="206690"/>
            </a:xfrm>
            <a:custGeom>
              <a:avLst/>
              <a:gdLst/>
              <a:ahLst/>
              <a:cxnLst/>
              <a:rect l="l" t="t" r="r" b="b"/>
              <a:pathLst>
                <a:path w="5596" h="9302" extrusionOk="0">
                  <a:moveTo>
                    <a:pt x="1" y="1"/>
                  </a:moveTo>
                  <a:lnTo>
                    <a:pt x="1" y="1"/>
                  </a:lnTo>
                  <a:cubicBezTo>
                    <a:pt x="805" y="3637"/>
                    <a:pt x="2763" y="6889"/>
                    <a:pt x="5595" y="9302"/>
                  </a:cubicBezTo>
                  <a:cubicBezTo>
                    <a:pt x="5071" y="5700"/>
                    <a:pt x="3497" y="248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5" name="Google Shape;27165;p53"/>
            <p:cNvSpPr/>
            <p:nvPr/>
          </p:nvSpPr>
          <p:spPr>
            <a:xfrm>
              <a:off x="7746863" y="1688170"/>
              <a:ext cx="103357" cy="212912"/>
            </a:xfrm>
            <a:custGeom>
              <a:avLst/>
              <a:gdLst/>
              <a:ahLst/>
              <a:cxnLst/>
              <a:rect l="l" t="t" r="r" b="b"/>
              <a:pathLst>
                <a:path w="4651" h="9582" extrusionOk="0">
                  <a:moveTo>
                    <a:pt x="2798" y="0"/>
                  </a:moveTo>
                  <a:lnTo>
                    <a:pt x="0" y="9581"/>
                  </a:lnTo>
                  <a:cubicBezTo>
                    <a:pt x="4651" y="7169"/>
                    <a:pt x="2798" y="1"/>
                    <a:pt x="2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6" name="Google Shape;27166;p53"/>
            <p:cNvSpPr/>
            <p:nvPr/>
          </p:nvSpPr>
          <p:spPr>
            <a:xfrm>
              <a:off x="6328097" y="2562268"/>
              <a:ext cx="177980" cy="139875"/>
            </a:xfrm>
            <a:custGeom>
              <a:avLst/>
              <a:gdLst/>
              <a:ahLst/>
              <a:cxnLst/>
              <a:rect l="l" t="t" r="r" b="b"/>
              <a:pathLst>
                <a:path w="8009" h="6295" extrusionOk="0">
                  <a:moveTo>
                    <a:pt x="8008" y="0"/>
                  </a:moveTo>
                  <a:lnTo>
                    <a:pt x="1" y="6294"/>
                  </a:lnTo>
                  <a:cubicBezTo>
                    <a:pt x="30" y="6294"/>
                    <a:pt x="59" y="6295"/>
                    <a:pt x="88" y="6295"/>
                  </a:cubicBezTo>
                  <a:cubicBezTo>
                    <a:pt x="5380" y="6295"/>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7" name="Google Shape;27167;p53"/>
            <p:cNvSpPr/>
            <p:nvPr/>
          </p:nvSpPr>
          <p:spPr>
            <a:xfrm>
              <a:off x="6402691" y="2344710"/>
              <a:ext cx="177980" cy="106456"/>
            </a:xfrm>
            <a:custGeom>
              <a:avLst/>
              <a:gdLst/>
              <a:ahLst/>
              <a:cxnLst/>
              <a:rect l="l" t="t" r="r" b="b"/>
              <a:pathLst>
                <a:path w="8009" h="4791" extrusionOk="0">
                  <a:moveTo>
                    <a:pt x="8008" y="0"/>
                  </a:moveTo>
                  <a:lnTo>
                    <a:pt x="8008" y="0"/>
                  </a:lnTo>
                  <a:cubicBezTo>
                    <a:pt x="4511" y="280"/>
                    <a:pt x="1994" y="2133"/>
                    <a:pt x="1" y="4791"/>
                  </a:cubicBezTo>
                  <a:cubicBezTo>
                    <a:pt x="5595" y="3707"/>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8" name="Google Shape;27168;p53"/>
            <p:cNvSpPr/>
            <p:nvPr/>
          </p:nvSpPr>
          <p:spPr>
            <a:xfrm>
              <a:off x="6534013" y="2158794"/>
              <a:ext cx="296070" cy="104345"/>
            </a:xfrm>
            <a:custGeom>
              <a:avLst/>
              <a:gdLst/>
              <a:ahLst/>
              <a:cxnLst/>
              <a:rect l="l" t="t" r="r" b="b"/>
              <a:pathLst>
                <a:path w="13323" h="4696" extrusionOk="0">
                  <a:moveTo>
                    <a:pt x="1230" y="0"/>
                  </a:moveTo>
                  <a:cubicBezTo>
                    <a:pt x="823" y="0"/>
                    <a:pt x="413" y="15"/>
                    <a:pt x="0" y="45"/>
                  </a:cubicBezTo>
                  <a:cubicBezTo>
                    <a:pt x="5490" y="4066"/>
                    <a:pt x="13322" y="4696"/>
                    <a:pt x="13322" y="4696"/>
                  </a:cubicBezTo>
                  <a:cubicBezTo>
                    <a:pt x="9582" y="1690"/>
                    <a:pt x="5578" y="0"/>
                    <a:pt x="123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9" name="Google Shape;27169;p53"/>
            <p:cNvSpPr/>
            <p:nvPr/>
          </p:nvSpPr>
          <p:spPr>
            <a:xfrm>
              <a:off x="7022726" y="2285649"/>
              <a:ext cx="146891" cy="123565"/>
            </a:xfrm>
            <a:custGeom>
              <a:avLst/>
              <a:gdLst/>
              <a:ahLst/>
              <a:cxnLst/>
              <a:rect l="l" t="t" r="r" b="b"/>
              <a:pathLst>
                <a:path w="6610" h="5561" extrusionOk="0">
                  <a:moveTo>
                    <a:pt x="6609" y="1"/>
                  </a:moveTo>
                  <a:lnTo>
                    <a:pt x="6609" y="1"/>
                  </a:lnTo>
                  <a:cubicBezTo>
                    <a:pt x="3707" y="735"/>
                    <a:pt x="1504" y="2623"/>
                    <a:pt x="0" y="5561"/>
                  </a:cubicBezTo>
                  <a:cubicBezTo>
                    <a:pt x="4756" y="5246"/>
                    <a:pt x="6609" y="1"/>
                    <a:pt x="6609"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0" name="Google Shape;27170;p53"/>
            <p:cNvSpPr/>
            <p:nvPr/>
          </p:nvSpPr>
          <p:spPr>
            <a:xfrm>
              <a:off x="7286125" y="2641505"/>
              <a:ext cx="174847" cy="107256"/>
            </a:xfrm>
            <a:custGeom>
              <a:avLst/>
              <a:gdLst/>
              <a:ahLst/>
              <a:cxnLst/>
              <a:rect l="l" t="t" r="r" b="b"/>
              <a:pathLst>
                <a:path w="7868" h="4827" extrusionOk="0">
                  <a:moveTo>
                    <a:pt x="7868" y="1"/>
                  </a:moveTo>
                  <a:lnTo>
                    <a:pt x="7868" y="1"/>
                  </a:lnTo>
                  <a:cubicBezTo>
                    <a:pt x="4301" y="420"/>
                    <a:pt x="1678" y="2029"/>
                    <a:pt x="0" y="4826"/>
                  </a:cubicBezTo>
                  <a:lnTo>
                    <a:pt x="0" y="4826"/>
                  </a:lnTo>
                  <a:cubicBezTo>
                    <a:pt x="4860" y="4197"/>
                    <a:pt x="7868" y="1"/>
                    <a:pt x="7868"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1" name="Google Shape;27171;p53"/>
            <p:cNvSpPr/>
            <p:nvPr/>
          </p:nvSpPr>
          <p:spPr>
            <a:xfrm>
              <a:off x="6733684" y="1991187"/>
              <a:ext cx="159313" cy="123565"/>
            </a:xfrm>
            <a:custGeom>
              <a:avLst/>
              <a:gdLst/>
              <a:ahLst/>
              <a:cxnLst/>
              <a:rect l="l" t="t" r="r" b="b"/>
              <a:pathLst>
                <a:path w="7169" h="5561" extrusionOk="0">
                  <a:moveTo>
                    <a:pt x="1" y="0"/>
                  </a:moveTo>
                  <a:lnTo>
                    <a:pt x="1" y="0"/>
                  </a:lnTo>
                  <a:cubicBezTo>
                    <a:pt x="2343" y="3952"/>
                    <a:pt x="7169" y="5560"/>
                    <a:pt x="7169" y="5560"/>
                  </a:cubicBezTo>
                  <a:cubicBezTo>
                    <a:pt x="5875" y="2378"/>
                    <a:pt x="3532" y="455"/>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2" name="Google Shape;27172;p53"/>
            <p:cNvSpPr/>
            <p:nvPr/>
          </p:nvSpPr>
          <p:spPr>
            <a:xfrm>
              <a:off x="6666090" y="1875908"/>
              <a:ext cx="272759" cy="73348"/>
            </a:xfrm>
            <a:custGeom>
              <a:avLst/>
              <a:gdLst/>
              <a:ahLst/>
              <a:cxnLst/>
              <a:rect l="l" t="t" r="r" b="b"/>
              <a:pathLst>
                <a:path w="12274" h="3301" extrusionOk="0">
                  <a:moveTo>
                    <a:pt x="4876" y="0"/>
                  </a:moveTo>
                  <a:cubicBezTo>
                    <a:pt x="2159" y="0"/>
                    <a:pt x="0" y="887"/>
                    <a:pt x="0" y="887"/>
                  </a:cubicBezTo>
                  <a:lnTo>
                    <a:pt x="12274" y="3300"/>
                  </a:lnTo>
                  <a:cubicBezTo>
                    <a:pt x="10109" y="692"/>
                    <a:pt x="7275" y="0"/>
                    <a:pt x="4876"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3" name="Google Shape;27173;p53"/>
            <p:cNvSpPr/>
            <p:nvPr/>
          </p:nvSpPr>
          <p:spPr>
            <a:xfrm>
              <a:off x="7352164" y="2112398"/>
              <a:ext cx="149980" cy="79859"/>
            </a:xfrm>
            <a:custGeom>
              <a:avLst/>
              <a:gdLst/>
              <a:ahLst/>
              <a:cxnLst/>
              <a:rect l="l" t="t" r="r" b="b"/>
              <a:pathLst>
                <a:path w="6749" h="3594" extrusionOk="0">
                  <a:moveTo>
                    <a:pt x="6749" y="0"/>
                  </a:moveTo>
                  <a:lnTo>
                    <a:pt x="6749" y="0"/>
                  </a:lnTo>
                  <a:cubicBezTo>
                    <a:pt x="3812" y="210"/>
                    <a:pt x="1364" y="1154"/>
                    <a:pt x="0" y="3567"/>
                  </a:cubicBezTo>
                  <a:cubicBezTo>
                    <a:pt x="198" y="3585"/>
                    <a:pt x="392" y="3593"/>
                    <a:pt x="583" y="3593"/>
                  </a:cubicBezTo>
                  <a:cubicBezTo>
                    <a:pt x="4491" y="3593"/>
                    <a:pt x="6749" y="0"/>
                    <a:pt x="6749"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4" name="Google Shape;27174;p53"/>
            <p:cNvSpPr/>
            <p:nvPr/>
          </p:nvSpPr>
          <p:spPr>
            <a:xfrm>
              <a:off x="7022726" y="1871442"/>
              <a:ext cx="235470" cy="123654"/>
            </a:xfrm>
            <a:custGeom>
              <a:avLst/>
              <a:gdLst/>
              <a:ahLst/>
              <a:cxnLst/>
              <a:rect l="l" t="t" r="r" b="b"/>
              <a:pathLst>
                <a:path w="10596" h="5565" extrusionOk="0">
                  <a:moveTo>
                    <a:pt x="760" y="0"/>
                  </a:moveTo>
                  <a:cubicBezTo>
                    <a:pt x="508" y="0"/>
                    <a:pt x="255" y="13"/>
                    <a:pt x="0" y="39"/>
                  </a:cubicBezTo>
                  <a:cubicBezTo>
                    <a:pt x="4406" y="5564"/>
                    <a:pt x="8148" y="5214"/>
                    <a:pt x="10595" y="5389"/>
                  </a:cubicBezTo>
                  <a:cubicBezTo>
                    <a:pt x="7467" y="2391"/>
                    <a:pt x="4217" y="0"/>
                    <a:pt x="76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5" name="Google Shape;27175;p53"/>
            <p:cNvSpPr/>
            <p:nvPr/>
          </p:nvSpPr>
          <p:spPr>
            <a:xfrm>
              <a:off x="7204532" y="1662528"/>
              <a:ext cx="145335" cy="222222"/>
            </a:xfrm>
            <a:custGeom>
              <a:avLst/>
              <a:gdLst/>
              <a:ahLst/>
              <a:cxnLst/>
              <a:rect l="l" t="t" r="r" b="b"/>
              <a:pathLst>
                <a:path w="6540" h="10001" extrusionOk="0">
                  <a:moveTo>
                    <a:pt x="1" y="0"/>
                  </a:moveTo>
                  <a:lnTo>
                    <a:pt x="1" y="0"/>
                  </a:lnTo>
                  <a:cubicBezTo>
                    <a:pt x="385" y="4301"/>
                    <a:pt x="1889" y="7763"/>
                    <a:pt x="5036" y="10001"/>
                  </a:cubicBezTo>
                  <a:cubicBezTo>
                    <a:pt x="6539" y="6434"/>
                    <a:pt x="1" y="1"/>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6" name="Google Shape;27176;p53"/>
            <p:cNvSpPr/>
            <p:nvPr/>
          </p:nvSpPr>
          <p:spPr>
            <a:xfrm>
              <a:off x="7746863" y="2007496"/>
              <a:ext cx="155424" cy="184159"/>
            </a:xfrm>
            <a:custGeom>
              <a:avLst/>
              <a:gdLst/>
              <a:ahLst/>
              <a:cxnLst/>
              <a:rect l="l" t="t" r="r" b="b"/>
              <a:pathLst>
                <a:path w="6994" h="8288" extrusionOk="0">
                  <a:moveTo>
                    <a:pt x="6994" y="1"/>
                  </a:moveTo>
                  <a:cubicBezTo>
                    <a:pt x="3357" y="1399"/>
                    <a:pt x="630" y="5805"/>
                    <a:pt x="0" y="8288"/>
                  </a:cubicBezTo>
                  <a:cubicBezTo>
                    <a:pt x="3602" y="6330"/>
                    <a:pt x="6155" y="3707"/>
                    <a:pt x="6994"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7" name="Google Shape;27177;p53"/>
            <p:cNvSpPr/>
            <p:nvPr/>
          </p:nvSpPr>
          <p:spPr>
            <a:xfrm>
              <a:off x="7645849" y="1688170"/>
              <a:ext cx="101046" cy="212912"/>
            </a:xfrm>
            <a:custGeom>
              <a:avLst/>
              <a:gdLst/>
              <a:ahLst/>
              <a:cxnLst/>
              <a:rect l="l" t="t" r="r" b="b"/>
              <a:pathLst>
                <a:path w="4547" h="9582" extrusionOk="0">
                  <a:moveTo>
                    <a:pt x="71" y="0"/>
                  </a:moveTo>
                  <a:lnTo>
                    <a:pt x="71" y="0"/>
                  </a:lnTo>
                  <a:cubicBezTo>
                    <a:pt x="1" y="3707"/>
                    <a:pt x="1644" y="7238"/>
                    <a:pt x="4546" y="9581"/>
                  </a:cubicBezTo>
                  <a:cubicBezTo>
                    <a:pt x="4442" y="5490"/>
                    <a:pt x="3358" y="2028"/>
                    <a:pt x="7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8" name="Google Shape;27178;p53"/>
            <p:cNvSpPr/>
            <p:nvPr/>
          </p:nvSpPr>
          <p:spPr>
            <a:xfrm>
              <a:off x="7498240" y="2099954"/>
              <a:ext cx="573474" cy="2819629"/>
            </a:xfrm>
            <a:custGeom>
              <a:avLst/>
              <a:gdLst/>
              <a:ahLst/>
              <a:cxnLst/>
              <a:rect l="l" t="t" r="r" b="b"/>
              <a:pathLst>
                <a:path w="25806" h="126896" extrusionOk="0">
                  <a:moveTo>
                    <a:pt x="0" y="1"/>
                  </a:moveTo>
                  <a:lnTo>
                    <a:pt x="6259" y="20072"/>
                  </a:lnTo>
                  <a:lnTo>
                    <a:pt x="11189" y="38359"/>
                  </a:lnTo>
                  <a:lnTo>
                    <a:pt x="14791" y="57451"/>
                  </a:lnTo>
                  <a:lnTo>
                    <a:pt x="16120" y="74375"/>
                  </a:lnTo>
                  <a:lnTo>
                    <a:pt x="17763" y="95286"/>
                  </a:lnTo>
                  <a:lnTo>
                    <a:pt x="19721" y="114692"/>
                  </a:lnTo>
                  <a:lnTo>
                    <a:pt x="21050" y="126896"/>
                  </a:lnTo>
                  <a:lnTo>
                    <a:pt x="25806" y="126896"/>
                  </a:lnTo>
                  <a:lnTo>
                    <a:pt x="23358" y="114692"/>
                  </a:lnTo>
                  <a:lnTo>
                    <a:pt x="21225" y="95286"/>
                  </a:lnTo>
                  <a:lnTo>
                    <a:pt x="19232" y="74235"/>
                  </a:lnTo>
                  <a:lnTo>
                    <a:pt x="17938" y="57766"/>
                  </a:lnTo>
                  <a:lnTo>
                    <a:pt x="14302" y="37870"/>
                  </a:lnTo>
                  <a:lnTo>
                    <a:pt x="9196" y="19582"/>
                  </a:lnTo>
                  <a:lnTo>
                    <a:pt x="0"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9" name="Google Shape;27179;p53"/>
            <p:cNvSpPr/>
            <p:nvPr/>
          </p:nvSpPr>
          <p:spPr>
            <a:xfrm>
              <a:off x="7636539" y="2535070"/>
              <a:ext cx="66067" cy="10888"/>
            </a:xfrm>
            <a:custGeom>
              <a:avLst/>
              <a:gdLst/>
              <a:ahLst/>
              <a:cxnLst/>
              <a:rect l="l" t="t" r="r" b="b"/>
              <a:pathLst>
                <a:path w="2973" h="490" fill="none" extrusionOk="0">
                  <a:moveTo>
                    <a:pt x="2972" y="0"/>
                  </a:moveTo>
                  <a:lnTo>
                    <a:pt x="0" y="49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0" name="Google Shape;27180;p53"/>
            <p:cNvSpPr/>
            <p:nvPr/>
          </p:nvSpPr>
          <p:spPr>
            <a:xfrm>
              <a:off x="7746863" y="2941411"/>
              <a:ext cx="69179" cy="10910"/>
            </a:xfrm>
            <a:custGeom>
              <a:avLst/>
              <a:gdLst/>
              <a:ahLst/>
              <a:cxnLst/>
              <a:rect l="l" t="t" r="r" b="b"/>
              <a:pathLst>
                <a:path w="3113" h="491" fill="none" extrusionOk="0">
                  <a:moveTo>
                    <a:pt x="0" y="490"/>
                  </a:moveTo>
                  <a:lnTo>
                    <a:pt x="3113"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1" name="Google Shape;27181;p53"/>
            <p:cNvSpPr/>
            <p:nvPr/>
          </p:nvSpPr>
          <p:spPr>
            <a:xfrm>
              <a:off x="6760104" y="2727386"/>
              <a:ext cx="446828" cy="342544"/>
            </a:xfrm>
            <a:custGeom>
              <a:avLst/>
              <a:gdLst/>
              <a:ahLst/>
              <a:cxnLst/>
              <a:rect l="l" t="t" r="r" b="b"/>
              <a:pathLst>
                <a:path w="20107" h="15416" extrusionOk="0">
                  <a:moveTo>
                    <a:pt x="9180" y="1"/>
                  </a:moveTo>
                  <a:cubicBezTo>
                    <a:pt x="5238" y="1"/>
                    <a:pt x="1843" y="2130"/>
                    <a:pt x="1014" y="5472"/>
                  </a:cubicBezTo>
                  <a:cubicBezTo>
                    <a:pt x="0" y="9528"/>
                    <a:pt x="3217" y="13829"/>
                    <a:pt x="8218" y="15088"/>
                  </a:cubicBezTo>
                  <a:cubicBezTo>
                    <a:pt x="9126" y="15310"/>
                    <a:pt x="10029" y="15416"/>
                    <a:pt x="10906" y="15416"/>
                  </a:cubicBezTo>
                  <a:cubicBezTo>
                    <a:pt x="14856" y="15416"/>
                    <a:pt x="18263" y="13267"/>
                    <a:pt x="19092" y="9948"/>
                  </a:cubicBezTo>
                  <a:cubicBezTo>
                    <a:pt x="20106" y="5856"/>
                    <a:pt x="16855" y="1556"/>
                    <a:pt x="11889" y="332"/>
                  </a:cubicBezTo>
                  <a:cubicBezTo>
                    <a:pt x="10974" y="108"/>
                    <a:pt x="10063" y="1"/>
                    <a:pt x="9180"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2" name="Google Shape;27182;p53"/>
            <p:cNvSpPr/>
            <p:nvPr/>
          </p:nvSpPr>
          <p:spPr>
            <a:xfrm>
              <a:off x="6832364" y="2741741"/>
              <a:ext cx="296070" cy="337988"/>
            </a:xfrm>
            <a:custGeom>
              <a:avLst/>
              <a:gdLst/>
              <a:ahLst/>
              <a:cxnLst/>
              <a:rect l="l" t="t" r="r" b="b"/>
              <a:pathLst>
                <a:path w="13323" h="15211" fill="none" extrusionOk="0">
                  <a:moveTo>
                    <a:pt x="12379" y="9022"/>
                  </a:moveTo>
                  <a:cubicBezTo>
                    <a:pt x="11470" y="12798"/>
                    <a:pt x="8148" y="15211"/>
                    <a:pt x="4966" y="14442"/>
                  </a:cubicBezTo>
                  <a:cubicBezTo>
                    <a:pt x="1784" y="13637"/>
                    <a:pt x="0" y="9966"/>
                    <a:pt x="910" y="6190"/>
                  </a:cubicBezTo>
                  <a:cubicBezTo>
                    <a:pt x="1854" y="2413"/>
                    <a:pt x="5175" y="0"/>
                    <a:pt x="8357" y="805"/>
                  </a:cubicBezTo>
                  <a:cubicBezTo>
                    <a:pt x="11505" y="1574"/>
                    <a:pt x="13323" y="5245"/>
                    <a:pt x="12379" y="9022"/>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3" name="Google Shape;27183;p53"/>
            <p:cNvSpPr/>
            <p:nvPr/>
          </p:nvSpPr>
          <p:spPr>
            <a:xfrm>
              <a:off x="6912380" y="2752606"/>
              <a:ext cx="136024" cy="316257"/>
            </a:xfrm>
            <a:custGeom>
              <a:avLst/>
              <a:gdLst/>
              <a:ahLst/>
              <a:cxnLst/>
              <a:rect l="l" t="t" r="r" b="b"/>
              <a:pathLst>
                <a:path w="6121" h="14233" fill="none" extrusionOk="0">
                  <a:moveTo>
                    <a:pt x="5211" y="7659"/>
                  </a:moveTo>
                  <a:cubicBezTo>
                    <a:pt x="4267" y="11435"/>
                    <a:pt x="2554" y="14232"/>
                    <a:pt x="1365" y="13953"/>
                  </a:cubicBezTo>
                  <a:cubicBezTo>
                    <a:pt x="176" y="13638"/>
                    <a:pt x="1" y="10351"/>
                    <a:pt x="945" y="6575"/>
                  </a:cubicBezTo>
                  <a:cubicBezTo>
                    <a:pt x="1854" y="2833"/>
                    <a:pt x="3568" y="1"/>
                    <a:pt x="4756" y="316"/>
                  </a:cubicBezTo>
                  <a:cubicBezTo>
                    <a:pt x="5945" y="595"/>
                    <a:pt x="6120" y="3882"/>
                    <a:pt x="5211" y="7659"/>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4" name="Google Shape;27184;p53"/>
            <p:cNvSpPr/>
            <p:nvPr/>
          </p:nvSpPr>
          <p:spPr>
            <a:xfrm>
              <a:off x="6892959" y="2728697"/>
              <a:ext cx="233914" cy="125254"/>
            </a:xfrm>
            <a:custGeom>
              <a:avLst/>
              <a:gdLst/>
              <a:ahLst/>
              <a:cxnLst/>
              <a:rect l="l" t="t" r="r" b="b"/>
              <a:pathLst>
                <a:path w="10526" h="5637" extrusionOk="0">
                  <a:moveTo>
                    <a:pt x="3734" y="1"/>
                  </a:moveTo>
                  <a:cubicBezTo>
                    <a:pt x="1968" y="1"/>
                    <a:pt x="603" y="591"/>
                    <a:pt x="350" y="1601"/>
                  </a:cubicBezTo>
                  <a:cubicBezTo>
                    <a:pt x="1" y="3000"/>
                    <a:pt x="1924" y="4678"/>
                    <a:pt x="4616" y="5343"/>
                  </a:cubicBezTo>
                  <a:cubicBezTo>
                    <a:pt x="5396" y="5543"/>
                    <a:pt x="6155" y="5637"/>
                    <a:pt x="6850" y="5637"/>
                  </a:cubicBezTo>
                  <a:cubicBezTo>
                    <a:pt x="8588" y="5637"/>
                    <a:pt x="9926" y="5048"/>
                    <a:pt x="10176" y="4049"/>
                  </a:cubicBezTo>
                  <a:cubicBezTo>
                    <a:pt x="10526" y="2615"/>
                    <a:pt x="8603" y="937"/>
                    <a:pt x="5910" y="273"/>
                  </a:cubicBezTo>
                  <a:cubicBezTo>
                    <a:pt x="5152" y="88"/>
                    <a:pt x="4414" y="1"/>
                    <a:pt x="3734" y="1"/>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5" name="Google Shape;27185;p53"/>
            <p:cNvSpPr/>
            <p:nvPr/>
          </p:nvSpPr>
          <p:spPr>
            <a:xfrm>
              <a:off x="6996306" y="2517961"/>
              <a:ext cx="154646" cy="329456"/>
            </a:xfrm>
            <a:custGeom>
              <a:avLst/>
              <a:gdLst/>
              <a:ahLst/>
              <a:cxnLst/>
              <a:rect l="l" t="t" r="r" b="b"/>
              <a:pathLst>
                <a:path w="6959" h="14827" fill="none" extrusionOk="0">
                  <a:moveTo>
                    <a:pt x="0" y="14827"/>
                  </a:moveTo>
                  <a:cubicBezTo>
                    <a:pt x="6959" y="2728"/>
                    <a:pt x="5490" y="770"/>
                    <a:pt x="5490" y="770"/>
                  </a:cubicBezTo>
                  <a:cubicBezTo>
                    <a:pt x="4301" y="1"/>
                    <a:pt x="1434" y="5840"/>
                    <a:pt x="1259" y="9757"/>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86" name="Google Shape;27186;p53"/>
          <p:cNvSpPr/>
          <p:nvPr/>
        </p:nvSpPr>
        <p:spPr>
          <a:xfrm>
            <a:off x="8557868" y="7707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105">
            <a:extLst>
              <a:ext uri="{FF2B5EF4-FFF2-40B4-BE49-F238E27FC236}">
                <a16:creationId xmlns:a16="http://schemas.microsoft.com/office/drawing/2014/main" xmlns="" id="{6017B3C2-8B28-6B2B-9FEB-F06B9C9B8FD8}"/>
              </a:ext>
            </a:extLst>
          </p:cNvPr>
          <p:cNvSpPr txBox="1"/>
          <p:nvPr/>
        </p:nvSpPr>
        <p:spPr>
          <a:xfrm>
            <a:off x="2761767" y="43934"/>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1</a:t>
            </a:r>
          </a:p>
        </p:txBody>
      </p:sp>
      <p:sp>
        <p:nvSpPr>
          <p:cNvPr id="5" name="TextBox 4">
            <a:extLst>
              <a:ext uri="{FF2B5EF4-FFF2-40B4-BE49-F238E27FC236}">
                <a16:creationId xmlns:a16="http://schemas.microsoft.com/office/drawing/2014/main" xmlns="" id="{95DB3232-ECFE-8867-A7C1-25C1907E498A}"/>
              </a:ext>
            </a:extLst>
          </p:cNvPr>
          <p:cNvSpPr txBox="1"/>
          <p:nvPr/>
        </p:nvSpPr>
        <p:spPr>
          <a:xfrm>
            <a:off x="1404822" y="701372"/>
            <a:ext cx="7609517" cy="400110"/>
          </a:xfrm>
          <a:prstGeom prst="rect">
            <a:avLst/>
          </a:prstGeom>
          <a:noFill/>
        </p:spPr>
        <p:txBody>
          <a:bodyPr wrap="square">
            <a:spAutoFit/>
          </a:bodyPr>
          <a:lstStyle/>
          <a:p>
            <a:r>
              <a:rPr lang="en-US" sz="2000" b="1" dirty="0" err="1">
                <a:solidFill>
                  <a:schemeClr val="tx2"/>
                </a:solidFill>
              </a:rPr>
              <a:t>Em</a:t>
            </a:r>
            <a:r>
              <a:rPr lang="en-US" sz="2000" b="1" dirty="0">
                <a:solidFill>
                  <a:schemeClr val="tx2"/>
                </a:solidFill>
              </a:rPr>
              <a:t> </a:t>
            </a:r>
            <a:r>
              <a:rPr lang="en-US" sz="2000" b="1" dirty="0" err="1">
                <a:solidFill>
                  <a:schemeClr val="tx2"/>
                </a:solidFill>
              </a:rPr>
              <a:t>hãy</a:t>
            </a:r>
            <a:r>
              <a:rPr lang="en-US" sz="2000" b="1" dirty="0">
                <a:solidFill>
                  <a:schemeClr val="tx2"/>
                </a:solidFill>
              </a:rPr>
              <a:t> </a:t>
            </a:r>
            <a:r>
              <a:rPr lang="en-US" sz="2000" b="1" dirty="0" err="1">
                <a:solidFill>
                  <a:schemeClr val="tx2"/>
                </a:solidFill>
              </a:rPr>
              <a:t>đọc</a:t>
            </a:r>
            <a:r>
              <a:rPr lang="en-US" sz="2000" b="1" dirty="0">
                <a:solidFill>
                  <a:schemeClr val="tx2"/>
                </a:solidFill>
              </a:rPr>
              <a:t> </a:t>
            </a:r>
            <a:r>
              <a:rPr lang="en-US" sz="2000" b="1" dirty="0" err="1">
                <a:solidFill>
                  <a:schemeClr val="tx2"/>
                </a:solidFill>
              </a:rPr>
              <a:t>các</a:t>
            </a:r>
            <a:r>
              <a:rPr lang="en-US" sz="2000" b="1" dirty="0">
                <a:solidFill>
                  <a:schemeClr val="tx2"/>
                </a:solidFill>
              </a:rPr>
              <a:t> </a:t>
            </a:r>
            <a:r>
              <a:rPr lang="en-US" sz="2000" b="1" dirty="0" err="1">
                <a:solidFill>
                  <a:schemeClr val="tx2"/>
                </a:solidFill>
              </a:rPr>
              <a:t>thông</a:t>
            </a:r>
            <a:r>
              <a:rPr lang="en-US" sz="2000" b="1" dirty="0">
                <a:solidFill>
                  <a:schemeClr val="tx2"/>
                </a:solidFill>
              </a:rPr>
              <a:t> tin </a:t>
            </a:r>
            <a:r>
              <a:rPr lang="en-US" sz="2000" b="1" dirty="0" err="1">
                <a:solidFill>
                  <a:schemeClr val="tx2"/>
                </a:solidFill>
              </a:rPr>
              <a:t>trong</a:t>
            </a:r>
            <a:r>
              <a:rPr lang="en-US" sz="2000" b="1" dirty="0">
                <a:solidFill>
                  <a:schemeClr val="tx2"/>
                </a:solidFill>
              </a:rPr>
              <a:t> SGK tr. 11 </a:t>
            </a:r>
            <a:r>
              <a:rPr lang="en-US" sz="2000" b="1" dirty="0" err="1">
                <a:solidFill>
                  <a:schemeClr val="tx2"/>
                </a:solidFill>
              </a:rPr>
              <a:t>và</a:t>
            </a:r>
            <a:r>
              <a:rPr lang="en-US" sz="2000" b="1" dirty="0">
                <a:solidFill>
                  <a:schemeClr val="tx2"/>
                </a:solidFill>
              </a:rPr>
              <a:t> </a:t>
            </a:r>
            <a:r>
              <a:rPr lang="en-US" sz="2000" b="1" dirty="0" err="1">
                <a:solidFill>
                  <a:schemeClr val="tx2"/>
                </a:solidFill>
              </a:rPr>
              <a:t>trả</a:t>
            </a:r>
            <a:r>
              <a:rPr lang="en-US" sz="2000" b="1" dirty="0">
                <a:solidFill>
                  <a:schemeClr val="tx2"/>
                </a:solidFill>
              </a:rPr>
              <a:t> </a:t>
            </a:r>
            <a:r>
              <a:rPr lang="en-US" sz="2000" b="1" dirty="0" err="1">
                <a:solidFill>
                  <a:schemeClr val="tx2"/>
                </a:solidFill>
              </a:rPr>
              <a:t>lời</a:t>
            </a:r>
            <a:r>
              <a:rPr lang="en-US" sz="2000" b="1" dirty="0">
                <a:solidFill>
                  <a:schemeClr val="tx2"/>
                </a:solidFill>
              </a:rPr>
              <a:t> </a:t>
            </a:r>
            <a:r>
              <a:rPr lang="en-US" sz="2000" b="1" dirty="0" err="1">
                <a:solidFill>
                  <a:schemeClr val="tx2"/>
                </a:solidFill>
              </a:rPr>
              <a:t>câu</a:t>
            </a:r>
            <a:r>
              <a:rPr lang="en-US" sz="2000" b="1" dirty="0">
                <a:solidFill>
                  <a:schemeClr val="tx2"/>
                </a:solidFill>
              </a:rPr>
              <a:t> </a:t>
            </a:r>
            <a:r>
              <a:rPr lang="en-US" sz="2000" b="1" dirty="0" err="1">
                <a:solidFill>
                  <a:schemeClr val="tx2"/>
                </a:solidFill>
              </a:rPr>
              <a:t>hỏi</a:t>
            </a:r>
            <a:r>
              <a:rPr lang="en-US" sz="2000" b="1" dirty="0">
                <a:solidFill>
                  <a:schemeClr val="tx2"/>
                </a:solidFill>
              </a:rPr>
              <a:t>: </a:t>
            </a:r>
          </a:p>
        </p:txBody>
      </p:sp>
      <p:sp>
        <p:nvSpPr>
          <p:cNvPr id="21" name="TextBox 20">
            <a:extLst>
              <a:ext uri="{FF2B5EF4-FFF2-40B4-BE49-F238E27FC236}">
                <a16:creationId xmlns:a16="http://schemas.microsoft.com/office/drawing/2014/main" xmlns="" id="{B4DD5FDD-8D43-F8E4-E2A8-1195EE9F3869}"/>
              </a:ext>
            </a:extLst>
          </p:cNvPr>
          <p:cNvSpPr txBox="1"/>
          <p:nvPr/>
        </p:nvSpPr>
        <p:spPr>
          <a:xfrm>
            <a:off x="731175" y="2354434"/>
            <a:ext cx="8283163" cy="1651671"/>
          </a:xfrm>
          <a:prstGeom prst="rect">
            <a:avLst/>
          </a:prstGeom>
          <a:noFill/>
        </p:spPr>
        <p:txBody>
          <a:bodyPr wrap="square">
            <a:spAutoFit/>
          </a:bodyPr>
          <a:lstStyle/>
          <a:p>
            <a:pPr algn="just">
              <a:lnSpc>
                <a:spcPct val="150000"/>
              </a:lnSpc>
            </a:pPr>
            <a:r>
              <a:rPr lang="vi-VN" sz="3600" b="1" dirty="0"/>
              <a:t>Ngày Quốc tế Khoan dung ra đời nhằm mục đích gì</a:t>
            </a:r>
            <a:r>
              <a:rPr lang="en-US" sz="3600" b="1" dirty="0"/>
              <a:t> </a:t>
            </a:r>
            <a:r>
              <a:rPr lang="vi-VN" sz="3600" b="1" dirty="0"/>
              <a:t>? </a:t>
            </a:r>
            <a:endParaRPr lang="en-US" sz="3600" b="1" dirty="0"/>
          </a:p>
        </p:txBody>
      </p:sp>
    </p:spTree>
    <p:extLst>
      <p:ext uri="{BB962C8B-B14F-4D97-AF65-F5344CB8AC3E}">
        <p14:creationId xmlns:p14="http://schemas.microsoft.com/office/powerpoint/2010/main" val="267128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16"/>
        <p:cNvGrpSpPr/>
        <p:nvPr/>
      </p:nvGrpSpPr>
      <p:grpSpPr>
        <a:xfrm>
          <a:off x="0" y="0"/>
          <a:ext cx="0" cy="0"/>
          <a:chOff x="0" y="0"/>
          <a:chExt cx="0" cy="0"/>
        </a:xfrm>
      </p:grpSpPr>
      <p:grpSp>
        <p:nvGrpSpPr>
          <p:cNvPr id="27125" name="Google Shape;27125;p53"/>
          <p:cNvGrpSpPr/>
          <p:nvPr/>
        </p:nvGrpSpPr>
        <p:grpSpPr>
          <a:xfrm>
            <a:off x="4353388" y="1210405"/>
            <a:ext cx="372393" cy="983354"/>
            <a:chOff x="2092644" y="1890900"/>
            <a:chExt cx="393567" cy="393507"/>
          </a:xfrm>
        </p:grpSpPr>
        <p:sp>
          <p:nvSpPr>
            <p:cNvPr id="27126" name="Google Shape;27126;p53"/>
            <p:cNvSpPr/>
            <p:nvPr/>
          </p:nvSpPr>
          <p:spPr>
            <a:xfrm>
              <a:off x="2232572" y="2146036"/>
              <a:ext cx="253639" cy="138371"/>
            </a:xfrm>
            <a:custGeom>
              <a:avLst/>
              <a:gdLst/>
              <a:ahLst/>
              <a:cxnLst/>
              <a:rect l="l" t="t" r="r" b="b"/>
              <a:pathLst>
                <a:path w="11473" h="6259" extrusionOk="0">
                  <a:moveTo>
                    <a:pt x="0" y="1"/>
                  </a:moveTo>
                  <a:lnTo>
                    <a:pt x="0" y="523"/>
                  </a:lnTo>
                  <a:cubicBezTo>
                    <a:pt x="0" y="3659"/>
                    <a:pt x="2528" y="6258"/>
                    <a:pt x="5736" y="6258"/>
                  </a:cubicBezTo>
                  <a:cubicBezTo>
                    <a:pt x="8899" y="6258"/>
                    <a:pt x="11473" y="3686"/>
                    <a:pt x="11473" y="523"/>
                  </a:cubicBezTo>
                  <a:lnTo>
                    <a:pt x="11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7" name="Google Shape;27127;p53"/>
            <p:cNvSpPr/>
            <p:nvPr/>
          </p:nvSpPr>
          <p:spPr>
            <a:xfrm>
              <a:off x="2092666" y="1890900"/>
              <a:ext cx="253639" cy="92255"/>
            </a:xfrm>
            <a:custGeom>
              <a:avLst/>
              <a:gdLst/>
              <a:ahLst/>
              <a:cxnLst/>
              <a:rect l="l" t="t" r="r" b="b"/>
              <a:pathLst>
                <a:path w="11473" h="4173" extrusionOk="0">
                  <a:moveTo>
                    <a:pt x="5216" y="0"/>
                  </a:moveTo>
                  <a:lnTo>
                    <a:pt x="5216" y="1721"/>
                  </a:lnTo>
                  <a:cubicBezTo>
                    <a:pt x="4661" y="1304"/>
                    <a:pt x="3935" y="1043"/>
                    <a:pt x="3130" y="1043"/>
                  </a:cubicBezTo>
                  <a:cubicBezTo>
                    <a:pt x="1404" y="1043"/>
                    <a:pt x="1" y="2213"/>
                    <a:pt x="1" y="3650"/>
                  </a:cubicBezTo>
                  <a:lnTo>
                    <a:pt x="1" y="4172"/>
                  </a:lnTo>
                  <a:lnTo>
                    <a:pt x="11473" y="4172"/>
                  </a:lnTo>
                  <a:lnTo>
                    <a:pt x="11473" y="3650"/>
                  </a:lnTo>
                  <a:cubicBezTo>
                    <a:pt x="11473" y="2213"/>
                    <a:pt x="10069" y="1043"/>
                    <a:pt x="8345" y="1043"/>
                  </a:cubicBezTo>
                  <a:cubicBezTo>
                    <a:pt x="7540" y="1043"/>
                    <a:pt x="6814" y="1304"/>
                    <a:pt x="6258" y="1721"/>
                  </a:cubicBezTo>
                  <a:lnTo>
                    <a:pt x="6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8" name="Google Shape;27128;p53"/>
            <p:cNvSpPr/>
            <p:nvPr/>
          </p:nvSpPr>
          <p:spPr>
            <a:xfrm>
              <a:off x="2304382" y="2053842"/>
              <a:ext cx="110029" cy="69174"/>
            </a:xfrm>
            <a:custGeom>
              <a:avLst/>
              <a:gdLst/>
              <a:ahLst/>
              <a:cxnLst/>
              <a:rect l="l" t="t" r="r" b="b"/>
              <a:pathLst>
                <a:path w="4977" h="3129" extrusionOk="0">
                  <a:moveTo>
                    <a:pt x="2488" y="0"/>
                  </a:moveTo>
                  <a:cubicBezTo>
                    <a:pt x="1792" y="0"/>
                    <a:pt x="1228" y="342"/>
                    <a:pt x="798" y="898"/>
                  </a:cubicBezTo>
                  <a:cubicBezTo>
                    <a:pt x="396" y="1436"/>
                    <a:pt x="137" y="2196"/>
                    <a:pt x="0" y="3128"/>
                  </a:cubicBezTo>
                  <a:lnTo>
                    <a:pt x="4977" y="3128"/>
                  </a:lnTo>
                  <a:cubicBezTo>
                    <a:pt x="4840" y="2196"/>
                    <a:pt x="4581" y="1436"/>
                    <a:pt x="4177" y="896"/>
                  </a:cubicBezTo>
                  <a:cubicBezTo>
                    <a:pt x="3735" y="310"/>
                    <a:pt x="3150" y="0"/>
                    <a:pt x="2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9" name="Google Shape;27129;p53"/>
            <p:cNvSpPr/>
            <p:nvPr/>
          </p:nvSpPr>
          <p:spPr>
            <a:xfrm>
              <a:off x="2419879" y="2067328"/>
              <a:ext cx="40479" cy="55689"/>
            </a:xfrm>
            <a:custGeom>
              <a:avLst/>
              <a:gdLst/>
              <a:ahLst/>
              <a:cxnLst/>
              <a:rect l="l" t="t" r="r" b="b"/>
              <a:pathLst>
                <a:path w="1831" h="2519" extrusionOk="0">
                  <a:moveTo>
                    <a:pt x="0" y="0"/>
                  </a:moveTo>
                  <a:lnTo>
                    <a:pt x="0" y="0"/>
                  </a:lnTo>
                  <a:cubicBezTo>
                    <a:pt x="665" y="1097"/>
                    <a:pt x="781" y="2405"/>
                    <a:pt x="807" y="2518"/>
                  </a:cubicBezTo>
                  <a:lnTo>
                    <a:pt x="1830" y="2518"/>
                  </a:lnTo>
                  <a:cubicBezTo>
                    <a:pt x="1588" y="1092"/>
                    <a:pt x="974" y="25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0" name="Google Shape;27130;p53"/>
            <p:cNvSpPr/>
            <p:nvPr/>
          </p:nvSpPr>
          <p:spPr>
            <a:xfrm>
              <a:off x="2258417" y="2067328"/>
              <a:ext cx="40435" cy="55689"/>
            </a:xfrm>
            <a:custGeom>
              <a:avLst/>
              <a:gdLst/>
              <a:ahLst/>
              <a:cxnLst/>
              <a:rect l="l" t="t" r="r" b="b"/>
              <a:pathLst>
                <a:path w="1829" h="2519" extrusionOk="0">
                  <a:moveTo>
                    <a:pt x="1828" y="0"/>
                  </a:moveTo>
                  <a:lnTo>
                    <a:pt x="1828" y="0"/>
                  </a:lnTo>
                  <a:cubicBezTo>
                    <a:pt x="856" y="251"/>
                    <a:pt x="243" y="1094"/>
                    <a:pt x="0" y="2518"/>
                  </a:cubicBezTo>
                  <a:lnTo>
                    <a:pt x="1025" y="2518"/>
                  </a:lnTo>
                  <a:cubicBezTo>
                    <a:pt x="1052" y="2398"/>
                    <a:pt x="1164" y="1099"/>
                    <a:pt x="1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1" name="Google Shape;27131;p53"/>
            <p:cNvSpPr/>
            <p:nvPr/>
          </p:nvSpPr>
          <p:spPr>
            <a:xfrm>
              <a:off x="2092644" y="2006153"/>
              <a:ext cx="249373" cy="184133"/>
            </a:xfrm>
            <a:custGeom>
              <a:avLst/>
              <a:gdLst/>
              <a:ahLst/>
              <a:cxnLst/>
              <a:rect l="l" t="t" r="r" b="b"/>
              <a:pathLst>
                <a:path w="11280" h="8329" extrusionOk="0">
                  <a:moveTo>
                    <a:pt x="626" y="0"/>
                  </a:moveTo>
                  <a:cubicBezTo>
                    <a:pt x="214" y="808"/>
                    <a:pt x="0" y="1701"/>
                    <a:pt x="2" y="2608"/>
                  </a:cubicBezTo>
                  <a:cubicBezTo>
                    <a:pt x="2" y="5664"/>
                    <a:pt x="2408" y="8162"/>
                    <a:pt x="5424" y="8328"/>
                  </a:cubicBezTo>
                  <a:cubicBezTo>
                    <a:pt x="5395" y="8206"/>
                    <a:pt x="5217" y="7754"/>
                    <a:pt x="5217" y="6780"/>
                  </a:cubicBezTo>
                  <a:lnTo>
                    <a:pt x="5217" y="5217"/>
                  </a:lnTo>
                  <a:lnTo>
                    <a:pt x="6368" y="5217"/>
                  </a:lnTo>
                  <a:cubicBezTo>
                    <a:pt x="6834" y="2082"/>
                    <a:pt x="8723" y="1565"/>
                    <a:pt x="9909" y="1565"/>
                  </a:cubicBezTo>
                  <a:cubicBezTo>
                    <a:pt x="10029" y="1565"/>
                    <a:pt x="10139" y="1590"/>
                    <a:pt x="10256" y="1600"/>
                  </a:cubicBezTo>
                  <a:cubicBezTo>
                    <a:pt x="10564" y="1381"/>
                    <a:pt x="10910" y="1225"/>
                    <a:pt x="11279" y="1139"/>
                  </a:cubicBezTo>
                  <a:cubicBezTo>
                    <a:pt x="11174" y="741"/>
                    <a:pt x="11014" y="364"/>
                    <a:pt x="108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41" name="Google Shape;27141;p53"/>
          <p:cNvGrpSpPr/>
          <p:nvPr/>
        </p:nvGrpSpPr>
        <p:grpSpPr>
          <a:xfrm>
            <a:off x="7037168" y="1821002"/>
            <a:ext cx="372434" cy="373179"/>
            <a:chOff x="3411424" y="1890900"/>
            <a:chExt cx="392738" cy="393525"/>
          </a:xfrm>
        </p:grpSpPr>
        <p:sp>
          <p:nvSpPr>
            <p:cNvPr id="27142" name="Google Shape;27142;p53"/>
            <p:cNvSpPr/>
            <p:nvPr/>
          </p:nvSpPr>
          <p:spPr>
            <a:xfrm>
              <a:off x="3411424" y="1890900"/>
              <a:ext cx="345872" cy="162954"/>
            </a:xfrm>
            <a:custGeom>
              <a:avLst/>
              <a:gdLst/>
              <a:ahLst/>
              <a:cxnLst/>
              <a:rect l="l" t="t" r="r" b="b"/>
              <a:pathLst>
                <a:path w="15645" h="7371" extrusionOk="0">
                  <a:moveTo>
                    <a:pt x="0" y="0"/>
                  </a:moveTo>
                  <a:lnTo>
                    <a:pt x="0" y="1043"/>
                  </a:lnTo>
                  <a:lnTo>
                    <a:pt x="1043" y="1043"/>
                  </a:lnTo>
                  <a:lnTo>
                    <a:pt x="1043" y="2156"/>
                  </a:lnTo>
                  <a:lnTo>
                    <a:pt x="0" y="2156"/>
                  </a:lnTo>
                  <a:lnTo>
                    <a:pt x="0" y="3198"/>
                  </a:lnTo>
                  <a:lnTo>
                    <a:pt x="1043" y="3198"/>
                  </a:lnTo>
                  <a:lnTo>
                    <a:pt x="1043" y="7370"/>
                  </a:lnTo>
                  <a:lnTo>
                    <a:pt x="2087" y="7370"/>
                  </a:lnTo>
                  <a:lnTo>
                    <a:pt x="2087" y="5283"/>
                  </a:lnTo>
                  <a:lnTo>
                    <a:pt x="3130" y="5283"/>
                  </a:lnTo>
                  <a:lnTo>
                    <a:pt x="3130" y="2156"/>
                  </a:lnTo>
                  <a:lnTo>
                    <a:pt x="4172" y="2156"/>
                  </a:lnTo>
                  <a:lnTo>
                    <a:pt x="4172" y="5283"/>
                  </a:lnTo>
                  <a:lnTo>
                    <a:pt x="6258" y="5283"/>
                  </a:lnTo>
                  <a:lnTo>
                    <a:pt x="6258" y="3198"/>
                  </a:lnTo>
                  <a:lnTo>
                    <a:pt x="15645" y="3198"/>
                  </a:lnTo>
                  <a:lnTo>
                    <a:pt x="15645" y="2156"/>
                  </a:lnTo>
                  <a:lnTo>
                    <a:pt x="6258" y="2156"/>
                  </a:lnTo>
                  <a:lnTo>
                    <a:pt x="6258" y="1043"/>
                  </a:lnTo>
                  <a:lnTo>
                    <a:pt x="15645" y="1043"/>
                  </a:lnTo>
                  <a:lnTo>
                    <a:pt x="156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3" name="Google Shape;27143;p53"/>
            <p:cNvSpPr/>
            <p:nvPr/>
          </p:nvSpPr>
          <p:spPr>
            <a:xfrm>
              <a:off x="3711156" y="1984641"/>
              <a:ext cx="93006" cy="69219"/>
            </a:xfrm>
            <a:custGeom>
              <a:avLst/>
              <a:gdLst/>
              <a:ahLst/>
              <a:cxnLst/>
              <a:rect l="l" t="t" r="r" b="b"/>
              <a:pathLst>
                <a:path w="4207" h="3131" extrusionOk="0">
                  <a:moveTo>
                    <a:pt x="2608" y="1"/>
                  </a:moveTo>
                  <a:cubicBezTo>
                    <a:pt x="1171" y="1"/>
                    <a:pt x="1" y="1171"/>
                    <a:pt x="1" y="2608"/>
                  </a:cubicBezTo>
                  <a:lnTo>
                    <a:pt x="1" y="3130"/>
                  </a:lnTo>
                  <a:lnTo>
                    <a:pt x="1601" y="3130"/>
                  </a:lnTo>
                  <a:cubicBezTo>
                    <a:pt x="3039" y="3129"/>
                    <a:pt x="4205" y="1962"/>
                    <a:pt x="4206" y="523"/>
                  </a:cubicBezTo>
                  <a:lnTo>
                    <a:pt x="42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4" name="Google Shape;27144;p53"/>
            <p:cNvSpPr/>
            <p:nvPr/>
          </p:nvSpPr>
          <p:spPr>
            <a:xfrm>
              <a:off x="3411424" y="2076879"/>
              <a:ext cx="345850" cy="207545"/>
            </a:xfrm>
            <a:custGeom>
              <a:avLst/>
              <a:gdLst/>
              <a:ahLst/>
              <a:cxnLst/>
              <a:rect l="l" t="t" r="r" b="b"/>
              <a:pathLst>
                <a:path w="15644" h="9388" extrusionOk="0">
                  <a:moveTo>
                    <a:pt x="4171" y="2086"/>
                  </a:moveTo>
                  <a:lnTo>
                    <a:pt x="4171" y="3129"/>
                  </a:lnTo>
                  <a:lnTo>
                    <a:pt x="2087" y="3129"/>
                  </a:lnTo>
                  <a:lnTo>
                    <a:pt x="2086" y="2086"/>
                  </a:lnTo>
                  <a:close/>
                  <a:moveTo>
                    <a:pt x="7300" y="2086"/>
                  </a:moveTo>
                  <a:lnTo>
                    <a:pt x="7300" y="3129"/>
                  </a:lnTo>
                  <a:lnTo>
                    <a:pt x="5215" y="3129"/>
                  </a:lnTo>
                  <a:lnTo>
                    <a:pt x="5215" y="2086"/>
                  </a:lnTo>
                  <a:close/>
                  <a:moveTo>
                    <a:pt x="10430" y="2086"/>
                  </a:moveTo>
                  <a:lnTo>
                    <a:pt x="10430" y="3129"/>
                  </a:lnTo>
                  <a:lnTo>
                    <a:pt x="8343" y="3129"/>
                  </a:lnTo>
                  <a:lnTo>
                    <a:pt x="8343" y="2086"/>
                  </a:lnTo>
                  <a:close/>
                  <a:moveTo>
                    <a:pt x="13558" y="2086"/>
                  </a:moveTo>
                  <a:lnTo>
                    <a:pt x="13558" y="3129"/>
                  </a:lnTo>
                  <a:lnTo>
                    <a:pt x="11473" y="3129"/>
                  </a:lnTo>
                  <a:lnTo>
                    <a:pt x="11473" y="2086"/>
                  </a:lnTo>
                  <a:close/>
                  <a:moveTo>
                    <a:pt x="0" y="1"/>
                  </a:moveTo>
                  <a:lnTo>
                    <a:pt x="0" y="3129"/>
                  </a:lnTo>
                  <a:cubicBezTo>
                    <a:pt x="0" y="5829"/>
                    <a:pt x="2062" y="8056"/>
                    <a:pt x="4693" y="8318"/>
                  </a:cubicBezTo>
                  <a:lnTo>
                    <a:pt x="4693" y="9388"/>
                  </a:lnTo>
                  <a:lnTo>
                    <a:pt x="10950" y="9388"/>
                  </a:lnTo>
                  <a:lnTo>
                    <a:pt x="10950" y="8318"/>
                  </a:lnTo>
                  <a:cubicBezTo>
                    <a:pt x="13582" y="8056"/>
                    <a:pt x="15643" y="5829"/>
                    <a:pt x="15643" y="3129"/>
                  </a:cubicBezTo>
                  <a:lnTo>
                    <a:pt x="156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5" name="Google Shape;27145;p53"/>
            <p:cNvSpPr/>
            <p:nvPr/>
          </p:nvSpPr>
          <p:spPr>
            <a:xfrm>
              <a:off x="3480581" y="2030783"/>
              <a:ext cx="218798" cy="23080"/>
            </a:xfrm>
            <a:custGeom>
              <a:avLst/>
              <a:gdLst/>
              <a:ahLst/>
              <a:cxnLst/>
              <a:rect l="l" t="t" r="r" b="b"/>
              <a:pathLst>
                <a:path w="9897" h="1044" extrusionOk="0">
                  <a:moveTo>
                    <a:pt x="0" y="1"/>
                  </a:moveTo>
                  <a:lnTo>
                    <a:pt x="0" y="1043"/>
                  </a:lnTo>
                  <a:lnTo>
                    <a:pt x="9896" y="1043"/>
                  </a:lnTo>
                  <a:cubicBezTo>
                    <a:pt x="9419" y="414"/>
                    <a:pt x="8672" y="1"/>
                    <a:pt x="7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46" name="Google Shape;27146;p53"/>
          <p:cNvGrpSpPr/>
          <p:nvPr/>
        </p:nvGrpSpPr>
        <p:grpSpPr>
          <a:xfrm flipH="1">
            <a:off x="-232353" y="231428"/>
            <a:ext cx="1743616" cy="3257056"/>
            <a:chOff x="6328097" y="1662528"/>
            <a:chExt cx="1743616" cy="3257056"/>
          </a:xfrm>
        </p:grpSpPr>
        <p:sp>
          <p:nvSpPr>
            <p:cNvPr id="27147" name="Google Shape;27147;p53"/>
            <p:cNvSpPr/>
            <p:nvPr/>
          </p:nvSpPr>
          <p:spPr>
            <a:xfrm>
              <a:off x="6506037" y="2473676"/>
              <a:ext cx="1240971" cy="478641"/>
            </a:xfrm>
            <a:custGeom>
              <a:avLst/>
              <a:gdLst/>
              <a:ahLst/>
              <a:cxnLst/>
              <a:rect l="l" t="t" r="r" b="b"/>
              <a:pathLst>
                <a:path w="55843" h="21541" fill="none" extrusionOk="0">
                  <a:moveTo>
                    <a:pt x="0" y="3952"/>
                  </a:moveTo>
                  <a:lnTo>
                    <a:pt x="18638" y="1"/>
                  </a:lnTo>
                  <a:lnTo>
                    <a:pt x="42975" y="7554"/>
                  </a:lnTo>
                  <a:lnTo>
                    <a:pt x="55842" y="2154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8" name="Google Shape;27148;p53"/>
            <p:cNvSpPr/>
            <p:nvPr/>
          </p:nvSpPr>
          <p:spPr>
            <a:xfrm>
              <a:off x="6830031" y="2263117"/>
              <a:ext cx="807388" cy="282838"/>
            </a:xfrm>
            <a:custGeom>
              <a:avLst/>
              <a:gdLst/>
              <a:ahLst/>
              <a:cxnLst/>
              <a:rect l="l" t="t" r="r" b="b"/>
              <a:pathLst>
                <a:path w="36332" h="12729" fill="none" extrusionOk="0">
                  <a:moveTo>
                    <a:pt x="36331" y="12729"/>
                  </a:moveTo>
                  <a:lnTo>
                    <a:pt x="22344" y="1469"/>
                  </a:lnTo>
                  <a:lnTo>
                    <a:pt x="0"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9" name="Google Shape;27149;p53"/>
            <p:cNvSpPr/>
            <p:nvPr/>
          </p:nvSpPr>
          <p:spPr>
            <a:xfrm>
              <a:off x="6580631" y="2344710"/>
              <a:ext cx="339582" cy="128987"/>
            </a:xfrm>
            <a:custGeom>
              <a:avLst/>
              <a:gdLst/>
              <a:ahLst/>
              <a:cxnLst/>
              <a:rect l="l" t="t" r="r" b="b"/>
              <a:pathLst>
                <a:path w="15281" h="5805" fill="none" extrusionOk="0">
                  <a:moveTo>
                    <a:pt x="0" y="0"/>
                  </a:moveTo>
                  <a:lnTo>
                    <a:pt x="15281" y="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0" name="Google Shape;27150;p53"/>
            <p:cNvSpPr/>
            <p:nvPr/>
          </p:nvSpPr>
          <p:spPr>
            <a:xfrm>
              <a:off x="6892959" y="2114731"/>
              <a:ext cx="282092" cy="170938"/>
            </a:xfrm>
            <a:custGeom>
              <a:avLst/>
              <a:gdLst/>
              <a:ahLst/>
              <a:cxnLst/>
              <a:rect l="l" t="t" r="r" b="b"/>
              <a:pathLst>
                <a:path w="12694" h="7693" fill="none" extrusionOk="0">
                  <a:moveTo>
                    <a:pt x="1" y="0"/>
                  </a:moveTo>
                  <a:lnTo>
                    <a:pt x="12694" y="7693"/>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1" name="Google Shape;27151;p53"/>
            <p:cNvSpPr/>
            <p:nvPr/>
          </p:nvSpPr>
          <p:spPr>
            <a:xfrm>
              <a:off x="6934156" y="1944569"/>
              <a:ext cx="391649" cy="351209"/>
            </a:xfrm>
            <a:custGeom>
              <a:avLst/>
              <a:gdLst/>
              <a:ahLst/>
              <a:cxnLst/>
              <a:rect l="l" t="t" r="r" b="b"/>
              <a:pathLst>
                <a:path w="17624" h="15806" fill="none" extrusionOk="0">
                  <a:moveTo>
                    <a:pt x="0" y="0"/>
                  </a:moveTo>
                  <a:lnTo>
                    <a:pt x="17623" y="1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2" name="Google Shape;27152;p53"/>
            <p:cNvSpPr/>
            <p:nvPr/>
          </p:nvSpPr>
          <p:spPr>
            <a:xfrm>
              <a:off x="7258927" y="1880863"/>
              <a:ext cx="243225" cy="231555"/>
            </a:xfrm>
            <a:custGeom>
              <a:avLst/>
              <a:gdLst/>
              <a:ahLst/>
              <a:cxnLst/>
              <a:rect l="l" t="t" r="r" b="b"/>
              <a:pathLst>
                <a:path w="10945" h="10421" fill="none" extrusionOk="0">
                  <a:moveTo>
                    <a:pt x="0" y="4965"/>
                  </a:moveTo>
                  <a:lnTo>
                    <a:pt x="10945" y="10420"/>
                  </a:lnTo>
                  <a:lnTo>
                    <a:pt x="2448"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3" name="Google Shape;27153;p53"/>
            <p:cNvSpPr/>
            <p:nvPr/>
          </p:nvSpPr>
          <p:spPr>
            <a:xfrm>
              <a:off x="7702578" y="1895617"/>
              <a:ext cx="44312" cy="639469"/>
            </a:xfrm>
            <a:custGeom>
              <a:avLst/>
              <a:gdLst/>
              <a:ahLst/>
              <a:cxnLst/>
              <a:rect l="l" t="t" r="r" b="b"/>
              <a:pathLst>
                <a:path w="1994" h="28779" fill="none" extrusionOk="0">
                  <a:moveTo>
                    <a:pt x="0" y="28778"/>
                  </a:moveTo>
                  <a:lnTo>
                    <a:pt x="1993" y="13323"/>
                  </a:lnTo>
                  <a:lnTo>
                    <a:pt x="1993"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4" name="Google Shape;27154;p53"/>
            <p:cNvSpPr/>
            <p:nvPr/>
          </p:nvSpPr>
          <p:spPr>
            <a:xfrm>
              <a:off x="6710375" y="2473676"/>
              <a:ext cx="209825" cy="209801"/>
            </a:xfrm>
            <a:custGeom>
              <a:avLst/>
              <a:gdLst/>
              <a:ahLst/>
              <a:cxnLst/>
              <a:rect l="l" t="t" r="r" b="b"/>
              <a:pathLst>
                <a:path w="9442" h="9442" extrusionOk="0">
                  <a:moveTo>
                    <a:pt x="9442" y="1"/>
                  </a:moveTo>
                  <a:lnTo>
                    <a:pt x="1" y="9442"/>
                  </a:lnTo>
                  <a:cubicBezTo>
                    <a:pt x="7064" y="8183"/>
                    <a:pt x="9441" y="1"/>
                    <a:pt x="9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5" name="Google Shape;27155;p53"/>
            <p:cNvSpPr/>
            <p:nvPr/>
          </p:nvSpPr>
          <p:spPr>
            <a:xfrm>
              <a:off x="6483506" y="2561490"/>
              <a:ext cx="85490" cy="215223"/>
            </a:xfrm>
            <a:custGeom>
              <a:avLst/>
              <a:gdLst/>
              <a:ahLst/>
              <a:cxnLst/>
              <a:rect l="l" t="t" r="r" b="b"/>
              <a:pathLst>
                <a:path w="3847" h="9686" extrusionOk="0">
                  <a:moveTo>
                    <a:pt x="1014" y="0"/>
                  </a:moveTo>
                  <a:cubicBezTo>
                    <a:pt x="0" y="2658"/>
                    <a:pt x="0" y="5874"/>
                    <a:pt x="1014" y="9686"/>
                  </a:cubicBezTo>
                  <a:cubicBezTo>
                    <a:pt x="3847" y="4860"/>
                    <a:pt x="1014" y="0"/>
                    <a:pt x="1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6" name="Google Shape;27156;p53"/>
            <p:cNvSpPr/>
            <p:nvPr/>
          </p:nvSpPr>
          <p:spPr>
            <a:xfrm>
              <a:off x="6380937" y="2244475"/>
              <a:ext cx="199736" cy="100346"/>
            </a:xfrm>
            <a:custGeom>
              <a:avLst/>
              <a:gdLst/>
              <a:ahLst/>
              <a:cxnLst/>
              <a:rect l="l" t="t" r="r" b="b"/>
              <a:pathLst>
                <a:path w="8988" h="4516" extrusionOk="0">
                  <a:moveTo>
                    <a:pt x="1" y="1"/>
                  </a:moveTo>
                  <a:cubicBezTo>
                    <a:pt x="4857" y="4269"/>
                    <a:pt x="8154" y="4515"/>
                    <a:pt x="8850" y="4515"/>
                  </a:cubicBezTo>
                  <a:cubicBezTo>
                    <a:pt x="8941" y="4515"/>
                    <a:pt x="8987" y="4511"/>
                    <a:pt x="8987" y="4511"/>
                  </a:cubicBezTo>
                  <a:cubicBezTo>
                    <a:pt x="7483" y="1714"/>
                    <a:pt x="4441" y="2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7" name="Google Shape;27157;p53"/>
            <p:cNvSpPr/>
            <p:nvPr/>
          </p:nvSpPr>
          <p:spPr>
            <a:xfrm>
              <a:off x="6656758" y="2263117"/>
              <a:ext cx="173313" cy="65749"/>
            </a:xfrm>
            <a:custGeom>
              <a:avLst/>
              <a:gdLst/>
              <a:ahLst/>
              <a:cxnLst/>
              <a:rect l="l" t="t" r="r" b="b"/>
              <a:pathLst>
                <a:path w="7799" h="2959" extrusionOk="0">
                  <a:moveTo>
                    <a:pt x="7798" y="1"/>
                  </a:moveTo>
                  <a:lnTo>
                    <a:pt x="1" y="2868"/>
                  </a:lnTo>
                  <a:cubicBezTo>
                    <a:pt x="516" y="2930"/>
                    <a:pt x="1001" y="2959"/>
                    <a:pt x="1458" y="2959"/>
                  </a:cubicBezTo>
                  <a:cubicBezTo>
                    <a:pt x="6116" y="2959"/>
                    <a:pt x="7798" y="1"/>
                    <a:pt x="77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8" name="Google Shape;27158;p53"/>
            <p:cNvSpPr/>
            <p:nvPr/>
          </p:nvSpPr>
          <p:spPr>
            <a:xfrm>
              <a:off x="7238729" y="2295759"/>
              <a:ext cx="87823" cy="153851"/>
            </a:xfrm>
            <a:custGeom>
              <a:avLst/>
              <a:gdLst/>
              <a:ahLst/>
              <a:cxnLst/>
              <a:rect l="l" t="t" r="r" b="b"/>
              <a:pathLst>
                <a:path w="3952" h="6924" extrusionOk="0">
                  <a:moveTo>
                    <a:pt x="3777" y="0"/>
                  </a:moveTo>
                  <a:cubicBezTo>
                    <a:pt x="1329" y="1784"/>
                    <a:pt x="0" y="4057"/>
                    <a:pt x="175" y="6924"/>
                  </a:cubicBezTo>
                  <a:cubicBezTo>
                    <a:pt x="3042" y="6085"/>
                    <a:pt x="3951" y="1539"/>
                    <a:pt x="3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9" name="Google Shape;27159;p53"/>
            <p:cNvSpPr/>
            <p:nvPr/>
          </p:nvSpPr>
          <p:spPr>
            <a:xfrm>
              <a:off x="6656758" y="2103843"/>
              <a:ext cx="236247" cy="43107"/>
            </a:xfrm>
            <a:custGeom>
              <a:avLst/>
              <a:gdLst/>
              <a:ahLst/>
              <a:cxnLst/>
              <a:rect l="l" t="t" r="r" b="b"/>
              <a:pathLst>
                <a:path w="10631" h="1940" extrusionOk="0">
                  <a:moveTo>
                    <a:pt x="1" y="1"/>
                  </a:moveTo>
                  <a:lnTo>
                    <a:pt x="1" y="1"/>
                  </a:lnTo>
                  <a:cubicBezTo>
                    <a:pt x="2561" y="1471"/>
                    <a:pt x="4662" y="1940"/>
                    <a:pt x="6300" y="1940"/>
                  </a:cubicBezTo>
                  <a:cubicBezTo>
                    <a:pt x="9181" y="1940"/>
                    <a:pt x="10631" y="490"/>
                    <a:pt x="10631" y="490"/>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0" name="Google Shape;27160;p53"/>
            <p:cNvSpPr/>
            <p:nvPr/>
          </p:nvSpPr>
          <p:spPr>
            <a:xfrm>
              <a:off x="6760104" y="1713034"/>
              <a:ext cx="178736" cy="236221"/>
            </a:xfrm>
            <a:custGeom>
              <a:avLst/>
              <a:gdLst/>
              <a:ahLst/>
              <a:cxnLst/>
              <a:rect l="l" t="t" r="r" b="b"/>
              <a:pathLst>
                <a:path w="8043" h="10631" extrusionOk="0">
                  <a:moveTo>
                    <a:pt x="0" y="0"/>
                  </a:moveTo>
                  <a:lnTo>
                    <a:pt x="0" y="0"/>
                  </a:lnTo>
                  <a:cubicBezTo>
                    <a:pt x="665" y="4896"/>
                    <a:pt x="5980" y="10106"/>
                    <a:pt x="8043" y="10630"/>
                  </a:cubicBezTo>
                  <a:cubicBezTo>
                    <a:pt x="7274" y="6049"/>
                    <a:pt x="4791" y="237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1" name="Google Shape;27161;p53"/>
            <p:cNvSpPr/>
            <p:nvPr/>
          </p:nvSpPr>
          <p:spPr>
            <a:xfrm>
              <a:off x="7108185" y="1949235"/>
              <a:ext cx="78512" cy="211357"/>
            </a:xfrm>
            <a:custGeom>
              <a:avLst/>
              <a:gdLst/>
              <a:ahLst/>
              <a:cxnLst/>
              <a:rect l="l" t="t" r="r" b="b"/>
              <a:pathLst>
                <a:path w="3533" h="9512" extrusionOk="0">
                  <a:moveTo>
                    <a:pt x="1399" y="0"/>
                  </a:moveTo>
                  <a:lnTo>
                    <a:pt x="1399" y="0"/>
                  </a:lnTo>
                  <a:cubicBezTo>
                    <a:pt x="1" y="3742"/>
                    <a:pt x="3008" y="9511"/>
                    <a:pt x="3008" y="9511"/>
                  </a:cubicBezTo>
                  <a:cubicBezTo>
                    <a:pt x="3532" y="5770"/>
                    <a:pt x="3392" y="2378"/>
                    <a:pt x="1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2" name="Google Shape;27162;p53"/>
            <p:cNvSpPr/>
            <p:nvPr/>
          </p:nvSpPr>
          <p:spPr>
            <a:xfrm>
              <a:off x="7169580" y="1763541"/>
              <a:ext cx="128224" cy="227666"/>
            </a:xfrm>
            <a:custGeom>
              <a:avLst/>
              <a:gdLst/>
              <a:ahLst/>
              <a:cxnLst/>
              <a:rect l="l" t="t" r="r" b="b"/>
              <a:pathLst>
                <a:path w="5770" h="10246" extrusionOk="0">
                  <a:moveTo>
                    <a:pt x="0" y="0"/>
                  </a:moveTo>
                  <a:lnTo>
                    <a:pt x="4021" y="10245"/>
                  </a:lnTo>
                  <a:cubicBezTo>
                    <a:pt x="4021" y="10245"/>
                    <a:pt x="5770" y="388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3" name="Google Shape;27163;p53"/>
            <p:cNvSpPr/>
            <p:nvPr/>
          </p:nvSpPr>
          <p:spPr>
            <a:xfrm>
              <a:off x="7434512" y="1858310"/>
              <a:ext cx="88601" cy="254108"/>
            </a:xfrm>
            <a:custGeom>
              <a:avLst/>
              <a:gdLst/>
              <a:ahLst/>
              <a:cxnLst/>
              <a:rect l="l" t="t" r="r" b="b"/>
              <a:pathLst>
                <a:path w="3987" h="11436" extrusionOk="0">
                  <a:moveTo>
                    <a:pt x="2099" y="1"/>
                  </a:moveTo>
                  <a:cubicBezTo>
                    <a:pt x="1" y="5701"/>
                    <a:pt x="3043" y="11435"/>
                    <a:pt x="3043" y="11435"/>
                  </a:cubicBezTo>
                  <a:cubicBezTo>
                    <a:pt x="3567" y="7449"/>
                    <a:pt x="3987" y="3533"/>
                    <a:pt x="2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4" name="Google Shape;27164;p53"/>
            <p:cNvSpPr/>
            <p:nvPr/>
          </p:nvSpPr>
          <p:spPr>
            <a:xfrm>
              <a:off x="7622540" y="1984965"/>
              <a:ext cx="124357" cy="206690"/>
            </a:xfrm>
            <a:custGeom>
              <a:avLst/>
              <a:gdLst/>
              <a:ahLst/>
              <a:cxnLst/>
              <a:rect l="l" t="t" r="r" b="b"/>
              <a:pathLst>
                <a:path w="5596" h="9302" extrusionOk="0">
                  <a:moveTo>
                    <a:pt x="1" y="1"/>
                  </a:moveTo>
                  <a:lnTo>
                    <a:pt x="1" y="1"/>
                  </a:lnTo>
                  <a:cubicBezTo>
                    <a:pt x="805" y="3637"/>
                    <a:pt x="2763" y="6889"/>
                    <a:pt x="5595" y="9302"/>
                  </a:cubicBezTo>
                  <a:cubicBezTo>
                    <a:pt x="5071" y="5700"/>
                    <a:pt x="3497" y="248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5" name="Google Shape;27165;p53"/>
            <p:cNvSpPr/>
            <p:nvPr/>
          </p:nvSpPr>
          <p:spPr>
            <a:xfrm>
              <a:off x="7746863" y="1688170"/>
              <a:ext cx="103357" cy="212912"/>
            </a:xfrm>
            <a:custGeom>
              <a:avLst/>
              <a:gdLst/>
              <a:ahLst/>
              <a:cxnLst/>
              <a:rect l="l" t="t" r="r" b="b"/>
              <a:pathLst>
                <a:path w="4651" h="9582" extrusionOk="0">
                  <a:moveTo>
                    <a:pt x="2798" y="0"/>
                  </a:moveTo>
                  <a:lnTo>
                    <a:pt x="0" y="9581"/>
                  </a:lnTo>
                  <a:cubicBezTo>
                    <a:pt x="4651" y="7169"/>
                    <a:pt x="2798" y="1"/>
                    <a:pt x="2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6" name="Google Shape;27166;p53"/>
            <p:cNvSpPr/>
            <p:nvPr/>
          </p:nvSpPr>
          <p:spPr>
            <a:xfrm>
              <a:off x="6328097" y="2562268"/>
              <a:ext cx="177980" cy="139875"/>
            </a:xfrm>
            <a:custGeom>
              <a:avLst/>
              <a:gdLst/>
              <a:ahLst/>
              <a:cxnLst/>
              <a:rect l="l" t="t" r="r" b="b"/>
              <a:pathLst>
                <a:path w="8009" h="6295" extrusionOk="0">
                  <a:moveTo>
                    <a:pt x="8008" y="0"/>
                  </a:moveTo>
                  <a:lnTo>
                    <a:pt x="1" y="6294"/>
                  </a:lnTo>
                  <a:cubicBezTo>
                    <a:pt x="30" y="6294"/>
                    <a:pt x="59" y="6295"/>
                    <a:pt x="88" y="6295"/>
                  </a:cubicBezTo>
                  <a:cubicBezTo>
                    <a:pt x="5380" y="6295"/>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7" name="Google Shape;27167;p53"/>
            <p:cNvSpPr/>
            <p:nvPr/>
          </p:nvSpPr>
          <p:spPr>
            <a:xfrm>
              <a:off x="6402691" y="2344710"/>
              <a:ext cx="177980" cy="106456"/>
            </a:xfrm>
            <a:custGeom>
              <a:avLst/>
              <a:gdLst/>
              <a:ahLst/>
              <a:cxnLst/>
              <a:rect l="l" t="t" r="r" b="b"/>
              <a:pathLst>
                <a:path w="8009" h="4791" extrusionOk="0">
                  <a:moveTo>
                    <a:pt x="8008" y="0"/>
                  </a:moveTo>
                  <a:lnTo>
                    <a:pt x="8008" y="0"/>
                  </a:lnTo>
                  <a:cubicBezTo>
                    <a:pt x="4511" y="280"/>
                    <a:pt x="1994" y="2133"/>
                    <a:pt x="1" y="4791"/>
                  </a:cubicBezTo>
                  <a:cubicBezTo>
                    <a:pt x="5595" y="3707"/>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8" name="Google Shape;27168;p53"/>
            <p:cNvSpPr/>
            <p:nvPr/>
          </p:nvSpPr>
          <p:spPr>
            <a:xfrm>
              <a:off x="6534013" y="2158794"/>
              <a:ext cx="296070" cy="104345"/>
            </a:xfrm>
            <a:custGeom>
              <a:avLst/>
              <a:gdLst/>
              <a:ahLst/>
              <a:cxnLst/>
              <a:rect l="l" t="t" r="r" b="b"/>
              <a:pathLst>
                <a:path w="13323" h="4696" extrusionOk="0">
                  <a:moveTo>
                    <a:pt x="1230" y="0"/>
                  </a:moveTo>
                  <a:cubicBezTo>
                    <a:pt x="823" y="0"/>
                    <a:pt x="413" y="15"/>
                    <a:pt x="0" y="45"/>
                  </a:cubicBezTo>
                  <a:cubicBezTo>
                    <a:pt x="5490" y="4066"/>
                    <a:pt x="13322" y="4696"/>
                    <a:pt x="13322" y="4696"/>
                  </a:cubicBezTo>
                  <a:cubicBezTo>
                    <a:pt x="9582" y="1690"/>
                    <a:pt x="5578" y="0"/>
                    <a:pt x="123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9" name="Google Shape;27169;p53"/>
            <p:cNvSpPr/>
            <p:nvPr/>
          </p:nvSpPr>
          <p:spPr>
            <a:xfrm>
              <a:off x="7022726" y="2285649"/>
              <a:ext cx="146891" cy="123565"/>
            </a:xfrm>
            <a:custGeom>
              <a:avLst/>
              <a:gdLst/>
              <a:ahLst/>
              <a:cxnLst/>
              <a:rect l="l" t="t" r="r" b="b"/>
              <a:pathLst>
                <a:path w="6610" h="5561" extrusionOk="0">
                  <a:moveTo>
                    <a:pt x="6609" y="1"/>
                  </a:moveTo>
                  <a:lnTo>
                    <a:pt x="6609" y="1"/>
                  </a:lnTo>
                  <a:cubicBezTo>
                    <a:pt x="3707" y="735"/>
                    <a:pt x="1504" y="2623"/>
                    <a:pt x="0" y="5561"/>
                  </a:cubicBezTo>
                  <a:cubicBezTo>
                    <a:pt x="4756" y="5246"/>
                    <a:pt x="6609" y="1"/>
                    <a:pt x="6609"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0" name="Google Shape;27170;p53"/>
            <p:cNvSpPr/>
            <p:nvPr/>
          </p:nvSpPr>
          <p:spPr>
            <a:xfrm>
              <a:off x="7286125" y="2641505"/>
              <a:ext cx="174847" cy="107256"/>
            </a:xfrm>
            <a:custGeom>
              <a:avLst/>
              <a:gdLst/>
              <a:ahLst/>
              <a:cxnLst/>
              <a:rect l="l" t="t" r="r" b="b"/>
              <a:pathLst>
                <a:path w="7868" h="4827" extrusionOk="0">
                  <a:moveTo>
                    <a:pt x="7868" y="1"/>
                  </a:moveTo>
                  <a:lnTo>
                    <a:pt x="7868" y="1"/>
                  </a:lnTo>
                  <a:cubicBezTo>
                    <a:pt x="4301" y="420"/>
                    <a:pt x="1678" y="2029"/>
                    <a:pt x="0" y="4826"/>
                  </a:cubicBezTo>
                  <a:lnTo>
                    <a:pt x="0" y="4826"/>
                  </a:lnTo>
                  <a:cubicBezTo>
                    <a:pt x="4860" y="4197"/>
                    <a:pt x="7868" y="1"/>
                    <a:pt x="7868"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1" name="Google Shape;27171;p53"/>
            <p:cNvSpPr/>
            <p:nvPr/>
          </p:nvSpPr>
          <p:spPr>
            <a:xfrm>
              <a:off x="6733684" y="1991187"/>
              <a:ext cx="159313" cy="123565"/>
            </a:xfrm>
            <a:custGeom>
              <a:avLst/>
              <a:gdLst/>
              <a:ahLst/>
              <a:cxnLst/>
              <a:rect l="l" t="t" r="r" b="b"/>
              <a:pathLst>
                <a:path w="7169" h="5561" extrusionOk="0">
                  <a:moveTo>
                    <a:pt x="1" y="0"/>
                  </a:moveTo>
                  <a:lnTo>
                    <a:pt x="1" y="0"/>
                  </a:lnTo>
                  <a:cubicBezTo>
                    <a:pt x="2343" y="3952"/>
                    <a:pt x="7169" y="5560"/>
                    <a:pt x="7169" y="5560"/>
                  </a:cubicBezTo>
                  <a:cubicBezTo>
                    <a:pt x="5875" y="2378"/>
                    <a:pt x="3532" y="455"/>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2" name="Google Shape;27172;p53"/>
            <p:cNvSpPr/>
            <p:nvPr/>
          </p:nvSpPr>
          <p:spPr>
            <a:xfrm>
              <a:off x="6666090" y="1875908"/>
              <a:ext cx="272759" cy="73348"/>
            </a:xfrm>
            <a:custGeom>
              <a:avLst/>
              <a:gdLst/>
              <a:ahLst/>
              <a:cxnLst/>
              <a:rect l="l" t="t" r="r" b="b"/>
              <a:pathLst>
                <a:path w="12274" h="3301" extrusionOk="0">
                  <a:moveTo>
                    <a:pt x="4876" y="0"/>
                  </a:moveTo>
                  <a:cubicBezTo>
                    <a:pt x="2159" y="0"/>
                    <a:pt x="0" y="887"/>
                    <a:pt x="0" y="887"/>
                  </a:cubicBezTo>
                  <a:lnTo>
                    <a:pt x="12274" y="3300"/>
                  </a:lnTo>
                  <a:cubicBezTo>
                    <a:pt x="10109" y="692"/>
                    <a:pt x="7275" y="0"/>
                    <a:pt x="4876"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3" name="Google Shape;27173;p53"/>
            <p:cNvSpPr/>
            <p:nvPr/>
          </p:nvSpPr>
          <p:spPr>
            <a:xfrm>
              <a:off x="7352164" y="2112398"/>
              <a:ext cx="149980" cy="79859"/>
            </a:xfrm>
            <a:custGeom>
              <a:avLst/>
              <a:gdLst/>
              <a:ahLst/>
              <a:cxnLst/>
              <a:rect l="l" t="t" r="r" b="b"/>
              <a:pathLst>
                <a:path w="6749" h="3594" extrusionOk="0">
                  <a:moveTo>
                    <a:pt x="6749" y="0"/>
                  </a:moveTo>
                  <a:lnTo>
                    <a:pt x="6749" y="0"/>
                  </a:lnTo>
                  <a:cubicBezTo>
                    <a:pt x="3812" y="210"/>
                    <a:pt x="1364" y="1154"/>
                    <a:pt x="0" y="3567"/>
                  </a:cubicBezTo>
                  <a:cubicBezTo>
                    <a:pt x="198" y="3585"/>
                    <a:pt x="392" y="3593"/>
                    <a:pt x="583" y="3593"/>
                  </a:cubicBezTo>
                  <a:cubicBezTo>
                    <a:pt x="4491" y="3593"/>
                    <a:pt x="6749" y="0"/>
                    <a:pt x="6749"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4" name="Google Shape;27174;p53"/>
            <p:cNvSpPr/>
            <p:nvPr/>
          </p:nvSpPr>
          <p:spPr>
            <a:xfrm>
              <a:off x="7022726" y="1871442"/>
              <a:ext cx="235470" cy="123654"/>
            </a:xfrm>
            <a:custGeom>
              <a:avLst/>
              <a:gdLst/>
              <a:ahLst/>
              <a:cxnLst/>
              <a:rect l="l" t="t" r="r" b="b"/>
              <a:pathLst>
                <a:path w="10596" h="5565" extrusionOk="0">
                  <a:moveTo>
                    <a:pt x="760" y="0"/>
                  </a:moveTo>
                  <a:cubicBezTo>
                    <a:pt x="508" y="0"/>
                    <a:pt x="255" y="13"/>
                    <a:pt x="0" y="39"/>
                  </a:cubicBezTo>
                  <a:cubicBezTo>
                    <a:pt x="4406" y="5564"/>
                    <a:pt x="8148" y="5214"/>
                    <a:pt x="10595" y="5389"/>
                  </a:cubicBezTo>
                  <a:cubicBezTo>
                    <a:pt x="7467" y="2391"/>
                    <a:pt x="4217" y="0"/>
                    <a:pt x="76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5" name="Google Shape;27175;p53"/>
            <p:cNvSpPr/>
            <p:nvPr/>
          </p:nvSpPr>
          <p:spPr>
            <a:xfrm>
              <a:off x="7204532" y="1662528"/>
              <a:ext cx="145335" cy="222222"/>
            </a:xfrm>
            <a:custGeom>
              <a:avLst/>
              <a:gdLst/>
              <a:ahLst/>
              <a:cxnLst/>
              <a:rect l="l" t="t" r="r" b="b"/>
              <a:pathLst>
                <a:path w="6540" h="10001" extrusionOk="0">
                  <a:moveTo>
                    <a:pt x="1" y="0"/>
                  </a:moveTo>
                  <a:lnTo>
                    <a:pt x="1" y="0"/>
                  </a:lnTo>
                  <a:cubicBezTo>
                    <a:pt x="385" y="4301"/>
                    <a:pt x="1889" y="7763"/>
                    <a:pt x="5036" y="10001"/>
                  </a:cubicBezTo>
                  <a:cubicBezTo>
                    <a:pt x="6539" y="6434"/>
                    <a:pt x="1" y="1"/>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6" name="Google Shape;27176;p53"/>
            <p:cNvSpPr/>
            <p:nvPr/>
          </p:nvSpPr>
          <p:spPr>
            <a:xfrm>
              <a:off x="7746863" y="2007496"/>
              <a:ext cx="155424" cy="184159"/>
            </a:xfrm>
            <a:custGeom>
              <a:avLst/>
              <a:gdLst/>
              <a:ahLst/>
              <a:cxnLst/>
              <a:rect l="l" t="t" r="r" b="b"/>
              <a:pathLst>
                <a:path w="6994" h="8288" extrusionOk="0">
                  <a:moveTo>
                    <a:pt x="6994" y="1"/>
                  </a:moveTo>
                  <a:cubicBezTo>
                    <a:pt x="3357" y="1399"/>
                    <a:pt x="630" y="5805"/>
                    <a:pt x="0" y="8288"/>
                  </a:cubicBezTo>
                  <a:cubicBezTo>
                    <a:pt x="3602" y="6330"/>
                    <a:pt x="6155" y="3707"/>
                    <a:pt x="6994"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7" name="Google Shape;27177;p53"/>
            <p:cNvSpPr/>
            <p:nvPr/>
          </p:nvSpPr>
          <p:spPr>
            <a:xfrm>
              <a:off x="7645849" y="1688170"/>
              <a:ext cx="101046" cy="212912"/>
            </a:xfrm>
            <a:custGeom>
              <a:avLst/>
              <a:gdLst/>
              <a:ahLst/>
              <a:cxnLst/>
              <a:rect l="l" t="t" r="r" b="b"/>
              <a:pathLst>
                <a:path w="4547" h="9582" extrusionOk="0">
                  <a:moveTo>
                    <a:pt x="71" y="0"/>
                  </a:moveTo>
                  <a:lnTo>
                    <a:pt x="71" y="0"/>
                  </a:lnTo>
                  <a:cubicBezTo>
                    <a:pt x="1" y="3707"/>
                    <a:pt x="1644" y="7238"/>
                    <a:pt x="4546" y="9581"/>
                  </a:cubicBezTo>
                  <a:cubicBezTo>
                    <a:pt x="4442" y="5490"/>
                    <a:pt x="3358" y="2028"/>
                    <a:pt x="7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8" name="Google Shape;27178;p53"/>
            <p:cNvSpPr/>
            <p:nvPr/>
          </p:nvSpPr>
          <p:spPr>
            <a:xfrm>
              <a:off x="7498240" y="2099954"/>
              <a:ext cx="573474" cy="2819629"/>
            </a:xfrm>
            <a:custGeom>
              <a:avLst/>
              <a:gdLst/>
              <a:ahLst/>
              <a:cxnLst/>
              <a:rect l="l" t="t" r="r" b="b"/>
              <a:pathLst>
                <a:path w="25806" h="126896" extrusionOk="0">
                  <a:moveTo>
                    <a:pt x="0" y="1"/>
                  </a:moveTo>
                  <a:lnTo>
                    <a:pt x="6259" y="20072"/>
                  </a:lnTo>
                  <a:lnTo>
                    <a:pt x="11189" y="38359"/>
                  </a:lnTo>
                  <a:lnTo>
                    <a:pt x="14791" y="57451"/>
                  </a:lnTo>
                  <a:lnTo>
                    <a:pt x="16120" y="74375"/>
                  </a:lnTo>
                  <a:lnTo>
                    <a:pt x="17763" y="95286"/>
                  </a:lnTo>
                  <a:lnTo>
                    <a:pt x="19721" y="114692"/>
                  </a:lnTo>
                  <a:lnTo>
                    <a:pt x="21050" y="126896"/>
                  </a:lnTo>
                  <a:lnTo>
                    <a:pt x="25806" y="126896"/>
                  </a:lnTo>
                  <a:lnTo>
                    <a:pt x="23358" y="114692"/>
                  </a:lnTo>
                  <a:lnTo>
                    <a:pt x="21225" y="95286"/>
                  </a:lnTo>
                  <a:lnTo>
                    <a:pt x="19232" y="74235"/>
                  </a:lnTo>
                  <a:lnTo>
                    <a:pt x="17938" y="57766"/>
                  </a:lnTo>
                  <a:lnTo>
                    <a:pt x="14302" y="37870"/>
                  </a:lnTo>
                  <a:lnTo>
                    <a:pt x="9196" y="19582"/>
                  </a:lnTo>
                  <a:lnTo>
                    <a:pt x="0"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9" name="Google Shape;27179;p53"/>
            <p:cNvSpPr/>
            <p:nvPr/>
          </p:nvSpPr>
          <p:spPr>
            <a:xfrm>
              <a:off x="7636539" y="2535070"/>
              <a:ext cx="66067" cy="10888"/>
            </a:xfrm>
            <a:custGeom>
              <a:avLst/>
              <a:gdLst/>
              <a:ahLst/>
              <a:cxnLst/>
              <a:rect l="l" t="t" r="r" b="b"/>
              <a:pathLst>
                <a:path w="2973" h="490" fill="none" extrusionOk="0">
                  <a:moveTo>
                    <a:pt x="2972" y="0"/>
                  </a:moveTo>
                  <a:lnTo>
                    <a:pt x="0" y="49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0" name="Google Shape;27180;p53"/>
            <p:cNvSpPr/>
            <p:nvPr/>
          </p:nvSpPr>
          <p:spPr>
            <a:xfrm>
              <a:off x="7746863" y="2941411"/>
              <a:ext cx="69179" cy="10910"/>
            </a:xfrm>
            <a:custGeom>
              <a:avLst/>
              <a:gdLst/>
              <a:ahLst/>
              <a:cxnLst/>
              <a:rect l="l" t="t" r="r" b="b"/>
              <a:pathLst>
                <a:path w="3113" h="491" fill="none" extrusionOk="0">
                  <a:moveTo>
                    <a:pt x="0" y="490"/>
                  </a:moveTo>
                  <a:lnTo>
                    <a:pt x="3113"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1" name="Google Shape;27181;p53"/>
            <p:cNvSpPr/>
            <p:nvPr/>
          </p:nvSpPr>
          <p:spPr>
            <a:xfrm>
              <a:off x="6760104" y="2727386"/>
              <a:ext cx="446828" cy="342544"/>
            </a:xfrm>
            <a:custGeom>
              <a:avLst/>
              <a:gdLst/>
              <a:ahLst/>
              <a:cxnLst/>
              <a:rect l="l" t="t" r="r" b="b"/>
              <a:pathLst>
                <a:path w="20107" h="15416" extrusionOk="0">
                  <a:moveTo>
                    <a:pt x="9180" y="1"/>
                  </a:moveTo>
                  <a:cubicBezTo>
                    <a:pt x="5238" y="1"/>
                    <a:pt x="1843" y="2130"/>
                    <a:pt x="1014" y="5472"/>
                  </a:cubicBezTo>
                  <a:cubicBezTo>
                    <a:pt x="0" y="9528"/>
                    <a:pt x="3217" y="13829"/>
                    <a:pt x="8218" y="15088"/>
                  </a:cubicBezTo>
                  <a:cubicBezTo>
                    <a:pt x="9126" y="15310"/>
                    <a:pt x="10029" y="15416"/>
                    <a:pt x="10906" y="15416"/>
                  </a:cubicBezTo>
                  <a:cubicBezTo>
                    <a:pt x="14856" y="15416"/>
                    <a:pt x="18263" y="13267"/>
                    <a:pt x="19092" y="9948"/>
                  </a:cubicBezTo>
                  <a:cubicBezTo>
                    <a:pt x="20106" y="5856"/>
                    <a:pt x="16855" y="1556"/>
                    <a:pt x="11889" y="332"/>
                  </a:cubicBezTo>
                  <a:cubicBezTo>
                    <a:pt x="10974" y="108"/>
                    <a:pt x="10063" y="1"/>
                    <a:pt x="9180"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2" name="Google Shape;27182;p53"/>
            <p:cNvSpPr/>
            <p:nvPr/>
          </p:nvSpPr>
          <p:spPr>
            <a:xfrm>
              <a:off x="6832364" y="2741741"/>
              <a:ext cx="296070" cy="337988"/>
            </a:xfrm>
            <a:custGeom>
              <a:avLst/>
              <a:gdLst/>
              <a:ahLst/>
              <a:cxnLst/>
              <a:rect l="l" t="t" r="r" b="b"/>
              <a:pathLst>
                <a:path w="13323" h="15211" fill="none" extrusionOk="0">
                  <a:moveTo>
                    <a:pt x="12379" y="9022"/>
                  </a:moveTo>
                  <a:cubicBezTo>
                    <a:pt x="11470" y="12798"/>
                    <a:pt x="8148" y="15211"/>
                    <a:pt x="4966" y="14442"/>
                  </a:cubicBezTo>
                  <a:cubicBezTo>
                    <a:pt x="1784" y="13637"/>
                    <a:pt x="0" y="9966"/>
                    <a:pt x="910" y="6190"/>
                  </a:cubicBezTo>
                  <a:cubicBezTo>
                    <a:pt x="1854" y="2413"/>
                    <a:pt x="5175" y="0"/>
                    <a:pt x="8357" y="805"/>
                  </a:cubicBezTo>
                  <a:cubicBezTo>
                    <a:pt x="11505" y="1574"/>
                    <a:pt x="13323" y="5245"/>
                    <a:pt x="12379" y="9022"/>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3" name="Google Shape;27183;p53"/>
            <p:cNvSpPr/>
            <p:nvPr/>
          </p:nvSpPr>
          <p:spPr>
            <a:xfrm>
              <a:off x="6912380" y="2752606"/>
              <a:ext cx="136024" cy="316257"/>
            </a:xfrm>
            <a:custGeom>
              <a:avLst/>
              <a:gdLst/>
              <a:ahLst/>
              <a:cxnLst/>
              <a:rect l="l" t="t" r="r" b="b"/>
              <a:pathLst>
                <a:path w="6121" h="14233" fill="none" extrusionOk="0">
                  <a:moveTo>
                    <a:pt x="5211" y="7659"/>
                  </a:moveTo>
                  <a:cubicBezTo>
                    <a:pt x="4267" y="11435"/>
                    <a:pt x="2554" y="14232"/>
                    <a:pt x="1365" y="13953"/>
                  </a:cubicBezTo>
                  <a:cubicBezTo>
                    <a:pt x="176" y="13638"/>
                    <a:pt x="1" y="10351"/>
                    <a:pt x="945" y="6575"/>
                  </a:cubicBezTo>
                  <a:cubicBezTo>
                    <a:pt x="1854" y="2833"/>
                    <a:pt x="3568" y="1"/>
                    <a:pt x="4756" y="316"/>
                  </a:cubicBezTo>
                  <a:cubicBezTo>
                    <a:pt x="5945" y="595"/>
                    <a:pt x="6120" y="3882"/>
                    <a:pt x="5211" y="7659"/>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4" name="Google Shape;27184;p53"/>
            <p:cNvSpPr/>
            <p:nvPr/>
          </p:nvSpPr>
          <p:spPr>
            <a:xfrm>
              <a:off x="6892959" y="2728697"/>
              <a:ext cx="233914" cy="125254"/>
            </a:xfrm>
            <a:custGeom>
              <a:avLst/>
              <a:gdLst/>
              <a:ahLst/>
              <a:cxnLst/>
              <a:rect l="l" t="t" r="r" b="b"/>
              <a:pathLst>
                <a:path w="10526" h="5637" extrusionOk="0">
                  <a:moveTo>
                    <a:pt x="3734" y="1"/>
                  </a:moveTo>
                  <a:cubicBezTo>
                    <a:pt x="1968" y="1"/>
                    <a:pt x="603" y="591"/>
                    <a:pt x="350" y="1601"/>
                  </a:cubicBezTo>
                  <a:cubicBezTo>
                    <a:pt x="1" y="3000"/>
                    <a:pt x="1924" y="4678"/>
                    <a:pt x="4616" y="5343"/>
                  </a:cubicBezTo>
                  <a:cubicBezTo>
                    <a:pt x="5396" y="5543"/>
                    <a:pt x="6155" y="5637"/>
                    <a:pt x="6850" y="5637"/>
                  </a:cubicBezTo>
                  <a:cubicBezTo>
                    <a:pt x="8588" y="5637"/>
                    <a:pt x="9926" y="5048"/>
                    <a:pt x="10176" y="4049"/>
                  </a:cubicBezTo>
                  <a:cubicBezTo>
                    <a:pt x="10526" y="2615"/>
                    <a:pt x="8603" y="937"/>
                    <a:pt x="5910" y="273"/>
                  </a:cubicBezTo>
                  <a:cubicBezTo>
                    <a:pt x="5152" y="88"/>
                    <a:pt x="4414" y="1"/>
                    <a:pt x="3734" y="1"/>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5" name="Google Shape;27185;p53"/>
            <p:cNvSpPr/>
            <p:nvPr/>
          </p:nvSpPr>
          <p:spPr>
            <a:xfrm>
              <a:off x="6996306" y="2517961"/>
              <a:ext cx="154646" cy="329456"/>
            </a:xfrm>
            <a:custGeom>
              <a:avLst/>
              <a:gdLst/>
              <a:ahLst/>
              <a:cxnLst/>
              <a:rect l="l" t="t" r="r" b="b"/>
              <a:pathLst>
                <a:path w="6959" h="14827" fill="none" extrusionOk="0">
                  <a:moveTo>
                    <a:pt x="0" y="14827"/>
                  </a:moveTo>
                  <a:cubicBezTo>
                    <a:pt x="6959" y="2728"/>
                    <a:pt x="5490" y="770"/>
                    <a:pt x="5490" y="770"/>
                  </a:cubicBezTo>
                  <a:cubicBezTo>
                    <a:pt x="4301" y="1"/>
                    <a:pt x="1434" y="5840"/>
                    <a:pt x="1259" y="9757"/>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86" name="Google Shape;27186;p53"/>
          <p:cNvSpPr/>
          <p:nvPr/>
        </p:nvSpPr>
        <p:spPr>
          <a:xfrm>
            <a:off x="8557868" y="7707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105">
            <a:extLst>
              <a:ext uri="{FF2B5EF4-FFF2-40B4-BE49-F238E27FC236}">
                <a16:creationId xmlns:a16="http://schemas.microsoft.com/office/drawing/2014/main" xmlns="" id="{6017B3C2-8B28-6B2B-9FEB-F06B9C9B8FD8}"/>
              </a:ext>
            </a:extLst>
          </p:cNvPr>
          <p:cNvSpPr txBox="1"/>
          <p:nvPr/>
        </p:nvSpPr>
        <p:spPr>
          <a:xfrm>
            <a:off x="2761767" y="43934"/>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1</a:t>
            </a:r>
          </a:p>
        </p:txBody>
      </p:sp>
      <p:sp>
        <p:nvSpPr>
          <p:cNvPr id="5" name="TextBox 4">
            <a:extLst>
              <a:ext uri="{FF2B5EF4-FFF2-40B4-BE49-F238E27FC236}">
                <a16:creationId xmlns:a16="http://schemas.microsoft.com/office/drawing/2014/main" xmlns="" id="{95DB3232-ECFE-8867-A7C1-25C1907E498A}"/>
              </a:ext>
            </a:extLst>
          </p:cNvPr>
          <p:cNvSpPr txBox="1"/>
          <p:nvPr/>
        </p:nvSpPr>
        <p:spPr>
          <a:xfrm>
            <a:off x="1404822" y="701372"/>
            <a:ext cx="7609517" cy="400110"/>
          </a:xfrm>
          <a:prstGeom prst="rect">
            <a:avLst/>
          </a:prstGeom>
          <a:noFill/>
        </p:spPr>
        <p:txBody>
          <a:bodyPr wrap="square">
            <a:spAutoFit/>
          </a:bodyPr>
          <a:lstStyle/>
          <a:p>
            <a:r>
              <a:rPr lang="en-US" sz="2000" b="1" dirty="0" err="1">
                <a:solidFill>
                  <a:schemeClr val="tx2"/>
                </a:solidFill>
              </a:rPr>
              <a:t>Em</a:t>
            </a:r>
            <a:r>
              <a:rPr lang="en-US" sz="2000" b="1" dirty="0">
                <a:solidFill>
                  <a:schemeClr val="tx2"/>
                </a:solidFill>
              </a:rPr>
              <a:t> </a:t>
            </a:r>
            <a:r>
              <a:rPr lang="en-US" sz="2000" b="1" dirty="0" err="1">
                <a:solidFill>
                  <a:schemeClr val="tx2"/>
                </a:solidFill>
              </a:rPr>
              <a:t>hãy</a:t>
            </a:r>
            <a:r>
              <a:rPr lang="en-US" sz="2000" b="1" dirty="0">
                <a:solidFill>
                  <a:schemeClr val="tx2"/>
                </a:solidFill>
              </a:rPr>
              <a:t> </a:t>
            </a:r>
            <a:r>
              <a:rPr lang="en-US" sz="2000" b="1" dirty="0" err="1">
                <a:solidFill>
                  <a:schemeClr val="tx2"/>
                </a:solidFill>
              </a:rPr>
              <a:t>đọc</a:t>
            </a:r>
            <a:r>
              <a:rPr lang="en-US" sz="2000" b="1" dirty="0">
                <a:solidFill>
                  <a:schemeClr val="tx2"/>
                </a:solidFill>
              </a:rPr>
              <a:t> </a:t>
            </a:r>
            <a:r>
              <a:rPr lang="en-US" sz="2000" b="1" dirty="0" err="1">
                <a:solidFill>
                  <a:schemeClr val="tx2"/>
                </a:solidFill>
              </a:rPr>
              <a:t>các</a:t>
            </a:r>
            <a:r>
              <a:rPr lang="en-US" sz="2000" b="1" dirty="0">
                <a:solidFill>
                  <a:schemeClr val="tx2"/>
                </a:solidFill>
              </a:rPr>
              <a:t> </a:t>
            </a:r>
            <a:r>
              <a:rPr lang="en-US" sz="2000" b="1" dirty="0" err="1">
                <a:solidFill>
                  <a:schemeClr val="tx2"/>
                </a:solidFill>
              </a:rPr>
              <a:t>thông</a:t>
            </a:r>
            <a:r>
              <a:rPr lang="en-US" sz="2000" b="1" dirty="0">
                <a:solidFill>
                  <a:schemeClr val="tx2"/>
                </a:solidFill>
              </a:rPr>
              <a:t> tin </a:t>
            </a:r>
            <a:r>
              <a:rPr lang="en-US" sz="2000" b="1" dirty="0" err="1">
                <a:solidFill>
                  <a:schemeClr val="tx2"/>
                </a:solidFill>
              </a:rPr>
              <a:t>trong</a:t>
            </a:r>
            <a:r>
              <a:rPr lang="en-US" sz="2000" b="1" dirty="0">
                <a:solidFill>
                  <a:schemeClr val="tx2"/>
                </a:solidFill>
              </a:rPr>
              <a:t> SGK tr. 11 </a:t>
            </a:r>
            <a:r>
              <a:rPr lang="en-US" sz="2000" b="1" dirty="0" err="1">
                <a:solidFill>
                  <a:schemeClr val="tx2"/>
                </a:solidFill>
              </a:rPr>
              <a:t>và</a:t>
            </a:r>
            <a:r>
              <a:rPr lang="en-US" sz="2000" b="1" dirty="0">
                <a:solidFill>
                  <a:schemeClr val="tx2"/>
                </a:solidFill>
              </a:rPr>
              <a:t> </a:t>
            </a:r>
            <a:r>
              <a:rPr lang="en-US" sz="2000" b="1" dirty="0" err="1">
                <a:solidFill>
                  <a:schemeClr val="tx2"/>
                </a:solidFill>
              </a:rPr>
              <a:t>trả</a:t>
            </a:r>
            <a:r>
              <a:rPr lang="en-US" sz="2000" b="1" dirty="0">
                <a:solidFill>
                  <a:schemeClr val="tx2"/>
                </a:solidFill>
              </a:rPr>
              <a:t> </a:t>
            </a:r>
            <a:r>
              <a:rPr lang="en-US" sz="2000" b="1" dirty="0" err="1">
                <a:solidFill>
                  <a:schemeClr val="tx2"/>
                </a:solidFill>
              </a:rPr>
              <a:t>lời</a:t>
            </a:r>
            <a:r>
              <a:rPr lang="en-US" sz="2000" b="1" dirty="0">
                <a:solidFill>
                  <a:schemeClr val="tx2"/>
                </a:solidFill>
              </a:rPr>
              <a:t> </a:t>
            </a:r>
            <a:r>
              <a:rPr lang="en-US" sz="2000" b="1" dirty="0" err="1">
                <a:solidFill>
                  <a:schemeClr val="tx2"/>
                </a:solidFill>
              </a:rPr>
              <a:t>câu</a:t>
            </a:r>
            <a:r>
              <a:rPr lang="en-US" sz="2000" b="1" dirty="0">
                <a:solidFill>
                  <a:schemeClr val="tx2"/>
                </a:solidFill>
              </a:rPr>
              <a:t> </a:t>
            </a:r>
            <a:r>
              <a:rPr lang="en-US" sz="2000" b="1" dirty="0" err="1">
                <a:solidFill>
                  <a:schemeClr val="tx2"/>
                </a:solidFill>
              </a:rPr>
              <a:t>hỏi</a:t>
            </a:r>
            <a:r>
              <a:rPr lang="en-US" sz="2000" b="1" dirty="0">
                <a:solidFill>
                  <a:schemeClr val="tx2"/>
                </a:solidFill>
              </a:rPr>
              <a:t>: </a:t>
            </a:r>
          </a:p>
        </p:txBody>
      </p:sp>
      <p:sp>
        <p:nvSpPr>
          <p:cNvPr id="21" name="TextBox 20">
            <a:extLst>
              <a:ext uri="{FF2B5EF4-FFF2-40B4-BE49-F238E27FC236}">
                <a16:creationId xmlns:a16="http://schemas.microsoft.com/office/drawing/2014/main" xmlns="" id="{B4DD5FDD-8D43-F8E4-E2A8-1195EE9F3869}"/>
              </a:ext>
            </a:extLst>
          </p:cNvPr>
          <p:cNvSpPr txBox="1"/>
          <p:nvPr/>
        </p:nvSpPr>
        <p:spPr>
          <a:xfrm>
            <a:off x="348169" y="1317661"/>
            <a:ext cx="8666169" cy="3694409"/>
          </a:xfrm>
          <a:prstGeom prst="rect">
            <a:avLst/>
          </a:prstGeom>
          <a:noFill/>
        </p:spPr>
        <p:txBody>
          <a:bodyPr wrap="square">
            <a:spAutoFit/>
          </a:bodyPr>
          <a:lstStyle/>
          <a:p>
            <a:pPr algn="just">
              <a:lnSpc>
                <a:spcPct val="150000"/>
              </a:lnSpc>
            </a:pPr>
            <a:r>
              <a:rPr lang="vi-VN" sz="3200" b="1" dirty="0"/>
              <a:t>Ngày Quốc tế Khoan dung ra đời nhằm mục đích </a:t>
            </a:r>
            <a:r>
              <a:rPr lang="en-US" sz="3200" b="1" dirty="0" err="1"/>
              <a:t>tôn</a:t>
            </a:r>
            <a:r>
              <a:rPr lang="en-US" sz="3200" b="1" dirty="0"/>
              <a:t> </a:t>
            </a:r>
            <a:r>
              <a:rPr lang="en-US" sz="3200" b="1" dirty="0" err="1"/>
              <a:t>trọng</a:t>
            </a:r>
            <a:r>
              <a:rPr lang="en-US" sz="3200" b="1" dirty="0"/>
              <a:t> </a:t>
            </a:r>
            <a:r>
              <a:rPr lang="en-US" sz="3200" b="1" dirty="0" err="1"/>
              <a:t>sự</a:t>
            </a:r>
            <a:r>
              <a:rPr lang="en-US" sz="3200" b="1" dirty="0"/>
              <a:t> </a:t>
            </a:r>
            <a:r>
              <a:rPr lang="en-US" sz="3200" b="1" dirty="0" err="1"/>
              <a:t>đa</a:t>
            </a:r>
            <a:r>
              <a:rPr lang="en-US" sz="3200" b="1" dirty="0"/>
              <a:t> </a:t>
            </a:r>
            <a:r>
              <a:rPr lang="en-US" sz="3200" b="1" dirty="0" err="1"/>
              <a:t>dạng</a:t>
            </a:r>
            <a:r>
              <a:rPr lang="en-US" sz="3200" b="1" dirty="0"/>
              <a:t>, phong </a:t>
            </a:r>
            <a:r>
              <a:rPr lang="en-US" sz="3200" b="1" dirty="0" err="1"/>
              <a:t>phú</a:t>
            </a:r>
            <a:r>
              <a:rPr lang="en-US" sz="3200" b="1" dirty="0"/>
              <a:t> </a:t>
            </a:r>
            <a:r>
              <a:rPr lang="en-US" sz="3200" b="1" dirty="0" err="1"/>
              <a:t>của</a:t>
            </a:r>
            <a:r>
              <a:rPr lang="en-US" sz="3200" b="1" dirty="0"/>
              <a:t> </a:t>
            </a:r>
            <a:r>
              <a:rPr lang="en-US" sz="3200" b="1" dirty="0" err="1"/>
              <a:t>các</a:t>
            </a:r>
            <a:r>
              <a:rPr lang="en-US" sz="3200" b="1" dirty="0"/>
              <a:t> </a:t>
            </a:r>
            <a:r>
              <a:rPr lang="en-US" sz="3200" b="1" dirty="0" err="1"/>
              <a:t>nền</a:t>
            </a:r>
            <a:r>
              <a:rPr lang="en-US" sz="3200" b="1" dirty="0"/>
              <a:t> </a:t>
            </a:r>
            <a:r>
              <a:rPr lang="en-US" sz="3200" b="1" dirty="0" err="1"/>
              <a:t>văn</a:t>
            </a:r>
            <a:r>
              <a:rPr lang="en-US" sz="3200" b="1" dirty="0"/>
              <a:t> </a:t>
            </a:r>
            <a:r>
              <a:rPr lang="en-US" sz="3200" b="1" dirty="0" err="1"/>
              <a:t>hóa</a:t>
            </a:r>
            <a:r>
              <a:rPr lang="en-US" sz="3200" b="1" dirty="0"/>
              <a:t> </a:t>
            </a:r>
            <a:r>
              <a:rPr lang="en-US" sz="3200" b="1" dirty="0" err="1"/>
              <a:t>trên</a:t>
            </a:r>
            <a:r>
              <a:rPr lang="en-US" sz="3200" b="1" dirty="0"/>
              <a:t> </a:t>
            </a:r>
            <a:r>
              <a:rPr lang="en-US" sz="3200" b="1" dirty="0" err="1"/>
              <a:t>thế</a:t>
            </a:r>
            <a:r>
              <a:rPr lang="en-US" sz="3200" b="1" dirty="0"/>
              <a:t> </a:t>
            </a:r>
            <a:r>
              <a:rPr lang="en-US" sz="3200" b="1" dirty="0" err="1"/>
              <a:t>giới</a:t>
            </a:r>
            <a:r>
              <a:rPr lang="en-US" sz="3200" b="1" dirty="0"/>
              <a:t>, </a:t>
            </a:r>
            <a:r>
              <a:rPr lang="en-US" sz="3200" b="1" dirty="0" err="1"/>
              <a:t>thừa</a:t>
            </a:r>
            <a:r>
              <a:rPr lang="en-US" sz="3200" b="1" dirty="0"/>
              <a:t> </a:t>
            </a:r>
            <a:r>
              <a:rPr lang="en-US" sz="3200" b="1" dirty="0" err="1"/>
              <a:t>nhận</a:t>
            </a:r>
            <a:r>
              <a:rPr lang="en-US" sz="3200" b="1" dirty="0"/>
              <a:t> </a:t>
            </a:r>
            <a:r>
              <a:rPr lang="en-US" sz="3200" b="1" dirty="0" err="1"/>
              <a:t>các</a:t>
            </a:r>
            <a:r>
              <a:rPr lang="en-US" sz="3200" b="1" dirty="0"/>
              <a:t> </a:t>
            </a:r>
            <a:r>
              <a:rPr lang="en-US" sz="3200" b="1" dirty="0" err="1"/>
              <a:t>quyền</a:t>
            </a:r>
            <a:r>
              <a:rPr lang="en-US" sz="3200" b="1" dirty="0"/>
              <a:t> con </a:t>
            </a:r>
            <a:r>
              <a:rPr lang="en-US" sz="3200" b="1" dirty="0" err="1"/>
              <a:t>người</a:t>
            </a:r>
            <a:r>
              <a:rPr lang="en-US" sz="3200" b="1" dirty="0"/>
              <a:t> </a:t>
            </a:r>
            <a:r>
              <a:rPr lang="en-US" sz="3200" b="1" dirty="0" err="1"/>
              <a:t>phổ</a:t>
            </a:r>
            <a:r>
              <a:rPr lang="en-US" sz="3200" b="1" dirty="0"/>
              <a:t> </a:t>
            </a:r>
            <a:r>
              <a:rPr lang="en-US" sz="3200" b="1" dirty="0" err="1"/>
              <a:t>biến</a:t>
            </a:r>
            <a:r>
              <a:rPr lang="en-US" sz="3200" b="1" dirty="0"/>
              <a:t> </a:t>
            </a:r>
            <a:r>
              <a:rPr lang="en-US" sz="3200" b="1" dirty="0" err="1"/>
              <a:t>và</a:t>
            </a:r>
            <a:r>
              <a:rPr lang="en-US" sz="3200" b="1" dirty="0"/>
              <a:t> </a:t>
            </a:r>
            <a:r>
              <a:rPr lang="en-US" sz="3200" b="1" dirty="0" err="1"/>
              <a:t>các</a:t>
            </a:r>
            <a:r>
              <a:rPr lang="en-US" sz="3200" b="1" dirty="0"/>
              <a:t> </a:t>
            </a:r>
            <a:r>
              <a:rPr lang="en-US" sz="3200" b="1" dirty="0" err="1"/>
              <a:t>quyền</a:t>
            </a:r>
            <a:r>
              <a:rPr lang="en-US" sz="3200" b="1" dirty="0"/>
              <a:t> </a:t>
            </a:r>
            <a:r>
              <a:rPr lang="en-US" sz="3200" b="1" dirty="0" err="1"/>
              <a:t>tự</a:t>
            </a:r>
            <a:r>
              <a:rPr lang="en-US" sz="3200" b="1" dirty="0"/>
              <a:t> do </a:t>
            </a:r>
            <a:r>
              <a:rPr lang="en-US" sz="3200" b="1" dirty="0" err="1"/>
              <a:t>cơ</a:t>
            </a:r>
            <a:r>
              <a:rPr lang="en-US" sz="3200" b="1" dirty="0"/>
              <a:t> </a:t>
            </a:r>
            <a:r>
              <a:rPr lang="en-US" sz="3200" b="1" dirty="0" err="1"/>
              <a:t>bản</a:t>
            </a:r>
            <a:r>
              <a:rPr lang="en-US" sz="3200" b="1" dirty="0"/>
              <a:t> </a:t>
            </a:r>
            <a:r>
              <a:rPr lang="en-US" sz="3200" b="1" dirty="0" err="1"/>
              <a:t>của</a:t>
            </a:r>
            <a:r>
              <a:rPr lang="en-US" sz="3200" b="1" dirty="0"/>
              <a:t> con </a:t>
            </a:r>
            <a:r>
              <a:rPr lang="en-US" sz="3200" b="1" dirty="0" err="1"/>
              <a:t>người</a:t>
            </a:r>
            <a:r>
              <a:rPr lang="en-US" sz="3200" b="1" dirty="0"/>
              <a:t>. </a:t>
            </a:r>
            <a:r>
              <a:rPr lang="vi-VN" sz="3200" b="1" dirty="0"/>
              <a:t> </a:t>
            </a:r>
            <a:endParaRPr lang="en-US" sz="3200" b="1" dirty="0"/>
          </a:p>
        </p:txBody>
      </p:sp>
    </p:spTree>
    <p:extLst>
      <p:ext uri="{BB962C8B-B14F-4D97-AF65-F5344CB8AC3E}">
        <p14:creationId xmlns:p14="http://schemas.microsoft.com/office/powerpoint/2010/main" val="647399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116"/>
        <p:cNvGrpSpPr/>
        <p:nvPr/>
      </p:nvGrpSpPr>
      <p:grpSpPr>
        <a:xfrm>
          <a:off x="0" y="0"/>
          <a:ext cx="0" cy="0"/>
          <a:chOff x="0" y="0"/>
          <a:chExt cx="0" cy="0"/>
        </a:xfrm>
      </p:grpSpPr>
      <p:sp>
        <p:nvSpPr>
          <p:cNvPr id="27140" name="Google Shape;27140;p53"/>
          <p:cNvSpPr/>
          <p:nvPr/>
        </p:nvSpPr>
        <p:spPr>
          <a:xfrm>
            <a:off x="6896685" y="1680742"/>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41" name="Google Shape;27141;p53"/>
          <p:cNvGrpSpPr/>
          <p:nvPr/>
        </p:nvGrpSpPr>
        <p:grpSpPr>
          <a:xfrm>
            <a:off x="7037168" y="1821002"/>
            <a:ext cx="372434" cy="373179"/>
            <a:chOff x="3411424" y="1890900"/>
            <a:chExt cx="392738" cy="393525"/>
          </a:xfrm>
        </p:grpSpPr>
        <p:sp>
          <p:nvSpPr>
            <p:cNvPr id="27142" name="Google Shape;27142;p53"/>
            <p:cNvSpPr/>
            <p:nvPr/>
          </p:nvSpPr>
          <p:spPr>
            <a:xfrm>
              <a:off x="3411424" y="1890900"/>
              <a:ext cx="345872" cy="162954"/>
            </a:xfrm>
            <a:custGeom>
              <a:avLst/>
              <a:gdLst/>
              <a:ahLst/>
              <a:cxnLst/>
              <a:rect l="l" t="t" r="r" b="b"/>
              <a:pathLst>
                <a:path w="15645" h="7371" extrusionOk="0">
                  <a:moveTo>
                    <a:pt x="0" y="0"/>
                  </a:moveTo>
                  <a:lnTo>
                    <a:pt x="0" y="1043"/>
                  </a:lnTo>
                  <a:lnTo>
                    <a:pt x="1043" y="1043"/>
                  </a:lnTo>
                  <a:lnTo>
                    <a:pt x="1043" y="2156"/>
                  </a:lnTo>
                  <a:lnTo>
                    <a:pt x="0" y="2156"/>
                  </a:lnTo>
                  <a:lnTo>
                    <a:pt x="0" y="3198"/>
                  </a:lnTo>
                  <a:lnTo>
                    <a:pt x="1043" y="3198"/>
                  </a:lnTo>
                  <a:lnTo>
                    <a:pt x="1043" y="7370"/>
                  </a:lnTo>
                  <a:lnTo>
                    <a:pt x="2087" y="7370"/>
                  </a:lnTo>
                  <a:lnTo>
                    <a:pt x="2087" y="5283"/>
                  </a:lnTo>
                  <a:lnTo>
                    <a:pt x="3130" y="5283"/>
                  </a:lnTo>
                  <a:lnTo>
                    <a:pt x="3130" y="2156"/>
                  </a:lnTo>
                  <a:lnTo>
                    <a:pt x="4172" y="2156"/>
                  </a:lnTo>
                  <a:lnTo>
                    <a:pt x="4172" y="5283"/>
                  </a:lnTo>
                  <a:lnTo>
                    <a:pt x="6258" y="5283"/>
                  </a:lnTo>
                  <a:lnTo>
                    <a:pt x="6258" y="3198"/>
                  </a:lnTo>
                  <a:lnTo>
                    <a:pt x="15645" y="3198"/>
                  </a:lnTo>
                  <a:lnTo>
                    <a:pt x="15645" y="2156"/>
                  </a:lnTo>
                  <a:lnTo>
                    <a:pt x="6258" y="2156"/>
                  </a:lnTo>
                  <a:lnTo>
                    <a:pt x="6258" y="1043"/>
                  </a:lnTo>
                  <a:lnTo>
                    <a:pt x="15645" y="1043"/>
                  </a:lnTo>
                  <a:lnTo>
                    <a:pt x="156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3" name="Google Shape;27143;p53"/>
            <p:cNvSpPr/>
            <p:nvPr/>
          </p:nvSpPr>
          <p:spPr>
            <a:xfrm>
              <a:off x="3711156" y="1984641"/>
              <a:ext cx="93006" cy="69219"/>
            </a:xfrm>
            <a:custGeom>
              <a:avLst/>
              <a:gdLst/>
              <a:ahLst/>
              <a:cxnLst/>
              <a:rect l="l" t="t" r="r" b="b"/>
              <a:pathLst>
                <a:path w="4207" h="3131" extrusionOk="0">
                  <a:moveTo>
                    <a:pt x="2608" y="1"/>
                  </a:moveTo>
                  <a:cubicBezTo>
                    <a:pt x="1171" y="1"/>
                    <a:pt x="1" y="1171"/>
                    <a:pt x="1" y="2608"/>
                  </a:cubicBezTo>
                  <a:lnTo>
                    <a:pt x="1" y="3130"/>
                  </a:lnTo>
                  <a:lnTo>
                    <a:pt x="1601" y="3130"/>
                  </a:lnTo>
                  <a:cubicBezTo>
                    <a:pt x="3039" y="3129"/>
                    <a:pt x="4205" y="1962"/>
                    <a:pt x="4206" y="523"/>
                  </a:cubicBezTo>
                  <a:lnTo>
                    <a:pt x="42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4" name="Google Shape;27144;p53"/>
            <p:cNvSpPr/>
            <p:nvPr/>
          </p:nvSpPr>
          <p:spPr>
            <a:xfrm>
              <a:off x="3411424" y="2076879"/>
              <a:ext cx="345850" cy="207545"/>
            </a:xfrm>
            <a:custGeom>
              <a:avLst/>
              <a:gdLst/>
              <a:ahLst/>
              <a:cxnLst/>
              <a:rect l="l" t="t" r="r" b="b"/>
              <a:pathLst>
                <a:path w="15644" h="9388" extrusionOk="0">
                  <a:moveTo>
                    <a:pt x="4171" y="2086"/>
                  </a:moveTo>
                  <a:lnTo>
                    <a:pt x="4171" y="3129"/>
                  </a:lnTo>
                  <a:lnTo>
                    <a:pt x="2087" y="3129"/>
                  </a:lnTo>
                  <a:lnTo>
                    <a:pt x="2086" y="2086"/>
                  </a:lnTo>
                  <a:close/>
                  <a:moveTo>
                    <a:pt x="7300" y="2086"/>
                  </a:moveTo>
                  <a:lnTo>
                    <a:pt x="7300" y="3129"/>
                  </a:lnTo>
                  <a:lnTo>
                    <a:pt x="5215" y="3129"/>
                  </a:lnTo>
                  <a:lnTo>
                    <a:pt x="5215" y="2086"/>
                  </a:lnTo>
                  <a:close/>
                  <a:moveTo>
                    <a:pt x="10430" y="2086"/>
                  </a:moveTo>
                  <a:lnTo>
                    <a:pt x="10430" y="3129"/>
                  </a:lnTo>
                  <a:lnTo>
                    <a:pt x="8343" y="3129"/>
                  </a:lnTo>
                  <a:lnTo>
                    <a:pt x="8343" y="2086"/>
                  </a:lnTo>
                  <a:close/>
                  <a:moveTo>
                    <a:pt x="13558" y="2086"/>
                  </a:moveTo>
                  <a:lnTo>
                    <a:pt x="13558" y="3129"/>
                  </a:lnTo>
                  <a:lnTo>
                    <a:pt x="11473" y="3129"/>
                  </a:lnTo>
                  <a:lnTo>
                    <a:pt x="11473" y="2086"/>
                  </a:lnTo>
                  <a:close/>
                  <a:moveTo>
                    <a:pt x="0" y="1"/>
                  </a:moveTo>
                  <a:lnTo>
                    <a:pt x="0" y="3129"/>
                  </a:lnTo>
                  <a:cubicBezTo>
                    <a:pt x="0" y="5829"/>
                    <a:pt x="2062" y="8056"/>
                    <a:pt x="4693" y="8318"/>
                  </a:cubicBezTo>
                  <a:lnTo>
                    <a:pt x="4693" y="9388"/>
                  </a:lnTo>
                  <a:lnTo>
                    <a:pt x="10950" y="9388"/>
                  </a:lnTo>
                  <a:lnTo>
                    <a:pt x="10950" y="8318"/>
                  </a:lnTo>
                  <a:cubicBezTo>
                    <a:pt x="13582" y="8056"/>
                    <a:pt x="15643" y="5829"/>
                    <a:pt x="15643" y="3129"/>
                  </a:cubicBezTo>
                  <a:lnTo>
                    <a:pt x="156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5" name="Google Shape;27145;p53"/>
            <p:cNvSpPr/>
            <p:nvPr/>
          </p:nvSpPr>
          <p:spPr>
            <a:xfrm>
              <a:off x="3480581" y="2030783"/>
              <a:ext cx="218798" cy="23080"/>
            </a:xfrm>
            <a:custGeom>
              <a:avLst/>
              <a:gdLst/>
              <a:ahLst/>
              <a:cxnLst/>
              <a:rect l="l" t="t" r="r" b="b"/>
              <a:pathLst>
                <a:path w="9897" h="1044" extrusionOk="0">
                  <a:moveTo>
                    <a:pt x="0" y="1"/>
                  </a:moveTo>
                  <a:lnTo>
                    <a:pt x="0" y="1043"/>
                  </a:lnTo>
                  <a:lnTo>
                    <a:pt x="9896" y="1043"/>
                  </a:lnTo>
                  <a:cubicBezTo>
                    <a:pt x="9419" y="414"/>
                    <a:pt x="8672" y="1"/>
                    <a:pt x="7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46" name="Google Shape;27146;p53"/>
          <p:cNvGrpSpPr/>
          <p:nvPr/>
        </p:nvGrpSpPr>
        <p:grpSpPr>
          <a:xfrm flipH="1">
            <a:off x="-232353" y="231428"/>
            <a:ext cx="1743616" cy="3257056"/>
            <a:chOff x="6328097" y="1662528"/>
            <a:chExt cx="1743616" cy="3257056"/>
          </a:xfrm>
        </p:grpSpPr>
        <p:sp>
          <p:nvSpPr>
            <p:cNvPr id="27147" name="Google Shape;27147;p53"/>
            <p:cNvSpPr/>
            <p:nvPr/>
          </p:nvSpPr>
          <p:spPr>
            <a:xfrm>
              <a:off x="6506037" y="2473676"/>
              <a:ext cx="1240971" cy="478641"/>
            </a:xfrm>
            <a:custGeom>
              <a:avLst/>
              <a:gdLst/>
              <a:ahLst/>
              <a:cxnLst/>
              <a:rect l="l" t="t" r="r" b="b"/>
              <a:pathLst>
                <a:path w="55843" h="21541" fill="none" extrusionOk="0">
                  <a:moveTo>
                    <a:pt x="0" y="3952"/>
                  </a:moveTo>
                  <a:lnTo>
                    <a:pt x="18638" y="1"/>
                  </a:lnTo>
                  <a:lnTo>
                    <a:pt x="42975" y="7554"/>
                  </a:lnTo>
                  <a:lnTo>
                    <a:pt x="55842" y="2154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8" name="Google Shape;27148;p53"/>
            <p:cNvSpPr/>
            <p:nvPr/>
          </p:nvSpPr>
          <p:spPr>
            <a:xfrm>
              <a:off x="6830031" y="2263117"/>
              <a:ext cx="807388" cy="282838"/>
            </a:xfrm>
            <a:custGeom>
              <a:avLst/>
              <a:gdLst/>
              <a:ahLst/>
              <a:cxnLst/>
              <a:rect l="l" t="t" r="r" b="b"/>
              <a:pathLst>
                <a:path w="36332" h="12729" fill="none" extrusionOk="0">
                  <a:moveTo>
                    <a:pt x="36331" y="12729"/>
                  </a:moveTo>
                  <a:lnTo>
                    <a:pt x="22344" y="1469"/>
                  </a:lnTo>
                  <a:lnTo>
                    <a:pt x="0"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9" name="Google Shape;27149;p53"/>
            <p:cNvSpPr/>
            <p:nvPr/>
          </p:nvSpPr>
          <p:spPr>
            <a:xfrm>
              <a:off x="6580631" y="2344710"/>
              <a:ext cx="339582" cy="128987"/>
            </a:xfrm>
            <a:custGeom>
              <a:avLst/>
              <a:gdLst/>
              <a:ahLst/>
              <a:cxnLst/>
              <a:rect l="l" t="t" r="r" b="b"/>
              <a:pathLst>
                <a:path w="15281" h="5805" fill="none" extrusionOk="0">
                  <a:moveTo>
                    <a:pt x="0" y="0"/>
                  </a:moveTo>
                  <a:lnTo>
                    <a:pt x="15281" y="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0" name="Google Shape;27150;p53"/>
            <p:cNvSpPr/>
            <p:nvPr/>
          </p:nvSpPr>
          <p:spPr>
            <a:xfrm>
              <a:off x="6892959" y="2114731"/>
              <a:ext cx="282092" cy="170938"/>
            </a:xfrm>
            <a:custGeom>
              <a:avLst/>
              <a:gdLst/>
              <a:ahLst/>
              <a:cxnLst/>
              <a:rect l="l" t="t" r="r" b="b"/>
              <a:pathLst>
                <a:path w="12694" h="7693" fill="none" extrusionOk="0">
                  <a:moveTo>
                    <a:pt x="1" y="0"/>
                  </a:moveTo>
                  <a:lnTo>
                    <a:pt x="12694" y="7693"/>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1" name="Google Shape;27151;p53"/>
            <p:cNvSpPr/>
            <p:nvPr/>
          </p:nvSpPr>
          <p:spPr>
            <a:xfrm>
              <a:off x="6934156" y="1944569"/>
              <a:ext cx="391649" cy="351209"/>
            </a:xfrm>
            <a:custGeom>
              <a:avLst/>
              <a:gdLst/>
              <a:ahLst/>
              <a:cxnLst/>
              <a:rect l="l" t="t" r="r" b="b"/>
              <a:pathLst>
                <a:path w="17624" h="15806" fill="none" extrusionOk="0">
                  <a:moveTo>
                    <a:pt x="0" y="0"/>
                  </a:moveTo>
                  <a:lnTo>
                    <a:pt x="17623" y="1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2" name="Google Shape;27152;p53"/>
            <p:cNvSpPr/>
            <p:nvPr/>
          </p:nvSpPr>
          <p:spPr>
            <a:xfrm>
              <a:off x="7258927" y="1880863"/>
              <a:ext cx="243225" cy="231555"/>
            </a:xfrm>
            <a:custGeom>
              <a:avLst/>
              <a:gdLst/>
              <a:ahLst/>
              <a:cxnLst/>
              <a:rect l="l" t="t" r="r" b="b"/>
              <a:pathLst>
                <a:path w="10945" h="10421" fill="none" extrusionOk="0">
                  <a:moveTo>
                    <a:pt x="0" y="4965"/>
                  </a:moveTo>
                  <a:lnTo>
                    <a:pt x="10945" y="10420"/>
                  </a:lnTo>
                  <a:lnTo>
                    <a:pt x="2448"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3" name="Google Shape;27153;p53"/>
            <p:cNvSpPr/>
            <p:nvPr/>
          </p:nvSpPr>
          <p:spPr>
            <a:xfrm>
              <a:off x="7702578" y="1895617"/>
              <a:ext cx="44312" cy="639469"/>
            </a:xfrm>
            <a:custGeom>
              <a:avLst/>
              <a:gdLst/>
              <a:ahLst/>
              <a:cxnLst/>
              <a:rect l="l" t="t" r="r" b="b"/>
              <a:pathLst>
                <a:path w="1994" h="28779" fill="none" extrusionOk="0">
                  <a:moveTo>
                    <a:pt x="0" y="28778"/>
                  </a:moveTo>
                  <a:lnTo>
                    <a:pt x="1993" y="13323"/>
                  </a:lnTo>
                  <a:lnTo>
                    <a:pt x="1993"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4" name="Google Shape;27154;p53"/>
            <p:cNvSpPr/>
            <p:nvPr/>
          </p:nvSpPr>
          <p:spPr>
            <a:xfrm>
              <a:off x="6710375" y="2473676"/>
              <a:ext cx="209825" cy="209801"/>
            </a:xfrm>
            <a:custGeom>
              <a:avLst/>
              <a:gdLst/>
              <a:ahLst/>
              <a:cxnLst/>
              <a:rect l="l" t="t" r="r" b="b"/>
              <a:pathLst>
                <a:path w="9442" h="9442" extrusionOk="0">
                  <a:moveTo>
                    <a:pt x="9442" y="1"/>
                  </a:moveTo>
                  <a:lnTo>
                    <a:pt x="1" y="9442"/>
                  </a:lnTo>
                  <a:cubicBezTo>
                    <a:pt x="7064" y="8183"/>
                    <a:pt x="9441" y="1"/>
                    <a:pt x="9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5" name="Google Shape;27155;p53"/>
            <p:cNvSpPr/>
            <p:nvPr/>
          </p:nvSpPr>
          <p:spPr>
            <a:xfrm>
              <a:off x="6483506" y="2561490"/>
              <a:ext cx="85490" cy="215223"/>
            </a:xfrm>
            <a:custGeom>
              <a:avLst/>
              <a:gdLst/>
              <a:ahLst/>
              <a:cxnLst/>
              <a:rect l="l" t="t" r="r" b="b"/>
              <a:pathLst>
                <a:path w="3847" h="9686" extrusionOk="0">
                  <a:moveTo>
                    <a:pt x="1014" y="0"/>
                  </a:moveTo>
                  <a:cubicBezTo>
                    <a:pt x="0" y="2658"/>
                    <a:pt x="0" y="5874"/>
                    <a:pt x="1014" y="9686"/>
                  </a:cubicBezTo>
                  <a:cubicBezTo>
                    <a:pt x="3847" y="4860"/>
                    <a:pt x="1014" y="0"/>
                    <a:pt x="1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6" name="Google Shape;27156;p53"/>
            <p:cNvSpPr/>
            <p:nvPr/>
          </p:nvSpPr>
          <p:spPr>
            <a:xfrm>
              <a:off x="6380937" y="2244475"/>
              <a:ext cx="199736" cy="100346"/>
            </a:xfrm>
            <a:custGeom>
              <a:avLst/>
              <a:gdLst/>
              <a:ahLst/>
              <a:cxnLst/>
              <a:rect l="l" t="t" r="r" b="b"/>
              <a:pathLst>
                <a:path w="8988" h="4516" extrusionOk="0">
                  <a:moveTo>
                    <a:pt x="1" y="1"/>
                  </a:moveTo>
                  <a:cubicBezTo>
                    <a:pt x="4857" y="4269"/>
                    <a:pt x="8154" y="4515"/>
                    <a:pt x="8850" y="4515"/>
                  </a:cubicBezTo>
                  <a:cubicBezTo>
                    <a:pt x="8941" y="4515"/>
                    <a:pt x="8987" y="4511"/>
                    <a:pt x="8987" y="4511"/>
                  </a:cubicBezTo>
                  <a:cubicBezTo>
                    <a:pt x="7483" y="1714"/>
                    <a:pt x="4441" y="2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7" name="Google Shape;27157;p53"/>
            <p:cNvSpPr/>
            <p:nvPr/>
          </p:nvSpPr>
          <p:spPr>
            <a:xfrm>
              <a:off x="6656758" y="2263117"/>
              <a:ext cx="173313" cy="65749"/>
            </a:xfrm>
            <a:custGeom>
              <a:avLst/>
              <a:gdLst/>
              <a:ahLst/>
              <a:cxnLst/>
              <a:rect l="l" t="t" r="r" b="b"/>
              <a:pathLst>
                <a:path w="7799" h="2959" extrusionOk="0">
                  <a:moveTo>
                    <a:pt x="7798" y="1"/>
                  </a:moveTo>
                  <a:lnTo>
                    <a:pt x="1" y="2868"/>
                  </a:lnTo>
                  <a:cubicBezTo>
                    <a:pt x="516" y="2930"/>
                    <a:pt x="1001" y="2959"/>
                    <a:pt x="1458" y="2959"/>
                  </a:cubicBezTo>
                  <a:cubicBezTo>
                    <a:pt x="6116" y="2959"/>
                    <a:pt x="7798" y="1"/>
                    <a:pt x="77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8" name="Google Shape;27158;p53"/>
            <p:cNvSpPr/>
            <p:nvPr/>
          </p:nvSpPr>
          <p:spPr>
            <a:xfrm>
              <a:off x="7238729" y="2295759"/>
              <a:ext cx="87823" cy="153851"/>
            </a:xfrm>
            <a:custGeom>
              <a:avLst/>
              <a:gdLst/>
              <a:ahLst/>
              <a:cxnLst/>
              <a:rect l="l" t="t" r="r" b="b"/>
              <a:pathLst>
                <a:path w="3952" h="6924" extrusionOk="0">
                  <a:moveTo>
                    <a:pt x="3777" y="0"/>
                  </a:moveTo>
                  <a:cubicBezTo>
                    <a:pt x="1329" y="1784"/>
                    <a:pt x="0" y="4057"/>
                    <a:pt x="175" y="6924"/>
                  </a:cubicBezTo>
                  <a:cubicBezTo>
                    <a:pt x="3042" y="6085"/>
                    <a:pt x="3951" y="1539"/>
                    <a:pt x="3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9" name="Google Shape;27159;p53"/>
            <p:cNvSpPr/>
            <p:nvPr/>
          </p:nvSpPr>
          <p:spPr>
            <a:xfrm>
              <a:off x="6656758" y="2103843"/>
              <a:ext cx="236247" cy="43107"/>
            </a:xfrm>
            <a:custGeom>
              <a:avLst/>
              <a:gdLst/>
              <a:ahLst/>
              <a:cxnLst/>
              <a:rect l="l" t="t" r="r" b="b"/>
              <a:pathLst>
                <a:path w="10631" h="1940" extrusionOk="0">
                  <a:moveTo>
                    <a:pt x="1" y="1"/>
                  </a:moveTo>
                  <a:lnTo>
                    <a:pt x="1" y="1"/>
                  </a:lnTo>
                  <a:cubicBezTo>
                    <a:pt x="2561" y="1471"/>
                    <a:pt x="4662" y="1940"/>
                    <a:pt x="6300" y="1940"/>
                  </a:cubicBezTo>
                  <a:cubicBezTo>
                    <a:pt x="9181" y="1940"/>
                    <a:pt x="10631" y="490"/>
                    <a:pt x="10631" y="490"/>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0" name="Google Shape;27160;p53"/>
            <p:cNvSpPr/>
            <p:nvPr/>
          </p:nvSpPr>
          <p:spPr>
            <a:xfrm>
              <a:off x="6760104" y="1713034"/>
              <a:ext cx="178736" cy="236221"/>
            </a:xfrm>
            <a:custGeom>
              <a:avLst/>
              <a:gdLst/>
              <a:ahLst/>
              <a:cxnLst/>
              <a:rect l="l" t="t" r="r" b="b"/>
              <a:pathLst>
                <a:path w="8043" h="10631" extrusionOk="0">
                  <a:moveTo>
                    <a:pt x="0" y="0"/>
                  </a:moveTo>
                  <a:lnTo>
                    <a:pt x="0" y="0"/>
                  </a:lnTo>
                  <a:cubicBezTo>
                    <a:pt x="665" y="4896"/>
                    <a:pt x="5980" y="10106"/>
                    <a:pt x="8043" y="10630"/>
                  </a:cubicBezTo>
                  <a:cubicBezTo>
                    <a:pt x="7274" y="6049"/>
                    <a:pt x="4791" y="237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1" name="Google Shape;27161;p53"/>
            <p:cNvSpPr/>
            <p:nvPr/>
          </p:nvSpPr>
          <p:spPr>
            <a:xfrm>
              <a:off x="7108185" y="1949235"/>
              <a:ext cx="78512" cy="211357"/>
            </a:xfrm>
            <a:custGeom>
              <a:avLst/>
              <a:gdLst/>
              <a:ahLst/>
              <a:cxnLst/>
              <a:rect l="l" t="t" r="r" b="b"/>
              <a:pathLst>
                <a:path w="3533" h="9512" extrusionOk="0">
                  <a:moveTo>
                    <a:pt x="1399" y="0"/>
                  </a:moveTo>
                  <a:lnTo>
                    <a:pt x="1399" y="0"/>
                  </a:lnTo>
                  <a:cubicBezTo>
                    <a:pt x="1" y="3742"/>
                    <a:pt x="3008" y="9511"/>
                    <a:pt x="3008" y="9511"/>
                  </a:cubicBezTo>
                  <a:cubicBezTo>
                    <a:pt x="3532" y="5770"/>
                    <a:pt x="3392" y="2378"/>
                    <a:pt x="1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2" name="Google Shape;27162;p53"/>
            <p:cNvSpPr/>
            <p:nvPr/>
          </p:nvSpPr>
          <p:spPr>
            <a:xfrm>
              <a:off x="7169580" y="1763541"/>
              <a:ext cx="128224" cy="227666"/>
            </a:xfrm>
            <a:custGeom>
              <a:avLst/>
              <a:gdLst/>
              <a:ahLst/>
              <a:cxnLst/>
              <a:rect l="l" t="t" r="r" b="b"/>
              <a:pathLst>
                <a:path w="5770" h="10246" extrusionOk="0">
                  <a:moveTo>
                    <a:pt x="0" y="0"/>
                  </a:moveTo>
                  <a:lnTo>
                    <a:pt x="4021" y="10245"/>
                  </a:lnTo>
                  <a:cubicBezTo>
                    <a:pt x="4021" y="10245"/>
                    <a:pt x="5770" y="388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3" name="Google Shape;27163;p53"/>
            <p:cNvSpPr/>
            <p:nvPr/>
          </p:nvSpPr>
          <p:spPr>
            <a:xfrm>
              <a:off x="7434512" y="1858310"/>
              <a:ext cx="88601" cy="254108"/>
            </a:xfrm>
            <a:custGeom>
              <a:avLst/>
              <a:gdLst/>
              <a:ahLst/>
              <a:cxnLst/>
              <a:rect l="l" t="t" r="r" b="b"/>
              <a:pathLst>
                <a:path w="3987" h="11436" extrusionOk="0">
                  <a:moveTo>
                    <a:pt x="2099" y="1"/>
                  </a:moveTo>
                  <a:cubicBezTo>
                    <a:pt x="1" y="5701"/>
                    <a:pt x="3043" y="11435"/>
                    <a:pt x="3043" y="11435"/>
                  </a:cubicBezTo>
                  <a:cubicBezTo>
                    <a:pt x="3567" y="7449"/>
                    <a:pt x="3987" y="3533"/>
                    <a:pt x="2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4" name="Google Shape;27164;p53"/>
            <p:cNvSpPr/>
            <p:nvPr/>
          </p:nvSpPr>
          <p:spPr>
            <a:xfrm>
              <a:off x="7622540" y="1984965"/>
              <a:ext cx="124357" cy="206690"/>
            </a:xfrm>
            <a:custGeom>
              <a:avLst/>
              <a:gdLst/>
              <a:ahLst/>
              <a:cxnLst/>
              <a:rect l="l" t="t" r="r" b="b"/>
              <a:pathLst>
                <a:path w="5596" h="9302" extrusionOk="0">
                  <a:moveTo>
                    <a:pt x="1" y="1"/>
                  </a:moveTo>
                  <a:lnTo>
                    <a:pt x="1" y="1"/>
                  </a:lnTo>
                  <a:cubicBezTo>
                    <a:pt x="805" y="3637"/>
                    <a:pt x="2763" y="6889"/>
                    <a:pt x="5595" y="9302"/>
                  </a:cubicBezTo>
                  <a:cubicBezTo>
                    <a:pt x="5071" y="5700"/>
                    <a:pt x="3497" y="248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5" name="Google Shape;27165;p53"/>
            <p:cNvSpPr/>
            <p:nvPr/>
          </p:nvSpPr>
          <p:spPr>
            <a:xfrm>
              <a:off x="7746863" y="1688170"/>
              <a:ext cx="103357" cy="212912"/>
            </a:xfrm>
            <a:custGeom>
              <a:avLst/>
              <a:gdLst/>
              <a:ahLst/>
              <a:cxnLst/>
              <a:rect l="l" t="t" r="r" b="b"/>
              <a:pathLst>
                <a:path w="4651" h="9582" extrusionOk="0">
                  <a:moveTo>
                    <a:pt x="2798" y="0"/>
                  </a:moveTo>
                  <a:lnTo>
                    <a:pt x="0" y="9581"/>
                  </a:lnTo>
                  <a:cubicBezTo>
                    <a:pt x="4651" y="7169"/>
                    <a:pt x="2798" y="1"/>
                    <a:pt x="2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6" name="Google Shape;27166;p53"/>
            <p:cNvSpPr/>
            <p:nvPr/>
          </p:nvSpPr>
          <p:spPr>
            <a:xfrm>
              <a:off x="6328097" y="2562268"/>
              <a:ext cx="177980" cy="139875"/>
            </a:xfrm>
            <a:custGeom>
              <a:avLst/>
              <a:gdLst/>
              <a:ahLst/>
              <a:cxnLst/>
              <a:rect l="l" t="t" r="r" b="b"/>
              <a:pathLst>
                <a:path w="8009" h="6295" extrusionOk="0">
                  <a:moveTo>
                    <a:pt x="8008" y="0"/>
                  </a:moveTo>
                  <a:lnTo>
                    <a:pt x="1" y="6294"/>
                  </a:lnTo>
                  <a:cubicBezTo>
                    <a:pt x="30" y="6294"/>
                    <a:pt x="59" y="6295"/>
                    <a:pt x="88" y="6295"/>
                  </a:cubicBezTo>
                  <a:cubicBezTo>
                    <a:pt x="5380" y="6295"/>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7" name="Google Shape;27167;p53"/>
            <p:cNvSpPr/>
            <p:nvPr/>
          </p:nvSpPr>
          <p:spPr>
            <a:xfrm>
              <a:off x="6402691" y="2344710"/>
              <a:ext cx="177980" cy="106456"/>
            </a:xfrm>
            <a:custGeom>
              <a:avLst/>
              <a:gdLst/>
              <a:ahLst/>
              <a:cxnLst/>
              <a:rect l="l" t="t" r="r" b="b"/>
              <a:pathLst>
                <a:path w="8009" h="4791" extrusionOk="0">
                  <a:moveTo>
                    <a:pt x="8008" y="0"/>
                  </a:moveTo>
                  <a:lnTo>
                    <a:pt x="8008" y="0"/>
                  </a:lnTo>
                  <a:cubicBezTo>
                    <a:pt x="4511" y="280"/>
                    <a:pt x="1994" y="2133"/>
                    <a:pt x="1" y="4791"/>
                  </a:cubicBezTo>
                  <a:cubicBezTo>
                    <a:pt x="5595" y="3707"/>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8" name="Google Shape;27168;p53"/>
            <p:cNvSpPr/>
            <p:nvPr/>
          </p:nvSpPr>
          <p:spPr>
            <a:xfrm>
              <a:off x="6534013" y="2158794"/>
              <a:ext cx="296070" cy="104345"/>
            </a:xfrm>
            <a:custGeom>
              <a:avLst/>
              <a:gdLst/>
              <a:ahLst/>
              <a:cxnLst/>
              <a:rect l="l" t="t" r="r" b="b"/>
              <a:pathLst>
                <a:path w="13323" h="4696" extrusionOk="0">
                  <a:moveTo>
                    <a:pt x="1230" y="0"/>
                  </a:moveTo>
                  <a:cubicBezTo>
                    <a:pt x="823" y="0"/>
                    <a:pt x="413" y="15"/>
                    <a:pt x="0" y="45"/>
                  </a:cubicBezTo>
                  <a:cubicBezTo>
                    <a:pt x="5490" y="4066"/>
                    <a:pt x="13322" y="4696"/>
                    <a:pt x="13322" y="4696"/>
                  </a:cubicBezTo>
                  <a:cubicBezTo>
                    <a:pt x="9582" y="1690"/>
                    <a:pt x="5578" y="0"/>
                    <a:pt x="123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9" name="Google Shape;27169;p53"/>
            <p:cNvSpPr/>
            <p:nvPr/>
          </p:nvSpPr>
          <p:spPr>
            <a:xfrm>
              <a:off x="7022726" y="2285649"/>
              <a:ext cx="146891" cy="123565"/>
            </a:xfrm>
            <a:custGeom>
              <a:avLst/>
              <a:gdLst/>
              <a:ahLst/>
              <a:cxnLst/>
              <a:rect l="l" t="t" r="r" b="b"/>
              <a:pathLst>
                <a:path w="6610" h="5561" extrusionOk="0">
                  <a:moveTo>
                    <a:pt x="6609" y="1"/>
                  </a:moveTo>
                  <a:lnTo>
                    <a:pt x="6609" y="1"/>
                  </a:lnTo>
                  <a:cubicBezTo>
                    <a:pt x="3707" y="735"/>
                    <a:pt x="1504" y="2623"/>
                    <a:pt x="0" y="5561"/>
                  </a:cubicBezTo>
                  <a:cubicBezTo>
                    <a:pt x="4756" y="5246"/>
                    <a:pt x="6609" y="1"/>
                    <a:pt x="6609"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0" name="Google Shape;27170;p53"/>
            <p:cNvSpPr/>
            <p:nvPr/>
          </p:nvSpPr>
          <p:spPr>
            <a:xfrm>
              <a:off x="7286125" y="2641505"/>
              <a:ext cx="174847" cy="107256"/>
            </a:xfrm>
            <a:custGeom>
              <a:avLst/>
              <a:gdLst/>
              <a:ahLst/>
              <a:cxnLst/>
              <a:rect l="l" t="t" r="r" b="b"/>
              <a:pathLst>
                <a:path w="7868" h="4827" extrusionOk="0">
                  <a:moveTo>
                    <a:pt x="7868" y="1"/>
                  </a:moveTo>
                  <a:lnTo>
                    <a:pt x="7868" y="1"/>
                  </a:lnTo>
                  <a:cubicBezTo>
                    <a:pt x="4301" y="420"/>
                    <a:pt x="1678" y="2029"/>
                    <a:pt x="0" y="4826"/>
                  </a:cubicBezTo>
                  <a:lnTo>
                    <a:pt x="0" y="4826"/>
                  </a:lnTo>
                  <a:cubicBezTo>
                    <a:pt x="4860" y="4197"/>
                    <a:pt x="7868" y="1"/>
                    <a:pt x="7868"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1" name="Google Shape;27171;p53"/>
            <p:cNvSpPr/>
            <p:nvPr/>
          </p:nvSpPr>
          <p:spPr>
            <a:xfrm>
              <a:off x="6733684" y="1991187"/>
              <a:ext cx="159313" cy="123565"/>
            </a:xfrm>
            <a:custGeom>
              <a:avLst/>
              <a:gdLst/>
              <a:ahLst/>
              <a:cxnLst/>
              <a:rect l="l" t="t" r="r" b="b"/>
              <a:pathLst>
                <a:path w="7169" h="5561" extrusionOk="0">
                  <a:moveTo>
                    <a:pt x="1" y="0"/>
                  </a:moveTo>
                  <a:lnTo>
                    <a:pt x="1" y="0"/>
                  </a:lnTo>
                  <a:cubicBezTo>
                    <a:pt x="2343" y="3952"/>
                    <a:pt x="7169" y="5560"/>
                    <a:pt x="7169" y="5560"/>
                  </a:cubicBezTo>
                  <a:cubicBezTo>
                    <a:pt x="5875" y="2378"/>
                    <a:pt x="3532" y="455"/>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2" name="Google Shape;27172;p53"/>
            <p:cNvSpPr/>
            <p:nvPr/>
          </p:nvSpPr>
          <p:spPr>
            <a:xfrm>
              <a:off x="6666090" y="1875908"/>
              <a:ext cx="272759" cy="73348"/>
            </a:xfrm>
            <a:custGeom>
              <a:avLst/>
              <a:gdLst/>
              <a:ahLst/>
              <a:cxnLst/>
              <a:rect l="l" t="t" r="r" b="b"/>
              <a:pathLst>
                <a:path w="12274" h="3301" extrusionOk="0">
                  <a:moveTo>
                    <a:pt x="4876" y="0"/>
                  </a:moveTo>
                  <a:cubicBezTo>
                    <a:pt x="2159" y="0"/>
                    <a:pt x="0" y="887"/>
                    <a:pt x="0" y="887"/>
                  </a:cubicBezTo>
                  <a:lnTo>
                    <a:pt x="12274" y="3300"/>
                  </a:lnTo>
                  <a:cubicBezTo>
                    <a:pt x="10109" y="692"/>
                    <a:pt x="7275" y="0"/>
                    <a:pt x="4876"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3" name="Google Shape;27173;p53"/>
            <p:cNvSpPr/>
            <p:nvPr/>
          </p:nvSpPr>
          <p:spPr>
            <a:xfrm>
              <a:off x="7352164" y="2112398"/>
              <a:ext cx="149980" cy="79859"/>
            </a:xfrm>
            <a:custGeom>
              <a:avLst/>
              <a:gdLst/>
              <a:ahLst/>
              <a:cxnLst/>
              <a:rect l="l" t="t" r="r" b="b"/>
              <a:pathLst>
                <a:path w="6749" h="3594" extrusionOk="0">
                  <a:moveTo>
                    <a:pt x="6749" y="0"/>
                  </a:moveTo>
                  <a:lnTo>
                    <a:pt x="6749" y="0"/>
                  </a:lnTo>
                  <a:cubicBezTo>
                    <a:pt x="3812" y="210"/>
                    <a:pt x="1364" y="1154"/>
                    <a:pt x="0" y="3567"/>
                  </a:cubicBezTo>
                  <a:cubicBezTo>
                    <a:pt x="198" y="3585"/>
                    <a:pt x="392" y="3593"/>
                    <a:pt x="583" y="3593"/>
                  </a:cubicBezTo>
                  <a:cubicBezTo>
                    <a:pt x="4491" y="3593"/>
                    <a:pt x="6749" y="0"/>
                    <a:pt x="6749"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4" name="Google Shape;27174;p53"/>
            <p:cNvSpPr/>
            <p:nvPr/>
          </p:nvSpPr>
          <p:spPr>
            <a:xfrm>
              <a:off x="7022726" y="1871442"/>
              <a:ext cx="235470" cy="123654"/>
            </a:xfrm>
            <a:custGeom>
              <a:avLst/>
              <a:gdLst/>
              <a:ahLst/>
              <a:cxnLst/>
              <a:rect l="l" t="t" r="r" b="b"/>
              <a:pathLst>
                <a:path w="10596" h="5565" extrusionOk="0">
                  <a:moveTo>
                    <a:pt x="760" y="0"/>
                  </a:moveTo>
                  <a:cubicBezTo>
                    <a:pt x="508" y="0"/>
                    <a:pt x="255" y="13"/>
                    <a:pt x="0" y="39"/>
                  </a:cubicBezTo>
                  <a:cubicBezTo>
                    <a:pt x="4406" y="5564"/>
                    <a:pt x="8148" y="5214"/>
                    <a:pt x="10595" y="5389"/>
                  </a:cubicBezTo>
                  <a:cubicBezTo>
                    <a:pt x="7467" y="2391"/>
                    <a:pt x="4217" y="0"/>
                    <a:pt x="76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5" name="Google Shape;27175;p53"/>
            <p:cNvSpPr/>
            <p:nvPr/>
          </p:nvSpPr>
          <p:spPr>
            <a:xfrm>
              <a:off x="7204532" y="1662528"/>
              <a:ext cx="145335" cy="222222"/>
            </a:xfrm>
            <a:custGeom>
              <a:avLst/>
              <a:gdLst/>
              <a:ahLst/>
              <a:cxnLst/>
              <a:rect l="l" t="t" r="r" b="b"/>
              <a:pathLst>
                <a:path w="6540" h="10001" extrusionOk="0">
                  <a:moveTo>
                    <a:pt x="1" y="0"/>
                  </a:moveTo>
                  <a:lnTo>
                    <a:pt x="1" y="0"/>
                  </a:lnTo>
                  <a:cubicBezTo>
                    <a:pt x="385" y="4301"/>
                    <a:pt x="1889" y="7763"/>
                    <a:pt x="5036" y="10001"/>
                  </a:cubicBezTo>
                  <a:cubicBezTo>
                    <a:pt x="6539" y="6434"/>
                    <a:pt x="1" y="1"/>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6" name="Google Shape;27176;p53"/>
            <p:cNvSpPr/>
            <p:nvPr/>
          </p:nvSpPr>
          <p:spPr>
            <a:xfrm>
              <a:off x="7746863" y="2007496"/>
              <a:ext cx="155424" cy="184159"/>
            </a:xfrm>
            <a:custGeom>
              <a:avLst/>
              <a:gdLst/>
              <a:ahLst/>
              <a:cxnLst/>
              <a:rect l="l" t="t" r="r" b="b"/>
              <a:pathLst>
                <a:path w="6994" h="8288" extrusionOk="0">
                  <a:moveTo>
                    <a:pt x="6994" y="1"/>
                  </a:moveTo>
                  <a:cubicBezTo>
                    <a:pt x="3357" y="1399"/>
                    <a:pt x="630" y="5805"/>
                    <a:pt x="0" y="8288"/>
                  </a:cubicBezTo>
                  <a:cubicBezTo>
                    <a:pt x="3602" y="6330"/>
                    <a:pt x="6155" y="3707"/>
                    <a:pt x="6994"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7" name="Google Shape;27177;p53"/>
            <p:cNvSpPr/>
            <p:nvPr/>
          </p:nvSpPr>
          <p:spPr>
            <a:xfrm>
              <a:off x="7645849" y="1688170"/>
              <a:ext cx="101046" cy="212912"/>
            </a:xfrm>
            <a:custGeom>
              <a:avLst/>
              <a:gdLst/>
              <a:ahLst/>
              <a:cxnLst/>
              <a:rect l="l" t="t" r="r" b="b"/>
              <a:pathLst>
                <a:path w="4547" h="9582" extrusionOk="0">
                  <a:moveTo>
                    <a:pt x="71" y="0"/>
                  </a:moveTo>
                  <a:lnTo>
                    <a:pt x="71" y="0"/>
                  </a:lnTo>
                  <a:cubicBezTo>
                    <a:pt x="1" y="3707"/>
                    <a:pt x="1644" y="7238"/>
                    <a:pt x="4546" y="9581"/>
                  </a:cubicBezTo>
                  <a:cubicBezTo>
                    <a:pt x="4442" y="5490"/>
                    <a:pt x="3358" y="2028"/>
                    <a:pt x="7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8" name="Google Shape;27178;p53"/>
            <p:cNvSpPr/>
            <p:nvPr/>
          </p:nvSpPr>
          <p:spPr>
            <a:xfrm>
              <a:off x="7498240" y="2099954"/>
              <a:ext cx="573474" cy="2819629"/>
            </a:xfrm>
            <a:custGeom>
              <a:avLst/>
              <a:gdLst/>
              <a:ahLst/>
              <a:cxnLst/>
              <a:rect l="l" t="t" r="r" b="b"/>
              <a:pathLst>
                <a:path w="25806" h="126896" extrusionOk="0">
                  <a:moveTo>
                    <a:pt x="0" y="1"/>
                  </a:moveTo>
                  <a:lnTo>
                    <a:pt x="6259" y="20072"/>
                  </a:lnTo>
                  <a:lnTo>
                    <a:pt x="11189" y="38359"/>
                  </a:lnTo>
                  <a:lnTo>
                    <a:pt x="14791" y="57451"/>
                  </a:lnTo>
                  <a:lnTo>
                    <a:pt x="16120" y="74375"/>
                  </a:lnTo>
                  <a:lnTo>
                    <a:pt x="17763" y="95286"/>
                  </a:lnTo>
                  <a:lnTo>
                    <a:pt x="19721" y="114692"/>
                  </a:lnTo>
                  <a:lnTo>
                    <a:pt x="21050" y="126896"/>
                  </a:lnTo>
                  <a:lnTo>
                    <a:pt x="25806" y="126896"/>
                  </a:lnTo>
                  <a:lnTo>
                    <a:pt x="23358" y="114692"/>
                  </a:lnTo>
                  <a:lnTo>
                    <a:pt x="21225" y="95286"/>
                  </a:lnTo>
                  <a:lnTo>
                    <a:pt x="19232" y="74235"/>
                  </a:lnTo>
                  <a:lnTo>
                    <a:pt x="17938" y="57766"/>
                  </a:lnTo>
                  <a:lnTo>
                    <a:pt x="14302" y="37870"/>
                  </a:lnTo>
                  <a:lnTo>
                    <a:pt x="9196" y="19582"/>
                  </a:lnTo>
                  <a:lnTo>
                    <a:pt x="0"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9" name="Google Shape;27179;p53"/>
            <p:cNvSpPr/>
            <p:nvPr/>
          </p:nvSpPr>
          <p:spPr>
            <a:xfrm>
              <a:off x="7636539" y="2535070"/>
              <a:ext cx="66067" cy="10888"/>
            </a:xfrm>
            <a:custGeom>
              <a:avLst/>
              <a:gdLst/>
              <a:ahLst/>
              <a:cxnLst/>
              <a:rect l="l" t="t" r="r" b="b"/>
              <a:pathLst>
                <a:path w="2973" h="490" fill="none" extrusionOk="0">
                  <a:moveTo>
                    <a:pt x="2972" y="0"/>
                  </a:moveTo>
                  <a:lnTo>
                    <a:pt x="0" y="49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0" name="Google Shape;27180;p53"/>
            <p:cNvSpPr/>
            <p:nvPr/>
          </p:nvSpPr>
          <p:spPr>
            <a:xfrm>
              <a:off x="7746863" y="2941411"/>
              <a:ext cx="69179" cy="10910"/>
            </a:xfrm>
            <a:custGeom>
              <a:avLst/>
              <a:gdLst/>
              <a:ahLst/>
              <a:cxnLst/>
              <a:rect l="l" t="t" r="r" b="b"/>
              <a:pathLst>
                <a:path w="3113" h="491" fill="none" extrusionOk="0">
                  <a:moveTo>
                    <a:pt x="0" y="490"/>
                  </a:moveTo>
                  <a:lnTo>
                    <a:pt x="3113"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1" name="Google Shape;27181;p53"/>
            <p:cNvSpPr/>
            <p:nvPr/>
          </p:nvSpPr>
          <p:spPr>
            <a:xfrm>
              <a:off x="6760104" y="2727386"/>
              <a:ext cx="446828" cy="342544"/>
            </a:xfrm>
            <a:custGeom>
              <a:avLst/>
              <a:gdLst/>
              <a:ahLst/>
              <a:cxnLst/>
              <a:rect l="l" t="t" r="r" b="b"/>
              <a:pathLst>
                <a:path w="20107" h="15416" extrusionOk="0">
                  <a:moveTo>
                    <a:pt x="9180" y="1"/>
                  </a:moveTo>
                  <a:cubicBezTo>
                    <a:pt x="5238" y="1"/>
                    <a:pt x="1843" y="2130"/>
                    <a:pt x="1014" y="5472"/>
                  </a:cubicBezTo>
                  <a:cubicBezTo>
                    <a:pt x="0" y="9528"/>
                    <a:pt x="3217" y="13829"/>
                    <a:pt x="8218" y="15088"/>
                  </a:cubicBezTo>
                  <a:cubicBezTo>
                    <a:pt x="9126" y="15310"/>
                    <a:pt x="10029" y="15416"/>
                    <a:pt x="10906" y="15416"/>
                  </a:cubicBezTo>
                  <a:cubicBezTo>
                    <a:pt x="14856" y="15416"/>
                    <a:pt x="18263" y="13267"/>
                    <a:pt x="19092" y="9948"/>
                  </a:cubicBezTo>
                  <a:cubicBezTo>
                    <a:pt x="20106" y="5856"/>
                    <a:pt x="16855" y="1556"/>
                    <a:pt x="11889" y="332"/>
                  </a:cubicBezTo>
                  <a:cubicBezTo>
                    <a:pt x="10974" y="108"/>
                    <a:pt x="10063" y="1"/>
                    <a:pt x="9180"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2" name="Google Shape;27182;p53"/>
            <p:cNvSpPr/>
            <p:nvPr/>
          </p:nvSpPr>
          <p:spPr>
            <a:xfrm>
              <a:off x="6832364" y="2741741"/>
              <a:ext cx="296070" cy="337988"/>
            </a:xfrm>
            <a:custGeom>
              <a:avLst/>
              <a:gdLst/>
              <a:ahLst/>
              <a:cxnLst/>
              <a:rect l="l" t="t" r="r" b="b"/>
              <a:pathLst>
                <a:path w="13323" h="15211" fill="none" extrusionOk="0">
                  <a:moveTo>
                    <a:pt x="12379" y="9022"/>
                  </a:moveTo>
                  <a:cubicBezTo>
                    <a:pt x="11470" y="12798"/>
                    <a:pt x="8148" y="15211"/>
                    <a:pt x="4966" y="14442"/>
                  </a:cubicBezTo>
                  <a:cubicBezTo>
                    <a:pt x="1784" y="13637"/>
                    <a:pt x="0" y="9966"/>
                    <a:pt x="910" y="6190"/>
                  </a:cubicBezTo>
                  <a:cubicBezTo>
                    <a:pt x="1854" y="2413"/>
                    <a:pt x="5175" y="0"/>
                    <a:pt x="8357" y="805"/>
                  </a:cubicBezTo>
                  <a:cubicBezTo>
                    <a:pt x="11505" y="1574"/>
                    <a:pt x="13323" y="5245"/>
                    <a:pt x="12379" y="9022"/>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3" name="Google Shape;27183;p53"/>
            <p:cNvSpPr/>
            <p:nvPr/>
          </p:nvSpPr>
          <p:spPr>
            <a:xfrm>
              <a:off x="6912380" y="2752606"/>
              <a:ext cx="136024" cy="316257"/>
            </a:xfrm>
            <a:custGeom>
              <a:avLst/>
              <a:gdLst/>
              <a:ahLst/>
              <a:cxnLst/>
              <a:rect l="l" t="t" r="r" b="b"/>
              <a:pathLst>
                <a:path w="6121" h="14233" fill="none" extrusionOk="0">
                  <a:moveTo>
                    <a:pt x="5211" y="7659"/>
                  </a:moveTo>
                  <a:cubicBezTo>
                    <a:pt x="4267" y="11435"/>
                    <a:pt x="2554" y="14232"/>
                    <a:pt x="1365" y="13953"/>
                  </a:cubicBezTo>
                  <a:cubicBezTo>
                    <a:pt x="176" y="13638"/>
                    <a:pt x="1" y="10351"/>
                    <a:pt x="945" y="6575"/>
                  </a:cubicBezTo>
                  <a:cubicBezTo>
                    <a:pt x="1854" y="2833"/>
                    <a:pt x="3568" y="1"/>
                    <a:pt x="4756" y="316"/>
                  </a:cubicBezTo>
                  <a:cubicBezTo>
                    <a:pt x="5945" y="595"/>
                    <a:pt x="6120" y="3882"/>
                    <a:pt x="5211" y="7659"/>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4" name="Google Shape;27184;p53"/>
            <p:cNvSpPr/>
            <p:nvPr/>
          </p:nvSpPr>
          <p:spPr>
            <a:xfrm>
              <a:off x="6892959" y="2728697"/>
              <a:ext cx="233914" cy="125254"/>
            </a:xfrm>
            <a:custGeom>
              <a:avLst/>
              <a:gdLst/>
              <a:ahLst/>
              <a:cxnLst/>
              <a:rect l="l" t="t" r="r" b="b"/>
              <a:pathLst>
                <a:path w="10526" h="5637" extrusionOk="0">
                  <a:moveTo>
                    <a:pt x="3734" y="1"/>
                  </a:moveTo>
                  <a:cubicBezTo>
                    <a:pt x="1968" y="1"/>
                    <a:pt x="603" y="591"/>
                    <a:pt x="350" y="1601"/>
                  </a:cubicBezTo>
                  <a:cubicBezTo>
                    <a:pt x="1" y="3000"/>
                    <a:pt x="1924" y="4678"/>
                    <a:pt x="4616" y="5343"/>
                  </a:cubicBezTo>
                  <a:cubicBezTo>
                    <a:pt x="5396" y="5543"/>
                    <a:pt x="6155" y="5637"/>
                    <a:pt x="6850" y="5637"/>
                  </a:cubicBezTo>
                  <a:cubicBezTo>
                    <a:pt x="8588" y="5637"/>
                    <a:pt x="9926" y="5048"/>
                    <a:pt x="10176" y="4049"/>
                  </a:cubicBezTo>
                  <a:cubicBezTo>
                    <a:pt x="10526" y="2615"/>
                    <a:pt x="8603" y="937"/>
                    <a:pt x="5910" y="273"/>
                  </a:cubicBezTo>
                  <a:cubicBezTo>
                    <a:pt x="5152" y="88"/>
                    <a:pt x="4414" y="1"/>
                    <a:pt x="3734" y="1"/>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5" name="Google Shape;27185;p53"/>
            <p:cNvSpPr/>
            <p:nvPr/>
          </p:nvSpPr>
          <p:spPr>
            <a:xfrm>
              <a:off x="6996306" y="2517961"/>
              <a:ext cx="154646" cy="329456"/>
            </a:xfrm>
            <a:custGeom>
              <a:avLst/>
              <a:gdLst/>
              <a:ahLst/>
              <a:cxnLst/>
              <a:rect l="l" t="t" r="r" b="b"/>
              <a:pathLst>
                <a:path w="6959" h="14827" fill="none" extrusionOk="0">
                  <a:moveTo>
                    <a:pt x="0" y="14827"/>
                  </a:moveTo>
                  <a:cubicBezTo>
                    <a:pt x="6959" y="2728"/>
                    <a:pt x="5490" y="770"/>
                    <a:pt x="5490" y="770"/>
                  </a:cubicBezTo>
                  <a:cubicBezTo>
                    <a:pt x="4301" y="1"/>
                    <a:pt x="1434" y="5840"/>
                    <a:pt x="1259" y="9757"/>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86" name="Google Shape;27186;p53"/>
          <p:cNvSpPr/>
          <p:nvPr/>
        </p:nvSpPr>
        <p:spPr>
          <a:xfrm>
            <a:off x="8557868" y="7707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105">
            <a:extLst>
              <a:ext uri="{FF2B5EF4-FFF2-40B4-BE49-F238E27FC236}">
                <a16:creationId xmlns:a16="http://schemas.microsoft.com/office/drawing/2014/main" xmlns="" id="{6017B3C2-8B28-6B2B-9FEB-F06B9C9B8FD8}"/>
              </a:ext>
            </a:extLst>
          </p:cNvPr>
          <p:cNvSpPr txBox="1"/>
          <p:nvPr/>
        </p:nvSpPr>
        <p:spPr>
          <a:xfrm>
            <a:off x="2761767" y="43934"/>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1</a:t>
            </a:r>
          </a:p>
        </p:txBody>
      </p:sp>
      <p:sp>
        <p:nvSpPr>
          <p:cNvPr id="5" name="TextBox 4">
            <a:extLst>
              <a:ext uri="{FF2B5EF4-FFF2-40B4-BE49-F238E27FC236}">
                <a16:creationId xmlns:a16="http://schemas.microsoft.com/office/drawing/2014/main" xmlns="" id="{95DB3232-ECFE-8867-A7C1-25C1907E498A}"/>
              </a:ext>
            </a:extLst>
          </p:cNvPr>
          <p:cNvSpPr txBox="1"/>
          <p:nvPr/>
        </p:nvSpPr>
        <p:spPr>
          <a:xfrm>
            <a:off x="1404822" y="701372"/>
            <a:ext cx="7609517" cy="400110"/>
          </a:xfrm>
          <a:prstGeom prst="rect">
            <a:avLst/>
          </a:prstGeom>
          <a:noFill/>
        </p:spPr>
        <p:txBody>
          <a:bodyPr wrap="square">
            <a:spAutoFit/>
          </a:bodyPr>
          <a:lstStyle/>
          <a:p>
            <a:r>
              <a:rPr lang="en-US" sz="2000" b="1" dirty="0" err="1">
                <a:solidFill>
                  <a:schemeClr val="tx2"/>
                </a:solidFill>
              </a:rPr>
              <a:t>Em</a:t>
            </a:r>
            <a:r>
              <a:rPr lang="en-US" sz="2000" b="1" dirty="0">
                <a:solidFill>
                  <a:schemeClr val="tx2"/>
                </a:solidFill>
              </a:rPr>
              <a:t> </a:t>
            </a:r>
            <a:r>
              <a:rPr lang="en-US" sz="2000" b="1" dirty="0" err="1">
                <a:solidFill>
                  <a:schemeClr val="tx2"/>
                </a:solidFill>
              </a:rPr>
              <a:t>hãy</a:t>
            </a:r>
            <a:r>
              <a:rPr lang="en-US" sz="2000" b="1" dirty="0">
                <a:solidFill>
                  <a:schemeClr val="tx2"/>
                </a:solidFill>
              </a:rPr>
              <a:t> </a:t>
            </a:r>
            <a:r>
              <a:rPr lang="en-US" sz="2000" b="1" dirty="0" err="1">
                <a:solidFill>
                  <a:schemeClr val="tx2"/>
                </a:solidFill>
              </a:rPr>
              <a:t>đọc</a:t>
            </a:r>
            <a:r>
              <a:rPr lang="en-US" sz="2000" b="1" dirty="0">
                <a:solidFill>
                  <a:schemeClr val="tx2"/>
                </a:solidFill>
              </a:rPr>
              <a:t> </a:t>
            </a:r>
            <a:r>
              <a:rPr lang="en-US" sz="2000" b="1" dirty="0" err="1">
                <a:solidFill>
                  <a:schemeClr val="tx2"/>
                </a:solidFill>
              </a:rPr>
              <a:t>các</a:t>
            </a:r>
            <a:r>
              <a:rPr lang="en-US" sz="2000" b="1" dirty="0">
                <a:solidFill>
                  <a:schemeClr val="tx2"/>
                </a:solidFill>
              </a:rPr>
              <a:t> </a:t>
            </a:r>
            <a:r>
              <a:rPr lang="en-US" sz="2000" b="1" dirty="0" err="1">
                <a:solidFill>
                  <a:schemeClr val="tx2"/>
                </a:solidFill>
              </a:rPr>
              <a:t>thông</a:t>
            </a:r>
            <a:r>
              <a:rPr lang="en-US" sz="2000" b="1" dirty="0">
                <a:solidFill>
                  <a:schemeClr val="tx2"/>
                </a:solidFill>
              </a:rPr>
              <a:t> tin </a:t>
            </a:r>
            <a:r>
              <a:rPr lang="en-US" sz="2000" b="1" dirty="0" err="1">
                <a:solidFill>
                  <a:schemeClr val="tx2"/>
                </a:solidFill>
              </a:rPr>
              <a:t>trong</a:t>
            </a:r>
            <a:r>
              <a:rPr lang="en-US" sz="2000" b="1" dirty="0">
                <a:solidFill>
                  <a:schemeClr val="tx2"/>
                </a:solidFill>
              </a:rPr>
              <a:t> SGK tr. 11 </a:t>
            </a:r>
            <a:r>
              <a:rPr lang="en-US" sz="2000" b="1" dirty="0" err="1">
                <a:solidFill>
                  <a:schemeClr val="tx2"/>
                </a:solidFill>
              </a:rPr>
              <a:t>và</a:t>
            </a:r>
            <a:r>
              <a:rPr lang="en-US" sz="2000" b="1" dirty="0">
                <a:solidFill>
                  <a:schemeClr val="tx2"/>
                </a:solidFill>
              </a:rPr>
              <a:t> </a:t>
            </a:r>
            <a:r>
              <a:rPr lang="en-US" sz="2000" b="1" dirty="0" err="1">
                <a:solidFill>
                  <a:schemeClr val="tx2"/>
                </a:solidFill>
              </a:rPr>
              <a:t>trả</a:t>
            </a:r>
            <a:r>
              <a:rPr lang="en-US" sz="2000" b="1" dirty="0">
                <a:solidFill>
                  <a:schemeClr val="tx2"/>
                </a:solidFill>
              </a:rPr>
              <a:t> </a:t>
            </a:r>
            <a:r>
              <a:rPr lang="en-US" sz="2000" b="1" dirty="0" err="1">
                <a:solidFill>
                  <a:schemeClr val="tx2"/>
                </a:solidFill>
              </a:rPr>
              <a:t>lời</a:t>
            </a:r>
            <a:r>
              <a:rPr lang="en-US" sz="2000" b="1" dirty="0">
                <a:solidFill>
                  <a:schemeClr val="tx2"/>
                </a:solidFill>
              </a:rPr>
              <a:t> </a:t>
            </a:r>
            <a:r>
              <a:rPr lang="en-US" sz="2000" b="1" dirty="0" err="1">
                <a:solidFill>
                  <a:schemeClr val="tx2"/>
                </a:solidFill>
              </a:rPr>
              <a:t>câu</a:t>
            </a:r>
            <a:r>
              <a:rPr lang="en-US" sz="2000" b="1" dirty="0">
                <a:solidFill>
                  <a:schemeClr val="tx2"/>
                </a:solidFill>
              </a:rPr>
              <a:t> </a:t>
            </a:r>
            <a:r>
              <a:rPr lang="en-US" sz="2000" b="1" dirty="0" err="1">
                <a:solidFill>
                  <a:schemeClr val="tx2"/>
                </a:solidFill>
              </a:rPr>
              <a:t>hỏi</a:t>
            </a:r>
            <a:r>
              <a:rPr lang="en-US" sz="2000" b="1" dirty="0">
                <a:solidFill>
                  <a:schemeClr val="tx2"/>
                </a:solidFill>
              </a:rPr>
              <a:t>: </a:t>
            </a:r>
          </a:p>
        </p:txBody>
      </p:sp>
      <p:sp>
        <p:nvSpPr>
          <p:cNvPr id="19" name="TextBox 18">
            <a:extLst>
              <a:ext uri="{FF2B5EF4-FFF2-40B4-BE49-F238E27FC236}">
                <a16:creationId xmlns:a16="http://schemas.microsoft.com/office/drawing/2014/main" xmlns="" id="{7A49F717-5C55-6896-D499-34F04EC166F7}"/>
              </a:ext>
            </a:extLst>
          </p:cNvPr>
          <p:cNvSpPr txBox="1"/>
          <p:nvPr/>
        </p:nvSpPr>
        <p:spPr>
          <a:xfrm>
            <a:off x="632428" y="2268278"/>
            <a:ext cx="7929269" cy="2482667"/>
          </a:xfrm>
          <a:prstGeom prst="rect">
            <a:avLst/>
          </a:prstGeom>
          <a:noFill/>
        </p:spPr>
        <p:txBody>
          <a:bodyPr wrap="square">
            <a:spAutoFit/>
          </a:bodyPr>
          <a:lstStyle/>
          <a:p>
            <a:pPr algn="just">
              <a:lnSpc>
                <a:spcPct val="150000"/>
              </a:lnSpc>
            </a:pPr>
            <a:r>
              <a:rPr lang="vi-VN" sz="3600" b="1" dirty="0"/>
              <a:t>Sự đa dạng của các dân tộc trên thế giới được thể hiện như thế nào  trong thông tin trên</a:t>
            </a:r>
            <a:r>
              <a:rPr lang="en-US" sz="3600" b="1" dirty="0"/>
              <a:t> </a:t>
            </a:r>
            <a:r>
              <a:rPr lang="vi-VN" sz="3600" b="1" dirty="0"/>
              <a:t>? </a:t>
            </a:r>
            <a:endParaRPr lang="en-US" sz="3600" b="1" dirty="0"/>
          </a:p>
        </p:txBody>
      </p:sp>
    </p:spTree>
    <p:extLst>
      <p:ext uri="{BB962C8B-B14F-4D97-AF65-F5344CB8AC3E}">
        <p14:creationId xmlns:p14="http://schemas.microsoft.com/office/powerpoint/2010/main" val="2757444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16"/>
        <p:cNvGrpSpPr/>
        <p:nvPr/>
      </p:nvGrpSpPr>
      <p:grpSpPr>
        <a:xfrm>
          <a:off x="0" y="0"/>
          <a:ext cx="0" cy="0"/>
          <a:chOff x="0" y="0"/>
          <a:chExt cx="0" cy="0"/>
        </a:xfrm>
      </p:grpSpPr>
      <p:grpSp>
        <p:nvGrpSpPr>
          <p:cNvPr id="27146" name="Google Shape;27146;p53"/>
          <p:cNvGrpSpPr/>
          <p:nvPr/>
        </p:nvGrpSpPr>
        <p:grpSpPr>
          <a:xfrm flipH="1">
            <a:off x="-232353" y="231428"/>
            <a:ext cx="1743616" cy="3257056"/>
            <a:chOff x="6328097" y="1662528"/>
            <a:chExt cx="1743616" cy="3257056"/>
          </a:xfrm>
        </p:grpSpPr>
        <p:sp>
          <p:nvSpPr>
            <p:cNvPr id="27147" name="Google Shape;27147;p53"/>
            <p:cNvSpPr/>
            <p:nvPr/>
          </p:nvSpPr>
          <p:spPr>
            <a:xfrm>
              <a:off x="6506037" y="2473676"/>
              <a:ext cx="1240971" cy="478641"/>
            </a:xfrm>
            <a:custGeom>
              <a:avLst/>
              <a:gdLst/>
              <a:ahLst/>
              <a:cxnLst/>
              <a:rect l="l" t="t" r="r" b="b"/>
              <a:pathLst>
                <a:path w="55843" h="21541" fill="none" extrusionOk="0">
                  <a:moveTo>
                    <a:pt x="0" y="3952"/>
                  </a:moveTo>
                  <a:lnTo>
                    <a:pt x="18638" y="1"/>
                  </a:lnTo>
                  <a:lnTo>
                    <a:pt x="42975" y="7554"/>
                  </a:lnTo>
                  <a:lnTo>
                    <a:pt x="55842" y="2154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8" name="Google Shape;27148;p53"/>
            <p:cNvSpPr/>
            <p:nvPr/>
          </p:nvSpPr>
          <p:spPr>
            <a:xfrm>
              <a:off x="6830031" y="2263117"/>
              <a:ext cx="807388" cy="282838"/>
            </a:xfrm>
            <a:custGeom>
              <a:avLst/>
              <a:gdLst/>
              <a:ahLst/>
              <a:cxnLst/>
              <a:rect l="l" t="t" r="r" b="b"/>
              <a:pathLst>
                <a:path w="36332" h="12729" fill="none" extrusionOk="0">
                  <a:moveTo>
                    <a:pt x="36331" y="12729"/>
                  </a:moveTo>
                  <a:lnTo>
                    <a:pt x="22344" y="1469"/>
                  </a:lnTo>
                  <a:lnTo>
                    <a:pt x="0"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9" name="Google Shape;27149;p53"/>
            <p:cNvSpPr/>
            <p:nvPr/>
          </p:nvSpPr>
          <p:spPr>
            <a:xfrm>
              <a:off x="6580631" y="2344710"/>
              <a:ext cx="339582" cy="128987"/>
            </a:xfrm>
            <a:custGeom>
              <a:avLst/>
              <a:gdLst/>
              <a:ahLst/>
              <a:cxnLst/>
              <a:rect l="l" t="t" r="r" b="b"/>
              <a:pathLst>
                <a:path w="15281" h="5805" fill="none" extrusionOk="0">
                  <a:moveTo>
                    <a:pt x="0" y="0"/>
                  </a:moveTo>
                  <a:lnTo>
                    <a:pt x="15281" y="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0" name="Google Shape;27150;p53"/>
            <p:cNvSpPr/>
            <p:nvPr/>
          </p:nvSpPr>
          <p:spPr>
            <a:xfrm>
              <a:off x="6892959" y="2114731"/>
              <a:ext cx="282092" cy="170938"/>
            </a:xfrm>
            <a:custGeom>
              <a:avLst/>
              <a:gdLst/>
              <a:ahLst/>
              <a:cxnLst/>
              <a:rect l="l" t="t" r="r" b="b"/>
              <a:pathLst>
                <a:path w="12694" h="7693" fill="none" extrusionOk="0">
                  <a:moveTo>
                    <a:pt x="1" y="0"/>
                  </a:moveTo>
                  <a:lnTo>
                    <a:pt x="12694" y="7693"/>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1" name="Google Shape;27151;p53"/>
            <p:cNvSpPr/>
            <p:nvPr/>
          </p:nvSpPr>
          <p:spPr>
            <a:xfrm>
              <a:off x="6934156" y="1944569"/>
              <a:ext cx="391649" cy="351209"/>
            </a:xfrm>
            <a:custGeom>
              <a:avLst/>
              <a:gdLst/>
              <a:ahLst/>
              <a:cxnLst/>
              <a:rect l="l" t="t" r="r" b="b"/>
              <a:pathLst>
                <a:path w="17624" h="15806" fill="none" extrusionOk="0">
                  <a:moveTo>
                    <a:pt x="0" y="0"/>
                  </a:moveTo>
                  <a:lnTo>
                    <a:pt x="17623" y="1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2" name="Google Shape;27152;p53"/>
            <p:cNvSpPr/>
            <p:nvPr/>
          </p:nvSpPr>
          <p:spPr>
            <a:xfrm>
              <a:off x="7258927" y="1880863"/>
              <a:ext cx="243225" cy="231555"/>
            </a:xfrm>
            <a:custGeom>
              <a:avLst/>
              <a:gdLst/>
              <a:ahLst/>
              <a:cxnLst/>
              <a:rect l="l" t="t" r="r" b="b"/>
              <a:pathLst>
                <a:path w="10945" h="10421" fill="none" extrusionOk="0">
                  <a:moveTo>
                    <a:pt x="0" y="4965"/>
                  </a:moveTo>
                  <a:lnTo>
                    <a:pt x="10945" y="10420"/>
                  </a:lnTo>
                  <a:lnTo>
                    <a:pt x="2448"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3" name="Google Shape;27153;p53"/>
            <p:cNvSpPr/>
            <p:nvPr/>
          </p:nvSpPr>
          <p:spPr>
            <a:xfrm>
              <a:off x="7702578" y="1895617"/>
              <a:ext cx="44312" cy="639469"/>
            </a:xfrm>
            <a:custGeom>
              <a:avLst/>
              <a:gdLst/>
              <a:ahLst/>
              <a:cxnLst/>
              <a:rect l="l" t="t" r="r" b="b"/>
              <a:pathLst>
                <a:path w="1994" h="28779" fill="none" extrusionOk="0">
                  <a:moveTo>
                    <a:pt x="0" y="28778"/>
                  </a:moveTo>
                  <a:lnTo>
                    <a:pt x="1993" y="13323"/>
                  </a:lnTo>
                  <a:lnTo>
                    <a:pt x="1993"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4" name="Google Shape;27154;p53"/>
            <p:cNvSpPr/>
            <p:nvPr/>
          </p:nvSpPr>
          <p:spPr>
            <a:xfrm>
              <a:off x="6710375" y="2473676"/>
              <a:ext cx="209825" cy="209801"/>
            </a:xfrm>
            <a:custGeom>
              <a:avLst/>
              <a:gdLst/>
              <a:ahLst/>
              <a:cxnLst/>
              <a:rect l="l" t="t" r="r" b="b"/>
              <a:pathLst>
                <a:path w="9442" h="9442" extrusionOk="0">
                  <a:moveTo>
                    <a:pt x="9442" y="1"/>
                  </a:moveTo>
                  <a:lnTo>
                    <a:pt x="1" y="9442"/>
                  </a:lnTo>
                  <a:cubicBezTo>
                    <a:pt x="7064" y="8183"/>
                    <a:pt x="9441" y="1"/>
                    <a:pt x="9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5" name="Google Shape;27155;p53"/>
            <p:cNvSpPr/>
            <p:nvPr/>
          </p:nvSpPr>
          <p:spPr>
            <a:xfrm>
              <a:off x="6483506" y="2561490"/>
              <a:ext cx="85490" cy="215223"/>
            </a:xfrm>
            <a:custGeom>
              <a:avLst/>
              <a:gdLst/>
              <a:ahLst/>
              <a:cxnLst/>
              <a:rect l="l" t="t" r="r" b="b"/>
              <a:pathLst>
                <a:path w="3847" h="9686" extrusionOk="0">
                  <a:moveTo>
                    <a:pt x="1014" y="0"/>
                  </a:moveTo>
                  <a:cubicBezTo>
                    <a:pt x="0" y="2658"/>
                    <a:pt x="0" y="5874"/>
                    <a:pt x="1014" y="9686"/>
                  </a:cubicBezTo>
                  <a:cubicBezTo>
                    <a:pt x="3847" y="4860"/>
                    <a:pt x="1014" y="0"/>
                    <a:pt x="1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6" name="Google Shape;27156;p53"/>
            <p:cNvSpPr/>
            <p:nvPr/>
          </p:nvSpPr>
          <p:spPr>
            <a:xfrm>
              <a:off x="6380937" y="2244475"/>
              <a:ext cx="199736" cy="100346"/>
            </a:xfrm>
            <a:custGeom>
              <a:avLst/>
              <a:gdLst/>
              <a:ahLst/>
              <a:cxnLst/>
              <a:rect l="l" t="t" r="r" b="b"/>
              <a:pathLst>
                <a:path w="8988" h="4516" extrusionOk="0">
                  <a:moveTo>
                    <a:pt x="1" y="1"/>
                  </a:moveTo>
                  <a:cubicBezTo>
                    <a:pt x="4857" y="4269"/>
                    <a:pt x="8154" y="4515"/>
                    <a:pt x="8850" y="4515"/>
                  </a:cubicBezTo>
                  <a:cubicBezTo>
                    <a:pt x="8941" y="4515"/>
                    <a:pt x="8987" y="4511"/>
                    <a:pt x="8987" y="4511"/>
                  </a:cubicBezTo>
                  <a:cubicBezTo>
                    <a:pt x="7483" y="1714"/>
                    <a:pt x="4441" y="2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7" name="Google Shape;27157;p53"/>
            <p:cNvSpPr/>
            <p:nvPr/>
          </p:nvSpPr>
          <p:spPr>
            <a:xfrm>
              <a:off x="6656758" y="2263117"/>
              <a:ext cx="173313" cy="65749"/>
            </a:xfrm>
            <a:custGeom>
              <a:avLst/>
              <a:gdLst/>
              <a:ahLst/>
              <a:cxnLst/>
              <a:rect l="l" t="t" r="r" b="b"/>
              <a:pathLst>
                <a:path w="7799" h="2959" extrusionOk="0">
                  <a:moveTo>
                    <a:pt x="7798" y="1"/>
                  </a:moveTo>
                  <a:lnTo>
                    <a:pt x="1" y="2868"/>
                  </a:lnTo>
                  <a:cubicBezTo>
                    <a:pt x="516" y="2930"/>
                    <a:pt x="1001" y="2959"/>
                    <a:pt x="1458" y="2959"/>
                  </a:cubicBezTo>
                  <a:cubicBezTo>
                    <a:pt x="6116" y="2959"/>
                    <a:pt x="7798" y="1"/>
                    <a:pt x="77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8" name="Google Shape;27158;p53"/>
            <p:cNvSpPr/>
            <p:nvPr/>
          </p:nvSpPr>
          <p:spPr>
            <a:xfrm>
              <a:off x="7238729" y="2295759"/>
              <a:ext cx="87823" cy="153851"/>
            </a:xfrm>
            <a:custGeom>
              <a:avLst/>
              <a:gdLst/>
              <a:ahLst/>
              <a:cxnLst/>
              <a:rect l="l" t="t" r="r" b="b"/>
              <a:pathLst>
                <a:path w="3952" h="6924" extrusionOk="0">
                  <a:moveTo>
                    <a:pt x="3777" y="0"/>
                  </a:moveTo>
                  <a:cubicBezTo>
                    <a:pt x="1329" y="1784"/>
                    <a:pt x="0" y="4057"/>
                    <a:pt x="175" y="6924"/>
                  </a:cubicBezTo>
                  <a:cubicBezTo>
                    <a:pt x="3042" y="6085"/>
                    <a:pt x="3951" y="1539"/>
                    <a:pt x="3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9" name="Google Shape;27159;p53"/>
            <p:cNvSpPr/>
            <p:nvPr/>
          </p:nvSpPr>
          <p:spPr>
            <a:xfrm>
              <a:off x="6656758" y="2103843"/>
              <a:ext cx="236247" cy="43107"/>
            </a:xfrm>
            <a:custGeom>
              <a:avLst/>
              <a:gdLst/>
              <a:ahLst/>
              <a:cxnLst/>
              <a:rect l="l" t="t" r="r" b="b"/>
              <a:pathLst>
                <a:path w="10631" h="1940" extrusionOk="0">
                  <a:moveTo>
                    <a:pt x="1" y="1"/>
                  </a:moveTo>
                  <a:lnTo>
                    <a:pt x="1" y="1"/>
                  </a:lnTo>
                  <a:cubicBezTo>
                    <a:pt x="2561" y="1471"/>
                    <a:pt x="4662" y="1940"/>
                    <a:pt x="6300" y="1940"/>
                  </a:cubicBezTo>
                  <a:cubicBezTo>
                    <a:pt x="9181" y="1940"/>
                    <a:pt x="10631" y="490"/>
                    <a:pt x="10631" y="490"/>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0" name="Google Shape;27160;p53"/>
            <p:cNvSpPr/>
            <p:nvPr/>
          </p:nvSpPr>
          <p:spPr>
            <a:xfrm>
              <a:off x="6760104" y="1713034"/>
              <a:ext cx="178736" cy="236221"/>
            </a:xfrm>
            <a:custGeom>
              <a:avLst/>
              <a:gdLst/>
              <a:ahLst/>
              <a:cxnLst/>
              <a:rect l="l" t="t" r="r" b="b"/>
              <a:pathLst>
                <a:path w="8043" h="10631" extrusionOk="0">
                  <a:moveTo>
                    <a:pt x="0" y="0"/>
                  </a:moveTo>
                  <a:lnTo>
                    <a:pt x="0" y="0"/>
                  </a:lnTo>
                  <a:cubicBezTo>
                    <a:pt x="665" y="4896"/>
                    <a:pt x="5980" y="10106"/>
                    <a:pt x="8043" y="10630"/>
                  </a:cubicBezTo>
                  <a:cubicBezTo>
                    <a:pt x="7274" y="6049"/>
                    <a:pt x="4791" y="237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1" name="Google Shape;27161;p53"/>
            <p:cNvSpPr/>
            <p:nvPr/>
          </p:nvSpPr>
          <p:spPr>
            <a:xfrm>
              <a:off x="7108185" y="1949235"/>
              <a:ext cx="78512" cy="211357"/>
            </a:xfrm>
            <a:custGeom>
              <a:avLst/>
              <a:gdLst/>
              <a:ahLst/>
              <a:cxnLst/>
              <a:rect l="l" t="t" r="r" b="b"/>
              <a:pathLst>
                <a:path w="3533" h="9512" extrusionOk="0">
                  <a:moveTo>
                    <a:pt x="1399" y="0"/>
                  </a:moveTo>
                  <a:lnTo>
                    <a:pt x="1399" y="0"/>
                  </a:lnTo>
                  <a:cubicBezTo>
                    <a:pt x="1" y="3742"/>
                    <a:pt x="3008" y="9511"/>
                    <a:pt x="3008" y="9511"/>
                  </a:cubicBezTo>
                  <a:cubicBezTo>
                    <a:pt x="3532" y="5770"/>
                    <a:pt x="3392" y="2378"/>
                    <a:pt x="1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2" name="Google Shape;27162;p53"/>
            <p:cNvSpPr/>
            <p:nvPr/>
          </p:nvSpPr>
          <p:spPr>
            <a:xfrm>
              <a:off x="7169580" y="1763541"/>
              <a:ext cx="128224" cy="227666"/>
            </a:xfrm>
            <a:custGeom>
              <a:avLst/>
              <a:gdLst/>
              <a:ahLst/>
              <a:cxnLst/>
              <a:rect l="l" t="t" r="r" b="b"/>
              <a:pathLst>
                <a:path w="5770" h="10246" extrusionOk="0">
                  <a:moveTo>
                    <a:pt x="0" y="0"/>
                  </a:moveTo>
                  <a:lnTo>
                    <a:pt x="4021" y="10245"/>
                  </a:lnTo>
                  <a:cubicBezTo>
                    <a:pt x="4021" y="10245"/>
                    <a:pt x="5770" y="388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3" name="Google Shape;27163;p53"/>
            <p:cNvSpPr/>
            <p:nvPr/>
          </p:nvSpPr>
          <p:spPr>
            <a:xfrm>
              <a:off x="7434512" y="1858310"/>
              <a:ext cx="88601" cy="254108"/>
            </a:xfrm>
            <a:custGeom>
              <a:avLst/>
              <a:gdLst/>
              <a:ahLst/>
              <a:cxnLst/>
              <a:rect l="l" t="t" r="r" b="b"/>
              <a:pathLst>
                <a:path w="3987" h="11436" extrusionOk="0">
                  <a:moveTo>
                    <a:pt x="2099" y="1"/>
                  </a:moveTo>
                  <a:cubicBezTo>
                    <a:pt x="1" y="5701"/>
                    <a:pt x="3043" y="11435"/>
                    <a:pt x="3043" y="11435"/>
                  </a:cubicBezTo>
                  <a:cubicBezTo>
                    <a:pt x="3567" y="7449"/>
                    <a:pt x="3987" y="3533"/>
                    <a:pt x="2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4" name="Google Shape;27164;p53"/>
            <p:cNvSpPr/>
            <p:nvPr/>
          </p:nvSpPr>
          <p:spPr>
            <a:xfrm>
              <a:off x="7622540" y="1984965"/>
              <a:ext cx="124357" cy="206690"/>
            </a:xfrm>
            <a:custGeom>
              <a:avLst/>
              <a:gdLst/>
              <a:ahLst/>
              <a:cxnLst/>
              <a:rect l="l" t="t" r="r" b="b"/>
              <a:pathLst>
                <a:path w="5596" h="9302" extrusionOk="0">
                  <a:moveTo>
                    <a:pt x="1" y="1"/>
                  </a:moveTo>
                  <a:lnTo>
                    <a:pt x="1" y="1"/>
                  </a:lnTo>
                  <a:cubicBezTo>
                    <a:pt x="805" y="3637"/>
                    <a:pt x="2763" y="6889"/>
                    <a:pt x="5595" y="9302"/>
                  </a:cubicBezTo>
                  <a:cubicBezTo>
                    <a:pt x="5071" y="5700"/>
                    <a:pt x="3497" y="248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5" name="Google Shape;27165;p53"/>
            <p:cNvSpPr/>
            <p:nvPr/>
          </p:nvSpPr>
          <p:spPr>
            <a:xfrm>
              <a:off x="7746863" y="1688170"/>
              <a:ext cx="103357" cy="212912"/>
            </a:xfrm>
            <a:custGeom>
              <a:avLst/>
              <a:gdLst/>
              <a:ahLst/>
              <a:cxnLst/>
              <a:rect l="l" t="t" r="r" b="b"/>
              <a:pathLst>
                <a:path w="4651" h="9582" extrusionOk="0">
                  <a:moveTo>
                    <a:pt x="2798" y="0"/>
                  </a:moveTo>
                  <a:lnTo>
                    <a:pt x="0" y="9581"/>
                  </a:lnTo>
                  <a:cubicBezTo>
                    <a:pt x="4651" y="7169"/>
                    <a:pt x="2798" y="1"/>
                    <a:pt x="2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6" name="Google Shape;27166;p53"/>
            <p:cNvSpPr/>
            <p:nvPr/>
          </p:nvSpPr>
          <p:spPr>
            <a:xfrm>
              <a:off x="6328097" y="2562268"/>
              <a:ext cx="177980" cy="139875"/>
            </a:xfrm>
            <a:custGeom>
              <a:avLst/>
              <a:gdLst/>
              <a:ahLst/>
              <a:cxnLst/>
              <a:rect l="l" t="t" r="r" b="b"/>
              <a:pathLst>
                <a:path w="8009" h="6295" extrusionOk="0">
                  <a:moveTo>
                    <a:pt x="8008" y="0"/>
                  </a:moveTo>
                  <a:lnTo>
                    <a:pt x="1" y="6294"/>
                  </a:lnTo>
                  <a:cubicBezTo>
                    <a:pt x="30" y="6294"/>
                    <a:pt x="59" y="6295"/>
                    <a:pt x="88" y="6295"/>
                  </a:cubicBezTo>
                  <a:cubicBezTo>
                    <a:pt x="5380" y="6295"/>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7" name="Google Shape;27167;p53"/>
            <p:cNvSpPr/>
            <p:nvPr/>
          </p:nvSpPr>
          <p:spPr>
            <a:xfrm>
              <a:off x="6402691" y="2344710"/>
              <a:ext cx="177980" cy="106456"/>
            </a:xfrm>
            <a:custGeom>
              <a:avLst/>
              <a:gdLst/>
              <a:ahLst/>
              <a:cxnLst/>
              <a:rect l="l" t="t" r="r" b="b"/>
              <a:pathLst>
                <a:path w="8009" h="4791" extrusionOk="0">
                  <a:moveTo>
                    <a:pt x="8008" y="0"/>
                  </a:moveTo>
                  <a:lnTo>
                    <a:pt x="8008" y="0"/>
                  </a:lnTo>
                  <a:cubicBezTo>
                    <a:pt x="4511" y="280"/>
                    <a:pt x="1994" y="2133"/>
                    <a:pt x="1" y="4791"/>
                  </a:cubicBezTo>
                  <a:cubicBezTo>
                    <a:pt x="5595" y="3707"/>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8" name="Google Shape;27168;p53"/>
            <p:cNvSpPr/>
            <p:nvPr/>
          </p:nvSpPr>
          <p:spPr>
            <a:xfrm>
              <a:off x="6534013" y="2158794"/>
              <a:ext cx="296070" cy="104345"/>
            </a:xfrm>
            <a:custGeom>
              <a:avLst/>
              <a:gdLst/>
              <a:ahLst/>
              <a:cxnLst/>
              <a:rect l="l" t="t" r="r" b="b"/>
              <a:pathLst>
                <a:path w="13323" h="4696" extrusionOk="0">
                  <a:moveTo>
                    <a:pt x="1230" y="0"/>
                  </a:moveTo>
                  <a:cubicBezTo>
                    <a:pt x="823" y="0"/>
                    <a:pt x="413" y="15"/>
                    <a:pt x="0" y="45"/>
                  </a:cubicBezTo>
                  <a:cubicBezTo>
                    <a:pt x="5490" y="4066"/>
                    <a:pt x="13322" y="4696"/>
                    <a:pt x="13322" y="4696"/>
                  </a:cubicBezTo>
                  <a:cubicBezTo>
                    <a:pt x="9582" y="1690"/>
                    <a:pt x="5578" y="0"/>
                    <a:pt x="123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9" name="Google Shape;27169;p53"/>
            <p:cNvSpPr/>
            <p:nvPr/>
          </p:nvSpPr>
          <p:spPr>
            <a:xfrm>
              <a:off x="7022726" y="2285649"/>
              <a:ext cx="146891" cy="123565"/>
            </a:xfrm>
            <a:custGeom>
              <a:avLst/>
              <a:gdLst/>
              <a:ahLst/>
              <a:cxnLst/>
              <a:rect l="l" t="t" r="r" b="b"/>
              <a:pathLst>
                <a:path w="6610" h="5561" extrusionOk="0">
                  <a:moveTo>
                    <a:pt x="6609" y="1"/>
                  </a:moveTo>
                  <a:lnTo>
                    <a:pt x="6609" y="1"/>
                  </a:lnTo>
                  <a:cubicBezTo>
                    <a:pt x="3707" y="735"/>
                    <a:pt x="1504" y="2623"/>
                    <a:pt x="0" y="5561"/>
                  </a:cubicBezTo>
                  <a:cubicBezTo>
                    <a:pt x="4756" y="5246"/>
                    <a:pt x="6609" y="1"/>
                    <a:pt x="6609"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0" name="Google Shape;27170;p53"/>
            <p:cNvSpPr/>
            <p:nvPr/>
          </p:nvSpPr>
          <p:spPr>
            <a:xfrm>
              <a:off x="7286125" y="2641505"/>
              <a:ext cx="174847" cy="107256"/>
            </a:xfrm>
            <a:custGeom>
              <a:avLst/>
              <a:gdLst/>
              <a:ahLst/>
              <a:cxnLst/>
              <a:rect l="l" t="t" r="r" b="b"/>
              <a:pathLst>
                <a:path w="7868" h="4827" extrusionOk="0">
                  <a:moveTo>
                    <a:pt x="7868" y="1"/>
                  </a:moveTo>
                  <a:lnTo>
                    <a:pt x="7868" y="1"/>
                  </a:lnTo>
                  <a:cubicBezTo>
                    <a:pt x="4301" y="420"/>
                    <a:pt x="1678" y="2029"/>
                    <a:pt x="0" y="4826"/>
                  </a:cubicBezTo>
                  <a:lnTo>
                    <a:pt x="0" y="4826"/>
                  </a:lnTo>
                  <a:cubicBezTo>
                    <a:pt x="4860" y="4197"/>
                    <a:pt x="7868" y="1"/>
                    <a:pt x="7868"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1" name="Google Shape;27171;p53"/>
            <p:cNvSpPr/>
            <p:nvPr/>
          </p:nvSpPr>
          <p:spPr>
            <a:xfrm>
              <a:off x="6733684" y="1991187"/>
              <a:ext cx="159313" cy="123565"/>
            </a:xfrm>
            <a:custGeom>
              <a:avLst/>
              <a:gdLst/>
              <a:ahLst/>
              <a:cxnLst/>
              <a:rect l="l" t="t" r="r" b="b"/>
              <a:pathLst>
                <a:path w="7169" h="5561" extrusionOk="0">
                  <a:moveTo>
                    <a:pt x="1" y="0"/>
                  </a:moveTo>
                  <a:lnTo>
                    <a:pt x="1" y="0"/>
                  </a:lnTo>
                  <a:cubicBezTo>
                    <a:pt x="2343" y="3952"/>
                    <a:pt x="7169" y="5560"/>
                    <a:pt x="7169" y="5560"/>
                  </a:cubicBezTo>
                  <a:cubicBezTo>
                    <a:pt x="5875" y="2378"/>
                    <a:pt x="3532" y="455"/>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2" name="Google Shape;27172;p53"/>
            <p:cNvSpPr/>
            <p:nvPr/>
          </p:nvSpPr>
          <p:spPr>
            <a:xfrm>
              <a:off x="6666090" y="1875908"/>
              <a:ext cx="272759" cy="73348"/>
            </a:xfrm>
            <a:custGeom>
              <a:avLst/>
              <a:gdLst/>
              <a:ahLst/>
              <a:cxnLst/>
              <a:rect l="l" t="t" r="r" b="b"/>
              <a:pathLst>
                <a:path w="12274" h="3301" extrusionOk="0">
                  <a:moveTo>
                    <a:pt x="4876" y="0"/>
                  </a:moveTo>
                  <a:cubicBezTo>
                    <a:pt x="2159" y="0"/>
                    <a:pt x="0" y="887"/>
                    <a:pt x="0" y="887"/>
                  </a:cubicBezTo>
                  <a:lnTo>
                    <a:pt x="12274" y="3300"/>
                  </a:lnTo>
                  <a:cubicBezTo>
                    <a:pt x="10109" y="692"/>
                    <a:pt x="7275" y="0"/>
                    <a:pt x="4876"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3" name="Google Shape;27173;p53"/>
            <p:cNvSpPr/>
            <p:nvPr/>
          </p:nvSpPr>
          <p:spPr>
            <a:xfrm>
              <a:off x="7352164" y="2112398"/>
              <a:ext cx="149980" cy="79859"/>
            </a:xfrm>
            <a:custGeom>
              <a:avLst/>
              <a:gdLst/>
              <a:ahLst/>
              <a:cxnLst/>
              <a:rect l="l" t="t" r="r" b="b"/>
              <a:pathLst>
                <a:path w="6749" h="3594" extrusionOk="0">
                  <a:moveTo>
                    <a:pt x="6749" y="0"/>
                  </a:moveTo>
                  <a:lnTo>
                    <a:pt x="6749" y="0"/>
                  </a:lnTo>
                  <a:cubicBezTo>
                    <a:pt x="3812" y="210"/>
                    <a:pt x="1364" y="1154"/>
                    <a:pt x="0" y="3567"/>
                  </a:cubicBezTo>
                  <a:cubicBezTo>
                    <a:pt x="198" y="3585"/>
                    <a:pt x="392" y="3593"/>
                    <a:pt x="583" y="3593"/>
                  </a:cubicBezTo>
                  <a:cubicBezTo>
                    <a:pt x="4491" y="3593"/>
                    <a:pt x="6749" y="0"/>
                    <a:pt x="6749"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4" name="Google Shape;27174;p53"/>
            <p:cNvSpPr/>
            <p:nvPr/>
          </p:nvSpPr>
          <p:spPr>
            <a:xfrm>
              <a:off x="7022726" y="1871442"/>
              <a:ext cx="235470" cy="123654"/>
            </a:xfrm>
            <a:custGeom>
              <a:avLst/>
              <a:gdLst/>
              <a:ahLst/>
              <a:cxnLst/>
              <a:rect l="l" t="t" r="r" b="b"/>
              <a:pathLst>
                <a:path w="10596" h="5565" extrusionOk="0">
                  <a:moveTo>
                    <a:pt x="760" y="0"/>
                  </a:moveTo>
                  <a:cubicBezTo>
                    <a:pt x="508" y="0"/>
                    <a:pt x="255" y="13"/>
                    <a:pt x="0" y="39"/>
                  </a:cubicBezTo>
                  <a:cubicBezTo>
                    <a:pt x="4406" y="5564"/>
                    <a:pt x="8148" y="5214"/>
                    <a:pt x="10595" y="5389"/>
                  </a:cubicBezTo>
                  <a:cubicBezTo>
                    <a:pt x="7467" y="2391"/>
                    <a:pt x="4217" y="0"/>
                    <a:pt x="76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5" name="Google Shape;27175;p53"/>
            <p:cNvSpPr/>
            <p:nvPr/>
          </p:nvSpPr>
          <p:spPr>
            <a:xfrm>
              <a:off x="7204532" y="1662528"/>
              <a:ext cx="145335" cy="222222"/>
            </a:xfrm>
            <a:custGeom>
              <a:avLst/>
              <a:gdLst/>
              <a:ahLst/>
              <a:cxnLst/>
              <a:rect l="l" t="t" r="r" b="b"/>
              <a:pathLst>
                <a:path w="6540" h="10001" extrusionOk="0">
                  <a:moveTo>
                    <a:pt x="1" y="0"/>
                  </a:moveTo>
                  <a:lnTo>
                    <a:pt x="1" y="0"/>
                  </a:lnTo>
                  <a:cubicBezTo>
                    <a:pt x="385" y="4301"/>
                    <a:pt x="1889" y="7763"/>
                    <a:pt x="5036" y="10001"/>
                  </a:cubicBezTo>
                  <a:cubicBezTo>
                    <a:pt x="6539" y="6434"/>
                    <a:pt x="1" y="1"/>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6" name="Google Shape;27176;p53"/>
            <p:cNvSpPr/>
            <p:nvPr/>
          </p:nvSpPr>
          <p:spPr>
            <a:xfrm>
              <a:off x="7746863" y="2007496"/>
              <a:ext cx="155424" cy="184159"/>
            </a:xfrm>
            <a:custGeom>
              <a:avLst/>
              <a:gdLst/>
              <a:ahLst/>
              <a:cxnLst/>
              <a:rect l="l" t="t" r="r" b="b"/>
              <a:pathLst>
                <a:path w="6994" h="8288" extrusionOk="0">
                  <a:moveTo>
                    <a:pt x="6994" y="1"/>
                  </a:moveTo>
                  <a:cubicBezTo>
                    <a:pt x="3357" y="1399"/>
                    <a:pt x="630" y="5805"/>
                    <a:pt x="0" y="8288"/>
                  </a:cubicBezTo>
                  <a:cubicBezTo>
                    <a:pt x="3602" y="6330"/>
                    <a:pt x="6155" y="3707"/>
                    <a:pt x="6994"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7" name="Google Shape;27177;p53"/>
            <p:cNvSpPr/>
            <p:nvPr/>
          </p:nvSpPr>
          <p:spPr>
            <a:xfrm>
              <a:off x="7645849" y="1688170"/>
              <a:ext cx="101046" cy="212912"/>
            </a:xfrm>
            <a:custGeom>
              <a:avLst/>
              <a:gdLst/>
              <a:ahLst/>
              <a:cxnLst/>
              <a:rect l="l" t="t" r="r" b="b"/>
              <a:pathLst>
                <a:path w="4547" h="9582" extrusionOk="0">
                  <a:moveTo>
                    <a:pt x="71" y="0"/>
                  </a:moveTo>
                  <a:lnTo>
                    <a:pt x="71" y="0"/>
                  </a:lnTo>
                  <a:cubicBezTo>
                    <a:pt x="1" y="3707"/>
                    <a:pt x="1644" y="7238"/>
                    <a:pt x="4546" y="9581"/>
                  </a:cubicBezTo>
                  <a:cubicBezTo>
                    <a:pt x="4442" y="5490"/>
                    <a:pt x="3358" y="2028"/>
                    <a:pt x="7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8" name="Google Shape;27178;p53"/>
            <p:cNvSpPr/>
            <p:nvPr/>
          </p:nvSpPr>
          <p:spPr>
            <a:xfrm>
              <a:off x="7498240" y="2099954"/>
              <a:ext cx="573474" cy="2819629"/>
            </a:xfrm>
            <a:custGeom>
              <a:avLst/>
              <a:gdLst/>
              <a:ahLst/>
              <a:cxnLst/>
              <a:rect l="l" t="t" r="r" b="b"/>
              <a:pathLst>
                <a:path w="25806" h="126896" extrusionOk="0">
                  <a:moveTo>
                    <a:pt x="0" y="1"/>
                  </a:moveTo>
                  <a:lnTo>
                    <a:pt x="6259" y="20072"/>
                  </a:lnTo>
                  <a:lnTo>
                    <a:pt x="11189" y="38359"/>
                  </a:lnTo>
                  <a:lnTo>
                    <a:pt x="14791" y="57451"/>
                  </a:lnTo>
                  <a:lnTo>
                    <a:pt x="16120" y="74375"/>
                  </a:lnTo>
                  <a:lnTo>
                    <a:pt x="17763" y="95286"/>
                  </a:lnTo>
                  <a:lnTo>
                    <a:pt x="19721" y="114692"/>
                  </a:lnTo>
                  <a:lnTo>
                    <a:pt x="21050" y="126896"/>
                  </a:lnTo>
                  <a:lnTo>
                    <a:pt x="25806" y="126896"/>
                  </a:lnTo>
                  <a:lnTo>
                    <a:pt x="23358" y="114692"/>
                  </a:lnTo>
                  <a:lnTo>
                    <a:pt x="21225" y="95286"/>
                  </a:lnTo>
                  <a:lnTo>
                    <a:pt x="19232" y="74235"/>
                  </a:lnTo>
                  <a:lnTo>
                    <a:pt x="17938" y="57766"/>
                  </a:lnTo>
                  <a:lnTo>
                    <a:pt x="14302" y="37870"/>
                  </a:lnTo>
                  <a:lnTo>
                    <a:pt x="9196" y="19582"/>
                  </a:lnTo>
                  <a:lnTo>
                    <a:pt x="0"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9" name="Google Shape;27179;p53"/>
            <p:cNvSpPr/>
            <p:nvPr/>
          </p:nvSpPr>
          <p:spPr>
            <a:xfrm>
              <a:off x="7636539" y="2535070"/>
              <a:ext cx="66067" cy="10888"/>
            </a:xfrm>
            <a:custGeom>
              <a:avLst/>
              <a:gdLst/>
              <a:ahLst/>
              <a:cxnLst/>
              <a:rect l="l" t="t" r="r" b="b"/>
              <a:pathLst>
                <a:path w="2973" h="490" fill="none" extrusionOk="0">
                  <a:moveTo>
                    <a:pt x="2972" y="0"/>
                  </a:moveTo>
                  <a:lnTo>
                    <a:pt x="0" y="49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0" name="Google Shape;27180;p53"/>
            <p:cNvSpPr/>
            <p:nvPr/>
          </p:nvSpPr>
          <p:spPr>
            <a:xfrm>
              <a:off x="7746863" y="2941411"/>
              <a:ext cx="69179" cy="10910"/>
            </a:xfrm>
            <a:custGeom>
              <a:avLst/>
              <a:gdLst/>
              <a:ahLst/>
              <a:cxnLst/>
              <a:rect l="l" t="t" r="r" b="b"/>
              <a:pathLst>
                <a:path w="3113" h="491" fill="none" extrusionOk="0">
                  <a:moveTo>
                    <a:pt x="0" y="490"/>
                  </a:moveTo>
                  <a:lnTo>
                    <a:pt x="3113"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1" name="Google Shape;27181;p53"/>
            <p:cNvSpPr/>
            <p:nvPr/>
          </p:nvSpPr>
          <p:spPr>
            <a:xfrm>
              <a:off x="6760104" y="2727386"/>
              <a:ext cx="446828" cy="342544"/>
            </a:xfrm>
            <a:custGeom>
              <a:avLst/>
              <a:gdLst/>
              <a:ahLst/>
              <a:cxnLst/>
              <a:rect l="l" t="t" r="r" b="b"/>
              <a:pathLst>
                <a:path w="20107" h="15416" extrusionOk="0">
                  <a:moveTo>
                    <a:pt x="9180" y="1"/>
                  </a:moveTo>
                  <a:cubicBezTo>
                    <a:pt x="5238" y="1"/>
                    <a:pt x="1843" y="2130"/>
                    <a:pt x="1014" y="5472"/>
                  </a:cubicBezTo>
                  <a:cubicBezTo>
                    <a:pt x="0" y="9528"/>
                    <a:pt x="3217" y="13829"/>
                    <a:pt x="8218" y="15088"/>
                  </a:cubicBezTo>
                  <a:cubicBezTo>
                    <a:pt x="9126" y="15310"/>
                    <a:pt x="10029" y="15416"/>
                    <a:pt x="10906" y="15416"/>
                  </a:cubicBezTo>
                  <a:cubicBezTo>
                    <a:pt x="14856" y="15416"/>
                    <a:pt x="18263" y="13267"/>
                    <a:pt x="19092" y="9948"/>
                  </a:cubicBezTo>
                  <a:cubicBezTo>
                    <a:pt x="20106" y="5856"/>
                    <a:pt x="16855" y="1556"/>
                    <a:pt x="11889" y="332"/>
                  </a:cubicBezTo>
                  <a:cubicBezTo>
                    <a:pt x="10974" y="108"/>
                    <a:pt x="10063" y="1"/>
                    <a:pt x="9180"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2" name="Google Shape;27182;p53"/>
            <p:cNvSpPr/>
            <p:nvPr/>
          </p:nvSpPr>
          <p:spPr>
            <a:xfrm>
              <a:off x="6832364" y="2741741"/>
              <a:ext cx="296070" cy="337988"/>
            </a:xfrm>
            <a:custGeom>
              <a:avLst/>
              <a:gdLst/>
              <a:ahLst/>
              <a:cxnLst/>
              <a:rect l="l" t="t" r="r" b="b"/>
              <a:pathLst>
                <a:path w="13323" h="15211" fill="none" extrusionOk="0">
                  <a:moveTo>
                    <a:pt x="12379" y="9022"/>
                  </a:moveTo>
                  <a:cubicBezTo>
                    <a:pt x="11470" y="12798"/>
                    <a:pt x="8148" y="15211"/>
                    <a:pt x="4966" y="14442"/>
                  </a:cubicBezTo>
                  <a:cubicBezTo>
                    <a:pt x="1784" y="13637"/>
                    <a:pt x="0" y="9966"/>
                    <a:pt x="910" y="6190"/>
                  </a:cubicBezTo>
                  <a:cubicBezTo>
                    <a:pt x="1854" y="2413"/>
                    <a:pt x="5175" y="0"/>
                    <a:pt x="8357" y="805"/>
                  </a:cubicBezTo>
                  <a:cubicBezTo>
                    <a:pt x="11505" y="1574"/>
                    <a:pt x="13323" y="5245"/>
                    <a:pt x="12379" y="9022"/>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3" name="Google Shape;27183;p53"/>
            <p:cNvSpPr/>
            <p:nvPr/>
          </p:nvSpPr>
          <p:spPr>
            <a:xfrm>
              <a:off x="6912380" y="2752606"/>
              <a:ext cx="136024" cy="316257"/>
            </a:xfrm>
            <a:custGeom>
              <a:avLst/>
              <a:gdLst/>
              <a:ahLst/>
              <a:cxnLst/>
              <a:rect l="l" t="t" r="r" b="b"/>
              <a:pathLst>
                <a:path w="6121" h="14233" fill="none" extrusionOk="0">
                  <a:moveTo>
                    <a:pt x="5211" y="7659"/>
                  </a:moveTo>
                  <a:cubicBezTo>
                    <a:pt x="4267" y="11435"/>
                    <a:pt x="2554" y="14232"/>
                    <a:pt x="1365" y="13953"/>
                  </a:cubicBezTo>
                  <a:cubicBezTo>
                    <a:pt x="176" y="13638"/>
                    <a:pt x="1" y="10351"/>
                    <a:pt x="945" y="6575"/>
                  </a:cubicBezTo>
                  <a:cubicBezTo>
                    <a:pt x="1854" y="2833"/>
                    <a:pt x="3568" y="1"/>
                    <a:pt x="4756" y="316"/>
                  </a:cubicBezTo>
                  <a:cubicBezTo>
                    <a:pt x="5945" y="595"/>
                    <a:pt x="6120" y="3882"/>
                    <a:pt x="5211" y="7659"/>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4" name="Google Shape;27184;p53"/>
            <p:cNvSpPr/>
            <p:nvPr/>
          </p:nvSpPr>
          <p:spPr>
            <a:xfrm>
              <a:off x="6892959" y="2728697"/>
              <a:ext cx="233914" cy="125254"/>
            </a:xfrm>
            <a:custGeom>
              <a:avLst/>
              <a:gdLst/>
              <a:ahLst/>
              <a:cxnLst/>
              <a:rect l="l" t="t" r="r" b="b"/>
              <a:pathLst>
                <a:path w="10526" h="5637" extrusionOk="0">
                  <a:moveTo>
                    <a:pt x="3734" y="1"/>
                  </a:moveTo>
                  <a:cubicBezTo>
                    <a:pt x="1968" y="1"/>
                    <a:pt x="603" y="591"/>
                    <a:pt x="350" y="1601"/>
                  </a:cubicBezTo>
                  <a:cubicBezTo>
                    <a:pt x="1" y="3000"/>
                    <a:pt x="1924" y="4678"/>
                    <a:pt x="4616" y="5343"/>
                  </a:cubicBezTo>
                  <a:cubicBezTo>
                    <a:pt x="5396" y="5543"/>
                    <a:pt x="6155" y="5637"/>
                    <a:pt x="6850" y="5637"/>
                  </a:cubicBezTo>
                  <a:cubicBezTo>
                    <a:pt x="8588" y="5637"/>
                    <a:pt x="9926" y="5048"/>
                    <a:pt x="10176" y="4049"/>
                  </a:cubicBezTo>
                  <a:cubicBezTo>
                    <a:pt x="10526" y="2615"/>
                    <a:pt x="8603" y="937"/>
                    <a:pt x="5910" y="273"/>
                  </a:cubicBezTo>
                  <a:cubicBezTo>
                    <a:pt x="5152" y="88"/>
                    <a:pt x="4414" y="1"/>
                    <a:pt x="3734" y="1"/>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5" name="Google Shape;27185;p53"/>
            <p:cNvSpPr/>
            <p:nvPr/>
          </p:nvSpPr>
          <p:spPr>
            <a:xfrm>
              <a:off x="6996306" y="2517961"/>
              <a:ext cx="154646" cy="329456"/>
            </a:xfrm>
            <a:custGeom>
              <a:avLst/>
              <a:gdLst/>
              <a:ahLst/>
              <a:cxnLst/>
              <a:rect l="l" t="t" r="r" b="b"/>
              <a:pathLst>
                <a:path w="6959" h="14827" fill="none" extrusionOk="0">
                  <a:moveTo>
                    <a:pt x="0" y="14827"/>
                  </a:moveTo>
                  <a:cubicBezTo>
                    <a:pt x="6959" y="2728"/>
                    <a:pt x="5490" y="770"/>
                    <a:pt x="5490" y="770"/>
                  </a:cubicBezTo>
                  <a:cubicBezTo>
                    <a:pt x="4301" y="1"/>
                    <a:pt x="1434" y="5840"/>
                    <a:pt x="1259" y="9757"/>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86" name="Google Shape;27186;p53"/>
          <p:cNvSpPr/>
          <p:nvPr/>
        </p:nvSpPr>
        <p:spPr>
          <a:xfrm>
            <a:off x="8557868" y="7707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105">
            <a:extLst>
              <a:ext uri="{FF2B5EF4-FFF2-40B4-BE49-F238E27FC236}">
                <a16:creationId xmlns:a16="http://schemas.microsoft.com/office/drawing/2014/main" xmlns="" id="{6017B3C2-8B28-6B2B-9FEB-F06B9C9B8FD8}"/>
              </a:ext>
            </a:extLst>
          </p:cNvPr>
          <p:cNvSpPr txBox="1"/>
          <p:nvPr/>
        </p:nvSpPr>
        <p:spPr>
          <a:xfrm>
            <a:off x="2761767" y="43934"/>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1</a:t>
            </a:r>
          </a:p>
        </p:txBody>
      </p:sp>
      <p:sp>
        <p:nvSpPr>
          <p:cNvPr id="5" name="TextBox 4">
            <a:extLst>
              <a:ext uri="{FF2B5EF4-FFF2-40B4-BE49-F238E27FC236}">
                <a16:creationId xmlns:a16="http://schemas.microsoft.com/office/drawing/2014/main" xmlns="" id="{95DB3232-ECFE-8867-A7C1-25C1907E498A}"/>
              </a:ext>
            </a:extLst>
          </p:cNvPr>
          <p:cNvSpPr txBox="1"/>
          <p:nvPr/>
        </p:nvSpPr>
        <p:spPr>
          <a:xfrm>
            <a:off x="1404822" y="701372"/>
            <a:ext cx="7609517" cy="400110"/>
          </a:xfrm>
          <a:prstGeom prst="rect">
            <a:avLst/>
          </a:prstGeom>
          <a:noFill/>
        </p:spPr>
        <p:txBody>
          <a:bodyPr wrap="square">
            <a:spAutoFit/>
          </a:bodyPr>
          <a:lstStyle/>
          <a:p>
            <a:r>
              <a:rPr lang="en-US" sz="2000" b="1" dirty="0" err="1">
                <a:solidFill>
                  <a:schemeClr val="tx2"/>
                </a:solidFill>
              </a:rPr>
              <a:t>Em</a:t>
            </a:r>
            <a:r>
              <a:rPr lang="en-US" sz="2000" b="1" dirty="0">
                <a:solidFill>
                  <a:schemeClr val="tx2"/>
                </a:solidFill>
              </a:rPr>
              <a:t> </a:t>
            </a:r>
            <a:r>
              <a:rPr lang="en-US" sz="2000" b="1" dirty="0" err="1">
                <a:solidFill>
                  <a:schemeClr val="tx2"/>
                </a:solidFill>
              </a:rPr>
              <a:t>hãy</a:t>
            </a:r>
            <a:r>
              <a:rPr lang="en-US" sz="2000" b="1" dirty="0">
                <a:solidFill>
                  <a:schemeClr val="tx2"/>
                </a:solidFill>
              </a:rPr>
              <a:t> </a:t>
            </a:r>
            <a:r>
              <a:rPr lang="en-US" sz="2000" b="1" dirty="0" err="1">
                <a:solidFill>
                  <a:schemeClr val="tx2"/>
                </a:solidFill>
              </a:rPr>
              <a:t>đọc</a:t>
            </a:r>
            <a:r>
              <a:rPr lang="en-US" sz="2000" b="1" dirty="0">
                <a:solidFill>
                  <a:schemeClr val="tx2"/>
                </a:solidFill>
              </a:rPr>
              <a:t> </a:t>
            </a:r>
            <a:r>
              <a:rPr lang="en-US" sz="2000" b="1" dirty="0" err="1">
                <a:solidFill>
                  <a:schemeClr val="tx2"/>
                </a:solidFill>
              </a:rPr>
              <a:t>các</a:t>
            </a:r>
            <a:r>
              <a:rPr lang="en-US" sz="2000" b="1" dirty="0">
                <a:solidFill>
                  <a:schemeClr val="tx2"/>
                </a:solidFill>
              </a:rPr>
              <a:t> </a:t>
            </a:r>
            <a:r>
              <a:rPr lang="en-US" sz="2000" b="1" dirty="0" err="1">
                <a:solidFill>
                  <a:schemeClr val="tx2"/>
                </a:solidFill>
              </a:rPr>
              <a:t>thông</a:t>
            </a:r>
            <a:r>
              <a:rPr lang="en-US" sz="2000" b="1" dirty="0">
                <a:solidFill>
                  <a:schemeClr val="tx2"/>
                </a:solidFill>
              </a:rPr>
              <a:t> tin </a:t>
            </a:r>
            <a:r>
              <a:rPr lang="en-US" sz="2000" b="1" dirty="0" err="1">
                <a:solidFill>
                  <a:schemeClr val="tx2"/>
                </a:solidFill>
              </a:rPr>
              <a:t>trong</a:t>
            </a:r>
            <a:r>
              <a:rPr lang="en-US" sz="2000" b="1" dirty="0">
                <a:solidFill>
                  <a:schemeClr val="tx2"/>
                </a:solidFill>
              </a:rPr>
              <a:t> SGK tr. 11 </a:t>
            </a:r>
            <a:r>
              <a:rPr lang="en-US" sz="2000" b="1" dirty="0" err="1">
                <a:solidFill>
                  <a:schemeClr val="tx2"/>
                </a:solidFill>
              </a:rPr>
              <a:t>và</a:t>
            </a:r>
            <a:r>
              <a:rPr lang="en-US" sz="2000" b="1" dirty="0">
                <a:solidFill>
                  <a:schemeClr val="tx2"/>
                </a:solidFill>
              </a:rPr>
              <a:t> </a:t>
            </a:r>
            <a:r>
              <a:rPr lang="en-US" sz="2000" b="1" dirty="0" err="1">
                <a:solidFill>
                  <a:schemeClr val="tx2"/>
                </a:solidFill>
              </a:rPr>
              <a:t>trả</a:t>
            </a:r>
            <a:r>
              <a:rPr lang="en-US" sz="2000" b="1" dirty="0">
                <a:solidFill>
                  <a:schemeClr val="tx2"/>
                </a:solidFill>
              </a:rPr>
              <a:t> </a:t>
            </a:r>
            <a:r>
              <a:rPr lang="en-US" sz="2000" b="1" dirty="0" err="1">
                <a:solidFill>
                  <a:schemeClr val="tx2"/>
                </a:solidFill>
              </a:rPr>
              <a:t>lời</a:t>
            </a:r>
            <a:r>
              <a:rPr lang="en-US" sz="2000" b="1" dirty="0">
                <a:solidFill>
                  <a:schemeClr val="tx2"/>
                </a:solidFill>
              </a:rPr>
              <a:t> </a:t>
            </a:r>
            <a:r>
              <a:rPr lang="en-US" sz="2000" b="1" dirty="0" err="1">
                <a:solidFill>
                  <a:schemeClr val="tx2"/>
                </a:solidFill>
              </a:rPr>
              <a:t>câu</a:t>
            </a:r>
            <a:r>
              <a:rPr lang="en-US" sz="2000" b="1" dirty="0">
                <a:solidFill>
                  <a:schemeClr val="tx2"/>
                </a:solidFill>
              </a:rPr>
              <a:t> </a:t>
            </a:r>
            <a:r>
              <a:rPr lang="en-US" sz="2000" b="1" dirty="0" err="1">
                <a:solidFill>
                  <a:schemeClr val="tx2"/>
                </a:solidFill>
              </a:rPr>
              <a:t>hỏi</a:t>
            </a:r>
            <a:r>
              <a:rPr lang="en-US" sz="2000" b="1" dirty="0">
                <a:solidFill>
                  <a:schemeClr val="tx2"/>
                </a:solidFill>
              </a:rPr>
              <a:t>: </a:t>
            </a:r>
          </a:p>
        </p:txBody>
      </p:sp>
      <p:sp>
        <p:nvSpPr>
          <p:cNvPr id="19" name="TextBox 18">
            <a:extLst>
              <a:ext uri="{FF2B5EF4-FFF2-40B4-BE49-F238E27FC236}">
                <a16:creationId xmlns:a16="http://schemas.microsoft.com/office/drawing/2014/main" xmlns="" id="{7A49F717-5C55-6896-D499-34F04EC166F7}"/>
              </a:ext>
            </a:extLst>
          </p:cNvPr>
          <p:cNvSpPr txBox="1"/>
          <p:nvPr/>
        </p:nvSpPr>
        <p:spPr>
          <a:xfrm>
            <a:off x="899034" y="1075238"/>
            <a:ext cx="7662663" cy="3313664"/>
          </a:xfrm>
          <a:prstGeom prst="rect">
            <a:avLst/>
          </a:prstGeom>
          <a:noFill/>
        </p:spPr>
        <p:txBody>
          <a:bodyPr wrap="square">
            <a:spAutoFit/>
          </a:bodyPr>
          <a:lstStyle/>
          <a:p>
            <a:pPr algn="just">
              <a:lnSpc>
                <a:spcPct val="150000"/>
              </a:lnSpc>
            </a:pPr>
            <a:r>
              <a:rPr lang="vi-VN" sz="3600" b="1" dirty="0"/>
              <a:t>Sự đa dạng của các dân tộc trên thế giới đ</a:t>
            </a:r>
            <a:r>
              <a:rPr lang="en-US" sz="3600" b="1" dirty="0"/>
              <a:t>ể</a:t>
            </a:r>
            <a:r>
              <a:rPr lang="vi-VN" sz="3600" b="1" dirty="0"/>
              <a:t> thể hi</a:t>
            </a:r>
            <a:r>
              <a:rPr lang="en-US" sz="3600" b="1" dirty="0" err="1"/>
              <a:t>ện</a:t>
            </a:r>
            <a:r>
              <a:rPr lang="en-US" sz="3600" b="1" dirty="0"/>
              <a:t>: </a:t>
            </a:r>
            <a:r>
              <a:rPr lang="en-US" sz="3600" b="1" dirty="0" err="1"/>
              <a:t>Mỗi</a:t>
            </a:r>
            <a:r>
              <a:rPr lang="en-US" sz="3600" b="1" dirty="0"/>
              <a:t> </a:t>
            </a:r>
            <a:r>
              <a:rPr lang="en-US" sz="3600" b="1" dirty="0" err="1"/>
              <a:t>dân</a:t>
            </a:r>
            <a:r>
              <a:rPr lang="en-US" sz="3600" b="1" dirty="0"/>
              <a:t> </a:t>
            </a:r>
            <a:r>
              <a:rPr lang="en-US" sz="3600" b="1" dirty="0" err="1"/>
              <a:t>tộc</a:t>
            </a:r>
            <a:r>
              <a:rPr lang="en-US" sz="3600" b="1" dirty="0"/>
              <a:t> </a:t>
            </a:r>
            <a:r>
              <a:rPr lang="en-US" sz="3600" b="1" dirty="0" err="1"/>
              <a:t>có</a:t>
            </a:r>
            <a:r>
              <a:rPr lang="en-US" sz="3600" b="1" dirty="0"/>
              <a:t> </a:t>
            </a:r>
            <a:r>
              <a:rPr lang="en-US" sz="3600" b="1" dirty="0" err="1"/>
              <a:t>những</a:t>
            </a:r>
            <a:r>
              <a:rPr lang="en-US" sz="3600" b="1" dirty="0"/>
              <a:t> </a:t>
            </a:r>
            <a:r>
              <a:rPr lang="en-US" sz="3600" b="1" dirty="0" err="1"/>
              <a:t>đặc</a:t>
            </a:r>
            <a:r>
              <a:rPr lang="en-US" sz="3600" b="1" dirty="0"/>
              <a:t> </a:t>
            </a:r>
            <a:r>
              <a:rPr lang="en-US" sz="3600" b="1" dirty="0" err="1"/>
              <a:t>trưng</a:t>
            </a:r>
            <a:r>
              <a:rPr lang="en-US" sz="3600" b="1" dirty="0"/>
              <a:t> </a:t>
            </a:r>
            <a:r>
              <a:rPr lang="en-US" sz="3600" b="1" dirty="0" err="1"/>
              <a:t>khác</a:t>
            </a:r>
            <a:r>
              <a:rPr lang="en-US" sz="3600" b="1" dirty="0"/>
              <a:t> </a:t>
            </a:r>
            <a:r>
              <a:rPr lang="en-US" sz="3600" b="1" dirty="0" err="1"/>
              <a:t>nhau</a:t>
            </a:r>
            <a:r>
              <a:rPr lang="en-US" sz="3600" b="1" dirty="0"/>
              <a:t> </a:t>
            </a:r>
            <a:r>
              <a:rPr lang="en-US" sz="3600" b="1" dirty="0" err="1"/>
              <a:t>về</a:t>
            </a:r>
            <a:r>
              <a:rPr lang="en-US" sz="3600" b="1" dirty="0"/>
              <a:t> </a:t>
            </a:r>
            <a:r>
              <a:rPr lang="en-US" sz="3600" b="1" dirty="0" err="1"/>
              <a:t>màu</a:t>
            </a:r>
            <a:r>
              <a:rPr lang="en-US" sz="3600" b="1" dirty="0"/>
              <a:t> da, </a:t>
            </a:r>
            <a:r>
              <a:rPr lang="en-US" sz="3600" b="1" dirty="0" err="1"/>
              <a:t>ngoại</a:t>
            </a:r>
            <a:r>
              <a:rPr lang="en-US" sz="3600" b="1" dirty="0"/>
              <a:t> </a:t>
            </a:r>
            <a:r>
              <a:rPr lang="en-US" sz="3600" b="1" dirty="0" err="1"/>
              <a:t>hình</a:t>
            </a:r>
            <a:r>
              <a:rPr lang="en-US" sz="3600" b="1" dirty="0"/>
              <a:t>…</a:t>
            </a:r>
          </a:p>
        </p:txBody>
      </p:sp>
    </p:spTree>
    <p:extLst>
      <p:ext uri="{BB962C8B-B14F-4D97-AF65-F5344CB8AC3E}">
        <p14:creationId xmlns:p14="http://schemas.microsoft.com/office/powerpoint/2010/main" val="2482249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C8B8315-19A6-FDE6-C59B-2787E084800B}"/>
              </a:ext>
            </a:extLst>
          </p:cNvPr>
          <p:cNvPicPr>
            <a:picLocks noChangeAspect="1"/>
          </p:cNvPicPr>
          <p:nvPr/>
        </p:nvPicPr>
        <p:blipFill>
          <a:blip r:embed="rId2"/>
          <a:stretch>
            <a:fillRect/>
          </a:stretch>
        </p:blipFill>
        <p:spPr>
          <a:xfrm>
            <a:off x="893775" y="568347"/>
            <a:ext cx="7026442" cy="4468347"/>
          </a:xfrm>
          <a:prstGeom prst="round2DiagRect">
            <a:avLst>
              <a:gd name="adj1" fmla="val 16667"/>
              <a:gd name="adj2" fmla="val 0"/>
            </a:avLst>
          </a:prstGeom>
          <a:ln w="88900" cap="sq">
            <a:solidFill>
              <a:schemeClr val="tx2"/>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xmlns="" id="{0A5FA8D8-68C1-5350-365A-2A84ED32DBE8}"/>
              </a:ext>
            </a:extLst>
          </p:cNvPr>
          <p:cNvSpPr txBox="1"/>
          <p:nvPr/>
        </p:nvSpPr>
        <p:spPr>
          <a:xfrm>
            <a:off x="394334" y="25736"/>
            <a:ext cx="8553451" cy="369332"/>
          </a:xfrm>
          <a:prstGeom prst="rect">
            <a:avLst/>
          </a:prstGeom>
          <a:solidFill>
            <a:schemeClr val="accent6"/>
          </a:solidFill>
        </p:spPr>
        <p:txBody>
          <a:bodyPr wrap="square">
            <a:spAutoFit/>
          </a:bodyPr>
          <a:lstStyle/>
          <a:p>
            <a:pPr algn="ctr"/>
            <a:r>
              <a:rPr lang="en-US" sz="1800" b="1" dirty="0">
                <a:solidFill>
                  <a:schemeClr val="tx2"/>
                </a:solidFill>
              </a:rPr>
              <a:t>2. </a:t>
            </a:r>
            <a:r>
              <a:rPr lang="en-US" sz="1800" b="1" dirty="0" err="1">
                <a:solidFill>
                  <a:schemeClr val="tx2"/>
                </a:solidFill>
              </a:rPr>
              <a:t>Hãy</a:t>
            </a:r>
            <a:r>
              <a:rPr lang="en-US" sz="1800" b="1" dirty="0">
                <a:solidFill>
                  <a:schemeClr val="tx2"/>
                </a:solidFill>
              </a:rPr>
              <a:t> </a:t>
            </a:r>
            <a:r>
              <a:rPr lang="en-US" sz="1800" b="1" dirty="0" err="1">
                <a:solidFill>
                  <a:schemeClr val="tx2"/>
                </a:solidFill>
              </a:rPr>
              <a:t>nêu</a:t>
            </a:r>
            <a:r>
              <a:rPr lang="en-US" sz="1800" b="1" dirty="0">
                <a:solidFill>
                  <a:schemeClr val="tx2"/>
                </a:solidFill>
              </a:rPr>
              <a:t> </a:t>
            </a:r>
            <a:r>
              <a:rPr lang="en-US" sz="1800" b="1" dirty="0" err="1">
                <a:solidFill>
                  <a:schemeClr val="tx2"/>
                </a:solidFill>
              </a:rPr>
              <a:t>những</a:t>
            </a:r>
            <a:r>
              <a:rPr lang="en-US" sz="1800" b="1" dirty="0">
                <a:solidFill>
                  <a:schemeClr val="tx2"/>
                </a:solidFill>
              </a:rPr>
              <a:t> </a:t>
            </a:r>
            <a:r>
              <a:rPr lang="en-US" sz="1800" b="1" dirty="0" err="1">
                <a:solidFill>
                  <a:schemeClr val="tx2"/>
                </a:solidFill>
              </a:rPr>
              <a:t>nét</a:t>
            </a:r>
            <a:r>
              <a:rPr lang="en-US" sz="1800" b="1" dirty="0">
                <a:solidFill>
                  <a:schemeClr val="tx2"/>
                </a:solidFill>
              </a:rPr>
              <a:t> </a:t>
            </a:r>
            <a:r>
              <a:rPr lang="en-US" sz="1800" b="1" dirty="0" err="1">
                <a:solidFill>
                  <a:schemeClr val="tx2"/>
                </a:solidFill>
              </a:rPr>
              <a:t>đặc</a:t>
            </a:r>
            <a:r>
              <a:rPr lang="en-US" sz="1800" b="1" dirty="0">
                <a:solidFill>
                  <a:schemeClr val="tx2"/>
                </a:solidFill>
              </a:rPr>
              <a:t> </a:t>
            </a:r>
            <a:r>
              <a:rPr lang="en-US" sz="1800" b="1" dirty="0" err="1">
                <a:solidFill>
                  <a:schemeClr val="tx2"/>
                </a:solidFill>
              </a:rPr>
              <a:t>sắc</a:t>
            </a:r>
            <a:r>
              <a:rPr lang="en-US" sz="1800" b="1" dirty="0">
                <a:solidFill>
                  <a:schemeClr val="tx2"/>
                </a:solidFill>
              </a:rPr>
              <a:t> </a:t>
            </a:r>
            <a:r>
              <a:rPr lang="en-US" sz="1800" b="1" dirty="0" err="1">
                <a:solidFill>
                  <a:schemeClr val="tx2"/>
                </a:solidFill>
              </a:rPr>
              <a:t>của</a:t>
            </a:r>
            <a:r>
              <a:rPr lang="en-US" sz="1800" b="1" dirty="0">
                <a:solidFill>
                  <a:schemeClr val="tx2"/>
                </a:solidFill>
              </a:rPr>
              <a:t> </a:t>
            </a:r>
            <a:r>
              <a:rPr lang="en-US" sz="1800" b="1" dirty="0" err="1">
                <a:solidFill>
                  <a:schemeClr val="tx2"/>
                </a:solidFill>
              </a:rPr>
              <a:t>các</a:t>
            </a:r>
            <a:r>
              <a:rPr lang="en-US" sz="1800" b="1" dirty="0">
                <a:solidFill>
                  <a:schemeClr val="tx2"/>
                </a:solidFill>
              </a:rPr>
              <a:t> </a:t>
            </a:r>
            <a:r>
              <a:rPr lang="en-US" sz="1800" b="1" dirty="0" err="1">
                <a:solidFill>
                  <a:schemeClr val="tx2"/>
                </a:solidFill>
              </a:rPr>
              <a:t>dân</a:t>
            </a:r>
            <a:r>
              <a:rPr lang="en-US" sz="1800" b="1" dirty="0">
                <a:solidFill>
                  <a:schemeClr val="tx2"/>
                </a:solidFill>
              </a:rPr>
              <a:t> </a:t>
            </a:r>
            <a:r>
              <a:rPr lang="en-US" sz="1800" b="1" dirty="0" err="1">
                <a:solidFill>
                  <a:schemeClr val="tx2"/>
                </a:solidFill>
              </a:rPr>
              <a:t>tộc</a:t>
            </a:r>
            <a:r>
              <a:rPr lang="en-US" sz="1800" b="1" dirty="0">
                <a:solidFill>
                  <a:schemeClr val="tx2"/>
                </a:solidFill>
              </a:rPr>
              <a:t> </a:t>
            </a:r>
            <a:r>
              <a:rPr lang="en-US" sz="1800" b="1" dirty="0" err="1">
                <a:solidFill>
                  <a:schemeClr val="tx2"/>
                </a:solidFill>
              </a:rPr>
              <a:t>trong</a:t>
            </a:r>
            <a:r>
              <a:rPr lang="en-US" sz="1800" b="1" dirty="0">
                <a:solidFill>
                  <a:schemeClr val="tx2"/>
                </a:solidFill>
              </a:rPr>
              <a:t> </a:t>
            </a:r>
            <a:r>
              <a:rPr lang="en-US" sz="1800" b="1" dirty="0" err="1">
                <a:solidFill>
                  <a:schemeClr val="tx2"/>
                </a:solidFill>
              </a:rPr>
              <a:t>hình</a:t>
            </a:r>
            <a:r>
              <a:rPr lang="en-US" sz="1800" b="1" dirty="0">
                <a:solidFill>
                  <a:schemeClr val="tx2"/>
                </a:solidFill>
              </a:rPr>
              <a:t> </a:t>
            </a:r>
            <a:r>
              <a:rPr lang="en-US" sz="1800" b="1" dirty="0" err="1">
                <a:solidFill>
                  <a:schemeClr val="tx2"/>
                </a:solidFill>
              </a:rPr>
              <a:t>ảnh</a:t>
            </a:r>
            <a:r>
              <a:rPr lang="en-US" sz="1800" b="1" dirty="0">
                <a:solidFill>
                  <a:schemeClr val="tx2"/>
                </a:solidFill>
              </a:rPr>
              <a:t>, </a:t>
            </a:r>
            <a:r>
              <a:rPr lang="en-US" sz="1800" b="1" dirty="0" err="1">
                <a:solidFill>
                  <a:schemeClr val="tx2"/>
                </a:solidFill>
              </a:rPr>
              <a:t>thông</a:t>
            </a:r>
            <a:r>
              <a:rPr lang="en-US" sz="1800" b="1" dirty="0">
                <a:solidFill>
                  <a:schemeClr val="tx2"/>
                </a:solidFill>
              </a:rPr>
              <a:t> tin này.</a:t>
            </a:r>
          </a:p>
        </p:txBody>
      </p:sp>
    </p:spTree>
    <p:extLst>
      <p:ext uri="{BB962C8B-B14F-4D97-AF65-F5344CB8AC3E}">
        <p14:creationId xmlns:p14="http://schemas.microsoft.com/office/powerpoint/2010/main" val="3390062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C8B8315-19A6-FDE6-C59B-2787E084800B}"/>
              </a:ext>
            </a:extLst>
          </p:cNvPr>
          <p:cNvPicPr>
            <a:picLocks noChangeAspect="1"/>
          </p:cNvPicPr>
          <p:nvPr/>
        </p:nvPicPr>
        <p:blipFill>
          <a:blip r:embed="rId2"/>
          <a:stretch>
            <a:fillRect/>
          </a:stretch>
        </p:blipFill>
        <p:spPr>
          <a:xfrm>
            <a:off x="893774" y="568347"/>
            <a:ext cx="3528323" cy="4468347"/>
          </a:xfrm>
          <a:prstGeom prst="round2DiagRect">
            <a:avLst>
              <a:gd name="adj1" fmla="val 16667"/>
              <a:gd name="adj2" fmla="val 0"/>
            </a:avLst>
          </a:prstGeom>
          <a:ln w="88900" cap="sq">
            <a:solidFill>
              <a:schemeClr val="tx2"/>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xmlns="" id="{0A5FA8D8-68C1-5350-365A-2A84ED32DBE8}"/>
              </a:ext>
            </a:extLst>
          </p:cNvPr>
          <p:cNvSpPr txBox="1"/>
          <p:nvPr/>
        </p:nvSpPr>
        <p:spPr>
          <a:xfrm>
            <a:off x="394334" y="25736"/>
            <a:ext cx="8553451" cy="369332"/>
          </a:xfrm>
          <a:prstGeom prst="rect">
            <a:avLst/>
          </a:prstGeom>
          <a:solidFill>
            <a:schemeClr val="accent6"/>
          </a:solidFill>
        </p:spPr>
        <p:txBody>
          <a:bodyPr wrap="square">
            <a:spAutoFit/>
          </a:bodyPr>
          <a:lstStyle/>
          <a:p>
            <a:pPr algn="ctr"/>
            <a:r>
              <a:rPr lang="en-US" sz="1800" b="1" dirty="0">
                <a:solidFill>
                  <a:schemeClr val="tx2"/>
                </a:solidFill>
              </a:rPr>
              <a:t>2. </a:t>
            </a:r>
            <a:r>
              <a:rPr lang="en-US" sz="1800" b="1" dirty="0" err="1">
                <a:solidFill>
                  <a:schemeClr val="tx2"/>
                </a:solidFill>
              </a:rPr>
              <a:t>Hãy</a:t>
            </a:r>
            <a:r>
              <a:rPr lang="en-US" sz="1800" b="1" dirty="0">
                <a:solidFill>
                  <a:schemeClr val="tx2"/>
                </a:solidFill>
              </a:rPr>
              <a:t> </a:t>
            </a:r>
            <a:r>
              <a:rPr lang="en-US" sz="1800" b="1" dirty="0" err="1">
                <a:solidFill>
                  <a:schemeClr val="tx2"/>
                </a:solidFill>
              </a:rPr>
              <a:t>nêu</a:t>
            </a:r>
            <a:r>
              <a:rPr lang="en-US" sz="1800" b="1" dirty="0">
                <a:solidFill>
                  <a:schemeClr val="tx2"/>
                </a:solidFill>
              </a:rPr>
              <a:t> </a:t>
            </a:r>
            <a:r>
              <a:rPr lang="en-US" sz="1800" b="1" dirty="0" err="1">
                <a:solidFill>
                  <a:schemeClr val="tx2"/>
                </a:solidFill>
              </a:rPr>
              <a:t>những</a:t>
            </a:r>
            <a:r>
              <a:rPr lang="en-US" sz="1800" b="1" dirty="0">
                <a:solidFill>
                  <a:schemeClr val="tx2"/>
                </a:solidFill>
              </a:rPr>
              <a:t> </a:t>
            </a:r>
            <a:r>
              <a:rPr lang="en-US" sz="1800" b="1" dirty="0" err="1">
                <a:solidFill>
                  <a:schemeClr val="tx2"/>
                </a:solidFill>
              </a:rPr>
              <a:t>nét</a:t>
            </a:r>
            <a:r>
              <a:rPr lang="en-US" sz="1800" b="1" dirty="0">
                <a:solidFill>
                  <a:schemeClr val="tx2"/>
                </a:solidFill>
              </a:rPr>
              <a:t> </a:t>
            </a:r>
            <a:r>
              <a:rPr lang="en-US" sz="1800" b="1" dirty="0" err="1">
                <a:solidFill>
                  <a:schemeClr val="tx2"/>
                </a:solidFill>
              </a:rPr>
              <a:t>đặc</a:t>
            </a:r>
            <a:r>
              <a:rPr lang="en-US" sz="1800" b="1" dirty="0">
                <a:solidFill>
                  <a:schemeClr val="tx2"/>
                </a:solidFill>
              </a:rPr>
              <a:t> </a:t>
            </a:r>
            <a:r>
              <a:rPr lang="en-US" sz="1800" b="1" dirty="0" err="1">
                <a:solidFill>
                  <a:schemeClr val="tx2"/>
                </a:solidFill>
              </a:rPr>
              <a:t>sắc</a:t>
            </a:r>
            <a:r>
              <a:rPr lang="en-US" sz="1800" b="1" dirty="0">
                <a:solidFill>
                  <a:schemeClr val="tx2"/>
                </a:solidFill>
              </a:rPr>
              <a:t> </a:t>
            </a:r>
            <a:r>
              <a:rPr lang="en-US" sz="1800" b="1" dirty="0" err="1">
                <a:solidFill>
                  <a:schemeClr val="tx2"/>
                </a:solidFill>
              </a:rPr>
              <a:t>của</a:t>
            </a:r>
            <a:r>
              <a:rPr lang="en-US" sz="1800" b="1" dirty="0">
                <a:solidFill>
                  <a:schemeClr val="tx2"/>
                </a:solidFill>
              </a:rPr>
              <a:t> </a:t>
            </a:r>
            <a:r>
              <a:rPr lang="en-US" sz="1800" b="1" dirty="0" err="1">
                <a:solidFill>
                  <a:schemeClr val="tx2"/>
                </a:solidFill>
              </a:rPr>
              <a:t>các</a:t>
            </a:r>
            <a:r>
              <a:rPr lang="en-US" sz="1800" b="1" dirty="0">
                <a:solidFill>
                  <a:schemeClr val="tx2"/>
                </a:solidFill>
              </a:rPr>
              <a:t> </a:t>
            </a:r>
            <a:r>
              <a:rPr lang="en-US" sz="1800" b="1" dirty="0" err="1">
                <a:solidFill>
                  <a:schemeClr val="tx2"/>
                </a:solidFill>
              </a:rPr>
              <a:t>dân</a:t>
            </a:r>
            <a:r>
              <a:rPr lang="en-US" sz="1800" b="1" dirty="0">
                <a:solidFill>
                  <a:schemeClr val="tx2"/>
                </a:solidFill>
              </a:rPr>
              <a:t> </a:t>
            </a:r>
            <a:r>
              <a:rPr lang="en-US" sz="1800" b="1" dirty="0" err="1">
                <a:solidFill>
                  <a:schemeClr val="tx2"/>
                </a:solidFill>
              </a:rPr>
              <a:t>tộc</a:t>
            </a:r>
            <a:r>
              <a:rPr lang="en-US" sz="1800" b="1" dirty="0">
                <a:solidFill>
                  <a:schemeClr val="tx2"/>
                </a:solidFill>
              </a:rPr>
              <a:t> </a:t>
            </a:r>
            <a:r>
              <a:rPr lang="en-US" sz="1800" b="1" dirty="0" err="1">
                <a:solidFill>
                  <a:schemeClr val="tx2"/>
                </a:solidFill>
              </a:rPr>
              <a:t>trong</a:t>
            </a:r>
            <a:r>
              <a:rPr lang="en-US" sz="1800" b="1" dirty="0">
                <a:solidFill>
                  <a:schemeClr val="tx2"/>
                </a:solidFill>
              </a:rPr>
              <a:t> </a:t>
            </a:r>
            <a:r>
              <a:rPr lang="en-US" sz="1800" b="1" dirty="0" err="1">
                <a:solidFill>
                  <a:schemeClr val="tx2"/>
                </a:solidFill>
              </a:rPr>
              <a:t>hình</a:t>
            </a:r>
            <a:r>
              <a:rPr lang="en-US" sz="1800" b="1" dirty="0">
                <a:solidFill>
                  <a:schemeClr val="tx2"/>
                </a:solidFill>
              </a:rPr>
              <a:t> </a:t>
            </a:r>
            <a:r>
              <a:rPr lang="en-US" sz="1800" b="1" dirty="0" err="1">
                <a:solidFill>
                  <a:schemeClr val="tx2"/>
                </a:solidFill>
              </a:rPr>
              <a:t>ảnh</a:t>
            </a:r>
            <a:r>
              <a:rPr lang="en-US" sz="1800" b="1" dirty="0">
                <a:solidFill>
                  <a:schemeClr val="tx2"/>
                </a:solidFill>
              </a:rPr>
              <a:t>, </a:t>
            </a:r>
            <a:r>
              <a:rPr lang="en-US" sz="1800" b="1" dirty="0" err="1">
                <a:solidFill>
                  <a:schemeClr val="tx2"/>
                </a:solidFill>
              </a:rPr>
              <a:t>thông</a:t>
            </a:r>
            <a:r>
              <a:rPr lang="en-US" sz="1800" b="1" dirty="0">
                <a:solidFill>
                  <a:schemeClr val="tx2"/>
                </a:solidFill>
              </a:rPr>
              <a:t> tin này.</a:t>
            </a:r>
          </a:p>
        </p:txBody>
      </p:sp>
      <p:sp>
        <p:nvSpPr>
          <p:cNvPr id="2" name="Rectangle 1">
            <a:extLst>
              <a:ext uri="{FF2B5EF4-FFF2-40B4-BE49-F238E27FC236}">
                <a16:creationId xmlns:a16="http://schemas.microsoft.com/office/drawing/2014/main" xmlns="" id="{FAA4200A-36D8-8C1F-1AED-3DC747D4BD32}"/>
              </a:ext>
            </a:extLst>
          </p:cNvPr>
          <p:cNvSpPr/>
          <p:nvPr/>
        </p:nvSpPr>
        <p:spPr>
          <a:xfrm>
            <a:off x="4736892" y="517161"/>
            <a:ext cx="4152275" cy="44683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t>Lễ</a:t>
            </a:r>
            <a:r>
              <a:rPr lang="en-US" sz="3200" dirty="0"/>
              <a:t> </a:t>
            </a:r>
            <a:r>
              <a:rPr lang="en-US" sz="3200" dirty="0" err="1"/>
              <a:t>hội</a:t>
            </a:r>
            <a:r>
              <a:rPr lang="en-US" sz="3200" dirty="0"/>
              <a:t> </a:t>
            </a:r>
            <a:r>
              <a:rPr lang="en-US" sz="3200" dirty="0" err="1"/>
              <a:t>Té</a:t>
            </a:r>
            <a:r>
              <a:rPr lang="en-US" sz="3200" dirty="0"/>
              <a:t> </a:t>
            </a:r>
            <a:r>
              <a:rPr lang="en-US" sz="3200" dirty="0" err="1"/>
              <a:t>Nước</a:t>
            </a:r>
            <a:r>
              <a:rPr lang="en-US" sz="3200" dirty="0"/>
              <a:t> </a:t>
            </a:r>
            <a:r>
              <a:rPr lang="en-US" sz="3200" dirty="0" err="1"/>
              <a:t>của</a:t>
            </a:r>
            <a:r>
              <a:rPr lang="en-US" sz="3200" dirty="0"/>
              <a:t> </a:t>
            </a:r>
            <a:r>
              <a:rPr lang="en-US" sz="3200" dirty="0" err="1"/>
              <a:t>người</a:t>
            </a:r>
            <a:r>
              <a:rPr lang="en-US" sz="3200" dirty="0"/>
              <a:t> Thái, </a:t>
            </a:r>
            <a:r>
              <a:rPr lang="en-US" sz="3200" dirty="0" err="1"/>
              <a:t>Lào</a:t>
            </a:r>
            <a:r>
              <a:rPr lang="en-US" sz="3200" dirty="0"/>
              <a:t>, </a:t>
            </a:r>
            <a:r>
              <a:rPr lang="en-US" sz="3200" dirty="0" err="1"/>
              <a:t>Khơ</a:t>
            </a:r>
            <a:r>
              <a:rPr lang="en-US" sz="3200" dirty="0"/>
              <a:t>-me.</a:t>
            </a:r>
          </a:p>
          <a:p>
            <a:pPr algn="ctr"/>
            <a:r>
              <a:rPr lang="en-US" sz="3200" dirty="0"/>
              <a:t>Trong </a:t>
            </a:r>
            <a:r>
              <a:rPr lang="en-US" sz="3200" dirty="0" err="1"/>
              <a:t>lễ</a:t>
            </a:r>
            <a:r>
              <a:rPr lang="en-US" sz="3200" dirty="0"/>
              <a:t> </a:t>
            </a:r>
            <a:r>
              <a:rPr lang="en-US" sz="3200" dirty="0" err="1"/>
              <a:t>hội</a:t>
            </a:r>
            <a:r>
              <a:rPr lang="en-US" sz="3200" dirty="0"/>
              <a:t> </a:t>
            </a:r>
            <a:r>
              <a:rPr lang="en-US" sz="3200" dirty="0" err="1"/>
              <a:t>này</a:t>
            </a:r>
            <a:r>
              <a:rPr lang="en-US" sz="3200" dirty="0"/>
              <a:t> </a:t>
            </a:r>
            <a:r>
              <a:rPr lang="en-US" sz="3200" dirty="0" err="1"/>
              <a:t>người</a:t>
            </a:r>
            <a:r>
              <a:rPr lang="en-US" sz="3200" dirty="0"/>
              <a:t> </a:t>
            </a:r>
            <a:r>
              <a:rPr lang="en-US" sz="3200" dirty="0" err="1"/>
              <a:t>dân</a:t>
            </a:r>
            <a:r>
              <a:rPr lang="en-US" sz="3200" dirty="0"/>
              <a:t> </a:t>
            </a:r>
            <a:r>
              <a:rPr lang="en-US" sz="3200" dirty="0" err="1"/>
              <a:t>mang</a:t>
            </a:r>
            <a:r>
              <a:rPr lang="en-US" sz="3200" dirty="0"/>
              <a:t> </a:t>
            </a:r>
            <a:r>
              <a:rPr lang="en-US" sz="3200" dirty="0" err="1"/>
              <a:t>nước</a:t>
            </a:r>
            <a:r>
              <a:rPr lang="en-US" sz="3200" dirty="0"/>
              <a:t> </a:t>
            </a:r>
            <a:r>
              <a:rPr lang="en-US" sz="3200" dirty="0" err="1"/>
              <a:t>ra</a:t>
            </a:r>
            <a:r>
              <a:rPr lang="en-US" sz="3200" dirty="0"/>
              <a:t> </a:t>
            </a:r>
            <a:r>
              <a:rPr lang="en-US" sz="3200" dirty="0" err="1"/>
              <a:t>đường</a:t>
            </a:r>
            <a:r>
              <a:rPr lang="en-US" sz="3200" dirty="0"/>
              <a:t> </a:t>
            </a:r>
            <a:r>
              <a:rPr lang="en-US" sz="3200" dirty="0" err="1"/>
              <a:t>và</a:t>
            </a:r>
            <a:r>
              <a:rPr lang="en-US" sz="3200" dirty="0"/>
              <a:t> </a:t>
            </a:r>
            <a:r>
              <a:rPr lang="en-US" sz="3200" dirty="0" err="1"/>
              <a:t>té</a:t>
            </a:r>
            <a:r>
              <a:rPr lang="en-US" sz="3200" dirty="0"/>
              <a:t> </a:t>
            </a:r>
            <a:r>
              <a:rPr lang="en-US" sz="3200" dirty="0" err="1"/>
              <a:t>vào</a:t>
            </a:r>
            <a:r>
              <a:rPr lang="en-US" sz="3200" dirty="0"/>
              <a:t> </a:t>
            </a:r>
            <a:r>
              <a:rPr lang="en-US" sz="3200" dirty="0" err="1"/>
              <a:t>người</a:t>
            </a:r>
            <a:r>
              <a:rPr lang="en-US" sz="3200" dirty="0"/>
              <a:t> qua </a:t>
            </a:r>
            <a:r>
              <a:rPr lang="en-US" sz="3200" dirty="0" err="1"/>
              <a:t>đường</a:t>
            </a:r>
            <a:r>
              <a:rPr lang="en-US" sz="3200" dirty="0"/>
              <a:t> </a:t>
            </a:r>
            <a:r>
              <a:rPr lang="en-US" sz="3200" dirty="0" err="1"/>
              <a:t>như</a:t>
            </a:r>
            <a:r>
              <a:rPr lang="en-US" sz="3200" dirty="0"/>
              <a:t> </a:t>
            </a:r>
            <a:r>
              <a:rPr lang="en-US" sz="3200" dirty="0" err="1"/>
              <a:t>một</a:t>
            </a:r>
            <a:r>
              <a:rPr lang="en-US" sz="3200" dirty="0"/>
              <a:t> </a:t>
            </a:r>
            <a:r>
              <a:rPr lang="en-US" sz="3200" dirty="0" err="1"/>
              <a:t>cử</a:t>
            </a:r>
            <a:r>
              <a:rPr lang="en-US" sz="3200" dirty="0"/>
              <a:t> </a:t>
            </a:r>
            <a:r>
              <a:rPr lang="en-US" sz="3200" dirty="0" err="1"/>
              <a:t>chỉ</a:t>
            </a:r>
            <a:r>
              <a:rPr lang="en-US" sz="3200" dirty="0"/>
              <a:t> </a:t>
            </a:r>
            <a:r>
              <a:rPr lang="en-US" sz="3200" dirty="0" err="1"/>
              <a:t>cầu</a:t>
            </a:r>
            <a:r>
              <a:rPr lang="en-US" sz="3200" dirty="0"/>
              <a:t> </a:t>
            </a:r>
            <a:r>
              <a:rPr lang="en-US" sz="3200" dirty="0" err="1"/>
              <a:t>phúc</a:t>
            </a:r>
            <a:r>
              <a:rPr lang="en-US" sz="3200" dirty="0"/>
              <a:t> an </a:t>
            </a:r>
            <a:r>
              <a:rPr lang="en-US" sz="3200" dirty="0" err="1"/>
              <a:t>lành</a:t>
            </a:r>
            <a:r>
              <a:rPr lang="en-US" sz="3200" dirty="0"/>
              <a:t>.</a:t>
            </a:r>
          </a:p>
        </p:txBody>
      </p:sp>
    </p:spTree>
    <p:extLst>
      <p:ext uri="{BB962C8B-B14F-4D97-AF65-F5344CB8AC3E}">
        <p14:creationId xmlns:p14="http://schemas.microsoft.com/office/powerpoint/2010/main" val="1073681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05DEBE4-812B-4CBD-8730-7AC0BED74B2A}"/>
              </a:ext>
            </a:extLst>
          </p:cNvPr>
          <p:cNvPicPr>
            <a:picLocks noChangeAspect="1"/>
          </p:cNvPicPr>
          <p:nvPr/>
        </p:nvPicPr>
        <p:blipFill>
          <a:blip r:embed="rId2"/>
          <a:stretch>
            <a:fillRect/>
          </a:stretch>
        </p:blipFill>
        <p:spPr>
          <a:xfrm>
            <a:off x="478388" y="517161"/>
            <a:ext cx="8335827" cy="4415937"/>
          </a:xfrm>
          <a:prstGeom prst="round2DiagRect">
            <a:avLst>
              <a:gd name="adj1" fmla="val 16667"/>
              <a:gd name="adj2" fmla="val 0"/>
            </a:avLst>
          </a:prstGeom>
          <a:ln w="88900" cap="sq">
            <a:solidFill>
              <a:schemeClr val="accent5">
                <a:lumMod val="75000"/>
                <a:lumOff val="25000"/>
              </a:schemeClr>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xmlns="" id="{0A5FA8D8-68C1-5350-365A-2A84ED32DBE8}"/>
              </a:ext>
            </a:extLst>
          </p:cNvPr>
          <p:cNvSpPr txBox="1"/>
          <p:nvPr/>
        </p:nvSpPr>
        <p:spPr>
          <a:xfrm>
            <a:off x="394334" y="25736"/>
            <a:ext cx="8553451" cy="369332"/>
          </a:xfrm>
          <a:prstGeom prst="rect">
            <a:avLst/>
          </a:prstGeom>
          <a:solidFill>
            <a:schemeClr val="accent6"/>
          </a:solidFill>
        </p:spPr>
        <p:txBody>
          <a:bodyPr wrap="square">
            <a:spAutoFit/>
          </a:bodyPr>
          <a:lstStyle/>
          <a:p>
            <a:pPr algn="ctr"/>
            <a:r>
              <a:rPr lang="en-US" sz="1800" b="1" dirty="0">
                <a:solidFill>
                  <a:schemeClr val="tx2"/>
                </a:solidFill>
              </a:rPr>
              <a:t>2. </a:t>
            </a:r>
            <a:r>
              <a:rPr lang="en-US" sz="1800" b="1" dirty="0" err="1">
                <a:solidFill>
                  <a:schemeClr val="tx2"/>
                </a:solidFill>
              </a:rPr>
              <a:t>Hãy</a:t>
            </a:r>
            <a:r>
              <a:rPr lang="en-US" sz="1800" b="1" dirty="0">
                <a:solidFill>
                  <a:schemeClr val="tx2"/>
                </a:solidFill>
              </a:rPr>
              <a:t> </a:t>
            </a:r>
            <a:r>
              <a:rPr lang="en-US" sz="1800" b="1" dirty="0" err="1">
                <a:solidFill>
                  <a:schemeClr val="tx2"/>
                </a:solidFill>
              </a:rPr>
              <a:t>nêu</a:t>
            </a:r>
            <a:r>
              <a:rPr lang="en-US" sz="1800" b="1" dirty="0">
                <a:solidFill>
                  <a:schemeClr val="tx2"/>
                </a:solidFill>
              </a:rPr>
              <a:t> </a:t>
            </a:r>
            <a:r>
              <a:rPr lang="en-US" sz="1800" b="1" dirty="0" err="1">
                <a:solidFill>
                  <a:schemeClr val="tx2"/>
                </a:solidFill>
              </a:rPr>
              <a:t>những</a:t>
            </a:r>
            <a:r>
              <a:rPr lang="en-US" sz="1800" b="1" dirty="0">
                <a:solidFill>
                  <a:schemeClr val="tx2"/>
                </a:solidFill>
              </a:rPr>
              <a:t> </a:t>
            </a:r>
            <a:r>
              <a:rPr lang="en-US" sz="1800" b="1" dirty="0" err="1">
                <a:solidFill>
                  <a:schemeClr val="tx2"/>
                </a:solidFill>
              </a:rPr>
              <a:t>nét</a:t>
            </a:r>
            <a:r>
              <a:rPr lang="en-US" sz="1800" b="1" dirty="0">
                <a:solidFill>
                  <a:schemeClr val="tx2"/>
                </a:solidFill>
              </a:rPr>
              <a:t> </a:t>
            </a:r>
            <a:r>
              <a:rPr lang="en-US" sz="1800" b="1" dirty="0" err="1">
                <a:solidFill>
                  <a:schemeClr val="tx2"/>
                </a:solidFill>
              </a:rPr>
              <a:t>đặc</a:t>
            </a:r>
            <a:r>
              <a:rPr lang="en-US" sz="1800" b="1" dirty="0">
                <a:solidFill>
                  <a:schemeClr val="tx2"/>
                </a:solidFill>
              </a:rPr>
              <a:t> </a:t>
            </a:r>
            <a:r>
              <a:rPr lang="en-US" sz="1800" b="1" dirty="0" err="1">
                <a:solidFill>
                  <a:schemeClr val="tx2"/>
                </a:solidFill>
              </a:rPr>
              <a:t>sắc</a:t>
            </a:r>
            <a:r>
              <a:rPr lang="en-US" sz="1800" b="1" dirty="0">
                <a:solidFill>
                  <a:schemeClr val="tx2"/>
                </a:solidFill>
              </a:rPr>
              <a:t> </a:t>
            </a:r>
            <a:r>
              <a:rPr lang="en-US" sz="1800" b="1" dirty="0" err="1">
                <a:solidFill>
                  <a:schemeClr val="tx2"/>
                </a:solidFill>
              </a:rPr>
              <a:t>của</a:t>
            </a:r>
            <a:r>
              <a:rPr lang="en-US" sz="1800" b="1" dirty="0">
                <a:solidFill>
                  <a:schemeClr val="tx2"/>
                </a:solidFill>
              </a:rPr>
              <a:t> </a:t>
            </a:r>
            <a:r>
              <a:rPr lang="en-US" sz="1800" b="1" dirty="0" err="1">
                <a:solidFill>
                  <a:schemeClr val="tx2"/>
                </a:solidFill>
              </a:rPr>
              <a:t>các</a:t>
            </a:r>
            <a:r>
              <a:rPr lang="en-US" sz="1800" b="1" dirty="0">
                <a:solidFill>
                  <a:schemeClr val="tx2"/>
                </a:solidFill>
              </a:rPr>
              <a:t> </a:t>
            </a:r>
            <a:r>
              <a:rPr lang="en-US" sz="1800" b="1" dirty="0" err="1">
                <a:solidFill>
                  <a:schemeClr val="tx2"/>
                </a:solidFill>
              </a:rPr>
              <a:t>dân</a:t>
            </a:r>
            <a:r>
              <a:rPr lang="en-US" sz="1800" b="1" dirty="0">
                <a:solidFill>
                  <a:schemeClr val="tx2"/>
                </a:solidFill>
              </a:rPr>
              <a:t> </a:t>
            </a:r>
            <a:r>
              <a:rPr lang="en-US" sz="1800" b="1" dirty="0" err="1">
                <a:solidFill>
                  <a:schemeClr val="tx2"/>
                </a:solidFill>
              </a:rPr>
              <a:t>tộc</a:t>
            </a:r>
            <a:r>
              <a:rPr lang="en-US" sz="1800" b="1" dirty="0">
                <a:solidFill>
                  <a:schemeClr val="tx2"/>
                </a:solidFill>
              </a:rPr>
              <a:t> </a:t>
            </a:r>
            <a:r>
              <a:rPr lang="en-US" sz="1800" b="1" dirty="0" err="1">
                <a:solidFill>
                  <a:schemeClr val="tx2"/>
                </a:solidFill>
              </a:rPr>
              <a:t>trong</a:t>
            </a:r>
            <a:r>
              <a:rPr lang="en-US" sz="1800" b="1" dirty="0">
                <a:solidFill>
                  <a:schemeClr val="tx2"/>
                </a:solidFill>
              </a:rPr>
              <a:t> </a:t>
            </a:r>
            <a:r>
              <a:rPr lang="en-US" sz="1800" b="1" dirty="0" err="1">
                <a:solidFill>
                  <a:schemeClr val="tx2"/>
                </a:solidFill>
              </a:rPr>
              <a:t>hình</a:t>
            </a:r>
            <a:r>
              <a:rPr lang="en-US" sz="1800" b="1" dirty="0">
                <a:solidFill>
                  <a:schemeClr val="tx2"/>
                </a:solidFill>
              </a:rPr>
              <a:t> </a:t>
            </a:r>
            <a:r>
              <a:rPr lang="en-US" sz="1800" b="1" dirty="0" err="1">
                <a:solidFill>
                  <a:schemeClr val="tx2"/>
                </a:solidFill>
              </a:rPr>
              <a:t>ảnh</a:t>
            </a:r>
            <a:r>
              <a:rPr lang="en-US" sz="1800" b="1" dirty="0">
                <a:solidFill>
                  <a:schemeClr val="tx2"/>
                </a:solidFill>
              </a:rPr>
              <a:t>, </a:t>
            </a:r>
            <a:r>
              <a:rPr lang="en-US" sz="1800" b="1" dirty="0" err="1">
                <a:solidFill>
                  <a:schemeClr val="tx2"/>
                </a:solidFill>
              </a:rPr>
              <a:t>thông</a:t>
            </a:r>
            <a:r>
              <a:rPr lang="en-US" sz="1800" b="1" dirty="0">
                <a:solidFill>
                  <a:schemeClr val="tx2"/>
                </a:solidFill>
              </a:rPr>
              <a:t> tin này.</a:t>
            </a:r>
          </a:p>
        </p:txBody>
      </p:sp>
    </p:spTree>
    <p:extLst>
      <p:ext uri="{BB962C8B-B14F-4D97-AF65-F5344CB8AC3E}">
        <p14:creationId xmlns:p14="http://schemas.microsoft.com/office/powerpoint/2010/main" val="229835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05DEBE4-812B-4CBD-8730-7AC0BED74B2A}"/>
              </a:ext>
            </a:extLst>
          </p:cNvPr>
          <p:cNvPicPr>
            <a:picLocks noChangeAspect="1"/>
          </p:cNvPicPr>
          <p:nvPr/>
        </p:nvPicPr>
        <p:blipFill>
          <a:blip r:embed="rId2"/>
          <a:stretch>
            <a:fillRect/>
          </a:stretch>
        </p:blipFill>
        <p:spPr>
          <a:xfrm>
            <a:off x="478389" y="517161"/>
            <a:ext cx="4558306" cy="4415937"/>
          </a:xfrm>
          <a:prstGeom prst="round2DiagRect">
            <a:avLst>
              <a:gd name="adj1" fmla="val 16667"/>
              <a:gd name="adj2" fmla="val 0"/>
            </a:avLst>
          </a:prstGeom>
          <a:ln w="88900" cap="sq">
            <a:solidFill>
              <a:schemeClr val="accent5">
                <a:lumMod val="75000"/>
                <a:lumOff val="25000"/>
              </a:schemeClr>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xmlns="" id="{0A5FA8D8-68C1-5350-365A-2A84ED32DBE8}"/>
              </a:ext>
            </a:extLst>
          </p:cNvPr>
          <p:cNvSpPr txBox="1"/>
          <p:nvPr/>
        </p:nvSpPr>
        <p:spPr>
          <a:xfrm>
            <a:off x="394334" y="25736"/>
            <a:ext cx="8553451" cy="369332"/>
          </a:xfrm>
          <a:prstGeom prst="rect">
            <a:avLst/>
          </a:prstGeom>
          <a:solidFill>
            <a:schemeClr val="accent6"/>
          </a:solidFill>
        </p:spPr>
        <p:txBody>
          <a:bodyPr wrap="square">
            <a:spAutoFit/>
          </a:bodyPr>
          <a:lstStyle/>
          <a:p>
            <a:pPr algn="ctr"/>
            <a:r>
              <a:rPr lang="en-US" sz="1800" b="1" dirty="0">
                <a:solidFill>
                  <a:schemeClr val="tx2"/>
                </a:solidFill>
              </a:rPr>
              <a:t>2. </a:t>
            </a:r>
            <a:r>
              <a:rPr lang="en-US" sz="1800" b="1" dirty="0" err="1">
                <a:solidFill>
                  <a:schemeClr val="tx2"/>
                </a:solidFill>
              </a:rPr>
              <a:t>Hãy</a:t>
            </a:r>
            <a:r>
              <a:rPr lang="en-US" sz="1800" b="1" dirty="0">
                <a:solidFill>
                  <a:schemeClr val="tx2"/>
                </a:solidFill>
              </a:rPr>
              <a:t> </a:t>
            </a:r>
            <a:r>
              <a:rPr lang="en-US" sz="1800" b="1" dirty="0" err="1">
                <a:solidFill>
                  <a:schemeClr val="tx2"/>
                </a:solidFill>
              </a:rPr>
              <a:t>nêu</a:t>
            </a:r>
            <a:r>
              <a:rPr lang="en-US" sz="1800" b="1" dirty="0">
                <a:solidFill>
                  <a:schemeClr val="tx2"/>
                </a:solidFill>
              </a:rPr>
              <a:t> </a:t>
            </a:r>
            <a:r>
              <a:rPr lang="en-US" sz="1800" b="1" dirty="0" err="1">
                <a:solidFill>
                  <a:schemeClr val="tx2"/>
                </a:solidFill>
              </a:rPr>
              <a:t>những</a:t>
            </a:r>
            <a:r>
              <a:rPr lang="en-US" sz="1800" b="1" dirty="0">
                <a:solidFill>
                  <a:schemeClr val="tx2"/>
                </a:solidFill>
              </a:rPr>
              <a:t> </a:t>
            </a:r>
            <a:r>
              <a:rPr lang="en-US" sz="1800" b="1" dirty="0" err="1">
                <a:solidFill>
                  <a:schemeClr val="tx2"/>
                </a:solidFill>
              </a:rPr>
              <a:t>nét</a:t>
            </a:r>
            <a:r>
              <a:rPr lang="en-US" sz="1800" b="1" dirty="0">
                <a:solidFill>
                  <a:schemeClr val="tx2"/>
                </a:solidFill>
              </a:rPr>
              <a:t> </a:t>
            </a:r>
            <a:r>
              <a:rPr lang="en-US" sz="1800" b="1" dirty="0" err="1">
                <a:solidFill>
                  <a:schemeClr val="tx2"/>
                </a:solidFill>
              </a:rPr>
              <a:t>đặc</a:t>
            </a:r>
            <a:r>
              <a:rPr lang="en-US" sz="1800" b="1" dirty="0">
                <a:solidFill>
                  <a:schemeClr val="tx2"/>
                </a:solidFill>
              </a:rPr>
              <a:t> </a:t>
            </a:r>
            <a:r>
              <a:rPr lang="en-US" sz="1800" b="1" dirty="0" err="1">
                <a:solidFill>
                  <a:schemeClr val="tx2"/>
                </a:solidFill>
              </a:rPr>
              <a:t>sắc</a:t>
            </a:r>
            <a:r>
              <a:rPr lang="en-US" sz="1800" b="1" dirty="0">
                <a:solidFill>
                  <a:schemeClr val="tx2"/>
                </a:solidFill>
              </a:rPr>
              <a:t> </a:t>
            </a:r>
            <a:r>
              <a:rPr lang="en-US" sz="1800" b="1" dirty="0" err="1">
                <a:solidFill>
                  <a:schemeClr val="tx2"/>
                </a:solidFill>
              </a:rPr>
              <a:t>của</a:t>
            </a:r>
            <a:r>
              <a:rPr lang="en-US" sz="1800" b="1" dirty="0">
                <a:solidFill>
                  <a:schemeClr val="tx2"/>
                </a:solidFill>
              </a:rPr>
              <a:t> </a:t>
            </a:r>
            <a:r>
              <a:rPr lang="en-US" sz="1800" b="1" dirty="0" err="1">
                <a:solidFill>
                  <a:schemeClr val="tx2"/>
                </a:solidFill>
              </a:rPr>
              <a:t>các</a:t>
            </a:r>
            <a:r>
              <a:rPr lang="en-US" sz="1800" b="1" dirty="0">
                <a:solidFill>
                  <a:schemeClr val="tx2"/>
                </a:solidFill>
              </a:rPr>
              <a:t> </a:t>
            </a:r>
            <a:r>
              <a:rPr lang="en-US" sz="1800" b="1" dirty="0" err="1">
                <a:solidFill>
                  <a:schemeClr val="tx2"/>
                </a:solidFill>
              </a:rPr>
              <a:t>dân</a:t>
            </a:r>
            <a:r>
              <a:rPr lang="en-US" sz="1800" b="1" dirty="0">
                <a:solidFill>
                  <a:schemeClr val="tx2"/>
                </a:solidFill>
              </a:rPr>
              <a:t> </a:t>
            </a:r>
            <a:r>
              <a:rPr lang="en-US" sz="1800" b="1" dirty="0" err="1">
                <a:solidFill>
                  <a:schemeClr val="tx2"/>
                </a:solidFill>
              </a:rPr>
              <a:t>tộc</a:t>
            </a:r>
            <a:r>
              <a:rPr lang="en-US" sz="1800" b="1" dirty="0">
                <a:solidFill>
                  <a:schemeClr val="tx2"/>
                </a:solidFill>
              </a:rPr>
              <a:t> </a:t>
            </a:r>
            <a:r>
              <a:rPr lang="en-US" sz="1800" b="1" dirty="0" err="1">
                <a:solidFill>
                  <a:schemeClr val="tx2"/>
                </a:solidFill>
              </a:rPr>
              <a:t>trong</a:t>
            </a:r>
            <a:r>
              <a:rPr lang="en-US" sz="1800" b="1" dirty="0">
                <a:solidFill>
                  <a:schemeClr val="tx2"/>
                </a:solidFill>
              </a:rPr>
              <a:t> </a:t>
            </a:r>
            <a:r>
              <a:rPr lang="en-US" sz="1800" b="1" dirty="0" err="1">
                <a:solidFill>
                  <a:schemeClr val="tx2"/>
                </a:solidFill>
              </a:rPr>
              <a:t>hình</a:t>
            </a:r>
            <a:r>
              <a:rPr lang="en-US" sz="1800" b="1" dirty="0">
                <a:solidFill>
                  <a:schemeClr val="tx2"/>
                </a:solidFill>
              </a:rPr>
              <a:t> </a:t>
            </a:r>
            <a:r>
              <a:rPr lang="en-US" sz="1800" b="1" dirty="0" err="1">
                <a:solidFill>
                  <a:schemeClr val="tx2"/>
                </a:solidFill>
              </a:rPr>
              <a:t>ảnh</a:t>
            </a:r>
            <a:r>
              <a:rPr lang="en-US" sz="1800" b="1" dirty="0">
                <a:solidFill>
                  <a:schemeClr val="tx2"/>
                </a:solidFill>
              </a:rPr>
              <a:t>, </a:t>
            </a:r>
            <a:r>
              <a:rPr lang="en-US" sz="1800" b="1" dirty="0" err="1">
                <a:solidFill>
                  <a:schemeClr val="tx2"/>
                </a:solidFill>
              </a:rPr>
              <a:t>thông</a:t>
            </a:r>
            <a:r>
              <a:rPr lang="en-US" sz="1800" b="1" dirty="0">
                <a:solidFill>
                  <a:schemeClr val="tx2"/>
                </a:solidFill>
              </a:rPr>
              <a:t> tin này.</a:t>
            </a:r>
          </a:p>
        </p:txBody>
      </p:sp>
      <p:sp>
        <p:nvSpPr>
          <p:cNvPr id="2" name="Rectangle 1">
            <a:extLst>
              <a:ext uri="{FF2B5EF4-FFF2-40B4-BE49-F238E27FC236}">
                <a16:creationId xmlns:a16="http://schemas.microsoft.com/office/drawing/2014/main" xmlns="" id="{5E110AE4-7807-0276-DB25-2F93597C41FD}"/>
              </a:ext>
            </a:extLst>
          </p:cNvPr>
          <p:cNvSpPr/>
          <p:nvPr/>
        </p:nvSpPr>
        <p:spPr>
          <a:xfrm>
            <a:off x="5194092" y="479685"/>
            <a:ext cx="3753693" cy="45794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MÓN PIZZA CỦA NƯỚC Ý ĐÃ PHỔ BIẾN TRÊN TOÀN THẾ GIỚI</a:t>
            </a:r>
          </a:p>
        </p:txBody>
      </p:sp>
    </p:spTree>
    <p:extLst>
      <p:ext uri="{BB962C8B-B14F-4D97-AF65-F5344CB8AC3E}">
        <p14:creationId xmlns:p14="http://schemas.microsoft.com/office/powerpoint/2010/main" val="3088637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FF4DC91-75A9-859B-7D0E-7D763E4F8DBD}"/>
              </a:ext>
            </a:extLst>
          </p:cNvPr>
          <p:cNvPicPr>
            <a:picLocks noChangeAspect="1"/>
          </p:cNvPicPr>
          <p:nvPr/>
        </p:nvPicPr>
        <p:blipFill>
          <a:blip r:embed="rId2"/>
          <a:stretch>
            <a:fillRect/>
          </a:stretch>
        </p:blipFill>
        <p:spPr>
          <a:xfrm>
            <a:off x="861060" y="703671"/>
            <a:ext cx="7987665" cy="4353866"/>
          </a:xfrm>
          <a:prstGeom prst="round2DiagRect">
            <a:avLst>
              <a:gd name="adj1" fmla="val 16667"/>
              <a:gd name="adj2" fmla="val 0"/>
            </a:avLst>
          </a:prstGeom>
          <a:ln w="88900" cap="sq">
            <a:solidFill>
              <a:schemeClr val="accent3">
                <a:lumMod val="60000"/>
                <a:lumOff val="40000"/>
              </a:schemeClr>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xmlns="" id="{59B9EBCE-67ED-8A0D-0F86-B14F42388686}"/>
              </a:ext>
            </a:extLst>
          </p:cNvPr>
          <p:cNvSpPr txBox="1"/>
          <p:nvPr/>
        </p:nvSpPr>
        <p:spPr>
          <a:xfrm>
            <a:off x="295274" y="85963"/>
            <a:ext cx="8553451" cy="369332"/>
          </a:xfrm>
          <a:prstGeom prst="rect">
            <a:avLst/>
          </a:prstGeom>
          <a:solidFill>
            <a:schemeClr val="accent6"/>
          </a:solidFill>
        </p:spPr>
        <p:txBody>
          <a:bodyPr wrap="square">
            <a:spAutoFit/>
          </a:bodyPr>
          <a:lstStyle/>
          <a:p>
            <a:pPr algn="ctr"/>
            <a:r>
              <a:rPr lang="en-US" sz="1800" b="1" dirty="0">
                <a:solidFill>
                  <a:schemeClr val="tx2"/>
                </a:solidFill>
              </a:rPr>
              <a:t>2. </a:t>
            </a:r>
            <a:r>
              <a:rPr lang="en-US" sz="1800" b="1" dirty="0" err="1">
                <a:solidFill>
                  <a:schemeClr val="tx2"/>
                </a:solidFill>
              </a:rPr>
              <a:t>Hãy</a:t>
            </a:r>
            <a:r>
              <a:rPr lang="en-US" sz="1800" b="1" dirty="0">
                <a:solidFill>
                  <a:schemeClr val="tx2"/>
                </a:solidFill>
              </a:rPr>
              <a:t> </a:t>
            </a:r>
            <a:r>
              <a:rPr lang="en-US" sz="1800" b="1" dirty="0" err="1">
                <a:solidFill>
                  <a:schemeClr val="tx2"/>
                </a:solidFill>
              </a:rPr>
              <a:t>nêu</a:t>
            </a:r>
            <a:r>
              <a:rPr lang="en-US" sz="1800" b="1" dirty="0">
                <a:solidFill>
                  <a:schemeClr val="tx2"/>
                </a:solidFill>
              </a:rPr>
              <a:t> </a:t>
            </a:r>
            <a:r>
              <a:rPr lang="en-US" sz="1800" b="1" dirty="0" err="1">
                <a:solidFill>
                  <a:schemeClr val="tx2"/>
                </a:solidFill>
              </a:rPr>
              <a:t>những</a:t>
            </a:r>
            <a:r>
              <a:rPr lang="en-US" sz="1800" b="1" dirty="0">
                <a:solidFill>
                  <a:schemeClr val="tx2"/>
                </a:solidFill>
              </a:rPr>
              <a:t> </a:t>
            </a:r>
            <a:r>
              <a:rPr lang="en-US" sz="1800" b="1" dirty="0" err="1">
                <a:solidFill>
                  <a:schemeClr val="tx2"/>
                </a:solidFill>
              </a:rPr>
              <a:t>nét</a:t>
            </a:r>
            <a:r>
              <a:rPr lang="en-US" sz="1800" b="1" dirty="0">
                <a:solidFill>
                  <a:schemeClr val="tx2"/>
                </a:solidFill>
              </a:rPr>
              <a:t> </a:t>
            </a:r>
            <a:r>
              <a:rPr lang="en-US" sz="1800" b="1" dirty="0" err="1">
                <a:solidFill>
                  <a:schemeClr val="tx2"/>
                </a:solidFill>
              </a:rPr>
              <a:t>đặc</a:t>
            </a:r>
            <a:r>
              <a:rPr lang="en-US" sz="1800" b="1" dirty="0">
                <a:solidFill>
                  <a:schemeClr val="tx2"/>
                </a:solidFill>
              </a:rPr>
              <a:t> </a:t>
            </a:r>
            <a:r>
              <a:rPr lang="en-US" sz="1800" b="1" dirty="0" err="1">
                <a:solidFill>
                  <a:schemeClr val="tx2"/>
                </a:solidFill>
              </a:rPr>
              <a:t>sắc</a:t>
            </a:r>
            <a:r>
              <a:rPr lang="en-US" sz="1800" b="1" dirty="0">
                <a:solidFill>
                  <a:schemeClr val="tx2"/>
                </a:solidFill>
              </a:rPr>
              <a:t> </a:t>
            </a:r>
            <a:r>
              <a:rPr lang="en-US" sz="1800" b="1" dirty="0" err="1">
                <a:solidFill>
                  <a:schemeClr val="tx2"/>
                </a:solidFill>
              </a:rPr>
              <a:t>của</a:t>
            </a:r>
            <a:r>
              <a:rPr lang="en-US" sz="1800" b="1" dirty="0">
                <a:solidFill>
                  <a:schemeClr val="tx2"/>
                </a:solidFill>
              </a:rPr>
              <a:t> </a:t>
            </a:r>
            <a:r>
              <a:rPr lang="en-US" sz="1800" b="1" dirty="0" err="1">
                <a:solidFill>
                  <a:schemeClr val="tx2"/>
                </a:solidFill>
              </a:rPr>
              <a:t>các</a:t>
            </a:r>
            <a:r>
              <a:rPr lang="en-US" sz="1800" b="1" dirty="0">
                <a:solidFill>
                  <a:schemeClr val="tx2"/>
                </a:solidFill>
              </a:rPr>
              <a:t> </a:t>
            </a:r>
            <a:r>
              <a:rPr lang="en-US" sz="1800" b="1" dirty="0" err="1">
                <a:solidFill>
                  <a:schemeClr val="tx2"/>
                </a:solidFill>
              </a:rPr>
              <a:t>dân</a:t>
            </a:r>
            <a:r>
              <a:rPr lang="en-US" sz="1800" b="1" dirty="0">
                <a:solidFill>
                  <a:schemeClr val="tx2"/>
                </a:solidFill>
              </a:rPr>
              <a:t> </a:t>
            </a:r>
            <a:r>
              <a:rPr lang="en-US" sz="1800" b="1" dirty="0" err="1">
                <a:solidFill>
                  <a:schemeClr val="tx2"/>
                </a:solidFill>
              </a:rPr>
              <a:t>tộc</a:t>
            </a:r>
            <a:r>
              <a:rPr lang="en-US" sz="1800" b="1" dirty="0">
                <a:solidFill>
                  <a:schemeClr val="tx2"/>
                </a:solidFill>
              </a:rPr>
              <a:t> </a:t>
            </a:r>
            <a:r>
              <a:rPr lang="en-US" sz="1800" b="1" dirty="0" err="1">
                <a:solidFill>
                  <a:schemeClr val="tx2"/>
                </a:solidFill>
              </a:rPr>
              <a:t>trong</a:t>
            </a:r>
            <a:r>
              <a:rPr lang="en-US" sz="1800" b="1" dirty="0">
                <a:solidFill>
                  <a:schemeClr val="tx2"/>
                </a:solidFill>
              </a:rPr>
              <a:t> </a:t>
            </a:r>
            <a:r>
              <a:rPr lang="en-US" sz="1800" b="1" dirty="0" err="1">
                <a:solidFill>
                  <a:schemeClr val="tx2"/>
                </a:solidFill>
              </a:rPr>
              <a:t>hình</a:t>
            </a:r>
            <a:r>
              <a:rPr lang="en-US" sz="1800" b="1" dirty="0">
                <a:solidFill>
                  <a:schemeClr val="tx2"/>
                </a:solidFill>
              </a:rPr>
              <a:t> </a:t>
            </a:r>
            <a:r>
              <a:rPr lang="en-US" sz="1800" b="1" dirty="0" err="1">
                <a:solidFill>
                  <a:schemeClr val="tx2"/>
                </a:solidFill>
              </a:rPr>
              <a:t>ảnh</a:t>
            </a:r>
            <a:r>
              <a:rPr lang="en-US" sz="1800" b="1" dirty="0">
                <a:solidFill>
                  <a:schemeClr val="tx2"/>
                </a:solidFill>
              </a:rPr>
              <a:t>, </a:t>
            </a:r>
            <a:r>
              <a:rPr lang="en-US" sz="1800" b="1" dirty="0" err="1">
                <a:solidFill>
                  <a:schemeClr val="tx2"/>
                </a:solidFill>
              </a:rPr>
              <a:t>thông</a:t>
            </a:r>
            <a:r>
              <a:rPr lang="en-US" sz="1800" b="1" dirty="0">
                <a:solidFill>
                  <a:schemeClr val="tx2"/>
                </a:solidFill>
              </a:rPr>
              <a:t> tin này.</a:t>
            </a:r>
          </a:p>
        </p:txBody>
      </p:sp>
    </p:spTree>
    <p:extLst>
      <p:ext uri="{BB962C8B-B14F-4D97-AF65-F5344CB8AC3E}">
        <p14:creationId xmlns:p14="http://schemas.microsoft.com/office/powerpoint/2010/main" val="1354424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74"/>
        <p:cNvGrpSpPr/>
        <p:nvPr/>
      </p:nvGrpSpPr>
      <p:grpSpPr>
        <a:xfrm>
          <a:off x="0" y="0"/>
          <a:ext cx="0" cy="0"/>
          <a:chOff x="0" y="0"/>
          <a:chExt cx="0" cy="0"/>
        </a:xfrm>
      </p:grpSpPr>
      <p:grpSp>
        <p:nvGrpSpPr>
          <p:cNvPr id="26979" name="Google Shape;26979;p50"/>
          <p:cNvGrpSpPr/>
          <p:nvPr/>
        </p:nvGrpSpPr>
        <p:grpSpPr>
          <a:xfrm>
            <a:off x="-528599" y="2687678"/>
            <a:ext cx="3156714" cy="3070093"/>
            <a:chOff x="-528599" y="2687678"/>
            <a:chExt cx="3156714" cy="3070093"/>
          </a:xfrm>
        </p:grpSpPr>
        <p:sp>
          <p:nvSpPr>
            <p:cNvPr id="26980" name="Google Shape;26980;p50"/>
            <p:cNvSpPr/>
            <p:nvPr/>
          </p:nvSpPr>
          <p:spPr>
            <a:xfrm rot="-1330268" flipH="1">
              <a:off x="-150595" y="4574350"/>
              <a:ext cx="2248349" cy="788329"/>
            </a:xfrm>
            <a:custGeom>
              <a:avLst/>
              <a:gdLst/>
              <a:ahLst/>
              <a:cxnLst/>
              <a:rect l="l" t="t" r="r" b="b"/>
              <a:pathLst>
                <a:path w="36509" h="12801" fill="none" extrusionOk="0">
                  <a:moveTo>
                    <a:pt x="36508" y="12801"/>
                  </a:moveTo>
                  <a:lnTo>
                    <a:pt x="22465" y="1470"/>
                  </a:lnTo>
                  <a:lnTo>
                    <a:pt x="1" y="1"/>
                  </a:lnTo>
                </a:path>
              </a:pathLst>
            </a:custGeom>
            <a:noFill/>
            <a:ln w="91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1" name="Google Shape;26981;p50"/>
            <p:cNvSpPr/>
            <p:nvPr/>
          </p:nvSpPr>
          <p:spPr>
            <a:xfrm rot="-1330268" flipH="1">
              <a:off x="879631" y="3994571"/>
              <a:ext cx="786605" cy="475116"/>
            </a:xfrm>
            <a:custGeom>
              <a:avLst/>
              <a:gdLst/>
              <a:ahLst/>
              <a:cxnLst/>
              <a:rect l="l" t="t" r="r" b="b"/>
              <a:pathLst>
                <a:path w="12773" h="7715" fill="none" extrusionOk="0">
                  <a:moveTo>
                    <a:pt x="1" y="0"/>
                  </a:moveTo>
                  <a:lnTo>
                    <a:pt x="12773" y="7714"/>
                  </a:lnTo>
                </a:path>
              </a:pathLst>
            </a:custGeom>
            <a:noFill/>
            <a:ln w="91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2" name="Google Shape;26982;p50"/>
            <p:cNvSpPr/>
            <p:nvPr/>
          </p:nvSpPr>
          <p:spPr>
            <a:xfrm rot="-1330268" flipH="1">
              <a:off x="394279" y="3638840"/>
              <a:ext cx="1092859" cy="976282"/>
            </a:xfrm>
            <a:custGeom>
              <a:avLst/>
              <a:gdLst/>
              <a:ahLst/>
              <a:cxnLst/>
              <a:rect l="l" t="t" r="r" b="b"/>
              <a:pathLst>
                <a:path w="17746" h="15853" fill="none" extrusionOk="0">
                  <a:moveTo>
                    <a:pt x="1" y="0"/>
                  </a:moveTo>
                  <a:lnTo>
                    <a:pt x="17746" y="15852"/>
                  </a:lnTo>
                </a:path>
              </a:pathLst>
            </a:custGeom>
            <a:noFill/>
            <a:ln w="91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3" name="Google Shape;26983;p50"/>
            <p:cNvSpPr/>
            <p:nvPr/>
          </p:nvSpPr>
          <p:spPr>
            <a:xfrm rot="-1330268" flipH="1">
              <a:off x="1882898" y="4081835"/>
              <a:ext cx="480289" cy="184566"/>
            </a:xfrm>
            <a:custGeom>
              <a:avLst/>
              <a:gdLst/>
              <a:ahLst/>
              <a:cxnLst/>
              <a:rect l="l" t="t" r="r" b="b"/>
              <a:pathLst>
                <a:path w="7799" h="2997" extrusionOk="0">
                  <a:moveTo>
                    <a:pt x="7799" y="1"/>
                  </a:moveTo>
                  <a:lnTo>
                    <a:pt x="0" y="2911"/>
                  </a:lnTo>
                  <a:cubicBezTo>
                    <a:pt x="498" y="2970"/>
                    <a:pt x="968" y="2997"/>
                    <a:pt x="1411" y="2997"/>
                  </a:cubicBezTo>
                  <a:cubicBezTo>
                    <a:pt x="6100" y="2997"/>
                    <a:pt x="7799" y="1"/>
                    <a:pt x="77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4" name="Google Shape;26984;p50"/>
            <p:cNvSpPr/>
            <p:nvPr/>
          </p:nvSpPr>
          <p:spPr>
            <a:xfrm rot="-1330268" flipH="1">
              <a:off x="690643" y="4723373"/>
              <a:ext cx="243686" cy="428128"/>
            </a:xfrm>
            <a:custGeom>
              <a:avLst/>
              <a:gdLst/>
              <a:ahLst/>
              <a:cxnLst/>
              <a:rect l="l" t="t" r="r" b="b"/>
              <a:pathLst>
                <a:path w="3957" h="6952" extrusionOk="0">
                  <a:moveTo>
                    <a:pt x="3787" y="0"/>
                  </a:moveTo>
                  <a:cubicBezTo>
                    <a:pt x="1357" y="1809"/>
                    <a:pt x="1" y="4069"/>
                    <a:pt x="199" y="6951"/>
                  </a:cubicBezTo>
                  <a:cubicBezTo>
                    <a:pt x="3053" y="6104"/>
                    <a:pt x="3957" y="1554"/>
                    <a:pt x="37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5" name="Google Shape;26985;p50"/>
            <p:cNvSpPr/>
            <p:nvPr/>
          </p:nvSpPr>
          <p:spPr>
            <a:xfrm rot="-1330268" flipH="1">
              <a:off x="1534189" y="3706450"/>
              <a:ext cx="656048" cy="120950"/>
            </a:xfrm>
            <a:custGeom>
              <a:avLst/>
              <a:gdLst/>
              <a:ahLst/>
              <a:cxnLst/>
              <a:rect l="l" t="t" r="r" b="b"/>
              <a:pathLst>
                <a:path w="10653" h="1964" extrusionOk="0">
                  <a:moveTo>
                    <a:pt x="0" y="0"/>
                  </a:moveTo>
                  <a:lnTo>
                    <a:pt x="0" y="0"/>
                  </a:lnTo>
                  <a:cubicBezTo>
                    <a:pt x="2567" y="1489"/>
                    <a:pt x="4676" y="1963"/>
                    <a:pt x="6319" y="1963"/>
                  </a:cubicBezTo>
                  <a:cubicBezTo>
                    <a:pt x="9199" y="1963"/>
                    <a:pt x="10653" y="509"/>
                    <a:pt x="10653" y="509"/>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6" name="Google Shape;26986;p50"/>
            <p:cNvSpPr/>
            <p:nvPr/>
          </p:nvSpPr>
          <p:spPr>
            <a:xfrm rot="-1330268" flipH="1">
              <a:off x="1111614" y="2757596"/>
              <a:ext cx="499442" cy="657834"/>
            </a:xfrm>
            <a:custGeom>
              <a:avLst/>
              <a:gdLst/>
              <a:ahLst/>
              <a:cxnLst/>
              <a:rect l="l" t="t" r="r" b="b"/>
              <a:pathLst>
                <a:path w="8110" h="10682" extrusionOk="0">
                  <a:moveTo>
                    <a:pt x="0" y="0"/>
                  </a:moveTo>
                  <a:cubicBezTo>
                    <a:pt x="707" y="4945"/>
                    <a:pt x="6019" y="10172"/>
                    <a:pt x="8110" y="10681"/>
                  </a:cubicBezTo>
                  <a:cubicBezTo>
                    <a:pt x="7827" y="6499"/>
                    <a:pt x="6838" y="401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7" name="Google Shape;26987;p50"/>
            <p:cNvSpPr/>
            <p:nvPr/>
          </p:nvSpPr>
          <p:spPr>
            <a:xfrm rot="-1330268" flipH="1">
              <a:off x="717292" y="3682874"/>
              <a:ext cx="219299" cy="588183"/>
            </a:xfrm>
            <a:custGeom>
              <a:avLst/>
              <a:gdLst/>
              <a:ahLst/>
              <a:cxnLst/>
              <a:rect l="l" t="t" r="r" b="b"/>
              <a:pathLst>
                <a:path w="3561" h="9551" extrusionOk="0">
                  <a:moveTo>
                    <a:pt x="1413" y="0"/>
                  </a:moveTo>
                  <a:lnTo>
                    <a:pt x="1413" y="0"/>
                  </a:lnTo>
                  <a:cubicBezTo>
                    <a:pt x="0" y="3758"/>
                    <a:pt x="3052" y="9551"/>
                    <a:pt x="3052" y="9551"/>
                  </a:cubicBezTo>
                  <a:cubicBezTo>
                    <a:pt x="3561" y="5764"/>
                    <a:pt x="3391" y="2374"/>
                    <a:pt x="1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8" name="Google Shape;26988;p50"/>
            <p:cNvSpPr/>
            <p:nvPr/>
          </p:nvSpPr>
          <p:spPr>
            <a:xfrm rot="-1330268" flipH="1">
              <a:off x="1780738" y="3744930"/>
              <a:ext cx="823124" cy="289812"/>
            </a:xfrm>
            <a:custGeom>
              <a:avLst/>
              <a:gdLst/>
              <a:ahLst/>
              <a:cxnLst/>
              <a:rect l="l" t="t" r="r" b="b"/>
              <a:pathLst>
                <a:path w="13366" h="4706" extrusionOk="0">
                  <a:moveTo>
                    <a:pt x="1217" y="1"/>
                  </a:moveTo>
                  <a:cubicBezTo>
                    <a:pt x="815" y="1"/>
                    <a:pt x="409" y="15"/>
                    <a:pt x="1" y="43"/>
                  </a:cubicBezTo>
                  <a:cubicBezTo>
                    <a:pt x="5511" y="4084"/>
                    <a:pt x="13366" y="4706"/>
                    <a:pt x="13366" y="4706"/>
                  </a:cubicBezTo>
                  <a:cubicBezTo>
                    <a:pt x="9613" y="1678"/>
                    <a:pt x="5600" y="1"/>
                    <a:pt x="121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9" name="Google Shape;26989;p50"/>
            <p:cNvSpPr/>
            <p:nvPr/>
          </p:nvSpPr>
          <p:spPr>
            <a:xfrm rot="-1330268" flipH="1">
              <a:off x="1063117" y="4504938"/>
              <a:ext cx="407251" cy="346345"/>
            </a:xfrm>
            <a:custGeom>
              <a:avLst/>
              <a:gdLst/>
              <a:ahLst/>
              <a:cxnLst/>
              <a:rect l="l" t="t" r="r" b="b"/>
              <a:pathLst>
                <a:path w="6613" h="5624" extrusionOk="0">
                  <a:moveTo>
                    <a:pt x="6612" y="0"/>
                  </a:moveTo>
                  <a:cubicBezTo>
                    <a:pt x="3702" y="763"/>
                    <a:pt x="1498" y="2628"/>
                    <a:pt x="0" y="5623"/>
                  </a:cubicBezTo>
                  <a:cubicBezTo>
                    <a:pt x="4776" y="5312"/>
                    <a:pt x="6612" y="0"/>
                    <a:pt x="6612"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0" name="Google Shape;26990;p50"/>
            <p:cNvSpPr/>
            <p:nvPr/>
          </p:nvSpPr>
          <p:spPr>
            <a:xfrm rot="-1330268" flipH="1">
              <a:off x="1464374" y="3448845"/>
              <a:ext cx="443832" cy="344559"/>
            </a:xfrm>
            <a:custGeom>
              <a:avLst/>
              <a:gdLst/>
              <a:ahLst/>
              <a:cxnLst/>
              <a:rect l="l" t="t" r="r" b="b"/>
              <a:pathLst>
                <a:path w="7207" h="5595" extrusionOk="0">
                  <a:moveTo>
                    <a:pt x="1" y="0"/>
                  </a:moveTo>
                  <a:lnTo>
                    <a:pt x="1" y="0"/>
                  </a:lnTo>
                  <a:cubicBezTo>
                    <a:pt x="2346" y="3984"/>
                    <a:pt x="7206" y="5595"/>
                    <a:pt x="7206" y="5595"/>
                  </a:cubicBezTo>
                  <a:cubicBezTo>
                    <a:pt x="5878" y="2402"/>
                    <a:pt x="3533" y="481"/>
                    <a:pt x="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1" name="Google Shape;26991;p50"/>
            <p:cNvSpPr/>
            <p:nvPr/>
          </p:nvSpPr>
          <p:spPr>
            <a:xfrm rot="-1330268" flipH="1">
              <a:off x="1187540" y="3145114"/>
              <a:ext cx="758708" cy="204642"/>
            </a:xfrm>
            <a:custGeom>
              <a:avLst/>
              <a:gdLst/>
              <a:ahLst/>
              <a:cxnLst/>
              <a:rect l="l" t="t" r="r" b="b"/>
              <a:pathLst>
                <a:path w="12320" h="3323" extrusionOk="0">
                  <a:moveTo>
                    <a:pt x="4891" y="0"/>
                  </a:moveTo>
                  <a:cubicBezTo>
                    <a:pt x="2166" y="0"/>
                    <a:pt x="0" y="892"/>
                    <a:pt x="0" y="892"/>
                  </a:cubicBezTo>
                  <a:lnTo>
                    <a:pt x="12320" y="3322"/>
                  </a:lnTo>
                  <a:cubicBezTo>
                    <a:pt x="10146" y="697"/>
                    <a:pt x="7299" y="0"/>
                    <a:pt x="489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2" name="Google Shape;26992;p50"/>
            <p:cNvSpPr/>
            <p:nvPr/>
          </p:nvSpPr>
          <p:spPr>
            <a:xfrm rot="-1330268" flipH="1">
              <a:off x="-324972" y="3453059"/>
              <a:ext cx="1002393" cy="1275578"/>
            </a:xfrm>
            <a:custGeom>
              <a:avLst/>
              <a:gdLst/>
              <a:ahLst/>
              <a:cxnLst/>
              <a:rect l="l" t="t" r="r" b="b"/>
              <a:pathLst>
                <a:path w="16277" h="20713" fill="none" extrusionOk="0">
                  <a:moveTo>
                    <a:pt x="16276" y="20713"/>
                  </a:moveTo>
                  <a:lnTo>
                    <a:pt x="8167" y="9015"/>
                  </a:lnTo>
                  <a:lnTo>
                    <a:pt x="1" y="1"/>
                  </a:lnTo>
                </a:path>
              </a:pathLst>
            </a:custGeom>
            <a:noFill/>
            <a:ln w="91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3" name="Google Shape;26993;p50"/>
            <p:cNvSpPr/>
            <p:nvPr/>
          </p:nvSpPr>
          <p:spPr>
            <a:xfrm rot="-1330268" flipH="1">
              <a:off x="87480" y="3729172"/>
              <a:ext cx="584735" cy="182533"/>
            </a:xfrm>
            <a:custGeom>
              <a:avLst/>
              <a:gdLst/>
              <a:ahLst/>
              <a:cxnLst/>
              <a:rect l="l" t="t" r="r" b="b"/>
              <a:pathLst>
                <a:path w="9495" h="2964" extrusionOk="0">
                  <a:moveTo>
                    <a:pt x="1670" y="0"/>
                  </a:moveTo>
                  <a:cubicBezTo>
                    <a:pt x="1133" y="0"/>
                    <a:pt x="577" y="34"/>
                    <a:pt x="1" y="105"/>
                  </a:cubicBezTo>
                  <a:cubicBezTo>
                    <a:pt x="2660" y="1977"/>
                    <a:pt x="5841" y="2964"/>
                    <a:pt x="9093" y="2964"/>
                  </a:cubicBezTo>
                  <a:cubicBezTo>
                    <a:pt x="9227" y="2964"/>
                    <a:pt x="9361" y="2962"/>
                    <a:pt x="9495" y="2959"/>
                  </a:cubicBezTo>
                  <a:cubicBezTo>
                    <a:pt x="7301" y="1150"/>
                    <a:pt x="4798"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4" name="Google Shape;26994;p50"/>
            <p:cNvSpPr/>
            <p:nvPr/>
          </p:nvSpPr>
          <p:spPr>
            <a:xfrm rot="-1330268" flipH="1">
              <a:off x="192386" y="2811465"/>
              <a:ext cx="346345" cy="504738"/>
            </a:xfrm>
            <a:custGeom>
              <a:avLst/>
              <a:gdLst/>
              <a:ahLst/>
              <a:cxnLst/>
              <a:rect l="l" t="t" r="r" b="b"/>
              <a:pathLst>
                <a:path w="5624" h="8196" extrusionOk="0">
                  <a:moveTo>
                    <a:pt x="0" y="1"/>
                  </a:moveTo>
                  <a:lnTo>
                    <a:pt x="3956" y="8195"/>
                  </a:lnTo>
                  <a:cubicBezTo>
                    <a:pt x="5623" y="3703"/>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5" name="Google Shape;26995;p50"/>
            <p:cNvSpPr/>
            <p:nvPr/>
          </p:nvSpPr>
          <p:spPr>
            <a:xfrm rot="-1330268" flipH="1">
              <a:off x="-58090" y="3421836"/>
              <a:ext cx="205381" cy="609122"/>
            </a:xfrm>
            <a:custGeom>
              <a:avLst/>
              <a:gdLst/>
              <a:ahLst/>
              <a:cxnLst/>
              <a:rect l="l" t="t" r="r" b="b"/>
              <a:pathLst>
                <a:path w="3335" h="9891" extrusionOk="0">
                  <a:moveTo>
                    <a:pt x="1611" y="1"/>
                  </a:moveTo>
                  <a:lnTo>
                    <a:pt x="1611" y="1"/>
                  </a:lnTo>
                  <a:cubicBezTo>
                    <a:pt x="0" y="3166"/>
                    <a:pt x="848" y="7828"/>
                    <a:pt x="1950" y="9891"/>
                  </a:cubicBezTo>
                  <a:cubicBezTo>
                    <a:pt x="3193" y="6359"/>
                    <a:pt x="3334" y="3024"/>
                    <a:pt x="161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6" name="Google Shape;26996;p50"/>
            <p:cNvSpPr/>
            <p:nvPr/>
          </p:nvSpPr>
          <p:spPr>
            <a:xfrm rot="-1330268" flipH="1">
              <a:off x="330325" y="2990350"/>
              <a:ext cx="546430" cy="240360"/>
            </a:xfrm>
            <a:custGeom>
              <a:avLst/>
              <a:gdLst/>
              <a:ahLst/>
              <a:cxnLst/>
              <a:rect l="l" t="t" r="r" b="b"/>
              <a:pathLst>
                <a:path w="8873" h="3903" extrusionOk="0">
                  <a:moveTo>
                    <a:pt x="1435" y="0"/>
                  </a:moveTo>
                  <a:cubicBezTo>
                    <a:pt x="969" y="0"/>
                    <a:pt x="491" y="42"/>
                    <a:pt x="1" y="130"/>
                  </a:cubicBezTo>
                  <a:cubicBezTo>
                    <a:pt x="2110" y="2534"/>
                    <a:pt x="5128" y="3902"/>
                    <a:pt x="8316" y="3902"/>
                  </a:cubicBezTo>
                  <a:cubicBezTo>
                    <a:pt x="8501" y="3902"/>
                    <a:pt x="8687" y="3898"/>
                    <a:pt x="8873" y="3888"/>
                  </a:cubicBezTo>
                  <a:cubicBezTo>
                    <a:pt x="6665" y="1559"/>
                    <a:pt x="4269" y="0"/>
                    <a:pt x="1435"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97" name="Google Shape;26997;p50"/>
          <p:cNvSpPr/>
          <p:nvPr/>
        </p:nvSpPr>
        <p:spPr>
          <a:xfrm>
            <a:off x="843653" y="17182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98" name="Google Shape;26998;p50"/>
          <p:cNvGrpSpPr/>
          <p:nvPr/>
        </p:nvGrpSpPr>
        <p:grpSpPr>
          <a:xfrm>
            <a:off x="1326900" y="2232417"/>
            <a:ext cx="223981" cy="274679"/>
            <a:chOff x="7314226" y="2364570"/>
            <a:chExt cx="170431" cy="208992"/>
          </a:xfrm>
        </p:grpSpPr>
        <p:sp>
          <p:nvSpPr>
            <p:cNvPr id="26999" name="Google Shape;26999;p50"/>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0" name="Google Shape;27000;p50"/>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1" name="Google Shape;27001;p50"/>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2" name="Google Shape;27002;p50"/>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03" name="Google Shape;27003;p50"/>
          <p:cNvSpPr/>
          <p:nvPr/>
        </p:nvSpPr>
        <p:spPr>
          <a:xfrm>
            <a:off x="1102928" y="97204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4" name="Google Shape;27004;p50"/>
          <p:cNvSpPr/>
          <p:nvPr/>
        </p:nvSpPr>
        <p:spPr>
          <a:xfrm>
            <a:off x="7474453" y="3602822"/>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6">
            <a:extLst>
              <a:ext uri="{FF2B5EF4-FFF2-40B4-BE49-F238E27FC236}">
                <a16:creationId xmlns:a16="http://schemas.microsoft.com/office/drawing/2014/main" xmlns="" id="{E8CF83D0-E905-F0D4-AAD7-8BA82620EDBC}"/>
              </a:ext>
            </a:extLst>
          </p:cNvPr>
          <p:cNvSpPr txBox="1"/>
          <p:nvPr/>
        </p:nvSpPr>
        <p:spPr>
          <a:xfrm>
            <a:off x="1566894" y="2269106"/>
            <a:ext cx="6478147"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FF0000"/>
                </a:solidFill>
                <a:latin typeface="Times New Roman" panose="02020603050405020304" pitchFamily="18" charset="0"/>
                <a:cs typeface="Times New Roman" panose="02020603050405020304" pitchFamily="18" charset="0"/>
              </a:rPr>
              <a:t>KHỞI ĐỘNG</a:t>
            </a:r>
          </a:p>
        </p:txBody>
      </p:sp>
      <p:sp>
        <p:nvSpPr>
          <p:cNvPr id="9" name="TextBox 77">
            <a:extLst>
              <a:ext uri="{FF2B5EF4-FFF2-40B4-BE49-F238E27FC236}">
                <a16:creationId xmlns:a16="http://schemas.microsoft.com/office/drawing/2014/main" xmlns="" id="{4F81B8F5-BD4B-CAE1-A412-26A81216F88F}"/>
              </a:ext>
            </a:extLst>
          </p:cNvPr>
          <p:cNvSpPr txBox="1"/>
          <p:nvPr/>
        </p:nvSpPr>
        <p:spPr>
          <a:xfrm>
            <a:off x="3124839" y="1577804"/>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err="1">
                <a:solidFill>
                  <a:srgbClr val="FF0000"/>
                </a:solidFill>
                <a:latin typeface="Times New Roman" panose="02020603050405020304" pitchFamily="18" charset="0"/>
                <a:cs typeface="Times New Roman" panose="02020603050405020304" pitchFamily="18" charset="0"/>
              </a:rPr>
              <a:t>Hoạt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động</a:t>
            </a:r>
            <a:r>
              <a:rPr lang="en-US" sz="4000" b="1" dirty="0">
                <a:solidFill>
                  <a:srgbClr val="FF0000"/>
                </a:solidFill>
                <a:latin typeface="Times New Roman" panose="02020603050405020304" pitchFamily="18" charset="0"/>
                <a:cs typeface="Times New Roman" panose="02020603050405020304" pitchFamily="18" charset="0"/>
              </a:rPr>
              <a:t> 1</a:t>
            </a:r>
          </a:p>
        </p:txBody>
      </p:sp>
      <p:pic>
        <p:nvPicPr>
          <p:cNvPr id="10" name="Picture 9">
            <a:extLst>
              <a:ext uri="{FF2B5EF4-FFF2-40B4-BE49-F238E27FC236}">
                <a16:creationId xmlns:a16="http://schemas.microsoft.com/office/drawing/2014/main" xmlns="" id="{A7D529DE-C77B-89AD-F757-571D165F68CB}"/>
              </a:ext>
            </a:extLst>
          </p:cNvPr>
          <p:cNvPicPr>
            <a:picLocks noChangeAspect="1"/>
          </p:cNvPicPr>
          <p:nvPr/>
        </p:nvPicPr>
        <p:blipFill>
          <a:blip r:embed="rId3"/>
          <a:stretch>
            <a:fillRect/>
          </a:stretch>
        </p:blipFill>
        <p:spPr>
          <a:xfrm>
            <a:off x="4303024" y="687670"/>
            <a:ext cx="817233" cy="81723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FF4DC91-75A9-859B-7D0E-7D763E4F8DBD}"/>
              </a:ext>
            </a:extLst>
          </p:cNvPr>
          <p:cNvPicPr>
            <a:picLocks noChangeAspect="1"/>
          </p:cNvPicPr>
          <p:nvPr/>
        </p:nvPicPr>
        <p:blipFill>
          <a:blip r:embed="rId2"/>
          <a:stretch>
            <a:fillRect/>
          </a:stretch>
        </p:blipFill>
        <p:spPr>
          <a:xfrm>
            <a:off x="861060" y="703671"/>
            <a:ext cx="4805222" cy="4353866"/>
          </a:xfrm>
          <a:prstGeom prst="round2DiagRect">
            <a:avLst>
              <a:gd name="adj1" fmla="val 16667"/>
              <a:gd name="adj2" fmla="val 0"/>
            </a:avLst>
          </a:prstGeom>
          <a:ln w="88900" cap="sq">
            <a:solidFill>
              <a:schemeClr val="accent3">
                <a:lumMod val="60000"/>
                <a:lumOff val="40000"/>
              </a:schemeClr>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xmlns="" id="{59B9EBCE-67ED-8A0D-0F86-B14F42388686}"/>
              </a:ext>
            </a:extLst>
          </p:cNvPr>
          <p:cNvSpPr txBox="1"/>
          <p:nvPr/>
        </p:nvSpPr>
        <p:spPr>
          <a:xfrm>
            <a:off x="295274" y="85963"/>
            <a:ext cx="8553451" cy="369332"/>
          </a:xfrm>
          <a:prstGeom prst="rect">
            <a:avLst/>
          </a:prstGeom>
          <a:solidFill>
            <a:schemeClr val="accent6"/>
          </a:solidFill>
        </p:spPr>
        <p:txBody>
          <a:bodyPr wrap="square">
            <a:spAutoFit/>
          </a:bodyPr>
          <a:lstStyle/>
          <a:p>
            <a:pPr algn="ctr"/>
            <a:r>
              <a:rPr lang="en-US" sz="1800" b="1" dirty="0">
                <a:solidFill>
                  <a:schemeClr val="tx2"/>
                </a:solidFill>
              </a:rPr>
              <a:t>2. </a:t>
            </a:r>
            <a:r>
              <a:rPr lang="en-US" sz="1800" b="1" dirty="0" err="1">
                <a:solidFill>
                  <a:schemeClr val="tx2"/>
                </a:solidFill>
              </a:rPr>
              <a:t>Hãy</a:t>
            </a:r>
            <a:r>
              <a:rPr lang="en-US" sz="1800" b="1" dirty="0">
                <a:solidFill>
                  <a:schemeClr val="tx2"/>
                </a:solidFill>
              </a:rPr>
              <a:t> </a:t>
            </a:r>
            <a:r>
              <a:rPr lang="en-US" sz="1800" b="1" dirty="0" err="1">
                <a:solidFill>
                  <a:schemeClr val="tx2"/>
                </a:solidFill>
              </a:rPr>
              <a:t>nêu</a:t>
            </a:r>
            <a:r>
              <a:rPr lang="en-US" sz="1800" b="1" dirty="0">
                <a:solidFill>
                  <a:schemeClr val="tx2"/>
                </a:solidFill>
              </a:rPr>
              <a:t> </a:t>
            </a:r>
            <a:r>
              <a:rPr lang="en-US" sz="1800" b="1" dirty="0" err="1">
                <a:solidFill>
                  <a:schemeClr val="tx2"/>
                </a:solidFill>
              </a:rPr>
              <a:t>những</a:t>
            </a:r>
            <a:r>
              <a:rPr lang="en-US" sz="1800" b="1" dirty="0">
                <a:solidFill>
                  <a:schemeClr val="tx2"/>
                </a:solidFill>
              </a:rPr>
              <a:t> </a:t>
            </a:r>
            <a:r>
              <a:rPr lang="en-US" sz="1800" b="1" dirty="0" err="1">
                <a:solidFill>
                  <a:schemeClr val="tx2"/>
                </a:solidFill>
              </a:rPr>
              <a:t>nét</a:t>
            </a:r>
            <a:r>
              <a:rPr lang="en-US" sz="1800" b="1" dirty="0">
                <a:solidFill>
                  <a:schemeClr val="tx2"/>
                </a:solidFill>
              </a:rPr>
              <a:t> </a:t>
            </a:r>
            <a:r>
              <a:rPr lang="en-US" sz="1800" b="1" dirty="0" err="1">
                <a:solidFill>
                  <a:schemeClr val="tx2"/>
                </a:solidFill>
              </a:rPr>
              <a:t>đặc</a:t>
            </a:r>
            <a:r>
              <a:rPr lang="en-US" sz="1800" b="1" dirty="0">
                <a:solidFill>
                  <a:schemeClr val="tx2"/>
                </a:solidFill>
              </a:rPr>
              <a:t> </a:t>
            </a:r>
            <a:r>
              <a:rPr lang="en-US" sz="1800" b="1" dirty="0" err="1">
                <a:solidFill>
                  <a:schemeClr val="tx2"/>
                </a:solidFill>
              </a:rPr>
              <a:t>sắc</a:t>
            </a:r>
            <a:r>
              <a:rPr lang="en-US" sz="1800" b="1" dirty="0">
                <a:solidFill>
                  <a:schemeClr val="tx2"/>
                </a:solidFill>
              </a:rPr>
              <a:t> </a:t>
            </a:r>
            <a:r>
              <a:rPr lang="en-US" sz="1800" b="1" dirty="0" err="1">
                <a:solidFill>
                  <a:schemeClr val="tx2"/>
                </a:solidFill>
              </a:rPr>
              <a:t>của</a:t>
            </a:r>
            <a:r>
              <a:rPr lang="en-US" sz="1800" b="1" dirty="0">
                <a:solidFill>
                  <a:schemeClr val="tx2"/>
                </a:solidFill>
              </a:rPr>
              <a:t> </a:t>
            </a:r>
            <a:r>
              <a:rPr lang="en-US" sz="1800" b="1" dirty="0" err="1">
                <a:solidFill>
                  <a:schemeClr val="tx2"/>
                </a:solidFill>
              </a:rPr>
              <a:t>các</a:t>
            </a:r>
            <a:r>
              <a:rPr lang="en-US" sz="1800" b="1" dirty="0">
                <a:solidFill>
                  <a:schemeClr val="tx2"/>
                </a:solidFill>
              </a:rPr>
              <a:t> </a:t>
            </a:r>
            <a:r>
              <a:rPr lang="en-US" sz="1800" b="1" dirty="0" err="1">
                <a:solidFill>
                  <a:schemeClr val="tx2"/>
                </a:solidFill>
              </a:rPr>
              <a:t>dân</a:t>
            </a:r>
            <a:r>
              <a:rPr lang="en-US" sz="1800" b="1" dirty="0">
                <a:solidFill>
                  <a:schemeClr val="tx2"/>
                </a:solidFill>
              </a:rPr>
              <a:t> </a:t>
            </a:r>
            <a:r>
              <a:rPr lang="en-US" sz="1800" b="1" dirty="0" err="1">
                <a:solidFill>
                  <a:schemeClr val="tx2"/>
                </a:solidFill>
              </a:rPr>
              <a:t>tộc</a:t>
            </a:r>
            <a:r>
              <a:rPr lang="en-US" sz="1800" b="1" dirty="0">
                <a:solidFill>
                  <a:schemeClr val="tx2"/>
                </a:solidFill>
              </a:rPr>
              <a:t> </a:t>
            </a:r>
            <a:r>
              <a:rPr lang="en-US" sz="1800" b="1" dirty="0" err="1">
                <a:solidFill>
                  <a:schemeClr val="tx2"/>
                </a:solidFill>
              </a:rPr>
              <a:t>trong</a:t>
            </a:r>
            <a:r>
              <a:rPr lang="en-US" sz="1800" b="1" dirty="0">
                <a:solidFill>
                  <a:schemeClr val="tx2"/>
                </a:solidFill>
              </a:rPr>
              <a:t> </a:t>
            </a:r>
            <a:r>
              <a:rPr lang="en-US" sz="1800" b="1" dirty="0" err="1">
                <a:solidFill>
                  <a:schemeClr val="tx2"/>
                </a:solidFill>
              </a:rPr>
              <a:t>hình</a:t>
            </a:r>
            <a:r>
              <a:rPr lang="en-US" sz="1800" b="1" dirty="0">
                <a:solidFill>
                  <a:schemeClr val="tx2"/>
                </a:solidFill>
              </a:rPr>
              <a:t> </a:t>
            </a:r>
            <a:r>
              <a:rPr lang="en-US" sz="1800" b="1" dirty="0" err="1">
                <a:solidFill>
                  <a:schemeClr val="tx2"/>
                </a:solidFill>
              </a:rPr>
              <a:t>ảnh</a:t>
            </a:r>
            <a:r>
              <a:rPr lang="en-US" sz="1800" b="1" dirty="0">
                <a:solidFill>
                  <a:schemeClr val="tx2"/>
                </a:solidFill>
              </a:rPr>
              <a:t>, </a:t>
            </a:r>
            <a:r>
              <a:rPr lang="en-US" sz="1800" b="1" dirty="0" err="1">
                <a:solidFill>
                  <a:schemeClr val="tx2"/>
                </a:solidFill>
              </a:rPr>
              <a:t>thông</a:t>
            </a:r>
            <a:r>
              <a:rPr lang="en-US" sz="1800" b="1" dirty="0">
                <a:solidFill>
                  <a:schemeClr val="tx2"/>
                </a:solidFill>
              </a:rPr>
              <a:t> tin này.</a:t>
            </a:r>
          </a:p>
        </p:txBody>
      </p:sp>
      <p:sp>
        <p:nvSpPr>
          <p:cNvPr id="2" name="Rectangle 1">
            <a:extLst>
              <a:ext uri="{FF2B5EF4-FFF2-40B4-BE49-F238E27FC236}">
                <a16:creationId xmlns:a16="http://schemas.microsoft.com/office/drawing/2014/main" xmlns="" id="{77193B16-C805-C3C3-2A5E-AA33555DB68C}"/>
              </a:ext>
            </a:extLst>
          </p:cNvPr>
          <p:cNvSpPr/>
          <p:nvPr/>
        </p:nvSpPr>
        <p:spPr>
          <a:xfrm>
            <a:off x="5838669" y="554636"/>
            <a:ext cx="3245370" cy="45029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TRANG PHỤC KIMONO CỦA NGƯỜI NHẬT BẢN, THƯỜNG ĐƯỢC MẶC VÀO DỊP LỄ, TẾT, CƯỚI HỎI…</a:t>
            </a:r>
          </a:p>
        </p:txBody>
      </p:sp>
    </p:spTree>
    <p:extLst>
      <p:ext uri="{BB962C8B-B14F-4D97-AF65-F5344CB8AC3E}">
        <p14:creationId xmlns:p14="http://schemas.microsoft.com/office/powerpoint/2010/main" val="3811669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9B9EBCE-67ED-8A0D-0F86-B14F42388686}"/>
              </a:ext>
            </a:extLst>
          </p:cNvPr>
          <p:cNvSpPr txBox="1"/>
          <p:nvPr/>
        </p:nvSpPr>
        <p:spPr>
          <a:xfrm>
            <a:off x="295274" y="85963"/>
            <a:ext cx="8553451" cy="369332"/>
          </a:xfrm>
          <a:prstGeom prst="rect">
            <a:avLst/>
          </a:prstGeom>
          <a:solidFill>
            <a:schemeClr val="accent6"/>
          </a:solidFill>
        </p:spPr>
        <p:txBody>
          <a:bodyPr wrap="square">
            <a:spAutoFit/>
          </a:bodyPr>
          <a:lstStyle/>
          <a:p>
            <a:pPr algn="ctr"/>
            <a:r>
              <a:rPr lang="en-US" sz="1800" b="1" dirty="0">
                <a:solidFill>
                  <a:schemeClr val="tx2"/>
                </a:solidFill>
              </a:rPr>
              <a:t>2. </a:t>
            </a:r>
            <a:r>
              <a:rPr lang="en-US" sz="1800" b="1" dirty="0" err="1">
                <a:solidFill>
                  <a:schemeClr val="tx2"/>
                </a:solidFill>
              </a:rPr>
              <a:t>Hãy</a:t>
            </a:r>
            <a:r>
              <a:rPr lang="en-US" sz="1800" b="1" dirty="0">
                <a:solidFill>
                  <a:schemeClr val="tx2"/>
                </a:solidFill>
              </a:rPr>
              <a:t> </a:t>
            </a:r>
            <a:r>
              <a:rPr lang="en-US" sz="1800" b="1" dirty="0" err="1">
                <a:solidFill>
                  <a:schemeClr val="tx2"/>
                </a:solidFill>
              </a:rPr>
              <a:t>nêu</a:t>
            </a:r>
            <a:r>
              <a:rPr lang="en-US" sz="1800" b="1" dirty="0">
                <a:solidFill>
                  <a:schemeClr val="tx2"/>
                </a:solidFill>
              </a:rPr>
              <a:t> </a:t>
            </a:r>
            <a:r>
              <a:rPr lang="en-US" sz="1800" b="1" dirty="0" err="1">
                <a:solidFill>
                  <a:schemeClr val="tx2"/>
                </a:solidFill>
              </a:rPr>
              <a:t>những</a:t>
            </a:r>
            <a:r>
              <a:rPr lang="en-US" sz="1800" b="1" dirty="0">
                <a:solidFill>
                  <a:schemeClr val="tx2"/>
                </a:solidFill>
              </a:rPr>
              <a:t> </a:t>
            </a:r>
            <a:r>
              <a:rPr lang="en-US" sz="1800" b="1" dirty="0" err="1">
                <a:solidFill>
                  <a:schemeClr val="tx2"/>
                </a:solidFill>
              </a:rPr>
              <a:t>nét</a:t>
            </a:r>
            <a:r>
              <a:rPr lang="en-US" sz="1800" b="1" dirty="0">
                <a:solidFill>
                  <a:schemeClr val="tx2"/>
                </a:solidFill>
              </a:rPr>
              <a:t> </a:t>
            </a:r>
            <a:r>
              <a:rPr lang="en-US" sz="1800" b="1" dirty="0" err="1">
                <a:solidFill>
                  <a:schemeClr val="tx2"/>
                </a:solidFill>
              </a:rPr>
              <a:t>đặc</a:t>
            </a:r>
            <a:r>
              <a:rPr lang="en-US" sz="1800" b="1" dirty="0">
                <a:solidFill>
                  <a:schemeClr val="tx2"/>
                </a:solidFill>
              </a:rPr>
              <a:t> </a:t>
            </a:r>
            <a:r>
              <a:rPr lang="en-US" sz="1800" b="1" dirty="0" err="1">
                <a:solidFill>
                  <a:schemeClr val="tx2"/>
                </a:solidFill>
              </a:rPr>
              <a:t>sắc</a:t>
            </a:r>
            <a:r>
              <a:rPr lang="en-US" sz="1800" b="1" dirty="0">
                <a:solidFill>
                  <a:schemeClr val="tx2"/>
                </a:solidFill>
              </a:rPr>
              <a:t> </a:t>
            </a:r>
            <a:r>
              <a:rPr lang="en-US" sz="1800" b="1" dirty="0" err="1">
                <a:solidFill>
                  <a:schemeClr val="tx2"/>
                </a:solidFill>
              </a:rPr>
              <a:t>của</a:t>
            </a:r>
            <a:r>
              <a:rPr lang="en-US" sz="1800" b="1" dirty="0">
                <a:solidFill>
                  <a:schemeClr val="tx2"/>
                </a:solidFill>
              </a:rPr>
              <a:t> </a:t>
            </a:r>
            <a:r>
              <a:rPr lang="en-US" sz="1800" b="1" dirty="0" err="1">
                <a:solidFill>
                  <a:schemeClr val="tx2"/>
                </a:solidFill>
              </a:rPr>
              <a:t>các</a:t>
            </a:r>
            <a:r>
              <a:rPr lang="en-US" sz="1800" b="1" dirty="0">
                <a:solidFill>
                  <a:schemeClr val="tx2"/>
                </a:solidFill>
              </a:rPr>
              <a:t> </a:t>
            </a:r>
            <a:r>
              <a:rPr lang="en-US" sz="1800" b="1" dirty="0" err="1">
                <a:solidFill>
                  <a:schemeClr val="tx2"/>
                </a:solidFill>
              </a:rPr>
              <a:t>dân</a:t>
            </a:r>
            <a:r>
              <a:rPr lang="en-US" sz="1800" b="1" dirty="0">
                <a:solidFill>
                  <a:schemeClr val="tx2"/>
                </a:solidFill>
              </a:rPr>
              <a:t> </a:t>
            </a:r>
            <a:r>
              <a:rPr lang="en-US" sz="1800" b="1" dirty="0" err="1">
                <a:solidFill>
                  <a:schemeClr val="tx2"/>
                </a:solidFill>
              </a:rPr>
              <a:t>tộc</a:t>
            </a:r>
            <a:r>
              <a:rPr lang="en-US" sz="1800" b="1" dirty="0">
                <a:solidFill>
                  <a:schemeClr val="tx2"/>
                </a:solidFill>
              </a:rPr>
              <a:t> </a:t>
            </a:r>
            <a:r>
              <a:rPr lang="en-US" sz="1800" b="1" dirty="0" err="1">
                <a:solidFill>
                  <a:schemeClr val="tx2"/>
                </a:solidFill>
              </a:rPr>
              <a:t>trong</a:t>
            </a:r>
            <a:r>
              <a:rPr lang="en-US" sz="1800" b="1" dirty="0">
                <a:solidFill>
                  <a:schemeClr val="tx2"/>
                </a:solidFill>
              </a:rPr>
              <a:t> </a:t>
            </a:r>
            <a:r>
              <a:rPr lang="en-US" sz="1800" b="1" dirty="0" err="1">
                <a:solidFill>
                  <a:schemeClr val="tx2"/>
                </a:solidFill>
              </a:rPr>
              <a:t>hình</a:t>
            </a:r>
            <a:r>
              <a:rPr lang="en-US" sz="1800" b="1" dirty="0">
                <a:solidFill>
                  <a:schemeClr val="tx2"/>
                </a:solidFill>
              </a:rPr>
              <a:t> </a:t>
            </a:r>
            <a:r>
              <a:rPr lang="en-US" sz="1800" b="1" dirty="0" err="1">
                <a:solidFill>
                  <a:schemeClr val="tx2"/>
                </a:solidFill>
              </a:rPr>
              <a:t>ảnh</a:t>
            </a:r>
            <a:r>
              <a:rPr lang="en-US" sz="1800" b="1" dirty="0">
                <a:solidFill>
                  <a:schemeClr val="tx2"/>
                </a:solidFill>
              </a:rPr>
              <a:t>, </a:t>
            </a:r>
            <a:r>
              <a:rPr lang="en-US" sz="1800" b="1" dirty="0" err="1">
                <a:solidFill>
                  <a:schemeClr val="tx2"/>
                </a:solidFill>
              </a:rPr>
              <a:t>thông</a:t>
            </a:r>
            <a:r>
              <a:rPr lang="en-US" sz="1800" b="1" dirty="0">
                <a:solidFill>
                  <a:schemeClr val="tx2"/>
                </a:solidFill>
              </a:rPr>
              <a:t> tin này.</a:t>
            </a:r>
          </a:p>
        </p:txBody>
      </p:sp>
      <p:pic>
        <p:nvPicPr>
          <p:cNvPr id="5" name="Picture 4">
            <a:extLst>
              <a:ext uri="{FF2B5EF4-FFF2-40B4-BE49-F238E27FC236}">
                <a16:creationId xmlns:a16="http://schemas.microsoft.com/office/drawing/2014/main" xmlns="" id="{CE785F14-A273-9CF8-958B-7C89593D2C6D}"/>
              </a:ext>
            </a:extLst>
          </p:cNvPr>
          <p:cNvPicPr>
            <a:picLocks noChangeAspect="1"/>
          </p:cNvPicPr>
          <p:nvPr/>
        </p:nvPicPr>
        <p:blipFill>
          <a:blip r:embed="rId2"/>
          <a:stretch>
            <a:fillRect/>
          </a:stretch>
        </p:blipFill>
        <p:spPr>
          <a:xfrm>
            <a:off x="691200" y="562132"/>
            <a:ext cx="8316000" cy="4370560"/>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88939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9B9EBCE-67ED-8A0D-0F86-B14F42388686}"/>
              </a:ext>
            </a:extLst>
          </p:cNvPr>
          <p:cNvSpPr txBox="1"/>
          <p:nvPr/>
        </p:nvSpPr>
        <p:spPr>
          <a:xfrm>
            <a:off x="295274" y="85963"/>
            <a:ext cx="8553451" cy="369332"/>
          </a:xfrm>
          <a:prstGeom prst="rect">
            <a:avLst/>
          </a:prstGeom>
          <a:solidFill>
            <a:schemeClr val="accent6"/>
          </a:solidFill>
        </p:spPr>
        <p:txBody>
          <a:bodyPr wrap="square">
            <a:spAutoFit/>
          </a:bodyPr>
          <a:lstStyle/>
          <a:p>
            <a:pPr algn="ctr"/>
            <a:r>
              <a:rPr lang="en-US" sz="1800" b="1" dirty="0">
                <a:solidFill>
                  <a:schemeClr val="tx2"/>
                </a:solidFill>
              </a:rPr>
              <a:t>2. </a:t>
            </a:r>
            <a:r>
              <a:rPr lang="en-US" sz="1800" b="1" dirty="0" err="1">
                <a:solidFill>
                  <a:schemeClr val="tx2"/>
                </a:solidFill>
              </a:rPr>
              <a:t>Hãy</a:t>
            </a:r>
            <a:r>
              <a:rPr lang="en-US" sz="1800" b="1" dirty="0">
                <a:solidFill>
                  <a:schemeClr val="tx2"/>
                </a:solidFill>
              </a:rPr>
              <a:t> </a:t>
            </a:r>
            <a:r>
              <a:rPr lang="en-US" sz="1800" b="1" dirty="0" err="1">
                <a:solidFill>
                  <a:schemeClr val="tx2"/>
                </a:solidFill>
              </a:rPr>
              <a:t>nêu</a:t>
            </a:r>
            <a:r>
              <a:rPr lang="en-US" sz="1800" b="1" dirty="0">
                <a:solidFill>
                  <a:schemeClr val="tx2"/>
                </a:solidFill>
              </a:rPr>
              <a:t> </a:t>
            </a:r>
            <a:r>
              <a:rPr lang="en-US" sz="1800" b="1" dirty="0" err="1">
                <a:solidFill>
                  <a:schemeClr val="tx2"/>
                </a:solidFill>
              </a:rPr>
              <a:t>những</a:t>
            </a:r>
            <a:r>
              <a:rPr lang="en-US" sz="1800" b="1" dirty="0">
                <a:solidFill>
                  <a:schemeClr val="tx2"/>
                </a:solidFill>
              </a:rPr>
              <a:t> </a:t>
            </a:r>
            <a:r>
              <a:rPr lang="en-US" sz="1800" b="1" dirty="0" err="1">
                <a:solidFill>
                  <a:schemeClr val="tx2"/>
                </a:solidFill>
              </a:rPr>
              <a:t>nét</a:t>
            </a:r>
            <a:r>
              <a:rPr lang="en-US" sz="1800" b="1" dirty="0">
                <a:solidFill>
                  <a:schemeClr val="tx2"/>
                </a:solidFill>
              </a:rPr>
              <a:t> </a:t>
            </a:r>
            <a:r>
              <a:rPr lang="en-US" sz="1800" b="1" dirty="0" err="1">
                <a:solidFill>
                  <a:schemeClr val="tx2"/>
                </a:solidFill>
              </a:rPr>
              <a:t>đặc</a:t>
            </a:r>
            <a:r>
              <a:rPr lang="en-US" sz="1800" b="1" dirty="0">
                <a:solidFill>
                  <a:schemeClr val="tx2"/>
                </a:solidFill>
              </a:rPr>
              <a:t> </a:t>
            </a:r>
            <a:r>
              <a:rPr lang="en-US" sz="1800" b="1" dirty="0" err="1">
                <a:solidFill>
                  <a:schemeClr val="tx2"/>
                </a:solidFill>
              </a:rPr>
              <a:t>sắc</a:t>
            </a:r>
            <a:r>
              <a:rPr lang="en-US" sz="1800" b="1" dirty="0">
                <a:solidFill>
                  <a:schemeClr val="tx2"/>
                </a:solidFill>
              </a:rPr>
              <a:t> </a:t>
            </a:r>
            <a:r>
              <a:rPr lang="en-US" sz="1800" b="1" dirty="0" err="1">
                <a:solidFill>
                  <a:schemeClr val="tx2"/>
                </a:solidFill>
              </a:rPr>
              <a:t>của</a:t>
            </a:r>
            <a:r>
              <a:rPr lang="en-US" sz="1800" b="1" dirty="0">
                <a:solidFill>
                  <a:schemeClr val="tx2"/>
                </a:solidFill>
              </a:rPr>
              <a:t> </a:t>
            </a:r>
            <a:r>
              <a:rPr lang="en-US" sz="1800" b="1" dirty="0" err="1">
                <a:solidFill>
                  <a:schemeClr val="tx2"/>
                </a:solidFill>
              </a:rPr>
              <a:t>các</a:t>
            </a:r>
            <a:r>
              <a:rPr lang="en-US" sz="1800" b="1" dirty="0">
                <a:solidFill>
                  <a:schemeClr val="tx2"/>
                </a:solidFill>
              </a:rPr>
              <a:t> </a:t>
            </a:r>
            <a:r>
              <a:rPr lang="en-US" sz="1800" b="1" dirty="0" err="1">
                <a:solidFill>
                  <a:schemeClr val="tx2"/>
                </a:solidFill>
              </a:rPr>
              <a:t>dân</a:t>
            </a:r>
            <a:r>
              <a:rPr lang="en-US" sz="1800" b="1" dirty="0">
                <a:solidFill>
                  <a:schemeClr val="tx2"/>
                </a:solidFill>
              </a:rPr>
              <a:t> </a:t>
            </a:r>
            <a:r>
              <a:rPr lang="en-US" sz="1800" b="1" dirty="0" err="1">
                <a:solidFill>
                  <a:schemeClr val="tx2"/>
                </a:solidFill>
              </a:rPr>
              <a:t>tộc</a:t>
            </a:r>
            <a:r>
              <a:rPr lang="en-US" sz="1800" b="1" dirty="0">
                <a:solidFill>
                  <a:schemeClr val="tx2"/>
                </a:solidFill>
              </a:rPr>
              <a:t> </a:t>
            </a:r>
            <a:r>
              <a:rPr lang="en-US" sz="1800" b="1" dirty="0" err="1">
                <a:solidFill>
                  <a:schemeClr val="tx2"/>
                </a:solidFill>
              </a:rPr>
              <a:t>trong</a:t>
            </a:r>
            <a:r>
              <a:rPr lang="en-US" sz="1800" b="1" dirty="0">
                <a:solidFill>
                  <a:schemeClr val="tx2"/>
                </a:solidFill>
              </a:rPr>
              <a:t> </a:t>
            </a:r>
            <a:r>
              <a:rPr lang="en-US" sz="1800" b="1" dirty="0" err="1">
                <a:solidFill>
                  <a:schemeClr val="tx2"/>
                </a:solidFill>
              </a:rPr>
              <a:t>hình</a:t>
            </a:r>
            <a:r>
              <a:rPr lang="en-US" sz="1800" b="1" dirty="0">
                <a:solidFill>
                  <a:schemeClr val="tx2"/>
                </a:solidFill>
              </a:rPr>
              <a:t> </a:t>
            </a:r>
            <a:r>
              <a:rPr lang="en-US" sz="1800" b="1" dirty="0" err="1">
                <a:solidFill>
                  <a:schemeClr val="tx2"/>
                </a:solidFill>
              </a:rPr>
              <a:t>ảnh</a:t>
            </a:r>
            <a:r>
              <a:rPr lang="en-US" sz="1800" b="1" dirty="0">
                <a:solidFill>
                  <a:schemeClr val="tx2"/>
                </a:solidFill>
              </a:rPr>
              <a:t>, </a:t>
            </a:r>
            <a:r>
              <a:rPr lang="en-US" sz="1800" b="1" dirty="0" err="1">
                <a:solidFill>
                  <a:schemeClr val="tx2"/>
                </a:solidFill>
              </a:rPr>
              <a:t>thông</a:t>
            </a:r>
            <a:r>
              <a:rPr lang="en-US" sz="1800" b="1" dirty="0">
                <a:solidFill>
                  <a:schemeClr val="tx2"/>
                </a:solidFill>
              </a:rPr>
              <a:t> tin này.</a:t>
            </a:r>
          </a:p>
        </p:txBody>
      </p:sp>
      <p:pic>
        <p:nvPicPr>
          <p:cNvPr id="5" name="Picture 4">
            <a:extLst>
              <a:ext uri="{FF2B5EF4-FFF2-40B4-BE49-F238E27FC236}">
                <a16:creationId xmlns:a16="http://schemas.microsoft.com/office/drawing/2014/main" xmlns="" id="{CE785F14-A273-9CF8-958B-7C89593D2C6D}"/>
              </a:ext>
            </a:extLst>
          </p:cNvPr>
          <p:cNvPicPr>
            <a:picLocks noChangeAspect="1"/>
          </p:cNvPicPr>
          <p:nvPr/>
        </p:nvPicPr>
        <p:blipFill>
          <a:blip r:embed="rId2"/>
          <a:stretch>
            <a:fillRect/>
          </a:stretch>
        </p:blipFill>
        <p:spPr>
          <a:xfrm>
            <a:off x="1045030" y="562132"/>
            <a:ext cx="4501331" cy="4370560"/>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
        <p:nvSpPr>
          <p:cNvPr id="2" name="Rectangle 1">
            <a:extLst>
              <a:ext uri="{FF2B5EF4-FFF2-40B4-BE49-F238E27FC236}">
                <a16:creationId xmlns:a16="http://schemas.microsoft.com/office/drawing/2014/main" xmlns="" id="{2524F8F3-1A91-C4C9-5733-68FBC7B162D8}"/>
              </a:ext>
            </a:extLst>
          </p:cNvPr>
          <p:cNvSpPr/>
          <p:nvPr/>
        </p:nvSpPr>
        <p:spPr>
          <a:xfrm>
            <a:off x="5808689" y="455295"/>
            <a:ext cx="3207895" cy="4602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LỄ HỘI RIO CARNIVAL CỦA NƯỚC BRAZIL, TRONG LỄ HỘI NÀY NHỮNG VŨ CÔNG SAMPA ĐƯỢC HÓA TRANG ĐẦY MÀU SẮC.</a:t>
            </a:r>
          </a:p>
        </p:txBody>
      </p:sp>
    </p:spTree>
    <p:extLst>
      <p:ext uri="{BB962C8B-B14F-4D97-AF65-F5344CB8AC3E}">
        <p14:creationId xmlns:p14="http://schemas.microsoft.com/office/powerpoint/2010/main" val="2769940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345"/>
        <p:cNvGrpSpPr/>
        <p:nvPr/>
      </p:nvGrpSpPr>
      <p:grpSpPr>
        <a:xfrm>
          <a:off x="0" y="0"/>
          <a:ext cx="0" cy="0"/>
          <a:chOff x="0" y="0"/>
          <a:chExt cx="0" cy="0"/>
        </a:xfrm>
      </p:grpSpPr>
      <p:pic>
        <p:nvPicPr>
          <p:cNvPr id="27348" name="Google Shape;27348;p59"/>
          <p:cNvPicPr preferRelativeResize="0"/>
          <p:nvPr/>
        </p:nvPicPr>
        <p:blipFill rotWithShape="1">
          <a:blip r:embed="rId3">
            <a:alphaModFix/>
          </a:blip>
          <a:srcRect l="8205" t="25538" r="2308" b="14820"/>
          <a:stretch/>
        </p:blipFill>
        <p:spPr>
          <a:xfrm>
            <a:off x="5130299" y="1083225"/>
            <a:ext cx="3855571" cy="3293700"/>
          </a:xfrm>
          <a:prstGeom prst="ellipse">
            <a:avLst/>
          </a:prstGeom>
          <a:noFill/>
          <a:ln w="9525" cap="flat" cmpd="sng">
            <a:solidFill>
              <a:schemeClr val="lt2"/>
            </a:solidFill>
            <a:prstDash val="solid"/>
            <a:round/>
            <a:headEnd type="none" w="sm" len="sm"/>
            <a:tailEnd type="none" w="sm" len="sm"/>
          </a:ln>
        </p:spPr>
      </p:pic>
      <p:grpSp>
        <p:nvGrpSpPr>
          <p:cNvPr id="27349" name="Google Shape;27349;p59"/>
          <p:cNvGrpSpPr/>
          <p:nvPr/>
        </p:nvGrpSpPr>
        <p:grpSpPr>
          <a:xfrm>
            <a:off x="7594084" y="1136177"/>
            <a:ext cx="911939" cy="893896"/>
            <a:chOff x="7683447" y="2854250"/>
            <a:chExt cx="1259236" cy="1234322"/>
          </a:xfrm>
        </p:grpSpPr>
        <p:sp>
          <p:nvSpPr>
            <p:cNvPr id="27350" name="Google Shape;27350;p59"/>
            <p:cNvSpPr/>
            <p:nvPr/>
          </p:nvSpPr>
          <p:spPr>
            <a:xfrm rot="8706649" flipH="1">
              <a:off x="7840220" y="3048742"/>
              <a:ext cx="945689" cy="84533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1" name="Google Shape;27351;p59"/>
            <p:cNvSpPr/>
            <p:nvPr/>
          </p:nvSpPr>
          <p:spPr>
            <a:xfrm rot="8706649" flipH="1">
              <a:off x="8030714" y="3273829"/>
              <a:ext cx="543366" cy="453406"/>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2" name="Google Shape;27352;p59"/>
            <p:cNvSpPr/>
            <p:nvPr/>
          </p:nvSpPr>
          <p:spPr>
            <a:xfrm rot="8706649" flipH="1">
              <a:off x="8213444" y="3423440"/>
              <a:ext cx="137735" cy="62264"/>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3" name="Google Shape;27353;p59"/>
            <p:cNvSpPr/>
            <p:nvPr/>
          </p:nvSpPr>
          <p:spPr>
            <a:xfrm rot="8706649" flipH="1">
              <a:off x="8268996" y="3481266"/>
              <a:ext cx="78971" cy="63971"/>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4" name="Google Shape;27354;p59"/>
            <p:cNvSpPr/>
            <p:nvPr/>
          </p:nvSpPr>
          <p:spPr>
            <a:xfrm rot="8706649" flipH="1">
              <a:off x="8298920" y="3458823"/>
              <a:ext cx="69177"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5" name="Google Shape;27355;p59"/>
            <p:cNvSpPr/>
            <p:nvPr/>
          </p:nvSpPr>
          <p:spPr>
            <a:xfrm rot="8706649" flipH="1">
              <a:off x="8497574" y="3034101"/>
              <a:ext cx="140594" cy="117592"/>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6" name="Google Shape;27356;p59"/>
            <p:cNvSpPr/>
            <p:nvPr/>
          </p:nvSpPr>
          <p:spPr>
            <a:xfrm rot="8706649" flipH="1">
              <a:off x="8662182" y="3085515"/>
              <a:ext cx="77819"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xmlns="" id="{F77A1C25-5C12-6DF7-BB39-48540E65F9D8}"/>
              </a:ext>
            </a:extLst>
          </p:cNvPr>
          <p:cNvSpPr txBox="1"/>
          <p:nvPr/>
        </p:nvSpPr>
        <p:spPr>
          <a:xfrm>
            <a:off x="103128" y="1136176"/>
            <a:ext cx="4885534" cy="2862322"/>
          </a:xfrm>
          <a:prstGeom prst="rect">
            <a:avLst/>
          </a:prstGeom>
          <a:noFill/>
        </p:spPr>
        <p:txBody>
          <a:bodyPr wrap="square">
            <a:spAutoFit/>
          </a:bodyPr>
          <a:lstStyle/>
          <a:p>
            <a:pPr algn="just"/>
            <a:r>
              <a:rPr lang="en-US" sz="3600" b="1" dirty="0">
                <a:solidFill>
                  <a:schemeClr val="accent4">
                    <a:lumMod val="75000"/>
                  </a:schemeClr>
                </a:solidFill>
                <a:latin typeface="Times New Roman" panose="02020603050405020304" pitchFamily="18" charset="0"/>
                <a:cs typeface="Times New Roman" panose="02020603050405020304" pitchFamily="18" charset="0"/>
              </a:rPr>
              <a:t>2. Em </a:t>
            </a:r>
            <a:r>
              <a:rPr lang="en-US" sz="3600" b="1" dirty="0" err="1">
                <a:solidFill>
                  <a:schemeClr val="accent4">
                    <a:lumMod val="75000"/>
                  </a:schemeClr>
                </a:solidFill>
                <a:latin typeface="Times New Roman" panose="02020603050405020304" pitchFamily="18" charset="0"/>
                <a:cs typeface="Times New Roman" panose="02020603050405020304" pitchFamily="18" charset="0"/>
              </a:rPr>
              <a:t>hãy</a:t>
            </a:r>
            <a:r>
              <a:rPr lang="en-US" sz="3600" b="1" dirty="0">
                <a:solidFill>
                  <a:schemeClr val="accent4">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4">
                    <a:lumMod val="75000"/>
                  </a:schemeClr>
                </a:solidFill>
                <a:latin typeface="Times New Roman" panose="02020603050405020304" pitchFamily="18" charset="0"/>
                <a:cs typeface="Times New Roman" panose="02020603050405020304" pitchFamily="18" charset="0"/>
              </a:rPr>
              <a:t>nêu</a:t>
            </a:r>
            <a:r>
              <a:rPr lang="en-US" sz="3600" b="1" dirty="0">
                <a:solidFill>
                  <a:schemeClr val="accent4">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4">
                    <a:lumMod val="75000"/>
                  </a:schemeClr>
                </a:solidFill>
                <a:latin typeface="Times New Roman" panose="02020603050405020304" pitchFamily="18" charset="0"/>
                <a:cs typeface="Times New Roman" panose="02020603050405020304" pitchFamily="18" charset="0"/>
              </a:rPr>
              <a:t>thêm</a:t>
            </a:r>
            <a:r>
              <a:rPr lang="en-US" sz="3600" b="1" dirty="0">
                <a:solidFill>
                  <a:schemeClr val="accent4">
                    <a:lumMod val="75000"/>
                  </a:schemeClr>
                </a:solidFill>
                <a:latin typeface="Times New Roman" panose="02020603050405020304" pitchFamily="18" charset="0"/>
                <a:cs typeface="Times New Roman" panose="02020603050405020304" pitchFamily="18" charset="0"/>
              </a:rPr>
              <a:t> một </a:t>
            </a:r>
            <a:r>
              <a:rPr lang="en-US" sz="3600" b="1" dirty="0" err="1">
                <a:solidFill>
                  <a:schemeClr val="accent4">
                    <a:lumMod val="75000"/>
                  </a:schemeClr>
                </a:solidFill>
                <a:latin typeface="Times New Roman" panose="02020603050405020304" pitchFamily="18" charset="0"/>
                <a:cs typeface="Times New Roman" panose="02020603050405020304" pitchFamily="18" charset="0"/>
              </a:rPr>
              <a:t>số</a:t>
            </a:r>
            <a:r>
              <a:rPr lang="en-US" sz="3600" b="1" dirty="0">
                <a:solidFill>
                  <a:schemeClr val="accent4">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4">
                    <a:lumMod val="75000"/>
                  </a:schemeClr>
                </a:solidFill>
                <a:latin typeface="Times New Roman" panose="02020603050405020304" pitchFamily="18" charset="0"/>
                <a:cs typeface="Times New Roman" panose="02020603050405020304" pitchFamily="18" charset="0"/>
              </a:rPr>
              <a:t>biểu</a:t>
            </a:r>
            <a:r>
              <a:rPr lang="en-US" sz="3600" b="1" dirty="0">
                <a:solidFill>
                  <a:schemeClr val="accent4">
                    <a:lumMod val="75000"/>
                  </a:schemeClr>
                </a:solidFill>
                <a:latin typeface="Times New Roman" panose="02020603050405020304" pitchFamily="18" charset="0"/>
                <a:cs typeface="Times New Roman" panose="02020603050405020304" pitchFamily="18" charset="0"/>
              </a:rPr>
              <a:t> hiện </a:t>
            </a:r>
            <a:r>
              <a:rPr lang="en-US" sz="3600" b="1" dirty="0" err="1">
                <a:solidFill>
                  <a:schemeClr val="accent4">
                    <a:lumMod val="75000"/>
                  </a:schemeClr>
                </a:solidFill>
                <a:latin typeface="Times New Roman" panose="02020603050405020304" pitchFamily="18" charset="0"/>
                <a:cs typeface="Times New Roman" panose="02020603050405020304" pitchFamily="18" charset="0"/>
              </a:rPr>
              <a:t>khác</a:t>
            </a:r>
            <a:r>
              <a:rPr lang="en-US" sz="3600" b="1" dirty="0">
                <a:solidFill>
                  <a:schemeClr val="accent4">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4">
                    <a:lumMod val="75000"/>
                  </a:schemeClr>
                </a:solidFill>
                <a:latin typeface="Times New Roman" panose="02020603050405020304" pitchFamily="18" charset="0"/>
                <a:cs typeface="Times New Roman" panose="02020603050405020304" pitchFamily="18" charset="0"/>
              </a:rPr>
              <a:t>về</a:t>
            </a:r>
            <a:r>
              <a:rPr lang="en-US" sz="3600" b="1" dirty="0">
                <a:solidFill>
                  <a:schemeClr val="accent4">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4">
                    <a:lumMod val="75000"/>
                  </a:schemeClr>
                </a:solidFill>
                <a:latin typeface="Times New Roman" panose="02020603050405020304" pitchFamily="18" charset="0"/>
                <a:cs typeface="Times New Roman" panose="02020603050405020304" pitchFamily="18" charset="0"/>
              </a:rPr>
              <a:t>sự</a:t>
            </a:r>
            <a:r>
              <a:rPr lang="en-US" sz="3600" b="1" dirty="0">
                <a:solidFill>
                  <a:schemeClr val="accent4">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4">
                    <a:lumMod val="75000"/>
                  </a:schemeClr>
                </a:solidFill>
                <a:latin typeface="Times New Roman" panose="02020603050405020304" pitchFamily="18" charset="0"/>
                <a:cs typeface="Times New Roman" panose="02020603050405020304" pitchFamily="18" charset="0"/>
              </a:rPr>
              <a:t>đa</a:t>
            </a:r>
            <a:r>
              <a:rPr lang="en-US" sz="3600" b="1" dirty="0">
                <a:solidFill>
                  <a:schemeClr val="accent4">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4">
                    <a:lumMod val="75000"/>
                  </a:schemeClr>
                </a:solidFill>
                <a:latin typeface="Times New Roman" panose="02020603050405020304" pitchFamily="18" charset="0"/>
                <a:cs typeface="Times New Roman" panose="02020603050405020304" pitchFamily="18" charset="0"/>
              </a:rPr>
              <a:t>dạng</a:t>
            </a:r>
            <a:r>
              <a:rPr lang="en-US" sz="3600" b="1" dirty="0">
                <a:solidFill>
                  <a:schemeClr val="accent4">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4">
                    <a:lumMod val="75000"/>
                  </a:schemeClr>
                </a:solidFill>
                <a:latin typeface="Times New Roman" panose="02020603050405020304" pitchFamily="18" charset="0"/>
                <a:cs typeface="Times New Roman" panose="02020603050405020304" pitchFamily="18" charset="0"/>
              </a:rPr>
              <a:t>của</a:t>
            </a:r>
            <a:r>
              <a:rPr lang="en-US" sz="3600" b="1" dirty="0">
                <a:solidFill>
                  <a:schemeClr val="accent4">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4">
                    <a:lumMod val="75000"/>
                  </a:schemeClr>
                </a:solidFill>
                <a:latin typeface="Times New Roman" panose="02020603050405020304" pitchFamily="18" charset="0"/>
                <a:cs typeface="Times New Roman" panose="02020603050405020304" pitchFamily="18" charset="0"/>
              </a:rPr>
              <a:t>các</a:t>
            </a:r>
            <a:r>
              <a:rPr lang="en-US" sz="3600" b="1" dirty="0">
                <a:solidFill>
                  <a:schemeClr val="accent4">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4">
                    <a:lumMod val="75000"/>
                  </a:schemeClr>
                </a:solidFill>
                <a:latin typeface="Times New Roman" panose="02020603050405020304" pitchFamily="18" charset="0"/>
                <a:cs typeface="Times New Roman" panose="02020603050405020304" pitchFamily="18" charset="0"/>
              </a:rPr>
              <a:t>nền</a:t>
            </a:r>
            <a:r>
              <a:rPr lang="en-US" sz="3600" b="1" dirty="0">
                <a:solidFill>
                  <a:schemeClr val="accent4">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4">
                    <a:lumMod val="75000"/>
                  </a:schemeClr>
                </a:solidFill>
                <a:latin typeface="Times New Roman" panose="02020603050405020304" pitchFamily="18" charset="0"/>
                <a:cs typeface="Times New Roman" panose="02020603050405020304" pitchFamily="18" charset="0"/>
              </a:rPr>
              <a:t>văn</a:t>
            </a:r>
            <a:r>
              <a:rPr lang="en-US" sz="3600" b="1" dirty="0">
                <a:solidFill>
                  <a:schemeClr val="accent4">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4">
                    <a:lumMod val="75000"/>
                  </a:schemeClr>
                </a:solidFill>
                <a:latin typeface="Times New Roman" panose="02020603050405020304" pitchFamily="18" charset="0"/>
                <a:cs typeface="Times New Roman" panose="02020603050405020304" pitchFamily="18" charset="0"/>
              </a:rPr>
              <a:t>hoá</a:t>
            </a:r>
            <a:r>
              <a:rPr lang="en-US" sz="3600" b="1" dirty="0">
                <a:solidFill>
                  <a:schemeClr val="accent4">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4">
                    <a:lumMod val="75000"/>
                  </a:schemeClr>
                </a:solidFill>
                <a:latin typeface="Times New Roman" panose="02020603050405020304" pitchFamily="18" charset="0"/>
                <a:cs typeface="Times New Roman" panose="02020603050405020304" pitchFamily="18" charset="0"/>
              </a:rPr>
              <a:t>trên</a:t>
            </a:r>
            <a:r>
              <a:rPr lang="en-US" sz="3600" b="1" dirty="0">
                <a:solidFill>
                  <a:schemeClr val="accent4">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4">
                    <a:lumMod val="75000"/>
                  </a:schemeClr>
                </a:solidFill>
                <a:latin typeface="Times New Roman" panose="02020603050405020304" pitchFamily="18" charset="0"/>
                <a:cs typeface="Times New Roman" panose="02020603050405020304" pitchFamily="18" charset="0"/>
              </a:rPr>
              <a:t>thế</a:t>
            </a:r>
            <a:r>
              <a:rPr lang="en-US" sz="3600" b="1" dirty="0">
                <a:solidFill>
                  <a:schemeClr val="accent4">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4">
                    <a:lumMod val="75000"/>
                  </a:schemeClr>
                </a:solidFill>
                <a:latin typeface="Times New Roman" panose="02020603050405020304" pitchFamily="18" charset="0"/>
                <a:cs typeface="Times New Roman" panose="02020603050405020304" pitchFamily="18" charset="0"/>
              </a:rPr>
              <a:t>giới</a:t>
            </a:r>
            <a:r>
              <a:rPr lang="en-US" sz="3600" b="1" dirty="0">
                <a:solidFill>
                  <a:schemeClr val="accent4">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4">
                    <a:lumMod val="75000"/>
                  </a:schemeClr>
                </a:solidFill>
                <a:latin typeface="Times New Roman" panose="02020603050405020304" pitchFamily="18" charset="0"/>
                <a:cs typeface="Times New Roman" panose="02020603050405020304" pitchFamily="18" charset="0"/>
              </a:rPr>
              <a:t>mà</a:t>
            </a:r>
            <a:r>
              <a:rPr lang="en-US" sz="3600" b="1" dirty="0">
                <a:solidFill>
                  <a:schemeClr val="accent4">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4">
                    <a:lumMod val="75000"/>
                  </a:schemeClr>
                </a:solidFill>
                <a:latin typeface="Times New Roman" panose="02020603050405020304" pitchFamily="18" charset="0"/>
                <a:cs typeface="Times New Roman" panose="02020603050405020304" pitchFamily="18" charset="0"/>
              </a:rPr>
              <a:t>em</a:t>
            </a:r>
            <a:r>
              <a:rPr lang="en-US" sz="3600" b="1" dirty="0">
                <a:solidFill>
                  <a:schemeClr val="accent4">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4">
                    <a:lumMod val="75000"/>
                  </a:schemeClr>
                </a:solidFill>
                <a:latin typeface="Times New Roman" panose="02020603050405020304" pitchFamily="18" charset="0"/>
                <a:cs typeface="Times New Roman" panose="02020603050405020304" pitchFamily="18" charset="0"/>
              </a:rPr>
              <a:t>biết</a:t>
            </a:r>
            <a:r>
              <a:rPr lang="en-US" sz="3600" b="1" dirty="0">
                <a:solidFill>
                  <a:schemeClr val="accent4">
                    <a:lumMod val="75000"/>
                  </a:schemeClr>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75B82B2E-6E29-2988-D423-D5B6246F76AC}"/>
              </a:ext>
            </a:extLst>
          </p:cNvPr>
          <p:cNvSpPr txBox="1"/>
          <p:nvPr/>
        </p:nvSpPr>
        <p:spPr>
          <a:xfrm>
            <a:off x="0" y="0"/>
            <a:ext cx="9028800" cy="5439005"/>
          </a:xfrm>
          <a:prstGeom prst="rect">
            <a:avLst/>
          </a:prstGeom>
          <a:noFill/>
        </p:spPr>
        <p:txBody>
          <a:bodyPr wrap="square">
            <a:spAutoFit/>
          </a:bodyPr>
          <a:lstStyle/>
          <a:p>
            <a:pPr algn="ctr"/>
            <a:r>
              <a:rPr lang="vi-VN" sz="2800" b="1" i="0" dirty="0">
                <a:solidFill>
                  <a:srgbClr val="FF0000"/>
                </a:solidFill>
                <a:effectLst/>
                <a:latin typeface="+mj-lt"/>
              </a:rPr>
              <a:t>Chuột túi </a:t>
            </a:r>
            <a:r>
              <a:rPr lang="vi-VN" sz="2800" b="1" i="0" dirty="0" err="1">
                <a:solidFill>
                  <a:srgbClr val="FF0000"/>
                </a:solidFill>
                <a:effectLst/>
                <a:latin typeface="+mj-lt"/>
              </a:rPr>
              <a:t>Kangaroo</a:t>
            </a:r>
            <a:endParaRPr lang="vi-VN" sz="2800" b="1" i="0" dirty="0">
              <a:solidFill>
                <a:srgbClr val="FF0000"/>
              </a:solidFill>
              <a:effectLst/>
              <a:latin typeface="+mj-lt"/>
            </a:endParaRPr>
          </a:p>
          <a:p>
            <a:pPr algn="just"/>
            <a:r>
              <a:rPr lang="vi-VN" sz="2800" b="1" i="0" dirty="0">
                <a:solidFill>
                  <a:srgbClr val="3C3C3C"/>
                </a:solidFill>
                <a:effectLst/>
                <a:latin typeface="+mj-lt"/>
              </a:rPr>
              <a:t>Khi nhắc tới Úc ở Úc có gì nổi tiếng, hẳn ai cũng sẽ nghĩ ngay tới những chú </a:t>
            </a:r>
            <a:r>
              <a:rPr lang="vi-VN" sz="2800" b="1" i="0" dirty="0" err="1">
                <a:solidFill>
                  <a:srgbClr val="3C3C3C"/>
                </a:solidFill>
                <a:effectLst/>
                <a:latin typeface="+mj-lt"/>
              </a:rPr>
              <a:t>Kangaroo</a:t>
            </a:r>
            <a:r>
              <a:rPr lang="vi-VN" sz="2800" b="1" i="0" dirty="0">
                <a:solidFill>
                  <a:srgbClr val="3C3C3C"/>
                </a:solidFill>
                <a:effectLst/>
                <a:latin typeface="+mj-lt"/>
              </a:rPr>
              <a:t> - loài động vật tượng trưng của đất nước này. </a:t>
            </a:r>
            <a:r>
              <a:rPr lang="vi-VN" sz="2800" b="1" i="0" dirty="0" err="1">
                <a:solidFill>
                  <a:srgbClr val="3C3C3C"/>
                </a:solidFill>
                <a:effectLst/>
                <a:latin typeface="+mj-lt"/>
              </a:rPr>
              <a:t>Kangaroo</a:t>
            </a:r>
            <a:r>
              <a:rPr lang="vi-VN" sz="2800" b="1" i="0" dirty="0">
                <a:solidFill>
                  <a:srgbClr val="3C3C3C"/>
                </a:solidFill>
                <a:effectLst/>
                <a:latin typeface="+mj-lt"/>
              </a:rPr>
              <a:t> sinh sống nhiều ở trên khắp nước Úc, nhưng tập trung nhiều nhất ở khu vực phía Tây và phía Đông. </a:t>
            </a:r>
          </a:p>
          <a:p>
            <a:pPr algn="just"/>
            <a:r>
              <a:rPr lang="vi-VN" sz="2800" b="1" i="0" dirty="0">
                <a:solidFill>
                  <a:srgbClr val="3C3C3C"/>
                </a:solidFill>
                <a:effectLst/>
                <a:latin typeface="+mj-lt"/>
              </a:rPr>
              <a:t>Người Úc lựa chọn </a:t>
            </a:r>
            <a:r>
              <a:rPr lang="vi-VN" sz="2800" b="1" i="0" dirty="0" err="1">
                <a:solidFill>
                  <a:srgbClr val="3C3C3C"/>
                </a:solidFill>
                <a:effectLst/>
                <a:latin typeface="+mj-lt"/>
              </a:rPr>
              <a:t>Kangaroo</a:t>
            </a:r>
            <a:r>
              <a:rPr lang="vi-VN" sz="2800" b="1" i="0" dirty="0">
                <a:solidFill>
                  <a:srgbClr val="3C3C3C"/>
                </a:solidFill>
                <a:effectLst/>
                <a:latin typeface="+mj-lt"/>
              </a:rPr>
              <a:t> làm biểu tượng cho quốc gia không phải chỉ vì đây là nơi duy nhất </a:t>
            </a:r>
            <a:r>
              <a:rPr lang="vi-VN" sz="2800" b="1" i="0" dirty="0" err="1">
                <a:solidFill>
                  <a:srgbClr val="3C3C3C"/>
                </a:solidFill>
                <a:effectLst/>
                <a:latin typeface="+mj-lt"/>
              </a:rPr>
              <a:t>Kangaroo</a:t>
            </a:r>
            <a:r>
              <a:rPr lang="vi-VN" sz="2800" b="1" i="0" dirty="0">
                <a:solidFill>
                  <a:srgbClr val="3C3C3C"/>
                </a:solidFill>
                <a:effectLst/>
                <a:latin typeface="+mj-lt"/>
              </a:rPr>
              <a:t> sinh sống trên thế giới, mà còn vì đặc điểm đi hướng về phía trước “chỉ tiến không lùi". Đây được coi là biểu tượng cho sự cố gắng và luôn tiến về phía trước dù có bất kỳ hoàn cảnh nào . </a:t>
            </a:r>
          </a:p>
        </p:txBody>
      </p:sp>
    </p:spTree>
    <p:extLst>
      <p:ext uri="{BB962C8B-B14F-4D97-AF65-F5344CB8AC3E}">
        <p14:creationId xmlns:p14="http://schemas.microsoft.com/office/powerpoint/2010/main" val="3060679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72E9B1DA-8406-BD98-A837-6E7DC095A0BC}"/>
              </a:ext>
            </a:extLst>
          </p:cNvPr>
          <p:cNvSpPr txBox="1"/>
          <p:nvPr/>
        </p:nvSpPr>
        <p:spPr>
          <a:xfrm>
            <a:off x="33184" y="0"/>
            <a:ext cx="9077632" cy="5262979"/>
          </a:xfrm>
          <a:prstGeom prst="rect">
            <a:avLst/>
          </a:prstGeom>
          <a:noFill/>
        </p:spPr>
        <p:txBody>
          <a:bodyPr wrap="square">
            <a:spAutoFit/>
          </a:bodyPr>
          <a:lstStyle/>
          <a:p>
            <a:pPr algn="ctr"/>
            <a:r>
              <a:rPr lang="vi-VN" sz="2800" b="1" i="0" dirty="0">
                <a:solidFill>
                  <a:srgbClr val="FF0000"/>
                </a:solidFill>
                <a:effectLst/>
                <a:latin typeface="+mj-lt"/>
              </a:rPr>
              <a:t>Thành phố văn hóa thế giới </a:t>
            </a:r>
          </a:p>
          <a:p>
            <a:pPr algn="just"/>
            <a:r>
              <a:rPr lang="vi-VN" sz="2800" b="1" i="0" dirty="0">
                <a:solidFill>
                  <a:srgbClr val="3C3C3C"/>
                </a:solidFill>
                <a:effectLst/>
                <a:latin typeface="+mj-lt"/>
              </a:rPr>
              <a:t>Thành phố </a:t>
            </a:r>
            <a:r>
              <a:rPr lang="vi-VN" sz="2800" b="1" i="0" dirty="0" err="1">
                <a:solidFill>
                  <a:srgbClr val="3C3C3C"/>
                </a:solidFill>
                <a:effectLst/>
                <a:latin typeface="+mj-lt"/>
              </a:rPr>
              <a:t>Melbourne</a:t>
            </a:r>
            <a:r>
              <a:rPr lang="vi-VN" sz="2800" b="1" i="0" dirty="0">
                <a:solidFill>
                  <a:srgbClr val="3C3C3C"/>
                </a:solidFill>
                <a:effectLst/>
                <a:latin typeface="+mj-lt"/>
              </a:rPr>
              <a:t> là nơi được mọi người bình chọn là “nơi đáng sống nhất trên thế giới", tọa lạc tại bang </a:t>
            </a:r>
            <a:r>
              <a:rPr lang="vi-VN" sz="2800" b="1" i="0" dirty="0" err="1">
                <a:solidFill>
                  <a:srgbClr val="3C3C3C"/>
                </a:solidFill>
                <a:effectLst/>
                <a:latin typeface="+mj-lt"/>
              </a:rPr>
              <a:t>Victoria</a:t>
            </a:r>
            <a:r>
              <a:rPr lang="vi-VN" sz="2800" b="1" i="0" dirty="0">
                <a:solidFill>
                  <a:srgbClr val="3C3C3C"/>
                </a:solidFill>
                <a:effectLst/>
                <a:latin typeface="+mj-lt"/>
              </a:rPr>
              <a:t> miền nam Úc. Đây được xem là thủ phủ của bang </a:t>
            </a:r>
            <a:r>
              <a:rPr lang="vi-VN" sz="2800" b="1" i="0" dirty="0" err="1">
                <a:solidFill>
                  <a:srgbClr val="3C3C3C"/>
                </a:solidFill>
                <a:effectLst/>
                <a:latin typeface="+mj-lt"/>
              </a:rPr>
              <a:t>Victoria</a:t>
            </a:r>
            <a:r>
              <a:rPr lang="vi-VN" sz="2800" b="1" i="0" dirty="0">
                <a:solidFill>
                  <a:srgbClr val="3C3C3C"/>
                </a:solidFill>
                <a:effectLst/>
                <a:latin typeface="+mj-lt"/>
              </a:rPr>
              <a:t> cũng như với diện tích 9,992 km2 thành phố lớn nhất bang. Thành phố </a:t>
            </a:r>
            <a:r>
              <a:rPr lang="vi-VN" sz="2800" b="1" i="0" dirty="0" err="1">
                <a:solidFill>
                  <a:srgbClr val="3C3C3C"/>
                </a:solidFill>
                <a:effectLst/>
                <a:latin typeface="+mj-lt"/>
              </a:rPr>
              <a:t>Melbourne</a:t>
            </a:r>
            <a:r>
              <a:rPr lang="vi-VN" sz="2800" b="1" i="0" dirty="0">
                <a:solidFill>
                  <a:srgbClr val="3C3C3C"/>
                </a:solidFill>
                <a:effectLst/>
                <a:latin typeface="+mj-lt"/>
              </a:rPr>
              <a:t> thuộc khí hậu ôn đới hải dương với nhiệt độ cao nhất rơi vào mùa xuân 26 độ và thấp nhất vào mùa thu 15 độ. </a:t>
            </a:r>
          </a:p>
          <a:p>
            <a:pPr algn="just"/>
            <a:r>
              <a:rPr lang="vi-VN" sz="2800" b="1" i="0" dirty="0">
                <a:solidFill>
                  <a:srgbClr val="3C3C3C"/>
                </a:solidFill>
                <a:effectLst/>
                <a:latin typeface="+mj-lt"/>
              </a:rPr>
              <a:t>Có thể nói có lẽ điểm đặc biệt nhất ở thành phố </a:t>
            </a:r>
            <a:r>
              <a:rPr lang="vi-VN" sz="2800" b="1" i="0" dirty="0" err="1">
                <a:solidFill>
                  <a:srgbClr val="3C3C3C"/>
                </a:solidFill>
                <a:effectLst/>
                <a:latin typeface="+mj-lt"/>
              </a:rPr>
              <a:t>Melbourne</a:t>
            </a:r>
            <a:r>
              <a:rPr lang="vi-VN" sz="2800" b="1" i="0" dirty="0">
                <a:solidFill>
                  <a:srgbClr val="3C3C3C"/>
                </a:solidFill>
                <a:effectLst/>
                <a:latin typeface="+mj-lt"/>
              </a:rPr>
              <a:t> đó là dân cư với sự tập trung người dân đến từ hơn 200 quốc gia trên thế giới và gần 5 triệu người sinh sống và làm việc tại thành phố này. </a:t>
            </a:r>
          </a:p>
        </p:txBody>
      </p:sp>
    </p:spTree>
    <p:extLst>
      <p:ext uri="{BB962C8B-B14F-4D97-AF65-F5344CB8AC3E}">
        <p14:creationId xmlns:p14="http://schemas.microsoft.com/office/powerpoint/2010/main" val="1073852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4D38AF3B-EEFA-9295-563C-B2E12BFEA890}"/>
              </a:ext>
            </a:extLst>
          </p:cNvPr>
          <p:cNvSpPr txBox="1"/>
          <p:nvPr/>
        </p:nvSpPr>
        <p:spPr>
          <a:xfrm>
            <a:off x="-24063" y="191900"/>
            <a:ext cx="9192126" cy="4462760"/>
          </a:xfrm>
          <a:prstGeom prst="rect">
            <a:avLst/>
          </a:prstGeom>
          <a:noFill/>
        </p:spPr>
        <p:txBody>
          <a:bodyPr wrap="square">
            <a:spAutoFit/>
          </a:bodyPr>
          <a:lstStyle/>
          <a:p>
            <a:pPr algn="ctr"/>
            <a:r>
              <a:rPr lang="vi-VN" sz="3200" b="1" i="0" dirty="0">
                <a:solidFill>
                  <a:srgbClr val="FF0000"/>
                </a:solidFill>
                <a:effectLst/>
                <a:latin typeface="+mj-lt"/>
              </a:rPr>
              <a:t>Phép tắc xã giao lịch sự</a:t>
            </a:r>
          </a:p>
          <a:p>
            <a:pPr algn="just"/>
            <a:r>
              <a:rPr lang="vi-VN" sz="2800" b="1" i="0" dirty="0">
                <a:solidFill>
                  <a:srgbClr val="222222"/>
                </a:solidFill>
                <a:effectLst/>
                <a:latin typeface="+mj-lt"/>
              </a:rPr>
              <a:t>Hôn má của bạn bè và người thân, nói câu “</a:t>
            </a:r>
            <a:r>
              <a:rPr lang="vi-VN" sz="2800" b="1" i="1" dirty="0" err="1">
                <a:solidFill>
                  <a:srgbClr val="222222"/>
                </a:solidFill>
                <a:effectLst/>
                <a:latin typeface="+mj-lt"/>
              </a:rPr>
              <a:t>bonne</a:t>
            </a:r>
            <a:r>
              <a:rPr lang="vi-VN" sz="2800" b="1" i="1" dirty="0">
                <a:solidFill>
                  <a:srgbClr val="222222"/>
                </a:solidFill>
                <a:effectLst/>
                <a:latin typeface="+mj-lt"/>
              </a:rPr>
              <a:t> </a:t>
            </a:r>
            <a:r>
              <a:rPr lang="vi-VN" sz="2800" b="1" i="1" dirty="0" err="1">
                <a:solidFill>
                  <a:srgbClr val="222222"/>
                </a:solidFill>
                <a:effectLst/>
                <a:latin typeface="+mj-lt"/>
              </a:rPr>
              <a:t>journée</a:t>
            </a:r>
            <a:r>
              <a:rPr lang="vi-VN" sz="2800" b="1" i="0" dirty="0">
                <a:solidFill>
                  <a:srgbClr val="222222"/>
                </a:solidFill>
                <a:effectLst/>
                <a:latin typeface="+mj-lt"/>
              </a:rPr>
              <a:t>” (chúc một ngày tốt lành), bắt tay mọi người là những cử chỉ mà người Pháp dành cho nhau trong giao tiếp hàng ngày. Văn hóa chào hỏi của Pháp cũng là thứ khiến người ngoại quốc yêu thích. Ở đây người ta dạy trẻ em những phép tắc lịch sự từ khi chúng bắt đầu tập đi. Nếu ngồi ở một quán cà phê nào đó trên đường phố vào buổi sáng, bạn sẽ thấy mọi người dân Pháp hôn má, nói “</a:t>
            </a:r>
            <a:r>
              <a:rPr lang="vi-VN" sz="2800" b="1" i="1" dirty="0" err="1">
                <a:solidFill>
                  <a:srgbClr val="222222"/>
                </a:solidFill>
                <a:effectLst/>
                <a:latin typeface="+mj-lt"/>
              </a:rPr>
              <a:t>bonne</a:t>
            </a:r>
            <a:r>
              <a:rPr lang="vi-VN" sz="2800" b="1" i="1" dirty="0">
                <a:solidFill>
                  <a:srgbClr val="222222"/>
                </a:solidFill>
                <a:effectLst/>
                <a:latin typeface="+mj-lt"/>
              </a:rPr>
              <a:t> </a:t>
            </a:r>
            <a:r>
              <a:rPr lang="vi-VN" sz="2800" b="1" i="1" dirty="0" err="1">
                <a:solidFill>
                  <a:srgbClr val="222222"/>
                </a:solidFill>
                <a:effectLst/>
                <a:latin typeface="+mj-lt"/>
              </a:rPr>
              <a:t>journée</a:t>
            </a:r>
            <a:r>
              <a:rPr lang="vi-VN" sz="2800" b="1" i="0" dirty="0">
                <a:solidFill>
                  <a:srgbClr val="222222"/>
                </a:solidFill>
                <a:effectLst/>
                <a:latin typeface="+mj-lt"/>
              </a:rPr>
              <a:t>”, bắt tay nhau trong mọi hoàn cảnh.</a:t>
            </a:r>
          </a:p>
        </p:txBody>
      </p:sp>
    </p:spTree>
    <p:extLst>
      <p:ext uri="{BB962C8B-B14F-4D97-AF65-F5344CB8AC3E}">
        <p14:creationId xmlns:p14="http://schemas.microsoft.com/office/powerpoint/2010/main" val="3050809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9267C71A-06F2-6948-A7FE-03BF876821EA}"/>
              </a:ext>
            </a:extLst>
          </p:cNvPr>
          <p:cNvPicPr>
            <a:picLocks noChangeAspect="1"/>
          </p:cNvPicPr>
          <p:nvPr/>
        </p:nvPicPr>
        <p:blipFill>
          <a:blip r:embed="rId2"/>
          <a:stretch>
            <a:fillRect/>
          </a:stretch>
        </p:blipFill>
        <p:spPr>
          <a:xfrm>
            <a:off x="100800" y="1239529"/>
            <a:ext cx="8890800" cy="3718886"/>
          </a:xfrm>
          <a:prstGeom prst="roundRect">
            <a:avLst>
              <a:gd name="adj" fmla="val 16667"/>
            </a:avLst>
          </a:prstGeom>
          <a:ln w="38100">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a:extLst>
              <a:ext uri="{FF2B5EF4-FFF2-40B4-BE49-F238E27FC236}">
                <a16:creationId xmlns:a16="http://schemas.microsoft.com/office/drawing/2014/main" xmlns="" id="{30FCC82A-93B8-C003-E8EF-1927BC37F8F8}"/>
              </a:ext>
            </a:extLst>
          </p:cNvPr>
          <p:cNvSpPr txBox="1"/>
          <p:nvPr/>
        </p:nvSpPr>
        <p:spPr>
          <a:xfrm>
            <a:off x="152400" y="593198"/>
            <a:ext cx="7780020" cy="646331"/>
          </a:xfrm>
          <a:prstGeom prst="rect">
            <a:avLst/>
          </a:prstGeom>
          <a:noFill/>
        </p:spPr>
        <p:txBody>
          <a:bodyPr wrap="square">
            <a:spAutoFit/>
          </a:bodyPr>
          <a:lstStyle/>
          <a:p>
            <a:r>
              <a:rPr lang="en-US" sz="1800" b="1" dirty="0" err="1">
                <a:solidFill>
                  <a:schemeClr val="tx2">
                    <a:lumMod val="50000"/>
                  </a:schemeClr>
                </a:solidFill>
              </a:rPr>
              <a:t>Em</a:t>
            </a:r>
            <a:r>
              <a:rPr lang="en-US" sz="1800" b="1" dirty="0">
                <a:solidFill>
                  <a:schemeClr val="tx2">
                    <a:lumMod val="50000"/>
                  </a:schemeClr>
                </a:solidFill>
              </a:rPr>
              <a:t> </a:t>
            </a:r>
            <a:r>
              <a:rPr lang="en-US" sz="1800" b="1" dirty="0" err="1">
                <a:solidFill>
                  <a:schemeClr val="tx2">
                    <a:lumMod val="50000"/>
                  </a:schemeClr>
                </a:solidFill>
              </a:rPr>
              <a:t>hãy</a:t>
            </a:r>
            <a:r>
              <a:rPr lang="en-US" sz="1800" b="1" dirty="0">
                <a:solidFill>
                  <a:schemeClr val="tx2">
                    <a:lumMod val="50000"/>
                  </a:schemeClr>
                </a:solidFill>
              </a:rPr>
              <a:t> </a:t>
            </a:r>
            <a:r>
              <a:rPr lang="en-US" sz="1800" b="1" dirty="0" err="1">
                <a:solidFill>
                  <a:schemeClr val="tx2">
                    <a:lumMod val="50000"/>
                  </a:schemeClr>
                </a:solidFill>
              </a:rPr>
              <a:t>đọc</a:t>
            </a:r>
            <a:r>
              <a:rPr lang="en-US" sz="1800" b="1" dirty="0">
                <a:solidFill>
                  <a:schemeClr val="tx2">
                    <a:lumMod val="50000"/>
                  </a:schemeClr>
                </a:solidFill>
              </a:rPr>
              <a:t> </a:t>
            </a:r>
            <a:r>
              <a:rPr lang="en-US" sz="1800" b="1" dirty="0" err="1">
                <a:solidFill>
                  <a:schemeClr val="tx2">
                    <a:lumMod val="50000"/>
                  </a:schemeClr>
                </a:solidFill>
              </a:rPr>
              <a:t>thông</a:t>
            </a:r>
            <a:r>
              <a:rPr lang="en-US" sz="1800" b="1" dirty="0">
                <a:solidFill>
                  <a:schemeClr val="tx2">
                    <a:lumMod val="50000"/>
                  </a:schemeClr>
                </a:solidFill>
              </a:rPr>
              <a:t> tin </a:t>
            </a:r>
            <a:r>
              <a:rPr lang="en-US" sz="1800" b="1" dirty="0" err="1">
                <a:solidFill>
                  <a:schemeClr val="tx2">
                    <a:lumMod val="50000"/>
                  </a:schemeClr>
                </a:solidFill>
              </a:rPr>
              <a:t>và</a:t>
            </a:r>
            <a:r>
              <a:rPr lang="en-US" sz="1800" b="1" dirty="0">
                <a:solidFill>
                  <a:schemeClr val="tx2">
                    <a:lumMod val="50000"/>
                  </a:schemeClr>
                </a:solidFill>
              </a:rPr>
              <a:t> </a:t>
            </a:r>
            <a:r>
              <a:rPr lang="en-US" sz="1800" b="1" dirty="0" err="1">
                <a:solidFill>
                  <a:schemeClr val="tx2">
                    <a:lumMod val="50000"/>
                  </a:schemeClr>
                </a:solidFill>
              </a:rPr>
              <a:t>chỉ</a:t>
            </a:r>
            <a:r>
              <a:rPr lang="en-US" sz="1800" b="1" dirty="0">
                <a:solidFill>
                  <a:schemeClr val="tx2">
                    <a:lumMod val="50000"/>
                  </a:schemeClr>
                </a:solidFill>
              </a:rPr>
              <a:t> </a:t>
            </a:r>
            <a:r>
              <a:rPr lang="en-US" sz="1800" b="1" dirty="0" err="1">
                <a:solidFill>
                  <a:schemeClr val="tx2">
                    <a:lumMod val="50000"/>
                  </a:schemeClr>
                </a:solidFill>
              </a:rPr>
              <a:t>ra</a:t>
            </a:r>
            <a:r>
              <a:rPr lang="en-US" sz="1800" b="1" dirty="0">
                <a:solidFill>
                  <a:schemeClr val="tx2">
                    <a:lumMod val="50000"/>
                  </a:schemeClr>
                </a:solidFill>
              </a:rPr>
              <a:t> ý </a:t>
            </a:r>
            <a:r>
              <a:rPr lang="en-US" sz="1800" b="1" dirty="0" err="1">
                <a:solidFill>
                  <a:schemeClr val="tx2">
                    <a:lumMod val="50000"/>
                  </a:schemeClr>
                </a:solidFill>
              </a:rPr>
              <a:t>nghĩa</a:t>
            </a:r>
            <a:r>
              <a:rPr lang="en-US" sz="1800" b="1" dirty="0">
                <a:solidFill>
                  <a:schemeClr val="tx2">
                    <a:lumMod val="50000"/>
                  </a:schemeClr>
                </a:solidFill>
              </a:rPr>
              <a:t> </a:t>
            </a:r>
            <a:r>
              <a:rPr lang="en-US" sz="1800" b="1" dirty="0" err="1">
                <a:solidFill>
                  <a:schemeClr val="tx2">
                    <a:lumMod val="50000"/>
                  </a:schemeClr>
                </a:solidFill>
              </a:rPr>
              <a:t>của</a:t>
            </a:r>
            <a:r>
              <a:rPr lang="en-US" sz="1800" b="1" dirty="0">
                <a:solidFill>
                  <a:schemeClr val="tx2">
                    <a:lumMod val="50000"/>
                  </a:schemeClr>
                </a:solidFill>
              </a:rPr>
              <a:t> </a:t>
            </a:r>
            <a:r>
              <a:rPr lang="en-US" sz="1800" b="1" dirty="0" err="1">
                <a:solidFill>
                  <a:schemeClr val="tx2">
                    <a:lumMod val="50000"/>
                  </a:schemeClr>
                </a:solidFill>
              </a:rPr>
              <a:t>việc</a:t>
            </a:r>
            <a:r>
              <a:rPr lang="en-US" sz="1800" b="1" dirty="0">
                <a:solidFill>
                  <a:schemeClr val="tx2">
                    <a:lumMod val="50000"/>
                  </a:schemeClr>
                </a:solidFill>
              </a:rPr>
              <a:t> </a:t>
            </a:r>
            <a:r>
              <a:rPr lang="en-US" sz="1800" b="1" dirty="0" err="1">
                <a:solidFill>
                  <a:schemeClr val="tx2">
                    <a:lumMod val="50000"/>
                  </a:schemeClr>
                </a:solidFill>
              </a:rPr>
              <a:t>tôn</a:t>
            </a:r>
            <a:r>
              <a:rPr lang="en-US" sz="1800" b="1" dirty="0">
                <a:solidFill>
                  <a:schemeClr val="tx2">
                    <a:lumMod val="50000"/>
                  </a:schemeClr>
                </a:solidFill>
              </a:rPr>
              <a:t> </a:t>
            </a:r>
            <a:r>
              <a:rPr lang="en-US" sz="1800" b="1" dirty="0" err="1">
                <a:solidFill>
                  <a:schemeClr val="tx2">
                    <a:lumMod val="50000"/>
                  </a:schemeClr>
                </a:solidFill>
              </a:rPr>
              <a:t>trọng</a:t>
            </a:r>
            <a:r>
              <a:rPr lang="en-US" sz="1800" b="1" dirty="0">
                <a:solidFill>
                  <a:schemeClr val="tx2">
                    <a:lumMod val="50000"/>
                  </a:schemeClr>
                </a:solidFill>
              </a:rPr>
              <a:t> </a:t>
            </a:r>
            <a:r>
              <a:rPr lang="en-US" sz="1800" b="1" dirty="0" err="1">
                <a:solidFill>
                  <a:schemeClr val="tx2">
                    <a:lumMod val="50000"/>
                  </a:schemeClr>
                </a:solidFill>
              </a:rPr>
              <a:t>sự</a:t>
            </a:r>
            <a:r>
              <a:rPr lang="en-US" sz="1800" b="1" dirty="0">
                <a:solidFill>
                  <a:schemeClr val="tx2">
                    <a:lumMod val="50000"/>
                  </a:schemeClr>
                </a:solidFill>
              </a:rPr>
              <a:t> </a:t>
            </a:r>
            <a:r>
              <a:rPr lang="en-US" sz="1800" b="1" dirty="0" err="1">
                <a:solidFill>
                  <a:schemeClr val="tx2">
                    <a:lumMod val="50000"/>
                  </a:schemeClr>
                </a:solidFill>
              </a:rPr>
              <a:t>đa</a:t>
            </a:r>
            <a:r>
              <a:rPr lang="en-US" sz="1800" b="1" dirty="0">
                <a:solidFill>
                  <a:schemeClr val="tx2">
                    <a:lumMod val="50000"/>
                  </a:schemeClr>
                </a:solidFill>
              </a:rPr>
              <a:t> </a:t>
            </a:r>
            <a:r>
              <a:rPr lang="en-US" sz="1800" b="1" dirty="0" err="1">
                <a:solidFill>
                  <a:schemeClr val="tx2">
                    <a:lumMod val="50000"/>
                  </a:schemeClr>
                </a:solidFill>
              </a:rPr>
              <a:t>dạng</a:t>
            </a:r>
            <a:r>
              <a:rPr lang="en-US" sz="1800" b="1" dirty="0">
                <a:solidFill>
                  <a:schemeClr val="tx2">
                    <a:lumMod val="50000"/>
                  </a:schemeClr>
                </a:solidFill>
              </a:rPr>
              <a:t> </a:t>
            </a:r>
            <a:r>
              <a:rPr lang="en-US" sz="1800" b="1" dirty="0" err="1">
                <a:solidFill>
                  <a:schemeClr val="tx2">
                    <a:lumMod val="50000"/>
                  </a:schemeClr>
                </a:solidFill>
              </a:rPr>
              <a:t>của</a:t>
            </a:r>
            <a:r>
              <a:rPr lang="en-US" sz="1800" b="1" dirty="0">
                <a:solidFill>
                  <a:schemeClr val="tx2">
                    <a:lumMod val="50000"/>
                  </a:schemeClr>
                </a:solidFill>
              </a:rPr>
              <a:t> </a:t>
            </a:r>
            <a:r>
              <a:rPr lang="en-US" sz="1800" b="1" dirty="0" err="1">
                <a:solidFill>
                  <a:schemeClr val="tx2">
                    <a:lumMod val="50000"/>
                  </a:schemeClr>
                </a:solidFill>
              </a:rPr>
              <a:t>các</a:t>
            </a:r>
            <a:r>
              <a:rPr lang="en-US" sz="1800" b="1" dirty="0">
                <a:solidFill>
                  <a:schemeClr val="tx2">
                    <a:lumMod val="50000"/>
                  </a:schemeClr>
                </a:solidFill>
              </a:rPr>
              <a:t> </a:t>
            </a:r>
            <a:r>
              <a:rPr lang="en-US" sz="1800" b="1" dirty="0" err="1">
                <a:solidFill>
                  <a:schemeClr val="tx2">
                    <a:lumMod val="50000"/>
                  </a:schemeClr>
                </a:solidFill>
              </a:rPr>
              <a:t>dân</a:t>
            </a:r>
            <a:r>
              <a:rPr lang="en-US" sz="1800" b="1" dirty="0">
                <a:solidFill>
                  <a:schemeClr val="tx2">
                    <a:lumMod val="50000"/>
                  </a:schemeClr>
                </a:solidFill>
              </a:rPr>
              <a:t> </a:t>
            </a:r>
            <a:r>
              <a:rPr lang="en-US" sz="1800" b="1" dirty="0" err="1">
                <a:solidFill>
                  <a:schemeClr val="tx2">
                    <a:lumMod val="50000"/>
                  </a:schemeClr>
                </a:solidFill>
              </a:rPr>
              <a:t>tộc</a:t>
            </a:r>
            <a:r>
              <a:rPr lang="en-US" sz="1800" b="1" dirty="0">
                <a:solidFill>
                  <a:schemeClr val="tx2">
                    <a:lumMod val="50000"/>
                  </a:schemeClr>
                </a:solidFill>
              </a:rPr>
              <a:t> </a:t>
            </a:r>
            <a:r>
              <a:rPr lang="en-US" sz="1800" b="1" dirty="0" err="1">
                <a:solidFill>
                  <a:schemeClr val="tx2">
                    <a:lumMod val="50000"/>
                  </a:schemeClr>
                </a:solidFill>
              </a:rPr>
              <a:t>và</a:t>
            </a:r>
            <a:r>
              <a:rPr lang="en-US" sz="1800" b="1" dirty="0">
                <a:solidFill>
                  <a:schemeClr val="tx2">
                    <a:lumMod val="50000"/>
                  </a:schemeClr>
                </a:solidFill>
              </a:rPr>
              <a:t> </a:t>
            </a:r>
            <a:r>
              <a:rPr lang="en-US" sz="1800" b="1" dirty="0" err="1">
                <a:solidFill>
                  <a:schemeClr val="tx2">
                    <a:lumMod val="50000"/>
                  </a:schemeClr>
                </a:solidFill>
              </a:rPr>
              <a:t>các</a:t>
            </a:r>
            <a:r>
              <a:rPr lang="en-US" sz="1800" b="1" dirty="0">
                <a:solidFill>
                  <a:schemeClr val="tx2">
                    <a:lumMod val="50000"/>
                  </a:schemeClr>
                </a:solidFill>
              </a:rPr>
              <a:t> </a:t>
            </a:r>
            <a:r>
              <a:rPr lang="en-US" sz="1800" b="1" dirty="0" err="1">
                <a:solidFill>
                  <a:schemeClr val="tx2">
                    <a:lumMod val="50000"/>
                  </a:schemeClr>
                </a:solidFill>
              </a:rPr>
              <a:t>nền</a:t>
            </a:r>
            <a:r>
              <a:rPr lang="en-US" sz="1800" b="1" dirty="0">
                <a:solidFill>
                  <a:schemeClr val="tx2">
                    <a:lumMod val="50000"/>
                  </a:schemeClr>
                </a:solidFill>
              </a:rPr>
              <a:t>  </a:t>
            </a:r>
            <a:r>
              <a:rPr lang="en-US" sz="1800" b="1" dirty="0" err="1">
                <a:solidFill>
                  <a:schemeClr val="tx2">
                    <a:lumMod val="50000"/>
                  </a:schemeClr>
                </a:solidFill>
              </a:rPr>
              <a:t>văn</a:t>
            </a:r>
            <a:r>
              <a:rPr lang="en-US" sz="1800" b="1" dirty="0">
                <a:solidFill>
                  <a:schemeClr val="tx2">
                    <a:lumMod val="50000"/>
                  </a:schemeClr>
                </a:solidFill>
              </a:rPr>
              <a:t> </a:t>
            </a:r>
            <a:r>
              <a:rPr lang="en-US" sz="1800" b="1" dirty="0" err="1">
                <a:solidFill>
                  <a:schemeClr val="tx2">
                    <a:lumMod val="50000"/>
                  </a:schemeClr>
                </a:solidFill>
              </a:rPr>
              <a:t>hoá</a:t>
            </a:r>
            <a:r>
              <a:rPr lang="en-US" sz="1800" b="1" dirty="0">
                <a:solidFill>
                  <a:schemeClr val="tx2">
                    <a:lumMod val="50000"/>
                  </a:schemeClr>
                </a:solidFill>
              </a:rPr>
              <a:t> </a:t>
            </a:r>
            <a:r>
              <a:rPr lang="en-US" sz="1800" b="1" dirty="0" err="1">
                <a:solidFill>
                  <a:schemeClr val="tx2">
                    <a:lumMod val="50000"/>
                  </a:schemeClr>
                </a:solidFill>
              </a:rPr>
              <a:t>trên</a:t>
            </a:r>
            <a:r>
              <a:rPr lang="en-US" sz="1800" b="1" dirty="0">
                <a:solidFill>
                  <a:schemeClr val="tx2">
                    <a:lumMod val="50000"/>
                  </a:schemeClr>
                </a:solidFill>
              </a:rPr>
              <a:t> </a:t>
            </a:r>
            <a:r>
              <a:rPr lang="en-US" sz="1800" b="1" dirty="0" err="1">
                <a:solidFill>
                  <a:schemeClr val="tx2">
                    <a:lumMod val="50000"/>
                  </a:schemeClr>
                </a:solidFill>
              </a:rPr>
              <a:t>thế</a:t>
            </a:r>
            <a:r>
              <a:rPr lang="en-US" sz="1800" b="1" dirty="0">
                <a:solidFill>
                  <a:schemeClr val="tx2">
                    <a:lumMod val="50000"/>
                  </a:schemeClr>
                </a:solidFill>
              </a:rPr>
              <a:t> </a:t>
            </a:r>
            <a:r>
              <a:rPr lang="en-US" sz="1800" b="1" dirty="0" err="1">
                <a:solidFill>
                  <a:schemeClr val="tx2">
                    <a:lumMod val="50000"/>
                  </a:schemeClr>
                </a:solidFill>
              </a:rPr>
              <a:t>giới</a:t>
            </a:r>
            <a:r>
              <a:rPr lang="en-US" sz="1800" b="1" dirty="0">
                <a:solidFill>
                  <a:schemeClr val="tx2">
                    <a:lumMod val="50000"/>
                  </a:schemeClr>
                </a:solidFill>
              </a:rPr>
              <a:t>. </a:t>
            </a:r>
          </a:p>
        </p:txBody>
      </p:sp>
      <p:sp>
        <p:nvSpPr>
          <p:cNvPr id="11" name="TextBox 105">
            <a:extLst>
              <a:ext uri="{FF2B5EF4-FFF2-40B4-BE49-F238E27FC236}">
                <a16:creationId xmlns:a16="http://schemas.microsoft.com/office/drawing/2014/main" xmlns="" id="{0A922BEC-824F-0D4D-6F36-ED6068D38C65}"/>
              </a:ext>
            </a:extLst>
          </p:cNvPr>
          <p:cNvSpPr txBox="1"/>
          <p:nvPr/>
        </p:nvSpPr>
        <p:spPr>
          <a:xfrm>
            <a:off x="2710041" y="0"/>
            <a:ext cx="502488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3 SGK TR 13</a:t>
            </a:r>
          </a:p>
        </p:txBody>
      </p:sp>
    </p:spTree>
    <p:extLst>
      <p:ext uri="{BB962C8B-B14F-4D97-AF65-F5344CB8AC3E}">
        <p14:creationId xmlns:p14="http://schemas.microsoft.com/office/powerpoint/2010/main" val="2400090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30FCC82A-93B8-C003-E8EF-1927BC37F8F8}"/>
              </a:ext>
            </a:extLst>
          </p:cNvPr>
          <p:cNvSpPr txBox="1"/>
          <p:nvPr/>
        </p:nvSpPr>
        <p:spPr>
          <a:xfrm>
            <a:off x="152400" y="593198"/>
            <a:ext cx="7780020" cy="646331"/>
          </a:xfrm>
          <a:prstGeom prst="rect">
            <a:avLst/>
          </a:prstGeom>
          <a:noFill/>
        </p:spPr>
        <p:txBody>
          <a:bodyPr wrap="square">
            <a:spAutoFit/>
          </a:bodyPr>
          <a:lstStyle/>
          <a:p>
            <a:r>
              <a:rPr lang="en-US" sz="1800" b="1" dirty="0">
                <a:solidFill>
                  <a:schemeClr val="tx2">
                    <a:lumMod val="50000"/>
                  </a:schemeClr>
                </a:solidFill>
              </a:rPr>
              <a:t>Ý </a:t>
            </a:r>
            <a:r>
              <a:rPr lang="en-US" sz="1800" b="1" dirty="0" err="1">
                <a:solidFill>
                  <a:schemeClr val="tx2">
                    <a:lumMod val="50000"/>
                  </a:schemeClr>
                </a:solidFill>
              </a:rPr>
              <a:t>nghĩa</a:t>
            </a:r>
            <a:r>
              <a:rPr lang="en-US" sz="1800" b="1" dirty="0">
                <a:solidFill>
                  <a:schemeClr val="tx2">
                    <a:lumMod val="50000"/>
                  </a:schemeClr>
                </a:solidFill>
              </a:rPr>
              <a:t> </a:t>
            </a:r>
            <a:r>
              <a:rPr lang="en-US" sz="1800" b="1" dirty="0" err="1">
                <a:solidFill>
                  <a:schemeClr val="tx2">
                    <a:lumMod val="50000"/>
                  </a:schemeClr>
                </a:solidFill>
              </a:rPr>
              <a:t>của</a:t>
            </a:r>
            <a:r>
              <a:rPr lang="en-US" sz="1800" b="1" dirty="0">
                <a:solidFill>
                  <a:schemeClr val="tx2">
                    <a:lumMod val="50000"/>
                  </a:schemeClr>
                </a:solidFill>
              </a:rPr>
              <a:t> </a:t>
            </a:r>
            <a:r>
              <a:rPr lang="en-US" sz="1800" b="1" dirty="0" err="1">
                <a:solidFill>
                  <a:schemeClr val="tx2">
                    <a:lumMod val="50000"/>
                  </a:schemeClr>
                </a:solidFill>
              </a:rPr>
              <a:t>việc</a:t>
            </a:r>
            <a:r>
              <a:rPr lang="en-US" sz="1800" b="1" dirty="0">
                <a:solidFill>
                  <a:schemeClr val="tx2">
                    <a:lumMod val="50000"/>
                  </a:schemeClr>
                </a:solidFill>
              </a:rPr>
              <a:t> </a:t>
            </a:r>
            <a:r>
              <a:rPr lang="en-US" sz="1800" b="1" dirty="0" err="1">
                <a:solidFill>
                  <a:schemeClr val="tx2">
                    <a:lumMod val="50000"/>
                  </a:schemeClr>
                </a:solidFill>
              </a:rPr>
              <a:t>tôn</a:t>
            </a:r>
            <a:r>
              <a:rPr lang="en-US" sz="1800" b="1" dirty="0">
                <a:solidFill>
                  <a:schemeClr val="tx2">
                    <a:lumMod val="50000"/>
                  </a:schemeClr>
                </a:solidFill>
              </a:rPr>
              <a:t> </a:t>
            </a:r>
            <a:r>
              <a:rPr lang="en-US" sz="1800" b="1" dirty="0" err="1">
                <a:solidFill>
                  <a:schemeClr val="tx2">
                    <a:lumMod val="50000"/>
                  </a:schemeClr>
                </a:solidFill>
              </a:rPr>
              <a:t>trọng</a:t>
            </a:r>
            <a:r>
              <a:rPr lang="en-US" sz="1800" b="1" dirty="0">
                <a:solidFill>
                  <a:schemeClr val="tx2">
                    <a:lumMod val="50000"/>
                  </a:schemeClr>
                </a:solidFill>
              </a:rPr>
              <a:t> </a:t>
            </a:r>
            <a:r>
              <a:rPr lang="en-US" sz="1800" b="1" dirty="0" err="1">
                <a:solidFill>
                  <a:schemeClr val="tx2">
                    <a:lumMod val="50000"/>
                  </a:schemeClr>
                </a:solidFill>
              </a:rPr>
              <a:t>sự</a:t>
            </a:r>
            <a:r>
              <a:rPr lang="en-US" sz="1800" b="1" dirty="0">
                <a:solidFill>
                  <a:schemeClr val="tx2">
                    <a:lumMod val="50000"/>
                  </a:schemeClr>
                </a:solidFill>
              </a:rPr>
              <a:t> </a:t>
            </a:r>
            <a:r>
              <a:rPr lang="en-US" sz="1800" b="1" dirty="0" err="1">
                <a:solidFill>
                  <a:schemeClr val="tx2">
                    <a:lumMod val="50000"/>
                  </a:schemeClr>
                </a:solidFill>
              </a:rPr>
              <a:t>đa</a:t>
            </a:r>
            <a:r>
              <a:rPr lang="en-US" sz="1800" b="1" dirty="0">
                <a:solidFill>
                  <a:schemeClr val="tx2">
                    <a:lumMod val="50000"/>
                  </a:schemeClr>
                </a:solidFill>
              </a:rPr>
              <a:t> </a:t>
            </a:r>
            <a:r>
              <a:rPr lang="en-US" sz="1800" b="1" dirty="0" err="1">
                <a:solidFill>
                  <a:schemeClr val="tx2">
                    <a:lumMod val="50000"/>
                  </a:schemeClr>
                </a:solidFill>
              </a:rPr>
              <a:t>dạng</a:t>
            </a:r>
            <a:r>
              <a:rPr lang="en-US" sz="1800" b="1" dirty="0">
                <a:solidFill>
                  <a:schemeClr val="tx2">
                    <a:lumMod val="50000"/>
                  </a:schemeClr>
                </a:solidFill>
              </a:rPr>
              <a:t> </a:t>
            </a:r>
            <a:r>
              <a:rPr lang="en-US" sz="1800" b="1" dirty="0" err="1">
                <a:solidFill>
                  <a:schemeClr val="tx2">
                    <a:lumMod val="50000"/>
                  </a:schemeClr>
                </a:solidFill>
              </a:rPr>
              <a:t>của</a:t>
            </a:r>
            <a:r>
              <a:rPr lang="en-US" sz="1800" b="1" dirty="0">
                <a:solidFill>
                  <a:schemeClr val="tx2">
                    <a:lumMod val="50000"/>
                  </a:schemeClr>
                </a:solidFill>
              </a:rPr>
              <a:t> </a:t>
            </a:r>
            <a:r>
              <a:rPr lang="en-US" sz="1800" b="1" dirty="0" err="1">
                <a:solidFill>
                  <a:schemeClr val="tx2">
                    <a:lumMod val="50000"/>
                  </a:schemeClr>
                </a:solidFill>
              </a:rPr>
              <a:t>các</a:t>
            </a:r>
            <a:r>
              <a:rPr lang="en-US" sz="1800" b="1" dirty="0">
                <a:solidFill>
                  <a:schemeClr val="tx2">
                    <a:lumMod val="50000"/>
                  </a:schemeClr>
                </a:solidFill>
              </a:rPr>
              <a:t> </a:t>
            </a:r>
            <a:r>
              <a:rPr lang="en-US" sz="1800" b="1" dirty="0" err="1">
                <a:solidFill>
                  <a:schemeClr val="tx2">
                    <a:lumMod val="50000"/>
                  </a:schemeClr>
                </a:solidFill>
              </a:rPr>
              <a:t>dân</a:t>
            </a:r>
            <a:r>
              <a:rPr lang="en-US" sz="1800" b="1" dirty="0">
                <a:solidFill>
                  <a:schemeClr val="tx2">
                    <a:lumMod val="50000"/>
                  </a:schemeClr>
                </a:solidFill>
              </a:rPr>
              <a:t> </a:t>
            </a:r>
            <a:r>
              <a:rPr lang="en-US" sz="1800" b="1" dirty="0" err="1">
                <a:solidFill>
                  <a:schemeClr val="tx2">
                    <a:lumMod val="50000"/>
                  </a:schemeClr>
                </a:solidFill>
              </a:rPr>
              <a:t>tộc</a:t>
            </a:r>
            <a:r>
              <a:rPr lang="en-US" sz="1800" b="1" dirty="0">
                <a:solidFill>
                  <a:schemeClr val="tx2">
                    <a:lumMod val="50000"/>
                  </a:schemeClr>
                </a:solidFill>
              </a:rPr>
              <a:t> </a:t>
            </a:r>
            <a:r>
              <a:rPr lang="en-US" sz="1800" b="1" dirty="0" err="1">
                <a:solidFill>
                  <a:schemeClr val="tx2">
                    <a:lumMod val="50000"/>
                  </a:schemeClr>
                </a:solidFill>
              </a:rPr>
              <a:t>và</a:t>
            </a:r>
            <a:r>
              <a:rPr lang="en-US" sz="1800" b="1" dirty="0">
                <a:solidFill>
                  <a:schemeClr val="tx2">
                    <a:lumMod val="50000"/>
                  </a:schemeClr>
                </a:solidFill>
              </a:rPr>
              <a:t> </a:t>
            </a:r>
            <a:r>
              <a:rPr lang="en-US" sz="1800" b="1" dirty="0" err="1">
                <a:solidFill>
                  <a:schemeClr val="tx2">
                    <a:lumMod val="50000"/>
                  </a:schemeClr>
                </a:solidFill>
              </a:rPr>
              <a:t>các</a:t>
            </a:r>
            <a:r>
              <a:rPr lang="en-US" sz="1800" b="1" dirty="0">
                <a:solidFill>
                  <a:schemeClr val="tx2">
                    <a:lumMod val="50000"/>
                  </a:schemeClr>
                </a:solidFill>
              </a:rPr>
              <a:t> </a:t>
            </a:r>
            <a:r>
              <a:rPr lang="en-US" sz="1800" b="1" dirty="0" err="1">
                <a:solidFill>
                  <a:schemeClr val="tx2">
                    <a:lumMod val="50000"/>
                  </a:schemeClr>
                </a:solidFill>
              </a:rPr>
              <a:t>nền</a:t>
            </a:r>
            <a:r>
              <a:rPr lang="en-US" sz="1800" b="1" dirty="0">
                <a:solidFill>
                  <a:schemeClr val="tx2">
                    <a:lumMod val="50000"/>
                  </a:schemeClr>
                </a:solidFill>
              </a:rPr>
              <a:t>  </a:t>
            </a:r>
            <a:r>
              <a:rPr lang="en-US" sz="1800" b="1" dirty="0" err="1">
                <a:solidFill>
                  <a:schemeClr val="tx2">
                    <a:lumMod val="50000"/>
                  </a:schemeClr>
                </a:solidFill>
              </a:rPr>
              <a:t>văn</a:t>
            </a:r>
            <a:r>
              <a:rPr lang="en-US" sz="1800" b="1" dirty="0">
                <a:solidFill>
                  <a:schemeClr val="tx2">
                    <a:lumMod val="50000"/>
                  </a:schemeClr>
                </a:solidFill>
              </a:rPr>
              <a:t> </a:t>
            </a:r>
            <a:r>
              <a:rPr lang="en-US" sz="1800" b="1" dirty="0" err="1">
                <a:solidFill>
                  <a:schemeClr val="tx2">
                    <a:lumMod val="50000"/>
                  </a:schemeClr>
                </a:solidFill>
              </a:rPr>
              <a:t>hoá</a:t>
            </a:r>
            <a:r>
              <a:rPr lang="en-US" sz="1800" b="1" dirty="0">
                <a:solidFill>
                  <a:schemeClr val="tx2">
                    <a:lumMod val="50000"/>
                  </a:schemeClr>
                </a:solidFill>
              </a:rPr>
              <a:t> </a:t>
            </a:r>
            <a:r>
              <a:rPr lang="en-US" sz="1800" b="1" dirty="0" err="1">
                <a:solidFill>
                  <a:schemeClr val="tx2">
                    <a:lumMod val="50000"/>
                  </a:schemeClr>
                </a:solidFill>
              </a:rPr>
              <a:t>trên</a:t>
            </a:r>
            <a:r>
              <a:rPr lang="en-US" sz="1800" b="1" dirty="0">
                <a:solidFill>
                  <a:schemeClr val="tx2">
                    <a:lumMod val="50000"/>
                  </a:schemeClr>
                </a:solidFill>
              </a:rPr>
              <a:t> </a:t>
            </a:r>
            <a:r>
              <a:rPr lang="en-US" sz="1800" b="1" dirty="0" err="1">
                <a:solidFill>
                  <a:schemeClr val="tx2">
                    <a:lumMod val="50000"/>
                  </a:schemeClr>
                </a:solidFill>
              </a:rPr>
              <a:t>thế</a:t>
            </a:r>
            <a:r>
              <a:rPr lang="en-US" sz="1800" b="1" dirty="0">
                <a:solidFill>
                  <a:schemeClr val="tx2">
                    <a:lumMod val="50000"/>
                  </a:schemeClr>
                </a:solidFill>
              </a:rPr>
              <a:t> </a:t>
            </a:r>
            <a:r>
              <a:rPr lang="en-US" sz="1800" b="1" dirty="0" err="1">
                <a:solidFill>
                  <a:schemeClr val="tx2">
                    <a:lumMod val="50000"/>
                  </a:schemeClr>
                </a:solidFill>
              </a:rPr>
              <a:t>giới</a:t>
            </a:r>
            <a:r>
              <a:rPr lang="en-US" sz="1800" b="1" dirty="0">
                <a:solidFill>
                  <a:schemeClr val="tx2">
                    <a:lumMod val="50000"/>
                  </a:schemeClr>
                </a:solidFill>
              </a:rPr>
              <a:t>:</a:t>
            </a:r>
          </a:p>
        </p:txBody>
      </p:sp>
      <p:sp>
        <p:nvSpPr>
          <p:cNvPr id="11" name="TextBox 105">
            <a:extLst>
              <a:ext uri="{FF2B5EF4-FFF2-40B4-BE49-F238E27FC236}">
                <a16:creationId xmlns:a16="http://schemas.microsoft.com/office/drawing/2014/main" xmlns="" id="{0A922BEC-824F-0D4D-6F36-ED6068D38C65}"/>
              </a:ext>
            </a:extLst>
          </p:cNvPr>
          <p:cNvSpPr txBox="1"/>
          <p:nvPr/>
        </p:nvSpPr>
        <p:spPr>
          <a:xfrm>
            <a:off x="2710041" y="0"/>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3</a:t>
            </a:r>
          </a:p>
        </p:txBody>
      </p:sp>
      <p:sp>
        <p:nvSpPr>
          <p:cNvPr id="2" name="Rectangle 1">
            <a:extLst>
              <a:ext uri="{FF2B5EF4-FFF2-40B4-BE49-F238E27FC236}">
                <a16:creationId xmlns:a16="http://schemas.microsoft.com/office/drawing/2014/main" xmlns="" id="{DBFFF4EC-AC74-CFD9-DB8A-DE4D4A674D68}"/>
              </a:ext>
            </a:extLst>
          </p:cNvPr>
          <p:cNvSpPr/>
          <p:nvPr/>
        </p:nvSpPr>
        <p:spPr>
          <a:xfrm>
            <a:off x="86400" y="1239529"/>
            <a:ext cx="8978400" cy="38364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r>
              <a:rPr lang="en-US" sz="3200" dirty="0" err="1"/>
              <a:t>Có</a:t>
            </a:r>
            <a:r>
              <a:rPr lang="en-US" sz="3200" dirty="0"/>
              <a:t> ý </a:t>
            </a:r>
            <a:r>
              <a:rPr lang="en-US" sz="3200" dirty="0" err="1"/>
              <a:t>nghĩa</a:t>
            </a:r>
            <a:r>
              <a:rPr lang="en-US" sz="3200" dirty="0"/>
              <a:t> </a:t>
            </a:r>
            <a:r>
              <a:rPr lang="en-US" sz="3200" dirty="0" err="1"/>
              <a:t>quan</a:t>
            </a:r>
            <a:r>
              <a:rPr lang="en-US" sz="3200" dirty="0"/>
              <a:t> </a:t>
            </a:r>
            <a:r>
              <a:rPr lang="en-US" sz="3200" dirty="0" err="1"/>
              <a:t>trọng</a:t>
            </a:r>
            <a:r>
              <a:rPr lang="en-US" sz="3200" dirty="0"/>
              <a:t> </a:t>
            </a:r>
            <a:r>
              <a:rPr lang="en-US" sz="3200" dirty="0" err="1"/>
              <a:t>giúp</a:t>
            </a:r>
            <a:r>
              <a:rPr lang="en-US" sz="3200" dirty="0"/>
              <a:t> </a:t>
            </a:r>
            <a:r>
              <a:rPr lang="en-US" sz="3200" dirty="0" err="1"/>
              <a:t>mỗi</a:t>
            </a:r>
            <a:r>
              <a:rPr lang="en-US" sz="3200" dirty="0"/>
              <a:t> </a:t>
            </a:r>
            <a:r>
              <a:rPr lang="en-US" sz="3200" dirty="0" err="1"/>
              <a:t>cá</a:t>
            </a:r>
            <a:r>
              <a:rPr lang="en-US" sz="3200" dirty="0"/>
              <a:t> </a:t>
            </a:r>
            <a:r>
              <a:rPr lang="en-US" sz="3200" dirty="0" err="1"/>
              <a:t>nhân</a:t>
            </a:r>
            <a:r>
              <a:rPr lang="en-US" sz="3200" dirty="0"/>
              <a:t> </a:t>
            </a:r>
            <a:r>
              <a:rPr lang="en-US" sz="3200" dirty="0" err="1"/>
              <a:t>luôn</a:t>
            </a:r>
            <a:r>
              <a:rPr lang="en-US" sz="3200" dirty="0"/>
              <a:t> </a:t>
            </a:r>
            <a:r>
              <a:rPr lang="en-US" sz="3200" dirty="0" err="1"/>
              <a:t>sẵn</a:t>
            </a:r>
            <a:r>
              <a:rPr lang="en-US" sz="3200" dirty="0"/>
              <a:t> </a:t>
            </a:r>
            <a:r>
              <a:rPr lang="en-US" sz="3200" dirty="0" err="1"/>
              <a:t>sàng</a:t>
            </a:r>
            <a:r>
              <a:rPr lang="en-US" sz="3200" dirty="0"/>
              <a:t> </a:t>
            </a:r>
            <a:r>
              <a:rPr lang="en-US" sz="3200" dirty="0" err="1"/>
              <a:t>học</a:t>
            </a:r>
            <a:r>
              <a:rPr lang="en-US" sz="3200" dirty="0"/>
              <a:t> </a:t>
            </a:r>
            <a:r>
              <a:rPr lang="en-US" sz="3200" dirty="0" err="1"/>
              <a:t>hỏi</a:t>
            </a:r>
            <a:r>
              <a:rPr lang="en-US" sz="3200" dirty="0"/>
              <a:t> </a:t>
            </a:r>
            <a:r>
              <a:rPr lang="en-US" sz="3200" dirty="0" err="1"/>
              <a:t>để</a:t>
            </a:r>
            <a:r>
              <a:rPr lang="en-US" sz="3200" dirty="0"/>
              <a:t> </a:t>
            </a:r>
            <a:r>
              <a:rPr lang="en-US" sz="3200" dirty="0" err="1"/>
              <a:t>có</a:t>
            </a:r>
            <a:r>
              <a:rPr lang="en-US" sz="3200" dirty="0"/>
              <a:t> </a:t>
            </a:r>
            <a:r>
              <a:rPr lang="en-US" sz="3200" dirty="0" err="1"/>
              <a:t>thể</a:t>
            </a:r>
            <a:r>
              <a:rPr lang="en-US" sz="3200" dirty="0"/>
              <a:t> </a:t>
            </a:r>
            <a:r>
              <a:rPr lang="en-US" sz="3200" dirty="0" err="1"/>
              <a:t>hòa</a:t>
            </a:r>
            <a:r>
              <a:rPr lang="en-US" sz="3200" dirty="0"/>
              <a:t> </a:t>
            </a:r>
            <a:r>
              <a:rPr lang="en-US" sz="3200" dirty="0" err="1"/>
              <a:t>nhập</a:t>
            </a:r>
            <a:r>
              <a:rPr lang="en-US" sz="3200" dirty="0"/>
              <a:t> </a:t>
            </a:r>
            <a:r>
              <a:rPr lang="en-US" sz="3200" dirty="0" err="1"/>
              <a:t>và</a:t>
            </a:r>
            <a:r>
              <a:rPr lang="en-US" sz="3200" dirty="0"/>
              <a:t> </a:t>
            </a:r>
            <a:r>
              <a:rPr lang="en-US" sz="3200" dirty="0" err="1"/>
              <a:t>phát</a:t>
            </a:r>
            <a:r>
              <a:rPr lang="en-US" sz="3200" dirty="0"/>
              <a:t> </a:t>
            </a:r>
            <a:r>
              <a:rPr lang="en-US" sz="3200" dirty="0" err="1"/>
              <a:t>triển</a:t>
            </a:r>
            <a:r>
              <a:rPr lang="en-US" sz="3200" dirty="0"/>
              <a:t>.</a:t>
            </a:r>
          </a:p>
          <a:p>
            <a:pPr marL="285750" indent="-285750" algn="ctr">
              <a:buFontTx/>
              <a:buChar char="-"/>
            </a:pPr>
            <a:r>
              <a:rPr lang="en-US" sz="3200" dirty="0" err="1"/>
              <a:t>Trở</a:t>
            </a:r>
            <a:r>
              <a:rPr lang="en-US" sz="3200" dirty="0"/>
              <a:t> </a:t>
            </a:r>
            <a:r>
              <a:rPr lang="en-US" sz="3200" dirty="0" err="1"/>
              <a:t>thành</a:t>
            </a:r>
            <a:r>
              <a:rPr lang="en-US" sz="3200" dirty="0"/>
              <a:t> </a:t>
            </a:r>
            <a:r>
              <a:rPr lang="en-US" sz="3200" dirty="0" err="1"/>
              <a:t>công</a:t>
            </a:r>
            <a:r>
              <a:rPr lang="en-US" sz="3200" dirty="0"/>
              <a:t> </a:t>
            </a:r>
            <a:r>
              <a:rPr lang="en-US" sz="3200" dirty="0" err="1"/>
              <a:t>dân</a:t>
            </a:r>
            <a:r>
              <a:rPr lang="en-US" sz="3200" dirty="0"/>
              <a:t> </a:t>
            </a:r>
            <a:r>
              <a:rPr lang="en-US" sz="3200" dirty="0" err="1"/>
              <a:t>toàn</a:t>
            </a:r>
            <a:r>
              <a:rPr lang="en-US" sz="3200" dirty="0"/>
              <a:t> </a:t>
            </a:r>
            <a:r>
              <a:rPr lang="en-US" sz="3200" dirty="0" err="1"/>
              <a:t>cầu</a:t>
            </a:r>
            <a:r>
              <a:rPr lang="en-US" sz="3200" dirty="0"/>
              <a:t>.</a:t>
            </a:r>
          </a:p>
          <a:p>
            <a:pPr marL="285750" indent="-285750" algn="ctr">
              <a:buFontTx/>
              <a:buChar char="-"/>
            </a:pPr>
            <a:r>
              <a:rPr lang="en-US" sz="3200" dirty="0"/>
              <a:t> </a:t>
            </a:r>
            <a:r>
              <a:rPr lang="en-US" sz="3200" dirty="0" err="1"/>
              <a:t>Phát</a:t>
            </a:r>
            <a:r>
              <a:rPr lang="en-US" sz="3200" dirty="0"/>
              <a:t> </a:t>
            </a:r>
            <a:r>
              <a:rPr lang="en-US" sz="3200" dirty="0" err="1"/>
              <a:t>huy</a:t>
            </a:r>
            <a:r>
              <a:rPr lang="en-US" sz="3200" dirty="0"/>
              <a:t> </a:t>
            </a:r>
            <a:r>
              <a:rPr lang="en-US" sz="3200" dirty="0" err="1"/>
              <a:t>được</a:t>
            </a:r>
            <a:r>
              <a:rPr lang="en-US" sz="3200" dirty="0"/>
              <a:t> </a:t>
            </a:r>
            <a:r>
              <a:rPr lang="en-US" sz="3200" dirty="0" err="1"/>
              <a:t>bản</a:t>
            </a:r>
            <a:r>
              <a:rPr lang="en-US" sz="3200" dirty="0"/>
              <a:t> </a:t>
            </a:r>
            <a:r>
              <a:rPr lang="en-US" sz="3200" dirty="0" err="1"/>
              <a:t>sắc</a:t>
            </a:r>
            <a:r>
              <a:rPr lang="en-US" sz="3200" dirty="0"/>
              <a:t> </a:t>
            </a:r>
            <a:r>
              <a:rPr lang="en-US" sz="3200" dirty="0" err="1"/>
              <a:t>của</a:t>
            </a:r>
            <a:r>
              <a:rPr lang="en-US" sz="3200" dirty="0"/>
              <a:t> </a:t>
            </a:r>
            <a:r>
              <a:rPr lang="en-US" sz="3200" dirty="0" err="1"/>
              <a:t>dân</a:t>
            </a:r>
            <a:r>
              <a:rPr lang="en-US" sz="3200" dirty="0"/>
              <a:t> </a:t>
            </a:r>
            <a:r>
              <a:rPr lang="en-US" sz="3200" dirty="0" err="1"/>
              <a:t>tộc</a:t>
            </a:r>
            <a:r>
              <a:rPr lang="en-US" sz="3200" dirty="0"/>
              <a:t> </a:t>
            </a:r>
            <a:r>
              <a:rPr lang="en-US" sz="3200" dirty="0" err="1"/>
              <a:t>của</a:t>
            </a:r>
            <a:r>
              <a:rPr lang="en-US" sz="3200" dirty="0"/>
              <a:t> </a:t>
            </a:r>
            <a:r>
              <a:rPr lang="en-US" sz="3200" dirty="0" err="1"/>
              <a:t>mình</a:t>
            </a:r>
            <a:r>
              <a:rPr lang="en-US" sz="3200" dirty="0"/>
              <a:t> . </a:t>
            </a:r>
          </a:p>
          <a:p>
            <a:pPr marL="285750" indent="-285750" algn="ctr">
              <a:buFontTx/>
              <a:buChar char="-"/>
            </a:pPr>
            <a:r>
              <a:rPr lang="en-US" sz="3200" dirty="0" err="1"/>
              <a:t>Mở</a:t>
            </a:r>
            <a:r>
              <a:rPr lang="en-US" sz="3200" dirty="0"/>
              <a:t> </a:t>
            </a:r>
            <a:r>
              <a:rPr lang="en-US" sz="3200" dirty="0" err="1"/>
              <a:t>rộng</a:t>
            </a:r>
            <a:r>
              <a:rPr lang="en-US" sz="3200" dirty="0"/>
              <a:t> </a:t>
            </a:r>
            <a:r>
              <a:rPr lang="en-US" sz="3200" dirty="0" err="1"/>
              <a:t>các</a:t>
            </a:r>
            <a:r>
              <a:rPr lang="en-US" sz="3200" dirty="0"/>
              <a:t> </a:t>
            </a:r>
            <a:r>
              <a:rPr lang="en-US" sz="3200" dirty="0" err="1"/>
              <a:t>quan</a:t>
            </a:r>
            <a:r>
              <a:rPr lang="en-US" sz="3200" dirty="0"/>
              <a:t> </a:t>
            </a:r>
            <a:r>
              <a:rPr lang="en-US" sz="3200" dirty="0" err="1"/>
              <a:t>hệ</a:t>
            </a:r>
            <a:r>
              <a:rPr lang="en-US" sz="3200" dirty="0"/>
              <a:t> </a:t>
            </a:r>
            <a:r>
              <a:rPr lang="en-US" sz="3200" dirty="0" err="1"/>
              <a:t>giao</a:t>
            </a:r>
            <a:r>
              <a:rPr lang="en-US" sz="3200" dirty="0"/>
              <a:t> </a:t>
            </a:r>
            <a:r>
              <a:rPr lang="en-US" sz="3200" dirty="0" err="1"/>
              <a:t>lưu</a:t>
            </a:r>
            <a:r>
              <a:rPr lang="en-US" sz="3200" dirty="0"/>
              <a:t> </a:t>
            </a:r>
            <a:r>
              <a:rPr lang="en-US" sz="3200" dirty="0" err="1"/>
              <a:t>và</a:t>
            </a:r>
            <a:r>
              <a:rPr lang="en-US" sz="3200" dirty="0"/>
              <a:t> </a:t>
            </a:r>
            <a:r>
              <a:rPr lang="en-US" sz="3200" dirty="0" err="1"/>
              <a:t>hợp</a:t>
            </a:r>
            <a:r>
              <a:rPr lang="en-US" sz="3200" dirty="0"/>
              <a:t> </a:t>
            </a:r>
            <a:r>
              <a:rPr lang="en-US" sz="3200" dirty="0" err="1"/>
              <a:t>tác</a:t>
            </a:r>
            <a:r>
              <a:rPr lang="en-US" sz="3200" dirty="0"/>
              <a:t>.</a:t>
            </a:r>
          </a:p>
        </p:txBody>
      </p:sp>
    </p:spTree>
    <p:extLst>
      <p:ext uri="{BB962C8B-B14F-4D97-AF65-F5344CB8AC3E}">
        <p14:creationId xmlns:p14="http://schemas.microsoft.com/office/powerpoint/2010/main" val="2285531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251"/>
        <p:cNvGrpSpPr/>
        <p:nvPr/>
      </p:nvGrpSpPr>
      <p:grpSpPr>
        <a:xfrm>
          <a:off x="0" y="0"/>
          <a:ext cx="0" cy="0"/>
          <a:chOff x="0" y="0"/>
          <a:chExt cx="0" cy="0"/>
        </a:xfrm>
      </p:grpSpPr>
      <p:sp>
        <p:nvSpPr>
          <p:cNvPr id="27253" name="Google Shape;27253;p56"/>
          <p:cNvSpPr/>
          <p:nvPr/>
        </p:nvSpPr>
        <p:spPr>
          <a:xfrm>
            <a:off x="852578" y="31021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4" name="Google Shape;27254;p56"/>
          <p:cNvSpPr/>
          <p:nvPr/>
        </p:nvSpPr>
        <p:spPr>
          <a:xfrm flipH="1">
            <a:off x="1218995" y="3513680"/>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4">
            <a:extLst>
              <a:ext uri="{FF2B5EF4-FFF2-40B4-BE49-F238E27FC236}">
                <a16:creationId xmlns:a16="http://schemas.microsoft.com/office/drawing/2014/main" xmlns="" id="{90510B18-AF5B-33FE-42A8-FF07D0249BE9}"/>
              </a:ext>
            </a:extLst>
          </p:cNvPr>
          <p:cNvSpPr txBox="1"/>
          <p:nvPr/>
        </p:nvSpPr>
        <p:spPr>
          <a:xfrm>
            <a:off x="1310970" y="-115200"/>
            <a:ext cx="619863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a:solidFill>
                  <a:srgbClr val="D8181D"/>
                </a:solidFill>
                <a:latin typeface="SVN-Caprica Script" pitchFamily="2" charset="0"/>
              </a:rPr>
              <a:t>NỘI DUNG BÀI HỌC:</a:t>
            </a:r>
          </a:p>
        </p:txBody>
      </p:sp>
      <p:sp>
        <p:nvSpPr>
          <p:cNvPr id="6" name="TextBox 5">
            <a:extLst>
              <a:ext uri="{FF2B5EF4-FFF2-40B4-BE49-F238E27FC236}">
                <a16:creationId xmlns:a16="http://schemas.microsoft.com/office/drawing/2014/main" xmlns="" id="{641E8588-1C7F-D047-662E-6F8E0717FC2C}"/>
              </a:ext>
            </a:extLst>
          </p:cNvPr>
          <p:cNvSpPr txBox="1"/>
          <p:nvPr/>
        </p:nvSpPr>
        <p:spPr>
          <a:xfrm>
            <a:off x="108000" y="432000"/>
            <a:ext cx="8928000" cy="2308324"/>
          </a:xfrm>
          <a:prstGeom prst="rect">
            <a:avLst/>
          </a:prstGeom>
          <a:solidFill>
            <a:schemeClr val="tx1">
              <a:lumMod val="75000"/>
            </a:schemeClr>
          </a:solidFill>
          <a:ln w="38100">
            <a:solidFill>
              <a:schemeClr val="accent4">
                <a:lumMod val="75000"/>
              </a:schemeClr>
            </a:solidFill>
          </a:ln>
        </p:spPr>
        <p:txBody>
          <a:bodyPr wrap="square">
            <a:spAutoFit/>
          </a:bodyPr>
          <a:lstStyle/>
          <a:p>
            <a:pPr algn="just"/>
            <a:r>
              <a:rPr lang="en-US" sz="2400" dirty="0">
                <a:latin typeface="Times New Roman" panose="02020603050405020304" pitchFamily="18" charset="0"/>
                <a:cs typeface="Times New Roman" panose="02020603050405020304" pitchFamily="18" charset="0"/>
              </a:rPr>
              <a:t>1. </a:t>
            </a:r>
            <a:r>
              <a:rPr lang="vi-VN" sz="2400" dirty="0">
                <a:latin typeface="Times New Roman" panose="02020603050405020304" pitchFamily="18" charset="0"/>
                <a:cs typeface="Times New Roman" panose="02020603050405020304" pitchFamily="18" charset="0"/>
              </a:rPr>
              <a:t>Sự đa dạng của các dân tộc và các nền văn hoá được biểu hiện thông qua: </a:t>
            </a:r>
            <a:endParaRPr lang="en-US"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Mỗi dân tộc có những đặc trưng khác nhau về màu da, ngoại hình,...  </a:t>
            </a:r>
            <a:endParaRPr lang="en-US"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Mỗi nền văn </a:t>
            </a:r>
            <a:r>
              <a:rPr lang="vi-VN" sz="2400" dirty="0" err="1">
                <a:latin typeface="Times New Roman" panose="02020603050405020304" pitchFamily="18" charset="0"/>
                <a:cs typeface="Times New Roman" panose="02020603050405020304" pitchFamily="18" charset="0"/>
              </a:rPr>
              <a:t>hoá</a:t>
            </a:r>
            <a:r>
              <a:rPr lang="vi-VN" sz="2400" dirty="0">
                <a:latin typeface="Times New Roman" panose="02020603050405020304" pitchFamily="18" charset="0"/>
                <a:cs typeface="Times New Roman" panose="02020603050405020304" pitchFamily="18" charset="0"/>
              </a:rPr>
              <a:t> có sự khác biệt về phong tục, tập quán, ngôn ngữ, chữ viết, phương thức sinh hoạt, ẩm thực, trang phục, nghệ thuật, kiến trúc,...  </a:t>
            </a:r>
            <a:endParaRPr lang="en-US"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F5881F65-E8D3-515A-B710-CD471B5845B9}"/>
              </a:ext>
            </a:extLst>
          </p:cNvPr>
          <p:cNvSpPr txBox="1"/>
          <p:nvPr/>
        </p:nvSpPr>
        <p:spPr>
          <a:xfrm>
            <a:off x="86400" y="2776805"/>
            <a:ext cx="8949600" cy="2246769"/>
          </a:xfrm>
          <a:prstGeom prst="rect">
            <a:avLst/>
          </a:prstGeom>
          <a:solidFill>
            <a:schemeClr val="tx1">
              <a:lumMod val="75000"/>
            </a:schemeClr>
          </a:solidFill>
          <a:ln w="28575">
            <a:solidFill>
              <a:schemeClr val="accent4">
                <a:lumMod val="75000"/>
              </a:schemeClr>
            </a:solidFill>
          </a:ln>
        </p:spPr>
        <p:txBody>
          <a:bodyPr wrap="square">
            <a:spAutoFit/>
          </a:bodyPr>
          <a:lstStyle/>
          <a:p>
            <a:pPr algn="just"/>
            <a:r>
              <a:rPr lang="en-US" sz="2000" dirty="0">
                <a:latin typeface="+mj-lt"/>
              </a:rPr>
              <a:t>2</a:t>
            </a:r>
            <a:r>
              <a:rPr lang="en-US" sz="2800" dirty="0">
                <a:latin typeface="+mj-lt"/>
              </a:rPr>
              <a:t>. </a:t>
            </a:r>
            <a:r>
              <a:rPr lang="vi-VN" sz="2800" dirty="0">
                <a:latin typeface="+mj-lt"/>
              </a:rPr>
              <a:t>Tôn trọng sự đa dạng của các dân tộc và các nền văn hoá trên thế giới có ý nghĩa quan trọng giúp mỗi cá nhân luôn sẵn sàng học hỏi để có thể hoà nhập và phát  triển, trở thành công dân toàn cầu; phát huy được bản sắc của dân tộc mình và mở  rộng các quan hệ giao lưu, hợp tác. </a:t>
            </a:r>
          </a:p>
        </p:txBody>
      </p:sp>
      <p:grpSp>
        <p:nvGrpSpPr>
          <p:cNvPr id="26" name="Google Shape;28552;p81">
            <a:extLst>
              <a:ext uri="{FF2B5EF4-FFF2-40B4-BE49-F238E27FC236}">
                <a16:creationId xmlns:a16="http://schemas.microsoft.com/office/drawing/2014/main" xmlns="" id="{4C16A3D9-4A74-10BE-F283-B3650A8E5244}"/>
              </a:ext>
            </a:extLst>
          </p:cNvPr>
          <p:cNvGrpSpPr/>
          <p:nvPr/>
        </p:nvGrpSpPr>
        <p:grpSpPr>
          <a:xfrm>
            <a:off x="577375" y="1287322"/>
            <a:ext cx="680049" cy="804145"/>
            <a:chOff x="1463487" y="2461485"/>
            <a:chExt cx="322239" cy="423026"/>
          </a:xfrm>
          <a:solidFill>
            <a:schemeClr val="accent4">
              <a:lumMod val="75000"/>
            </a:schemeClr>
          </a:solidFill>
        </p:grpSpPr>
        <p:sp>
          <p:nvSpPr>
            <p:cNvPr id="27" name="Google Shape;28553;p81">
              <a:extLst>
                <a:ext uri="{FF2B5EF4-FFF2-40B4-BE49-F238E27FC236}">
                  <a16:creationId xmlns:a16="http://schemas.microsoft.com/office/drawing/2014/main" xmlns="" id="{008F2008-F7C1-79F7-C976-5AD87D8FCE2C}"/>
                </a:ext>
              </a:extLst>
            </p:cNvPr>
            <p:cNvSpPr/>
            <p:nvPr/>
          </p:nvSpPr>
          <p:spPr>
            <a:xfrm>
              <a:off x="1463487" y="2808505"/>
              <a:ext cx="322239" cy="76006"/>
            </a:xfrm>
            <a:custGeom>
              <a:avLst/>
              <a:gdLst/>
              <a:ahLst/>
              <a:cxnLst/>
              <a:rect l="l" t="t" r="r" b="b"/>
              <a:pathLst>
                <a:path w="14576" h="3438" extrusionOk="0">
                  <a:moveTo>
                    <a:pt x="1122" y="0"/>
                  </a:moveTo>
                  <a:lnTo>
                    <a:pt x="1122" y="2317"/>
                  </a:lnTo>
                  <a:lnTo>
                    <a:pt x="1" y="2317"/>
                  </a:lnTo>
                  <a:lnTo>
                    <a:pt x="1" y="3438"/>
                  </a:lnTo>
                  <a:lnTo>
                    <a:pt x="14576" y="3438"/>
                  </a:lnTo>
                  <a:lnTo>
                    <a:pt x="14576" y="2317"/>
                  </a:lnTo>
                  <a:lnTo>
                    <a:pt x="13455" y="2317"/>
                  </a:lnTo>
                  <a:lnTo>
                    <a:pt x="134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554;p81">
              <a:extLst>
                <a:ext uri="{FF2B5EF4-FFF2-40B4-BE49-F238E27FC236}">
                  <a16:creationId xmlns:a16="http://schemas.microsoft.com/office/drawing/2014/main" xmlns="" id="{659B9B79-C354-D698-D630-0642FA69AF94}"/>
                </a:ext>
              </a:extLst>
            </p:cNvPr>
            <p:cNvSpPr/>
            <p:nvPr/>
          </p:nvSpPr>
          <p:spPr>
            <a:xfrm>
              <a:off x="1537884" y="2535837"/>
              <a:ext cx="173500" cy="74392"/>
            </a:xfrm>
            <a:custGeom>
              <a:avLst/>
              <a:gdLst/>
              <a:ahLst/>
              <a:cxnLst/>
              <a:rect l="l" t="t" r="r" b="b"/>
              <a:pathLst>
                <a:path w="7848" h="3365" extrusionOk="0">
                  <a:moveTo>
                    <a:pt x="0" y="0"/>
                  </a:moveTo>
                  <a:lnTo>
                    <a:pt x="0" y="561"/>
                  </a:lnTo>
                  <a:cubicBezTo>
                    <a:pt x="0" y="1290"/>
                    <a:pt x="470" y="1908"/>
                    <a:pt x="1121" y="2140"/>
                  </a:cubicBezTo>
                  <a:lnTo>
                    <a:pt x="1121" y="3365"/>
                  </a:lnTo>
                  <a:lnTo>
                    <a:pt x="3363" y="3365"/>
                  </a:lnTo>
                  <a:lnTo>
                    <a:pt x="3363" y="2244"/>
                  </a:lnTo>
                  <a:lnTo>
                    <a:pt x="4484" y="2244"/>
                  </a:lnTo>
                  <a:lnTo>
                    <a:pt x="4484" y="3365"/>
                  </a:lnTo>
                  <a:lnTo>
                    <a:pt x="6727" y="3365"/>
                  </a:lnTo>
                  <a:lnTo>
                    <a:pt x="6727" y="2140"/>
                  </a:lnTo>
                  <a:cubicBezTo>
                    <a:pt x="7377" y="1908"/>
                    <a:pt x="7848" y="1290"/>
                    <a:pt x="7848" y="561"/>
                  </a:cubicBezTo>
                  <a:lnTo>
                    <a:pt x="7848" y="0"/>
                  </a:lnTo>
                  <a:lnTo>
                    <a:pt x="6727" y="0"/>
                  </a:lnTo>
                  <a:lnTo>
                    <a:pt x="6727" y="561"/>
                  </a:lnTo>
                  <a:cubicBezTo>
                    <a:pt x="6727" y="871"/>
                    <a:pt x="6475" y="1121"/>
                    <a:pt x="6167" y="1121"/>
                  </a:cubicBezTo>
                  <a:lnTo>
                    <a:pt x="1681" y="1121"/>
                  </a:lnTo>
                  <a:cubicBezTo>
                    <a:pt x="1372" y="1121"/>
                    <a:pt x="1121" y="871"/>
                    <a:pt x="1121" y="561"/>
                  </a:cubicBezTo>
                  <a:lnTo>
                    <a:pt x="11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555;p81">
              <a:extLst>
                <a:ext uri="{FF2B5EF4-FFF2-40B4-BE49-F238E27FC236}">
                  <a16:creationId xmlns:a16="http://schemas.microsoft.com/office/drawing/2014/main" xmlns="" id="{BE7BE3D1-58C5-9C4E-78C6-24FD386AB0E8}"/>
                </a:ext>
              </a:extLst>
            </p:cNvPr>
            <p:cNvSpPr/>
            <p:nvPr/>
          </p:nvSpPr>
          <p:spPr>
            <a:xfrm>
              <a:off x="1513100" y="2610211"/>
              <a:ext cx="223065" cy="74370"/>
            </a:xfrm>
            <a:custGeom>
              <a:avLst/>
              <a:gdLst/>
              <a:ahLst/>
              <a:cxnLst/>
              <a:rect l="l" t="t" r="r" b="b"/>
              <a:pathLst>
                <a:path w="10090" h="3364" extrusionOk="0">
                  <a:moveTo>
                    <a:pt x="0" y="1"/>
                  </a:moveTo>
                  <a:lnTo>
                    <a:pt x="0" y="561"/>
                  </a:lnTo>
                  <a:cubicBezTo>
                    <a:pt x="0" y="1291"/>
                    <a:pt x="470" y="1907"/>
                    <a:pt x="1121" y="2139"/>
                  </a:cubicBezTo>
                  <a:lnTo>
                    <a:pt x="1121" y="3363"/>
                  </a:lnTo>
                  <a:lnTo>
                    <a:pt x="4484" y="3363"/>
                  </a:lnTo>
                  <a:lnTo>
                    <a:pt x="4484" y="2242"/>
                  </a:lnTo>
                  <a:lnTo>
                    <a:pt x="5605" y="2242"/>
                  </a:lnTo>
                  <a:lnTo>
                    <a:pt x="5605" y="3363"/>
                  </a:lnTo>
                  <a:lnTo>
                    <a:pt x="8969" y="3363"/>
                  </a:lnTo>
                  <a:lnTo>
                    <a:pt x="8969" y="2139"/>
                  </a:lnTo>
                  <a:cubicBezTo>
                    <a:pt x="9620" y="1907"/>
                    <a:pt x="10090" y="1291"/>
                    <a:pt x="10090" y="561"/>
                  </a:cubicBezTo>
                  <a:lnTo>
                    <a:pt x="10090" y="1"/>
                  </a:lnTo>
                  <a:lnTo>
                    <a:pt x="8969" y="1"/>
                  </a:lnTo>
                  <a:lnTo>
                    <a:pt x="8969" y="561"/>
                  </a:lnTo>
                  <a:cubicBezTo>
                    <a:pt x="8969" y="871"/>
                    <a:pt x="8718" y="1121"/>
                    <a:pt x="8408" y="1121"/>
                  </a:cubicBezTo>
                  <a:lnTo>
                    <a:pt x="1682" y="1121"/>
                  </a:lnTo>
                  <a:cubicBezTo>
                    <a:pt x="1372" y="1121"/>
                    <a:pt x="1121" y="871"/>
                    <a:pt x="1121" y="561"/>
                  </a:cubicBezTo>
                  <a:lnTo>
                    <a:pt x="1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556;p81">
              <a:extLst>
                <a:ext uri="{FF2B5EF4-FFF2-40B4-BE49-F238E27FC236}">
                  <a16:creationId xmlns:a16="http://schemas.microsoft.com/office/drawing/2014/main" xmlns="" id="{29CC3424-4A2D-6514-01EC-5FC563539B40}"/>
                </a:ext>
              </a:extLst>
            </p:cNvPr>
            <p:cNvSpPr/>
            <p:nvPr/>
          </p:nvSpPr>
          <p:spPr>
            <a:xfrm>
              <a:off x="1488272" y="2684563"/>
              <a:ext cx="272674" cy="99174"/>
            </a:xfrm>
            <a:custGeom>
              <a:avLst/>
              <a:gdLst/>
              <a:ahLst/>
              <a:cxnLst/>
              <a:rect l="l" t="t" r="r" b="b"/>
              <a:pathLst>
                <a:path w="12334" h="4486" extrusionOk="0">
                  <a:moveTo>
                    <a:pt x="1" y="0"/>
                  </a:moveTo>
                  <a:lnTo>
                    <a:pt x="1" y="561"/>
                  </a:lnTo>
                  <a:cubicBezTo>
                    <a:pt x="1" y="1290"/>
                    <a:pt x="472" y="1907"/>
                    <a:pt x="1123" y="2140"/>
                  </a:cubicBezTo>
                  <a:lnTo>
                    <a:pt x="1123" y="4485"/>
                  </a:lnTo>
                  <a:lnTo>
                    <a:pt x="4488" y="4485"/>
                  </a:lnTo>
                  <a:lnTo>
                    <a:pt x="4488" y="3925"/>
                  </a:lnTo>
                  <a:cubicBezTo>
                    <a:pt x="4476" y="2988"/>
                    <a:pt x="5233" y="2224"/>
                    <a:pt x="6169" y="2224"/>
                  </a:cubicBezTo>
                  <a:cubicBezTo>
                    <a:pt x="7104" y="2224"/>
                    <a:pt x="7860" y="2988"/>
                    <a:pt x="7850" y="3925"/>
                  </a:cubicBezTo>
                  <a:lnTo>
                    <a:pt x="7850" y="4485"/>
                  </a:lnTo>
                  <a:lnTo>
                    <a:pt x="11213" y="4485"/>
                  </a:lnTo>
                  <a:lnTo>
                    <a:pt x="11213" y="2140"/>
                  </a:lnTo>
                  <a:cubicBezTo>
                    <a:pt x="11864" y="1907"/>
                    <a:pt x="12334" y="1290"/>
                    <a:pt x="12334" y="561"/>
                  </a:cubicBezTo>
                  <a:lnTo>
                    <a:pt x="12334" y="0"/>
                  </a:lnTo>
                  <a:lnTo>
                    <a:pt x="11213" y="0"/>
                  </a:lnTo>
                  <a:lnTo>
                    <a:pt x="11213" y="561"/>
                  </a:lnTo>
                  <a:cubicBezTo>
                    <a:pt x="11213" y="870"/>
                    <a:pt x="10962" y="1121"/>
                    <a:pt x="10652" y="1121"/>
                  </a:cubicBezTo>
                  <a:lnTo>
                    <a:pt x="1684" y="1121"/>
                  </a:lnTo>
                  <a:cubicBezTo>
                    <a:pt x="1374" y="1121"/>
                    <a:pt x="1123" y="870"/>
                    <a:pt x="1123" y="561"/>
                  </a:cubicBezTo>
                  <a:lnTo>
                    <a:pt x="11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557;p81">
              <a:extLst>
                <a:ext uri="{FF2B5EF4-FFF2-40B4-BE49-F238E27FC236}">
                  <a16:creationId xmlns:a16="http://schemas.microsoft.com/office/drawing/2014/main" xmlns="" id="{DF528322-CB84-7FE7-736D-4FD5DF2FDC0A}"/>
                </a:ext>
              </a:extLst>
            </p:cNvPr>
            <p:cNvSpPr/>
            <p:nvPr/>
          </p:nvSpPr>
          <p:spPr>
            <a:xfrm>
              <a:off x="1587475" y="2461485"/>
              <a:ext cx="74370" cy="74370"/>
            </a:xfrm>
            <a:custGeom>
              <a:avLst/>
              <a:gdLst/>
              <a:ahLst/>
              <a:cxnLst/>
              <a:rect l="l" t="t" r="r" b="b"/>
              <a:pathLst>
                <a:path w="3364" h="3364" extrusionOk="0">
                  <a:moveTo>
                    <a:pt x="1120" y="1"/>
                  </a:moveTo>
                  <a:lnTo>
                    <a:pt x="1120" y="1451"/>
                  </a:lnTo>
                  <a:lnTo>
                    <a:pt x="1" y="2571"/>
                  </a:lnTo>
                  <a:lnTo>
                    <a:pt x="1" y="3363"/>
                  </a:lnTo>
                  <a:lnTo>
                    <a:pt x="3363" y="3363"/>
                  </a:lnTo>
                  <a:lnTo>
                    <a:pt x="3363" y="2571"/>
                  </a:lnTo>
                  <a:lnTo>
                    <a:pt x="2241" y="1449"/>
                  </a:lnTo>
                  <a:lnTo>
                    <a:pt x="22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2" name="Google Shape;28558;p81">
              <a:extLst>
                <a:ext uri="{FF2B5EF4-FFF2-40B4-BE49-F238E27FC236}">
                  <a16:creationId xmlns:a16="http://schemas.microsoft.com/office/drawing/2014/main" xmlns="" id="{C1432903-8791-E966-7FCC-E10F97FA9F13}"/>
                </a:ext>
              </a:extLst>
            </p:cNvPr>
            <p:cNvSpPr/>
            <p:nvPr/>
          </p:nvSpPr>
          <p:spPr>
            <a:xfrm>
              <a:off x="1612215" y="2759136"/>
              <a:ext cx="24805" cy="24606"/>
            </a:xfrm>
            <a:custGeom>
              <a:avLst/>
              <a:gdLst/>
              <a:ahLst/>
              <a:cxnLst/>
              <a:rect l="l" t="t" r="r" b="b"/>
              <a:pathLst>
                <a:path w="1122" h="1113" extrusionOk="0">
                  <a:moveTo>
                    <a:pt x="561" y="1"/>
                  </a:moveTo>
                  <a:cubicBezTo>
                    <a:pt x="256" y="1"/>
                    <a:pt x="7" y="245"/>
                    <a:pt x="1" y="552"/>
                  </a:cubicBezTo>
                  <a:lnTo>
                    <a:pt x="1" y="1112"/>
                  </a:lnTo>
                  <a:lnTo>
                    <a:pt x="1122" y="1112"/>
                  </a:lnTo>
                  <a:lnTo>
                    <a:pt x="1122" y="552"/>
                  </a:lnTo>
                  <a:cubicBezTo>
                    <a:pt x="1117" y="245"/>
                    <a:pt x="868" y="1"/>
                    <a:pt x="5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40" name="Google Shape;28552;p81">
            <a:extLst>
              <a:ext uri="{FF2B5EF4-FFF2-40B4-BE49-F238E27FC236}">
                <a16:creationId xmlns:a16="http://schemas.microsoft.com/office/drawing/2014/main" xmlns="" id="{4C5D3893-C552-3132-069E-8FA6A592507C}"/>
              </a:ext>
            </a:extLst>
          </p:cNvPr>
          <p:cNvGrpSpPr/>
          <p:nvPr/>
        </p:nvGrpSpPr>
        <p:grpSpPr>
          <a:xfrm>
            <a:off x="603572" y="3264201"/>
            <a:ext cx="680049" cy="804145"/>
            <a:chOff x="1463487" y="2461485"/>
            <a:chExt cx="322239" cy="423026"/>
          </a:xfrm>
          <a:solidFill>
            <a:schemeClr val="accent4">
              <a:lumMod val="75000"/>
            </a:schemeClr>
          </a:solidFill>
        </p:grpSpPr>
        <p:sp>
          <p:nvSpPr>
            <p:cNvPr id="27241" name="Google Shape;28553;p81">
              <a:extLst>
                <a:ext uri="{FF2B5EF4-FFF2-40B4-BE49-F238E27FC236}">
                  <a16:creationId xmlns:a16="http://schemas.microsoft.com/office/drawing/2014/main" xmlns="" id="{7B5A7446-23DC-D624-D3A2-188D1ACAC296}"/>
                </a:ext>
              </a:extLst>
            </p:cNvPr>
            <p:cNvSpPr/>
            <p:nvPr/>
          </p:nvSpPr>
          <p:spPr>
            <a:xfrm>
              <a:off x="1463487" y="2808505"/>
              <a:ext cx="322239" cy="76006"/>
            </a:xfrm>
            <a:custGeom>
              <a:avLst/>
              <a:gdLst/>
              <a:ahLst/>
              <a:cxnLst/>
              <a:rect l="l" t="t" r="r" b="b"/>
              <a:pathLst>
                <a:path w="14576" h="3438" extrusionOk="0">
                  <a:moveTo>
                    <a:pt x="1122" y="0"/>
                  </a:moveTo>
                  <a:lnTo>
                    <a:pt x="1122" y="2317"/>
                  </a:lnTo>
                  <a:lnTo>
                    <a:pt x="1" y="2317"/>
                  </a:lnTo>
                  <a:lnTo>
                    <a:pt x="1" y="3438"/>
                  </a:lnTo>
                  <a:lnTo>
                    <a:pt x="14576" y="3438"/>
                  </a:lnTo>
                  <a:lnTo>
                    <a:pt x="14576" y="2317"/>
                  </a:lnTo>
                  <a:lnTo>
                    <a:pt x="13455" y="2317"/>
                  </a:lnTo>
                  <a:lnTo>
                    <a:pt x="134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2" name="Google Shape;28554;p81">
              <a:extLst>
                <a:ext uri="{FF2B5EF4-FFF2-40B4-BE49-F238E27FC236}">
                  <a16:creationId xmlns:a16="http://schemas.microsoft.com/office/drawing/2014/main" xmlns="" id="{6186BE4F-35E9-E26A-B9D8-DFFB18A6D57D}"/>
                </a:ext>
              </a:extLst>
            </p:cNvPr>
            <p:cNvSpPr/>
            <p:nvPr/>
          </p:nvSpPr>
          <p:spPr>
            <a:xfrm>
              <a:off x="1537884" y="2535837"/>
              <a:ext cx="173500" cy="74392"/>
            </a:xfrm>
            <a:custGeom>
              <a:avLst/>
              <a:gdLst/>
              <a:ahLst/>
              <a:cxnLst/>
              <a:rect l="l" t="t" r="r" b="b"/>
              <a:pathLst>
                <a:path w="7848" h="3365" extrusionOk="0">
                  <a:moveTo>
                    <a:pt x="0" y="0"/>
                  </a:moveTo>
                  <a:lnTo>
                    <a:pt x="0" y="561"/>
                  </a:lnTo>
                  <a:cubicBezTo>
                    <a:pt x="0" y="1290"/>
                    <a:pt x="470" y="1908"/>
                    <a:pt x="1121" y="2140"/>
                  </a:cubicBezTo>
                  <a:lnTo>
                    <a:pt x="1121" y="3365"/>
                  </a:lnTo>
                  <a:lnTo>
                    <a:pt x="3363" y="3365"/>
                  </a:lnTo>
                  <a:lnTo>
                    <a:pt x="3363" y="2244"/>
                  </a:lnTo>
                  <a:lnTo>
                    <a:pt x="4484" y="2244"/>
                  </a:lnTo>
                  <a:lnTo>
                    <a:pt x="4484" y="3365"/>
                  </a:lnTo>
                  <a:lnTo>
                    <a:pt x="6727" y="3365"/>
                  </a:lnTo>
                  <a:lnTo>
                    <a:pt x="6727" y="2140"/>
                  </a:lnTo>
                  <a:cubicBezTo>
                    <a:pt x="7377" y="1908"/>
                    <a:pt x="7848" y="1290"/>
                    <a:pt x="7848" y="561"/>
                  </a:cubicBezTo>
                  <a:lnTo>
                    <a:pt x="7848" y="0"/>
                  </a:lnTo>
                  <a:lnTo>
                    <a:pt x="6727" y="0"/>
                  </a:lnTo>
                  <a:lnTo>
                    <a:pt x="6727" y="561"/>
                  </a:lnTo>
                  <a:cubicBezTo>
                    <a:pt x="6727" y="871"/>
                    <a:pt x="6475" y="1121"/>
                    <a:pt x="6167" y="1121"/>
                  </a:cubicBezTo>
                  <a:lnTo>
                    <a:pt x="1681" y="1121"/>
                  </a:lnTo>
                  <a:cubicBezTo>
                    <a:pt x="1372" y="1121"/>
                    <a:pt x="1121" y="871"/>
                    <a:pt x="1121" y="561"/>
                  </a:cubicBezTo>
                  <a:lnTo>
                    <a:pt x="11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3" name="Google Shape;28555;p81">
              <a:extLst>
                <a:ext uri="{FF2B5EF4-FFF2-40B4-BE49-F238E27FC236}">
                  <a16:creationId xmlns:a16="http://schemas.microsoft.com/office/drawing/2014/main" xmlns="" id="{203B6805-7B22-3082-A2DC-50EAEAEC8E5C}"/>
                </a:ext>
              </a:extLst>
            </p:cNvPr>
            <p:cNvSpPr/>
            <p:nvPr/>
          </p:nvSpPr>
          <p:spPr>
            <a:xfrm>
              <a:off x="1513100" y="2610211"/>
              <a:ext cx="223065" cy="74370"/>
            </a:xfrm>
            <a:custGeom>
              <a:avLst/>
              <a:gdLst/>
              <a:ahLst/>
              <a:cxnLst/>
              <a:rect l="l" t="t" r="r" b="b"/>
              <a:pathLst>
                <a:path w="10090" h="3364" extrusionOk="0">
                  <a:moveTo>
                    <a:pt x="0" y="1"/>
                  </a:moveTo>
                  <a:lnTo>
                    <a:pt x="0" y="561"/>
                  </a:lnTo>
                  <a:cubicBezTo>
                    <a:pt x="0" y="1291"/>
                    <a:pt x="470" y="1907"/>
                    <a:pt x="1121" y="2139"/>
                  </a:cubicBezTo>
                  <a:lnTo>
                    <a:pt x="1121" y="3363"/>
                  </a:lnTo>
                  <a:lnTo>
                    <a:pt x="4484" y="3363"/>
                  </a:lnTo>
                  <a:lnTo>
                    <a:pt x="4484" y="2242"/>
                  </a:lnTo>
                  <a:lnTo>
                    <a:pt x="5605" y="2242"/>
                  </a:lnTo>
                  <a:lnTo>
                    <a:pt x="5605" y="3363"/>
                  </a:lnTo>
                  <a:lnTo>
                    <a:pt x="8969" y="3363"/>
                  </a:lnTo>
                  <a:lnTo>
                    <a:pt x="8969" y="2139"/>
                  </a:lnTo>
                  <a:cubicBezTo>
                    <a:pt x="9620" y="1907"/>
                    <a:pt x="10090" y="1291"/>
                    <a:pt x="10090" y="561"/>
                  </a:cubicBezTo>
                  <a:lnTo>
                    <a:pt x="10090" y="1"/>
                  </a:lnTo>
                  <a:lnTo>
                    <a:pt x="8969" y="1"/>
                  </a:lnTo>
                  <a:lnTo>
                    <a:pt x="8969" y="561"/>
                  </a:lnTo>
                  <a:cubicBezTo>
                    <a:pt x="8969" y="871"/>
                    <a:pt x="8718" y="1121"/>
                    <a:pt x="8408" y="1121"/>
                  </a:cubicBezTo>
                  <a:lnTo>
                    <a:pt x="1682" y="1121"/>
                  </a:lnTo>
                  <a:cubicBezTo>
                    <a:pt x="1372" y="1121"/>
                    <a:pt x="1121" y="871"/>
                    <a:pt x="1121" y="561"/>
                  </a:cubicBezTo>
                  <a:lnTo>
                    <a:pt x="1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4" name="Google Shape;28556;p81">
              <a:extLst>
                <a:ext uri="{FF2B5EF4-FFF2-40B4-BE49-F238E27FC236}">
                  <a16:creationId xmlns:a16="http://schemas.microsoft.com/office/drawing/2014/main" xmlns="" id="{47155A49-E0C9-9948-C5EC-AF7F3ED6B9CC}"/>
                </a:ext>
              </a:extLst>
            </p:cNvPr>
            <p:cNvSpPr/>
            <p:nvPr/>
          </p:nvSpPr>
          <p:spPr>
            <a:xfrm>
              <a:off x="1488272" y="2684563"/>
              <a:ext cx="272674" cy="99174"/>
            </a:xfrm>
            <a:custGeom>
              <a:avLst/>
              <a:gdLst/>
              <a:ahLst/>
              <a:cxnLst/>
              <a:rect l="l" t="t" r="r" b="b"/>
              <a:pathLst>
                <a:path w="12334" h="4486" extrusionOk="0">
                  <a:moveTo>
                    <a:pt x="1" y="0"/>
                  </a:moveTo>
                  <a:lnTo>
                    <a:pt x="1" y="561"/>
                  </a:lnTo>
                  <a:cubicBezTo>
                    <a:pt x="1" y="1290"/>
                    <a:pt x="472" y="1907"/>
                    <a:pt x="1123" y="2140"/>
                  </a:cubicBezTo>
                  <a:lnTo>
                    <a:pt x="1123" y="4485"/>
                  </a:lnTo>
                  <a:lnTo>
                    <a:pt x="4488" y="4485"/>
                  </a:lnTo>
                  <a:lnTo>
                    <a:pt x="4488" y="3925"/>
                  </a:lnTo>
                  <a:cubicBezTo>
                    <a:pt x="4476" y="2988"/>
                    <a:pt x="5233" y="2224"/>
                    <a:pt x="6169" y="2224"/>
                  </a:cubicBezTo>
                  <a:cubicBezTo>
                    <a:pt x="7104" y="2224"/>
                    <a:pt x="7860" y="2988"/>
                    <a:pt x="7850" y="3925"/>
                  </a:cubicBezTo>
                  <a:lnTo>
                    <a:pt x="7850" y="4485"/>
                  </a:lnTo>
                  <a:lnTo>
                    <a:pt x="11213" y="4485"/>
                  </a:lnTo>
                  <a:lnTo>
                    <a:pt x="11213" y="2140"/>
                  </a:lnTo>
                  <a:cubicBezTo>
                    <a:pt x="11864" y="1907"/>
                    <a:pt x="12334" y="1290"/>
                    <a:pt x="12334" y="561"/>
                  </a:cubicBezTo>
                  <a:lnTo>
                    <a:pt x="12334" y="0"/>
                  </a:lnTo>
                  <a:lnTo>
                    <a:pt x="11213" y="0"/>
                  </a:lnTo>
                  <a:lnTo>
                    <a:pt x="11213" y="561"/>
                  </a:lnTo>
                  <a:cubicBezTo>
                    <a:pt x="11213" y="870"/>
                    <a:pt x="10962" y="1121"/>
                    <a:pt x="10652" y="1121"/>
                  </a:cubicBezTo>
                  <a:lnTo>
                    <a:pt x="1684" y="1121"/>
                  </a:lnTo>
                  <a:cubicBezTo>
                    <a:pt x="1374" y="1121"/>
                    <a:pt x="1123" y="870"/>
                    <a:pt x="1123" y="561"/>
                  </a:cubicBezTo>
                  <a:lnTo>
                    <a:pt x="11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5" name="Google Shape;28557;p81">
              <a:extLst>
                <a:ext uri="{FF2B5EF4-FFF2-40B4-BE49-F238E27FC236}">
                  <a16:creationId xmlns:a16="http://schemas.microsoft.com/office/drawing/2014/main" xmlns="" id="{604EAB07-485C-2025-17C6-CCF292C4DDFC}"/>
                </a:ext>
              </a:extLst>
            </p:cNvPr>
            <p:cNvSpPr/>
            <p:nvPr/>
          </p:nvSpPr>
          <p:spPr>
            <a:xfrm>
              <a:off x="1587475" y="2461485"/>
              <a:ext cx="74370" cy="74370"/>
            </a:xfrm>
            <a:custGeom>
              <a:avLst/>
              <a:gdLst/>
              <a:ahLst/>
              <a:cxnLst/>
              <a:rect l="l" t="t" r="r" b="b"/>
              <a:pathLst>
                <a:path w="3364" h="3364" extrusionOk="0">
                  <a:moveTo>
                    <a:pt x="1120" y="1"/>
                  </a:moveTo>
                  <a:lnTo>
                    <a:pt x="1120" y="1451"/>
                  </a:lnTo>
                  <a:lnTo>
                    <a:pt x="1" y="2571"/>
                  </a:lnTo>
                  <a:lnTo>
                    <a:pt x="1" y="3363"/>
                  </a:lnTo>
                  <a:lnTo>
                    <a:pt x="3363" y="3363"/>
                  </a:lnTo>
                  <a:lnTo>
                    <a:pt x="3363" y="2571"/>
                  </a:lnTo>
                  <a:lnTo>
                    <a:pt x="2241" y="1449"/>
                  </a:lnTo>
                  <a:lnTo>
                    <a:pt x="22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6" name="Google Shape;28558;p81">
              <a:extLst>
                <a:ext uri="{FF2B5EF4-FFF2-40B4-BE49-F238E27FC236}">
                  <a16:creationId xmlns:a16="http://schemas.microsoft.com/office/drawing/2014/main" xmlns="" id="{7D70960E-8266-2234-CBB2-8680A9F70BD2}"/>
                </a:ext>
              </a:extLst>
            </p:cNvPr>
            <p:cNvSpPr/>
            <p:nvPr/>
          </p:nvSpPr>
          <p:spPr>
            <a:xfrm>
              <a:off x="1612215" y="2759136"/>
              <a:ext cx="24805" cy="24606"/>
            </a:xfrm>
            <a:custGeom>
              <a:avLst/>
              <a:gdLst/>
              <a:ahLst/>
              <a:cxnLst/>
              <a:rect l="l" t="t" r="r" b="b"/>
              <a:pathLst>
                <a:path w="1122" h="1113" extrusionOk="0">
                  <a:moveTo>
                    <a:pt x="561" y="1"/>
                  </a:moveTo>
                  <a:cubicBezTo>
                    <a:pt x="256" y="1"/>
                    <a:pt x="7" y="245"/>
                    <a:pt x="1" y="552"/>
                  </a:cubicBezTo>
                  <a:lnTo>
                    <a:pt x="1" y="1112"/>
                  </a:lnTo>
                  <a:lnTo>
                    <a:pt x="1122" y="1112"/>
                  </a:lnTo>
                  <a:lnTo>
                    <a:pt x="1122" y="552"/>
                  </a:lnTo>
                  <a:cubicBezTo>
                    <a:pt x="1117" y="245"/>
                    <a:pt x="868" y="1"/>
                    <a:pt x="5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FAAFC1DB-50AF-5558-C482-246CCD7B5FD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24905" y="1814623"/>
            <a:ext cx="8337043" cy="322207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xmlns="" id="{92EE10DA-16CC-A99B-1536-2E4669F9A9EB}"/>
              </a:ext>
            </a:extLst>
          </p:cNvPr>
          <p:cNvSpPr txBox="1"/>
          <p:nvPr/>
        </p:nvSpPr>
        <p:spPr>
          <a:xfrm>
            <a:off x="707282" y="551024"/>
            <a:ext cx="8029831" cy="1200329"/>
          </a:xfrm>
          <a:prstGeom prst="rect">
            <a:avLst/>
          </a:prstGeom>
          <a:noFill/>
        </p:spPr>
        <p:txBody>
          <a:bodyPr wrap="square">
            <a:spAutoFit/>
          </a:bodyPr>
          <a:lstStyle/>
          <a:p>
            <a:pPr algn="just"/>
            <a:r>
              <a:rPr lang="vi-VN" sz="2400" b="1" dirty="0">
                <a:solidFill>
                  <a:srgbClr val="0070C0"/>
                </a:solidFill>
                <a:latin typeface="+mj-lt"/>
              </a:rPr>
              <a:t>Em hãy kể tên quốc gia gắn liền với biểu tượng văn hoá, du lịch trong hình ảnh dưới đây và chia sẻ hiểu biết về</a:t>
            </a:r>
            <a:r>
              <a:rPr lang="en-US" sz="2400" b="1" dirty="0">
                <a:solidFill>
                  <a:srgbClr val="0070C0"/>
                </a:solidFill>
                <a:latin typeface="+mj-lt"/>
              </a:rPr>
              <a:t> </a:t>
            </a:r>
            <a:r>
              <a:rPr lang="vi-VN" sz="2400" b="1" dirty="0">
                <a:solidFill>
                  <a:srgbClr val="0070C0"/>
                </a:solidFill>
                <a:latin typeface="+mj-lt"/>
              </a:rPr>
              <a:t>biểu tượng đó ? </a:t>
            </a:r>
            <a:endParaRPr lang="en-US" sz="2400" b="1" dirty="0">
              <a:solidFill>
                <a:srgbClr val="0070C0"/>
              </a:solidFill>
              <a:latin typeface="+mj-lt"/>
            </a:endParaRPr>
          </a:p>
        </p:txBody>
      </p:sp>
    </p:spTree>
    <p:extLst>
      <p:ext uri="{BB962C8B-B14F-4D97-AF65-F5344CB8AC3E}">
        <p14:creationId xmlns:p14="http://schemas.microsoft.com/office/powerpoint/2010/main" val="242413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837"/>
        <p:cNvGrpSpPr/>
        <p:nvPr/>
      </p:nvGrpSpPr>
      <p:grpSpPr>
        <a:xfrm>
          <a:off x="0" y="0"/>
          <a:ext cx="0" cy="0"/>
          <a:chOff x="0" y="0"/>
          <a:chExt cx="0" cy="0"/>
        </a:xfrm>
      </p:grpSpPr>
      <p:grpSp>
        <p:nvGrpSpPr>
          <p:cNvPr id="26843" name="Google Shape;26843;p47"/>
          <p:cNvGrpSpPr/>
          <p:nvPr/>
        </p:nvGrpSpPr>
        <p:grpSpPr>
          <a:xfrm>
            <a:off x="159580" y="156004"/>
            <a:ext cx="806569" cy="817291"/>
            <a:chOff x="159580" y="156004"/>
            <a:chExt cx="806569" cy="817291"/>
          </a:xfrm>
        </p:grpSpPr>
        <p:sp>
          <p:nvSpPr>
            <p:cNvPr id="26844" name="Google Shape;26844;p47"/>
            <p:cNvSpPr/>
            <p:nvPr/>
          </p:nvSpPr>
          <p:spPr>
            <a:xfrm rot="7106339">
              <a:off x="196658" y="323469"/>
              <a:ext cx="668217" cy="482362"/>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5" name="Google Shape;26845;p47"/>
            <p:cNvSpPr/>
            <p:nvPr/>
          </p:nvSpPr>
          <p:spPr>
            <a:xfrm rot="7106339">
              <a:off x="391140" y="475964"/>
              <a:ext cx="376633" cy="19629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6" name="Google Shape;26846;p47"/>
            <p:cNvSpPr/>
            <p:nvPr/>
          </p:nvSpPr>
          <p:spPr>
            <a:xfrm rot="7106339">
              <a:off x="522214" y="514225"/>
              <a:ext cx="75314" cy="45185"/>
            </a:xfrm>
            <a:custGeom>
              <a:avLst/>
              <a:gdLst/>
              <a:ahLst/>
              <a:cxnLst/>
              <a:rect l="l" t="t" r="r" b="b"/>
              <a:pathLst>
                <a:path w="4727" h="2836" fill="none" extrusionOk="0">
                  <a:moveTo>
                    <a:pt x="1" y="0"/>
                  </a:moveTo>
                  <a:lnTo>
                    <a:pt x="2593" y="2836"/>
                  </a:lnTo>
                  <a:lnTo>
                    <a:pt x="4726" y="892"/>
                  </a:lnTo>
                </a:path>
              </a:pathLst>
            </a:custGeom>
            <a:noFill/>
            <a:ln w="87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7" name="Google Shape;26847;p47"/>
            <p:cNvSpPr/>
            <p:nvPr/>
          </p:nvSpPr>
          <p:spPr>
            <a:xfrm rot="7106339">
              <a:off x="506162" y="548398"/>
              <a:ext cx="48627" cy="8620"/>
            </a:xfrm>
            <a:custGeom>
              <a:avLst/>
              <a:gdLst/>
              <a:ahLst/>
              <a:cxnLst/>
              <a:rect l="l" t="t" r="r" b="b"/>
              <a:pathLst>
                <a:path w="3052" h="541" fill="none" extrusionOk="0">
                  <a:moveTo>
                    <a:pt x="3052" y="1"/>
                  </a:moveTo>
                  <a:lnTo>
                    <a:pt x="0" y="541"/>
                  </a:lnTo>
                </a:path>
              </a:pathLst>
            </a:custGeom>
            <a:noFill/>
            <a:ln w="87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8" name="Google Shape;26848;p47"/>
            <p:cNvSpPr/>
            <p:nvPr/>
          </p:nvSpPr>
          <p:spPr>
            <a:xfrm rot="7106339">
              <a:off x="825531" y="518742"/>
              <a:ext cx="129517" cy="102399"/>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9" name="Google Shape;26849;p47"/>
            <p:cNvSpPr/>
            <p:nvPr/>
          </p:nvSpPr>
          <p:spPr>
            <a:xfrm rot="7106339">
              <a:off x="783333" y="620702"/>
              <a:ext cx="57246" cy="70024"/>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105">
            <a:extLst>
              <a:ext uri="{FF2B5EF4-FFF2-40B4-BE49-F238E27FC236}">
                <a16:creationId xmlns:a16="http://schemas.microsoft.com/office/drawing/2014/main" xmlns="" id="{383B8D05-5A83-DC49-E013-0A4F46E851FB}"/>
              </a:ext>
            </a:extLst>
          </p:cNvPr>
          <p:cNvSpPr txBox="1"/>
          <p:nvPr/>
        </p:nvSpPr>
        <p:spPr>
          <a:xfrm>
            <a:off x="2710041" y="0"/>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4</a:t>
            </a:r>
          </a:p>
        </p:txBody>
      </p:sp>
      <p:sp>
        <p:nvSpPr>
          <p:cNvPr id="6" name="TextBox 5">
            <a:extLst>
              <a:ext uri="{FF2B5EF4-FFF2-40B4-BE49-F238E27FC236}">
                <a16:creationId xmlns:a16="http://schemas.microsoft.com/office/drawing/2014/main" xmlns="" id="{D48859CB-BF3A-0B92-9134-01B83EC3F11E}"/>
              </a:ext>
            </a:extLst>
          </p:cNvPr>
          <p:cNvSpPr txBox="1"/>
          <p:nvPr/>
        </p:nvSpPr>
        <p:spPr>
          <a:xfrm>
            <a:off x="888099" y="655714"/>
            <a:ext cx="7613631" cy="369332"/>
          </a:xfrm>
          <a:prstGeom prst="rect">
            <a:avLst/>
          </a:prstGeom>
          <a:noFill/>
        </p:spPr>
        <p:txBody>
          <a:bodyPr wrap="square">
            <a:spAutoFit/>
          </a:bodyPr>
          <a:lstStyle/>
          <a:p>
            <a:r>
              <a:rPr lang="en-US" sz="1800" b="1" dirty="0"/>
              <a:t>Em </a:t>
            </a:r>
            <a:r>
              <a:rPr lang="en-US" sz="1800" b="1" dirty="0" err="1"/>
              <a:t>hãy</a:t>
            </a:r>
            <a:r>
              <a:rPr lang="en-US" sz="1800" b="1" dirty="0"/>
              <a:t> </a:t>
            </a:r>
            <a:r>
              <a:rPr lang="en-US" sz="1800" b="1" dirty="0" err="1"/>
              <a:t>đọc</a:t>
            </a:r>
            <a:r>
              <a:rPr lang="en-US" sz="1800" b="1" dirty="0"/>
              <a:t> </a:t>
            </a:r>
            <a:r>
              <a:rPr lang="en-US" sz="1800" b="1" dirty="0" err="1"/>
              <a:t>các</a:t>
            </a:r>
            <a:r>
              <a:rPr lang="en-US" sz="1800" b="1" dirty="0"/>
              <a:t> </a:t>
            </a:r>
            <a:r>
              <a:rPr lang="en-US" sz="1800" b="1" dirty="0" err="1"/>
              <a:t>tình</a:t>
            </a:r>
            <a:r>
              <a:rPr lang="en-US" sz="1800" b="1" dirty="0"/>
              <a:t> </a:t>
            </a:r>
            <a:r>
              <a:rPr lang="en-US" sz="1800" b="1" dirty="0" err="1"/>
              <a:t>huống</a:t>
            </a:r>
            <a:r>
              <a:rPr lang="en-US" sz="1800" b="1" dirty="0"/>
              <a:t> 1 </a:t>
            </a:r>
            <a:r>
              <a:rPr lang="en-US" sz="1800" b="1" dirty="0" err="1"/>
              <a:t>trong</a:t>
            </a:r>
            <a:r>
              <a:rPr lang="en-US" sz="1800" b="1" dirty="0"/>
              <a:t> SGK tr. 13 </a:t>
            </a:r>
            <a:r>
              <a:rPr lang="en-US" sz="1800" b="1" dirty="0" err="1"/>
              <a:t>và</a:t>
            </a:r>
            <a:r>
              <a:rPr lang="en-US" sz="1800" b="1" dirty="0"/>
              <a:t> </a:t>
            </a:r>
            <a:r>
              <a:rPr lang="en-US" sz="1800" b="1" dirty="0" err="1"/>
              <a:t>trả</a:t>
            </a:r>
            <a:r>
              <a:rPr lang="en-US" sz="1800" b="1" dirty="0"/>
              <a:t> </a:t>
            </a:r>
            <a:r>
              <a:rPr lang="en-US" sz="1800" b="1" dirty="0" err="1"/>
              <a:t>lời</a:t>
            </a:r>
            <a:r>
              <a:rPr lang="en-US" sz="1800" b="1" dirty="0"/>
              <a:t> </a:t>
            </a:r>
            <a:r>
              <a:rPr lang="en-US" sz="1800" b="1" dirty="0" err="1"/>
              <a:t>câu</a:t>
            </a:r>
            <a:r>
              <a:rPr lang="en-US" sz="1800" b="1" dirty="0"/>
              <a:t> </a:t>
            </a:r>
            <a:r>
              <a:rPr lang="en-US" sz="1800" b="1" dirty="0" err="1"/>
              <a:t>hỏi</a:t>
            </a:r>
            <a:r>
              <a:rPr lang="en-US" sz="1800" b="1" dirty="0"/>
              <a:t>.</a:t>
            </a:r>
          </a:p>
        </p:txBody>
      </p:sp>
      <p:sp>
        <p:nvSpPr>
          <p:cNvPr id="8" name="TextBox 7">
            <a:extLst>
              <a:ext uri="{FF2B5EF4-FFF2-40B4-BE49-F238E27FC236}">
                <a16:creationId xmlns:a16="http://schemas.microsoft.com/office/drawing/2014/main" xmlns="" id="{7B8150E6-E5DE-22EB-3EEE-27DDDC61569B}"/>
              </a:ext>
            </a:extLst>
          </p:cNvPr>
          <p:cNvSpPr txBox="1"/>
          <p:nvPr/>
        </p:nvSpPr>
        <p:spPr>
          <a:xfrm>
            <a:off x="103128" y="1034007"/>
            <a:ext cx="5914314" cy="3366243"/>
          </a:xfrm>
          <a:prstGeom prst="rect">
            <a:avLst/>
          </a:prstGeom>
          <a:solidFill>
            <a:schemeClr val="accent5">
              <a:lumMod val="25000"/>
              <a:lumOff val="75000"/>
            </a:schemeClr>
          </a:solidFill>
          <a:ln w="28575">
            <a:solidFill>
              <a:schemeClr val="accent5">
                <a:lumMod val="90000"/>
                <a:lumOff val="10000"/>
              </a:schemeClr>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vi-VN" sz="1800" b="1" dirty="0">
                <a:solidFill>
                  <a:schemeClr val="bg2"/>
                </a:solidFill>
                <a:latin typeface="+mj-lt"/>
              </a:rPr>
              <a:t>Bạn K và bạn N cùng đi xem văn nghệ ở trường. Khi đến tiết mục văn nghệ của lớp 8B, một bạn người Lào biểu diễn tiết mục hát múa truyền thống của đất nước mình. Bạn K tập trung lắng nghe nhưng bạn N lại cười đùa với một số bạn khác. Không những thế, bạn N còn hỏi bạn K: “Bạn có hiểu gì không mà nghe chăm chú thế ? ”. Bạn K đáp : “ Đó là tiết mục truyền thống của đất nước bạn , mình nên có thái độ tôn trọng ”. </a:t>
            </a:r>
            <a:endParaRPr lang="en-US" sz="1800" b="1" dirty="0">
              <a:solidFill>
                <a:schemeClr val="bg2"/>
              </a:solidFill>
              <a:latin typeface="+mj-lt"/>
            </a:endParaRPr>
          </a:p>
        </p:txBody>
      </p:sp>
      <p:pic>
        <p:nvPicPr>
          <p:cNvPr id="10" name="Picture 9">
            <a:extLst>
              <a:ext uri="{FF2B5EF4-FFF2-40B4-BE49-F238E27FC236}">
                <a16:creationId xmlns:a16="http://schemas.microsoft.com/office/drawing/2014/main" xmlns="" id="{772B9DD8-0E95-864E-184C-F6E6554673B7}"/>
              </a:ext>
            </a:extLst>
          </p:cNvPr>
          <p:cNvPicPr>
            <a:picLocks noChangeAspect="1"/>
          </p:cNvPicPr>
          <p:nvPr/>
        </p:nvPicPr>
        <p:blipFill>
          <a:blip r:embed="rId3"/>
          <a:stretch>
            <a:fillRect/>
          </a:stretch>
        </p:blipFill>
        <p:spPr>
          <a:xfrm>
            <a:off x="6017442" y="1113780"/>
            <a:ext cx="3081446" cy="2870195"/>
          </a:xfrm>
          <a:prstGeom prst="ellipse">
            <a:avLst/>
          </a:prstGeom>
          <a:ln>
            <a:noFill/>
          </a:ln>
          <a:effectLst>
            <a:softEdge rad="112500"/>
          </a:effectLst>
        </p:spPr>
      </p:pic>
      <p:sp>
        <p:nvSpPr>
          <p:cNvPr id="12" name="TextBox 11">
            <a:extLst>
              <a:ext uri="{FF2B5EF4-FFF2-40B4-BE49-F238E27FC236}">
                <a16:creationId xmlns:a16="http://schemas.microsoft.com/office/drawing/2014/main" xmlns="" id="{74811AF1-B0C6-8C4B-651A-0285E46AF0B6}"/>
              </a:ext>
            </a:extLst>
          </p:cNvPr>
          <p:cNvSpPr txBox="1"/>
          <p:nvPr/>
        </p:nvSpPr>
        <p:spPr>
          <a:xfrm>
            <a:off x="103128" y="4399031"/>
            <a:ext cx="8263976" cy="830997"/>
          </a:xfrm>
          <a:prstGeom prst="rect">
            <a:avLst/>
          </a:prstGeom>
          <a:noFill/>
        </p:spPr>
        <p:txBody>
          <a:bodyPr wrap="square">
            <a:spAutoFit/>
          </a:bodyPr>
          <a:lstStyle/>
          <a:p>
            <a:pPr algn="just"/>
            <a:r>
              <a:rPr lang="en-US" sz="2400" b="1" dirty="0" err="1">
                <a:solidFill>
                  <a:schemeClr val="tx2"/>
                </a:solidFill>
                <a:latin typeface="Times New Roman" panose="02020603050405020304" pitchFamily="18" charset="0"/>
                <a:cs typeface="Times New Roman" panose="02020603050405020304" pitchFamily="18" charset="0"/>
              </a:rPr>
              <a:t>Em</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có</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nhận</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xét</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gì</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về</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lời</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nói</a:t>
            </a:r>
            <a:r>
              <a:rPr lang="en-US" sz="2400" b="1" dirty="0">
                <a:solidFill>
                  <a:schemeClr val="tx2"/>
                </a:solidFill>
                <a:latin typeface="Times New Roman" panose="02020603050405020304" pitchFamily="18" charset="0"/>
                <a:cs typeface="Times New Roman" panose="02020603050405020304" pitchFamily="18" charset="0"/>
              </a:rPr>
              <a:t> , </a:t>
            </a:r>
            <a:r>
              <a:rPr lang="en-US" sz="2400" b="1" dirty="0" err="1">
                <a:solidFill>
                  <a:schemeClr val="tx2"/>
                </a:solidFill>
                <a:latin typeface="Times New Roman" panose="02020603050405020304" pitchFamily="18" charset="0"/>
                <a:cs typeface="Times New Roman" panose="02020603050405020304" pitchFamily="18" charset="0"/>
              </a:rPr>
              <a:t>việc</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làm</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của</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bạn</a:t>
            </a:r>
            <a:r>
              <a:rPr lang="en-US" sz="2400" b="1" dirty="0">
                <a:solidFill>
                  <a:schemeClr val="tx2"/>
                </a:solidFill>
                <a:latin typeface="Times New Roman" panose="02020603050405020304" pitchFamily="18" charset="0"/>
                <a:cs typeface="Times New Roman" panose="02020603050405020304" pitchFamily="18" charset="0"/>
              </a:rPr>
              <a:t> N </a:t>
            </a:r>
            <a:r>
              <a:rPr lang="en-US" sz="2400" b="1" dirty="0" err="1">
                <a:solidFill>
                  <a:schemeClr val="tx2"/>
                </a:solidFill>
                <a:latin typeface="Times New Roman" panose="02020603050405020304" pitchFamily="18" charset="0"/>
                <a:cs typeface="Times New Roman" panose="02020603050405020304" pitchFamily="18" charset="0"/>
              </a:rPr>
              <a:t>và</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bạn</a:t>
            </a:r>
            <a:r>
              <a:rPr lang="en-US" sz="2400" b="1" dirty="0">
                <a:solidFill>
                  <a:schemeClr val="tx2"/>
                </a:solidFill>
                <a:latin typeface="Times New Roman" panose="02020603050405020304" pitchFamily="18" charset="0"/>
                <a:cs typeface="Times New Roman" panose="02020603050405020304" pitchFamily="18" charset="0"/>
              </a:rPr>
              <a:t> K </a:t>
            </a:r>
            <a:r>
              <a:rPr lang="en-US" sz="2400" b="1" dirty="0" err="1">
                <a:solidFill>
                  <a:schemeClr val="tx2"/>
                </a:solidFill>
                <a:latin typeface="Times New Roman" panose="02020603050405020304" pitchFamily="18" charset="0"/>
                <a:cs typeface="Times New Roman" panose="02020603050405020304" pitchFamily="18" charset="0"/>
              </a:rPr>
              <a:t>trong</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tình</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huống</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trên</a:t>
            </a:r>
            <a:r>
              <a:rPr lang="en-US" sz="2400" b="1" dirty="0">
                <a:solidFill>
                  <a:schemeClr val="tx2"/>
                </a:solidFill>
                <a:latin typeface="Times New Roman" panose="02020603050405020304" pitchFamily="18" charset="0"/>
                <a:cs typeface="Times New Roman" panose="02020603050405020304" pitchFamily="18" charset="0"/>
              </a:rPr>
              <a:t>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837"/>
        <p:cNvGrpSpPr/>
        <p:nvPr/>
      </p:nvGrpSpPr>
      <p:grpSpPr>
        <a:xfrm>
          <a:off x="0" y="0"/>
          <a:ext cx="0" cy="0"/>
          <a:chOff x="0" y="0"/>
          <a:chExt cx="0" cy="0"/>
        </a:xfrm>
      </p:grpSpPr>
      <p:grpSp>
        <p:nvGrpSpPr>
          <p:cNvPr id="26843" name="Google Shape;26843;p47"/>
          <p:cNvGrpSpPr/>
          <p:nvPr/>
        </p:nvGrpSpPr>
        <p:grpSpPr>
          <a:xfrm>
            <a:off x="159580" y="156004"/>
            <a:ext cx="806569" cy="817291"/>
            <a:chOff x="159580" y="156004"/>
            <a:chExt cx="806569" cy="817291"/>
          </a:xfrm>
        </p:grpSpPr>
        <p:sp>
          <p:nvSpPr>
            <p:cNvPr id="26844" name="Google Shape;26844;p47"/>
            <p:cNvSpPr/>
            <p:nvPr/>
          </p:nvSpPr>
          <p:spPr>
            <a:xfrm rot="7106339">
              <a:off x="196658" y="323469"/>
              <a:ext cx="668217" cy="482362"/>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5" name="Google Shape;26845;p47"/>
            <p:cNvSpPr/>
            <p:nvPr/>
          </p:nvSpPr>
          <p:spPr>
            <a:xfrm rot="7106339">
              <a:off x="391140" y="475964"/>
              <a:ext cx="376633" cy="19629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6" name="Google Shape;26846;p47"/>
            <p:cNvSpPr/>
            <p:nvPr/>
          </p:nvSpPr>
          <p:spPr>
            <a:xfrm rot="7106339">
              <a:off x="522214" y="514225"/>
              <a:ext cx="75314" cy="45185"/>
            </a:xfrm>
            <a:custGeom>
              <a:avLst/>
              <a:gdLst/>
              <a:ahLst/>
              <a:cxnLst/>
              <a:rect l="l" t="t" r="r" b="b"/>
              <a:pathLst>
                <a:path w="4727" h="2836" fill="none" extrusionOk="0">
                  <a:moveTo>
                    <a:pt x="1" y="0"/>
                  </a:moveTo>
                  <a:lnTo>
                    <a:pt x="2593" y="2836"/>
                  </a:lnTo>
                  <a:lnTo>
                    <a:pt x="4726" y="892"/>
                  </a:lnTo>
                </a:path>
              </a:pathLst>
            </a:custGeom>
            <a:noFill/>
            <a:ln w="87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7" name="Google Shape;26847;p47"/>
            <p:cNvSpPr/>
            <p:nvPr/>
          </p:nvSpPr>
          <p:spPr>
            <a:xfrm rot="7106339">
              <a:off x="506162" y="548398"/>
              <a:ext cx="48627" cy="8620"/>
            </a:xfrm>
            <a:custGeom>
              <a:avLst/>
              <a:gdLst/>
              <a:ahLst/>
              <a:cxnLst/>
              <a:rect l="l" t="t" r="r" b="b"/>
              <a:pathLst>
                <a:path w="3052" h="541" fill="none" extrusionOk="0">
                  <a:moveTo>
                    <a:pt x="3052" y="1"/>
                  </a:moveTo>
                  <a:lnTo>
                    <a:pt x="0" y="541"/>
                  </a:lnTo>
                </a:path>
              </a:pathLst>
            </a:custGeom>
            <a:noFill/>
            <a:ln w="87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8" name="Google Shape;26848;p47"/>
            <p:cNvSpPr/>
            <p:nvPr/>
          </p:nvSpPr>
          <p:spPr>
            <a:xfrm rot="7106339">
              <a:off x="825531" y="518742"/>
              <a:ext cx="129517" cy="102399"/>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9" name="Google Shape;26849;p47"/>
            <p:cNvSpPr/>
            <p:nvPr/>
          </p:nvSpPr>
          <p:spPr>
            <a:xfrm rot="7106339">
              <a:off x="783333" y="620702"/>
              <a:ext cx="57246" cy="70024"/>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105">
            <a:extLst>
              <a:ext uri="{FF2B5EF4-FFF2-40B4-BE49-F238E27FC236}">
                <a16:creationId xmlns:a16="http://schemas.microsoft.com/office/drawing/2014/main" xmlns="" id="{383B8D05-5A83-DC49-E013-0A4F46E851FB}"/>
              </a:ext>
            </a:extLst>
          </p:cNvPr>
          <p:cNvSpPr txBox="1"/>
          <p:nvPr/>
        </p:nvSpPr>
        <p:spPr>
          <a:xfrm>
            <a:off x="2710041" y="0"/>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4</a:t>
            </a:r>
          </a:p>
        </p:txBody>
      </p:sp>
      <p:sp>
        <p:nvSpPr>
          <p:cNvPr id="6" name="TextBox 5">
            <a:extLst>
              <a:ext uri="{FF2B5EF4-FFF2-40B4-BE49-F238E27FC236}">
                <a16:creationId xmlns:a16="http://schemas.microsoft.com/office/drawing/2014/main" xmlns="" id="{D48859CB-BF3A-0B92-9134-01B83EC3F11E}"/>
              </a:ext>
            </a:extLst>
          </p:cNvPr>
          <p:cNvSpPr txBox="1"/>
          <p:nvPr/>
        </p:nvSpPr>
        <p:spPr>
          <a:xfrm>
            <a:off x="888099" y="655714"/>
            <a:ext cx="7613631" cy="369332"/>
          </a:xfrm>
          <a:prstGeom prst="rect">
            <a:avLst/>
          </a:prstGeom>
          <a:noFill/>
        </p:spPr>
        <p:txBody>
          <a:bodyPr wrap="square">
            <a:spAutoFit/>
          </a:bodyPr>
          <a:lstStyle/>
          <a:p>
            <a:r>
              <a:rPr lang="en-US" sz="1800" b="1" dirty="0"/>
              <a:t>Em </a:t>
            </a:r>
            <a:r>
              <a:rPr lang="en-US" sz="1800" b="1" dirty="0" err="1"/>
              <a:t>hãy</a:t>
            </a:r>
            <a:r>
              <a:rPr lang="en-US" sz="1800" b="1" dirty="0"/>
              <a:t> </a:t>
            </a:r>
            <a:r>
              <a:rPr lang="en-US" sz="1800" b="1" dirty="0" err="1"/>
              <a:t>đọc</a:t>
            </a:r>
            <a:r>
              <a:rPr lang="en-US" sz="1800" b="1" dirty="0"/>
              <a:t> </a:t>
            </a:r>
            <a:r>
              <a:rPr lang="en-US" sz="1800" b="1" dirty="0" err="1"/>
              <a:t>các</a:t>
            </a:r>
            <a:r>
              <a:rPr lang="en-US" sz="1800" b="1" dirty="0"/>
              <a:t> </a:t>
            </a:r>
            <a:r>
              <a:rPr lang="en-US" sz="1800" b="1" dirty="0" err="1"/>
              <a:t>tình</a:t>
            </a:r>
            <a:r>
              <a:rPr lang="en-US" sz="1800" b="1" dirty="0"/>
              <a:t> </a:t>
            </a:r>
            <a:r>
              <a:rPr lang="en-US" sz="1800" b="1" dirty="0" err="1"/>
              <a:t>huống</a:t>
            </a:r>
            <a:r>
              <a:rPr lang="en-US" sz="1800" b="1" dirty="0"/>
              <a:t> 1 </a:t>
            </a:r>
            <a:r>
              <a:rPr lang="en-US" sz="1800" b="1" dirty="0" err="1"/>
              <a:t>trong</a:t>
            </a:r>
            <a:r>
              <a:rPr lang="en-US" sz="1800" b="1" dirty="0"/>
              <a:t> SGK tr. 13 </a:t>
            </a:r>
            <a:r>
              <a:rPr lang="en-US" sz="1800" b="1" dirty="0" err="1"/>
              <a:t>và</a:t>
            </a:r>
            <a:r>
              <a:rPr lang="en-US" sz="1800" b="1" dirty="0"/>
              <a:t> </a:t>
            </a:r>
            <a:r>
              <a:rPr lang="en-US" sz="1800" b="1" dirty="0" err="1"/>
              <a:t>trả</a:t>
            </a:r>
            <a:r>
              <a:rPr lang="en-US" sz="1800" b="1" dirty="0"/>
              <a:t> </a:t>
            </a:r>
            <a:r>
              <a:rPr lang="en-US" sz="1800" b="1" dirty="0" err="1"/>
              <a:t>lời</a:t>
            </a:r>
            <a:r>
              <a:rPr lang="en-US" sz="1800" b="1" dirty="0"/>
              <a:t> </a:t>
            </a:r>
            <a:r>
              <a:rPr lang="en-US" sz="1800" b="1" dirty="0" err="1"/>
              <a:t>câu</a:t>
            </a:r>
            <a:r>
              <a:rPr lang="en-US" sz="1800" b="1" dirty="0"/>
              <a:t> </a:t>
            </a:r>
            <a:r>
              <a:rPr lang="en-US" sz="1800" b="1" dirty="0" err="1"/>
              <a:t>hỏi</a:t>
            </a:r>
            <a:r>
              <a:rPr lang="en-US" sz="1800" b="1" dirty="0"/>
              <a:t>.</a:t>
            </a:r>
          </a:p>
        </p:txBody>
      </p:sp>
      <p:sp>
        <p:nvSpPr>
          <p:cNvPr id="8" name="TextBox 7">
            <a:extLst>
              <a:ext uri="{FF2B5EF4-FFF2-40B4-BE49-F238E27FC236}">
                <a16:creationId xmlns:a16="http://schemas.microsoft.com/office/drawing/2014/main" xmlns="" id="{7B8150E6-E5DE-22EB-3EEE-27DDDC61569B}"/>
              </a:ext>
            </a:extLst>
          </p:cNvPr>
          <p:cNvSpPr txBox="1"/>
          <p:nvPr/>
        </p:nvSpPr>
        <p:spPr>
          <a:xfrm>
            <a:off x="103128" y="1034007"/>
            <a:ext cx="5914314" cy="3366243"/>
          </a:xfrm>
          <a:prstGeom prst="rect">
            <a:avLst/>
          </a:prstGeom>
          <a:solidFill>
            <a:schemeClr val="accent5">
              <a:lumMod val="25000"/>
              <a:lumOff val="75000"/>
            </a:schemeClr>
          </a:solidFill>
          <a:ln w="28575">
            <a:solidFill>
              <a:schemeClr val="accent5">
                <a:lumMod val="90000"/>
                <a:lumOff val="10000"/>
              </a:schemeClr>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vi-VN" sz="1800" b="1" dirty="0">
                <a:solidFill>
                  <a:schemeClr val="bg2"/>
                </a:solidFill>
                <a:latin typeface="+mj-lt"/>
              </a:rPr>
              <a:t>Bạn K và bạn N cùng đi xem văn nghệ ở trường. Khi đến tiết mục văn nghệ của lớp 8B, một bạn người Lào biểu diễn tiết mục hát múa truyền thống của đất nước mình. </a:t>
            </a:r>
            <a:r>
              <a:rPr lang="vi-VN" sz="1800" b="1" dirty="0">
                <a:solidFill>
                  <a:srgbClr val="FF0000"/>
                </a:solidFill>
                <a:latin typeface="+mj-lt"/>
              </a:rPr>
              <a:t>Bạn K tập trung lắng nghe </a:t>
            </a:r>
            <a:r>
              <a:rPr lang="vi-VN" sz="1800" b="1" dirty="0">
                <a:solidFill>
                  <a:schemeClr val="bg2"/>
                </a:solidFill>
                <a:latin typeface="+mj-lt"/>
              </a:rPr>
              <a:t>nhưng </a:t>
            </a:r>
            <a:r>
              <a:rPr lang="vi-VN" sz="1800" b="1" dirty="0">
                <a:solidFill>
                  <a:srgbClr val="FF0000"/>
                </a:solidFill>
                <a:latin typeface="+mj-lt"/>
              </a:rPr>
              <a:t>bạn N lại cười đùa </a:t>
            </a:r>
            <a:r>
              <a:rPr lang="vi-VN" sz="1800" b="1" dirty="0">
                <a:solidFill>
                  <a:schemeClr val="bg2"/>
                </a:solidFill>
                <a:latin typeface="+mj-lt"/>
              </a:rPr>
              <a:t>với một số bạn khác. Không những thế, bạn N còn hỏi bạn K: “Bạn có hiểu gì không mà nghe chăm chú thế ? ”. Bạn K đáp : “ Đó là tiết mục truyền thống của đất nước bạn , mình nên có thái độ tôn trọng ”. </a:t>
            </a:r>
            <a:endParaRPr lang="en-US" sz="1800" b="1" dirty="0">
              <a:solidFill>
                <a:schemeClr val="bg2"/>
              </a:solidFill>
              <a:latin typeface="+mj-lt"/>
            </a:endParaRPr>
          </a:p>
        </p:txBody>
      </p:sp>
      <p:pic>
        <p:nvPicPr>
          <p:cNvPr id="10" name="Picture 9">
            <a:extLst>
              <a:ext uri="{FF2B5EF4-FFF2-40B4-BE49-F238E27FC236}">
                <a16:creationId xmlns:a16="http://schemas.microsoft.com/office/drawing/2014/main" xmlns="" id="{772B9DD8-0E95-864E-184C-F6E6554673B7}"/>
              </a:ext>
            </a:extLst>
          </p:cNvPr>
          <p:cNvPicPr>
            <a:picLocks noChangeAspect="1"/>
          </p:cNvPicPr>
          <p:nvPr/>
        </p:nvPicPr>
        <p:blipFill>
          <a:blip r:embed="rId3"/>
          <a:stretch>
            <a:fillRect/>
          </a:stretch>
        </p:blipFill>
        <p:spPr>
          <a:xfrm>
            <a:off x="6017442" y="1113780"/>
            <a:ext cx="3081446" cy="2870195"/>
          </a:xfrm>
          <a:prstGeom prst="ellipse">
            <a:avLst/>
          </a:prstGeom>
          <a:ln>
            <a:noFill/>
          </a:ln>
          <a:effectLst>
            <a:softEdge rad="112500"/>
          </a:effectLst>
        </p:spPr>
      </p:pic>
      <p:sp>
        <p:nvSpPr>
          <p:cNvPr id="12" name="TextBox 11">
            <a:extLst>
              <a:ext uri="{FF2B5EF4-FFF2-40B4-BE49-F238E27FC236}">
                <a16:creationId xmlns:a16="http://schemas.microsoft.com/office/drawing/2014/main" xmlns="" id="{74811AF1-B0C6-8C4B-651A-0285E46AF0B6}"/>
              </a:ext>
            </a:extLst>
          </p:cNvPr>
          <p:cNvSpPr txBox="1"/>
          <p:nvPr/>
        </p:nvSpPr>
        <p:spPr>
          <a:xfrm>
            <a:off x="103128" y="4399031"/>
            <a:ext cx="8846472" cy="830997"/>
          </a:xfrm>
          <a:prstGeom prst="rect">
            <a:avLst/>
          </a:prstGeom>
          <a:noFill/>
        </p:spPr>
        <p:txBody>
          <a:bodyPr wrap="square">
            <a:spAutoFit/>
          </a:bodyPr>
          <a:lstStyle/>
          <a:p>
            <a:pPr algn="just"/>
            <a:r>
              <a:rPr lang="en-US" sz="2400" b="1" dirty="0" err="1">
                <a:solidFill>
                  <a:schemeClr val="tx2"/>
                </a:solidFill>
                <a:latin typeface="Times New Roman" panose="02020603050405020304" pitchFamily="18" charset="0"/>
                <a:cs typeface="Times New Roman" panose="02020603050405020304" pitchFamily="18" charset="0"/>
              </a:rPr>
              <a:t>Bạn</a:t>
            </a:r>
            <a:r>
              <a:rPr lang="en-US" sz="2400" b="1" dirty="0">
                <a:solidFill>
                  <a:schemeClr val="tx2"/>
                </a:solidFill>
                <a:latin typeface="Times New Roman" panose="02020603050405020304" pitchFamily="18" charset="0"/>
                <a:cs typeface="Times New Roman" panose="02020603050405020304" pitchFamily="18" charset="0"/>
              </a:rPr>
              <a:t> N </a:t>
            </a:r>
            <a:r>
              <a:rPr lang="en-US" sz="2400" b="1" dirty="0" err="1">
                <a:solidFill>
                  <a:schemeClr val="tx2"/>
                </a:solidFill>
                <a:latin typeface="Times New Roman" panose="02020603050405020304" pitchFamily="18" charset="0"/>
                <a:cs typeface="Times New Roman" panose="02020603050405020304" pitchFamily="18" charset="0"/>
              </a:rPr>
              <a:t>không</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tôn</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trọng</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tập</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quán</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nghi</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thức</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trang</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phục</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của</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nước</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khác</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Có</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hành</a:t>
            </a:r>
            <a:r>
              <a:rPr lang="en-US" sz="2400" b="1" dirty="0">
                <a:solidFill>
                  <a:schemeClr val="tx2"/>
                </a:solidFill>
                <a:latin typeface="Times New Roman" panose="02020603050405020304" pitchFamily="18" charset="0"/>
                <a:cs typeface="Times New Roman" panose="02020603050405020304" pitchFamily="18" charset="0"/>
              </a:rPr>
              <a:t> vi </a:t>
            </a:r>
            <a:r>
              <a:rPr lang="en-US" sz="2400" b="1" dirty="0" err="1">
                <a:solidFill>
                  <a:schemeClr val="tx2"/>
                </a:solidFill>
                <a:latin typeface="Times New Roman" panose="02020603050405020304" pitchFamily="18" charset="0"/>
                <a:cs typeface="Times New Roman" panose="02020603050405020304" pitchFamily="18" charset="0"/>
              </a:rPr>
              <a:t>chế</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giễu</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văn</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hóa</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nước</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khác</a:t>
            </a:r>
            <a:r>
              <a:rPr lang="en-US" sz="2400" b="1" dirty="0">
                <a:solidFill>
                  <a:schemeClr val="tx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0503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7D6EA16C-E789-9E53-7739-135C3EE1BAC9}"/>
              </a:ext>
            </a:extLst>
          </p:cNvPr>
          <p:cNvSpPr txBox="1"/>
          <p:nvPr/>
        </p:nvSpPr>
        <p:spPr>
          <a:xfrm>
            <a:off x="79065" y="1495993"/>
            <a:ext cx="8985870" cy="3108543"/>
          </a:xfrm>
          <a:prstGeom prst="rect">
            <a:avLst/>
          </a:prstGeom>
          <a:solidFill>
            <a:schemeClr val="accent1">
              <a:lumMod val="20000"/>
              <a:lumOff val="80000"/>
            </a:schemeClr>
          </a:solidFill>
          <a:ln w="28575">
            <a:solidFill>
              <a:schemeClr val="accent5">
                <a:lumMod val="90000"/>
                <a:lumOff val="10000"/>
              </a:schemeClr>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800" b="1" dirty="0">
                <a:solidFill>
                  <a:schemeClr val="bg2"/>
                </a:solidFill>
                <a:latin typeface="+mj-lt"/>
              </a:rPr>
              <a:t>Đoàn làm phim đến gần Trường Trung học cơ sở A để quay hình cho bộ phim truyền hình sắp ra mắt. Trong đoàn làm phim, có một diễn viên người da màu.  Khi diễn viên đang thực hiện vai diễn của mình thì có một nhóm học sinh tò mò đến xem. Trong lúc xem, bạn T vừa cười, vừa chỉ tay nói rằng: “Diễn viên gì mà da đen quá, nhìn là không muốn xem phim này rồi”. </a:t>
            </a:r>
            <a:endParaRPr lang="en-US" sz="2800" b="1" dirty="0">
              <a:solidFill>
                <a:schemeClr val="bg2"/>
              </a:solidFill>
              <a:latin typeface="+mj-lt"/>
            </a:endParaRPr>
          </a:p>
        </p:txBody>
      </p:sp>
      <p:sp>
        <p:nvSpPr>
          <p:cNvPr id="15" name="TextBox 14">
            <a:extLst>
              <a:ext uri="{FF2B5EF4-FFF2-40B4-BE49-F238E27FC236}">
                <a16:creationId xmlns:a16="http://schemas.microsoft.com/office/drawing/2014/main" xmlns="" id="{A520727D-D6D3-1630-4A5A-BD6FFC847FF1}"/>
              </a:ext>
            </a:extLst>
          </p:cNvPr>
          <p:cNvSpPr txBox="1"/>
          <p:nvPr/>
        </p:nvSpPr>
        <p:spPr>
          <a:xfrm>
            <a:off x="1230658" y="538964"/>
            <a:ext cx="7782713" cy="830997"/>
          </a:xfrm>
          <a:prstGeom prst="rect">
            <a:avLst/>
          </a:prstGeom>
          <a:noFill/>
        </p:spPr>
        <p:txBody>
          <a:bodyPr wrap="square">
            <a:spAutoFit/>
          </a:bodyPr>
          <a:lstStyle/>
          <a:p>
            <a:pPr algn="just"/>
            <a:r>
              <a:rPr lang="vi-VN" sz="2400" b="1" dirty="0">
                <a:solidFill>
                  <a:schemeClr val="tx2"/>
                </a:solidFill>
                <a:latin typeface="+mj-lt"/>
              </a:rPr>
              <a:t>Em có suy nghĩ như thế nào về lời nói và hành vi của bạn T trong tình huống</a:t>
            </a:r>
            <a:r>
              <a:rPr lang="en-US" sz="2400" b="1" dirty="0">
                <a:solidFill>
                  <a:schemeClr val="tx2"/>
                </a:solidFill>
                <a:latin typeface="+mj-lt"/>
              </a:rPr>
              <a:t> 2 SGK TR 14</a:t>
            </a:r>
            <a:r>
              <a:rPr lang="vi-VN" sz="2400" b="1" dirty="0">
                <a:solidFill>
                  <a:schemeClr val="tx2"/>
                </a:solidFill>
                <a:latin typeface="+mj-lt"/>
              </a:rPr>
              <a:t> </a:t>
            </a:r>
            <a:r>
              <a:rPr lang="vi-VN" sz="2400" b="1" dirty="0">
                <a:solidFill>
                  <a:schemeClr val="tx2"/>
                </a:solidFill>
                <a:latin typeface="Times New Roman" panose="02020603050405020304" pitchFamily="18" charset="0"/>
                <a:cs typeface="Times New Roman" panose="02020603050405020304" pitchFamily="18" charset="0"/>
              </a:rPr>
              <a:t> ?</a:t>
            </a:r>
            <a:r>
              <a:rPr lang="vi-VN" sz="2400" b="1" dirty="0">
                <a:solidFill>
                  <a:schemeClr val="tx2"/>
                </a:solidFill>
                <a:latin typeface="+mj-lt"/>
              </a:rPr>
              <a:t> </a:t>
            </a:r>
            <a:endParaRPr lang="en-US" sz="1600" b="1" dirty="0">
              <a:solidFill>
                <a:schemeClr val="tx2"/>
              </a:solidFill>
              <a:latin typeface="+mj-lt"/>
            </a:endParaRPr>
          </a:p>
        </p:txBody>
      </p:sp>
    </p:spTree>
    <p:extLst>
      <p:ext uri="{BB962C8B-B14F-4D97-AF65-F5344CB8AC3E}">
        <p14:creationId xmlns:p14="http://schemas.microsoft.com/office/powerpoint/2010/main" val="1417208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7D6EA16C-E789-9E53-7739-135C3EE1BAC9}"/>
              </a:ext>
            </a:extLst>
          </p:cNvPr>
          <p:cNvSpPr txBox="1"/>
          <p:nvPr/>
        </p:nvSpPr>
        <p:spPr>
          <a:xfrm>
            <a:off x="79065" y="1495993"/>
            <a:ext cx="8985870" cy="3539430"/>
          </a:xfrm>
          <a:prstGeom prst="rect">
            <a:avLst/>
          </a:prstGeom>
          <a:solidFill>
            <a:schemeClr val="accent1">
              <a:lumMod val="20000"/>
              <a:lumOff val="80000"/>
            </a:schemeClr>
          </a:solidFill>
          <a:ln w="28575">
            <a:solidFill>
              <a:schemeClr val="accent5">
                <a:lumMod val="90000"/>
                <a:lumOff val="10000"/>
              </a:schemeClr>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800" b="1" dirty="0">
                <a:solidFill>
                  <a:schemeClr val="bg2"/>
                </a:solidFill>
                <a:latin typeface="+mj-lt"/>
              </a:rPr>
              <a:t>Đoàn làm phim đến gần Trường Trung học cơ sở A để quay hình cho bộ phim truyền hình sắp ra mắt. Trong đoàn làm phim, có một diễn viên người da màu.  Khi diễn viên đang thực hiện vai diễn của mình thì có một nhóm học sinh tò mò đến xem. Trong lúc xem, bạn T vừa cười, vừa chỉ tay nói rằng: </a:t>
            </a:r>
            <a:r>
              <a:rPr lang="vi-VN" sz="2800" b="1" dirty="0">
                <a:solidFill>
                  <a:srgbClr val="FF0000"/>
                </a:solidFill>
                <a:latin typeface="+mj-lt"/>
              </a:rPr>
              <a:t>“Diễn viên gì mà da đen quá, nhìn là không muốn xem phim này rồi”.</a:t>
            </a:r>
            <a:r>
              <a:rPr lang="en-US" sz="2800" b="1" dirty="0">
                <a:solidFill>
                  <a:srgbClr val="FF0000"/>
                </a:solidFill>
                <a:latin typeface="+mj-lt"/>
              </a:rPr>
              <a:t> </a:t>
            </a:r>
            <a:r>
              <a:rPr lang="en-US" sz="2800" b="1" dirty="0" err="1">
                <a:solidFill>
                  <a:srgbClr val="FF0000"/>
                </a:solidFill>
                <a:latin typeface="+mj-lt"/>
              </a:rPr>
              <a:t>Bạn</a:t>
            </a:r>
            <a:r>
              <a:rPr lang="en-US" sz="2800" b="1" dirty="0">
                <a:solidFill>
                  <a:srgbClr val="FF0000"/>
                </a:solidFill>
                <a:latin typeface="+mj-lt"/>
              </a:rPr>
              <a:t> T </a:t>
            </a:r>
            <a:r>
              <a:rPr lang="en-US" sz="2800" b="1" dirty="0" err="1">
                <a:solidFill>
                  <a:srgbClr val="FF0000"/>
                </a:solidFill>
                <a:latin typeface="+mj-lt"/>
              </a:rPr>
              <a:t>kì</a:t>
            </a:r>
            <a:r>
              <a:rPr lang="en-US" sz="2800" b="1" dirty="0">
                <a:solidFill>
                  <a:srgbClr val="FF0000"/>
                </a:solidFill>
                <a:latin typeface="+mj-lt"/>
              </a:rPr>
              <a:t> </a:t>
            </a:r>
            <a:r>
              <a:rPr lang="en-US" sz="2800" b="1" dirty="0" err="1">
                <a:solidFill>
                  <a:srgbClr val="FF0000"/>
                </a:solidFill>
                <a:latin typeface="+mj-lt"/>
              </a:rPr>
              <a:t>thị</a:t>
            </a:r>
            <a:r>
              <a:rPr lang="en-US" sz="2800" b="1" dirty="0">
                <a:solidFill>
                  <a:srgbClr val="FF0000"/>
                </a:solidFill>
                <a:latin typeface="+mj-lt"/>
              </a:rPr>
              <a:t> </a:t>
            </a:r>
            <a:r>
              <a:rPr lang="en-US" sz="2800" b="1" dirty="0" err="1">
                <a:solidFill>
                  <a:srgbClr val="FF0000"/>
                </a:solidFill>
                <a:latin typeface="+mj-lt"/>
              </a:rPr>
              <a:t>và</a:t>
            </a:r>
            <a:r>
              <a:rPr lang="en-US" sz="2800" b="1" dirty="0">
                <a:solidFill>
                  <a:srgbClr val="FF0000"/>
                </a:solidFill>
                <a:latin typeface="+mj-lt"/>
              </a:rPr>
              <a:t> </a:t>
            </a:r>
            <a:r>
              <a:rPr lang="en-US" sz="2800" b="1" dirty="0" err="1">
                <a:solidFill>
                  <a:srgbClr val="FF0000"/>
                </a:solidFill>
                <a:latin typeface="+mj-lt"/>
              </a:rPr>
              <a:t>phân</a:t>
            </a:r>
            <a:r>
              <a:rPr lang="en-US" sz="2800" b="1" dirty="0">
                <a:solidFill>
                  <a:srgbClr val="FF0000"/>
                </a:solidFill>
                <a:latin typeface="+mj-lt"/>
              </a:rPr>
              <a:t> </a:t>
            </a:r>
            <a:r>
              <a:rPr lang="en-US" sz="2800" b="1" dirty="0" err="1">
                <a:solidFill>
                  <a:srgbClr val="FF0000"/>
                </a:solidFill>
                <a:latin typeface="+mj-lt"/>
              </a:rPr>
              <a:t>biệt</a:t>
            </a:r>
            <a:r>
              <a:rPr lang="en-US" sz="2800" b="1" dirty="0">
                <a:solidFill>
                  <a:srgbClr val="FF0000"/>
                </a:solidFill>
                <a:latin typeface="+mj-lt"/>
              </a:rPr>
              <a:t> </a:t>
            </a:r>
            <a:r>
              <a:rPr lang="en-US" sz="2800" b="1" dirty="0" err="1">
                <a:solidFill>
                  <a:srgbClr val="FF0000"/>
                </a:solidFill>
                <a:latin typeface="+mj-lt"/>
              </a:rPr>
              <a:t>chủng</a:t>
            </a:r>
            <a:r>
              <a:rPr lang="en-US" sz="2800" b="1" dirty="0">
                <a:solidFill>
                  <a:srgbClr val="FF0000"/>
                </a:solidFill>
                <a:latin typeface="+mj-lt"/>
              </a:rPr>
              <a:t> </a:t>
            </a:r>
            <a:r>
              <a:rPr lang="en-US" sz="2800" b="1" dirty="0" err="1">
                <a:solidFill>
                  <a:srgbClr val="FF0000"/>
                </a:solidFill>
                <a:latin typeface="+mj-lt"/>
              </a:rPr>
              <a:t>tộc</a:t>
            </a:r>
            <a:r>
              <a:rPr lang="en-US" sz="2800" b="1" dirty="0">
                <a:solidFill>
                  <a:srgbClr val="FF0000"/>
                </a:solidFill>
                <a:latin typeface="+mj-lt"/>
              </a:rPr>
              <a:t>.</a:t>
            </a:r>
          </a:p>
        </p:txBody>
      </p:sp>
      <p:sp>
        <p:nvSpPr>
          <p:cNvPr id="15" name="TextBox 14">
            <a:extLst>
              <a:ext uri="{FF2B5EF4-FFF2-40B4-BE49-F238E27FC236}">
                <a16:creationId xmlns:a16="http://schemas.microsoft.com/office/drawing/2014/main" xmlns="" id="{A520727D-D6D3-1630-4A5A-BD6FFC847FF1}"/>
              </a:ext>
            </a:extLst>
          </p:cNvPr>
          <p:cNvSpPr txBox="1"/>
          <p:nvPr/>
        </p:nvSpPr>
        <p:spPr>
          <a:xfrm>
            <a:off x="1230658" y="538964"/>
            <a:ext cx="7782713" cy="830997"/>
          </a:xfrm>
          <a:prstGeom prst="rect">
            <a:avLst/>
          </a:prstGeom>
          <a:noFill/>
        </p:spPr>
        <p:txBody>
          <a:bodyPr wrap="square">
            <a:spAutoFit/>
          </a:bodyPr>
          <a:lstStyle/>
          <a:p>
            <a:pPr algn="just"/>
            <a:r>
              <a:rPr lang="vi-VN" sz="2400" b="1" dirty="0">
                <a:solidFill>
                  <a:schemeClr val="tx2"/>
                </a:solidFill>
                <a:latin typeface="+mj-lt"/>
              </a:rPr>
              <a:t>Em có suy nghĩ như thế nào về lời nói và hành vi của bạn T trong tình huống </a:t>
            </a:r>
            <a:r>
              <a:rPr lang="en-US" sz="2400" b="1" dirty="0">
                <a:solidFill>
                  <a:schemeClr val="tx2"/>
                </a:solidFill>
                <a:latin typeface="Times New Roman" panose="02020603050405020304" pitchFamily="18" charset="0"/>
                <a:cs typeface="Times New Roman" panose="02020603050405020304" pitchFamily="18" charset="0"/>
              </a:rPr>
              <a:t>SGK TR 14</a:t>
            </a:r>
            <a:r>
              <a:rPr lang="vi-VN" sz="2400" b="1" dirty="0">
                <a:solidFill>
                  <a:schemeClr val="tx2"/>
                </a:solidFill>
                <a:latin typeface="Times New Roman" panose="02020603050405020304" pitchFamily="18" charset="0"/>
                <a:cs typeface="Times New Roman" panose="02020603050405020304" pitchFamily="18" charset="0"/>
              </a:rPr>
              <a:t> ?</a:t>
            </a:r>
            <a:r>
              <a:rPr lang="vi-VN" sz="2400" b="1" dirty="0">
                <a:solidFill>
                  <a:schemeClr val="tx2"/>
                </a:solidFill>
                <a:latin typeface="+mj-lt"/>
              </a:rPr>
              <a:t> </a:t>
            </a:r>
            <a:endParaRPr lang="en-US" sz="1600" b="1" dirty="0">
              <a:solidFill>
                <a:schemeClr val="tx2"/>
              </a:solidFill>
              <a:latin typeface="+mj-lt"/>
            </a:endParaRPr>
          </a:p>
        </p:txBody>
      </p:sp>
    </p:spTree>
    <p:extLst>
      <p:ext uri="{BB962C8B-B14F-4D97-AF65-F5344CB8AC3E}">
        <p14:creationId xmlns:p14="http://schemas.microsoft.com/office/powerpoint/2010/main" val="29675462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7360"/>
        <p:cNvGrpSpPr/>
        <p:nvPr/>
      </p:nvGrpSpPr>
      <p:grpSpPr>
        <a:xfrm>
          <a:off x="0" y="0"/>
          <a:ext cx="0" cy="0"/>
          <a:chOff x="0" y="0"/>
          <a:chExt cx="0" cy="0"/>
        </a:xfrm>
      </p:grpSpPr>
      <p:grpSp>
        <p:nvGrpSpPr>
          <p:cNvPr id="27365" name="Google Shape;27365;p60"/>
          <p:cNvGrpSpPr/>
          <p:nvPr/>
        </p:nvGrpSpPr>
        <p:grpSpPr>
          <a:xfrm flipH="1">
            <a:off x="7045719" y="-34712"/>
            <a:ext cx="984185" cy="4413165"/>
            <a:chOff x="3960449" y="535000"/>
            <a:chExt cx="815736" cy="3658127"/>
          </a:xfrm>
        </p:grpSpPr>
        <p:sp>
          <p:nvSpPr>
            <p:cNvPr id="27366" name="Google Shape;27366;p60"/>
            <p:cNvSpPr/>
            <p:nvPr/>
          </p:nvSpPr>
          <p:spPr>
            <a:xfrm>
              <a:off x="3961760" y="535000"/>
              <a:ext cx="747009" cy="3658127"/>
            </a:xfrm>
            <a:custGeom>
              <a:avLst/>
              <a:gdLst/>
              <a:ahLst/>
              <a:cxnLst/>
              <a:rect l="l" t="t" r="r" b="b"/>
              <a:pathLst>
                <a:path w="15966" h="78186" fill="none" extrusionOk="0">
                  <a:moveTo>
                    <a:pt x="15965" y="0"/>
                  </a:moveTo>
                  <a:cubicBezTo>
                    <a:pt x="15739" y="12603"/>
                    <a:pt x="14976" y="37581"/>
                    <a:pt x="7488" y="56231"/>
                  </a:cubicBezTo>
                  <a:cubicBezTo>
                    <a:pt x="0" y="74880"/>
                    <a:pt x="1159" y="78186"/>
                    <a:pt x="1159" y="78186"/>
                  </a:cubicBezTo>
                </a:path>
              </a:pathLst>
            </a:custGeom>
            <a:noFill/>
            <a:ln w="9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7" name="Google Shape;27367;p60"/>
            <p:cNvSpPr/>
            <p:nvPr/>
          </p:nvSpPr>
          <p:spPr>
            <a:xfrm>
              <a:off x="4542107" y="999503"/>
              <a:ext cx="234078" cy="664008"/>
            </a:xfrm>
            <a:custGeom>
              <a:avLst/>
              <a:gdLst/>
              <a:ahLst/>
              <a:cxnLst/>
              <a:rect l="l" t="t" r="r" b="b"/>
              <a:pathLst>
                <a:path w="5003" h="14192" extrusionOk="0">
                  <a:moveTo>
                    <a:pt x="2564" y="0"/>
                  </a:moveTo>
                  <a:cubicBezTo>
                    <a:pt x="1985" y="0"/>
                    <a:pt x="1407" y="82"/>
                    <a:pt x="848" y="244"/>
                  </a:cubicBezTo>
                  <a:lnTo>
                    <a:pt x="1" y="13666"/>
                  </a:lnTo>
                  <a:cubicBezTo>
                    <a:pt x="788" y="14018"/>
                    <a:pt x="1626" y="14191"/>
                    <a:pt x="2460" y="14191"/>
                  </a:cubicBezTo>
                  <a:cubicBezTo>
                    <a:pt x="3032" y="14191"/>
                    <a:pt x="3603" y="14110"/>
                    <a:pt x="4154" y="13949"/>
                  </a:cubicBezTo>
                  <a:lnTo>
                    <a:pt x="5002" y="499"/>
                  </a:lnTo>
                  <a:cubicBezTo>
                    <a:pt x="4221" y="166"/>
                    <a:pt x="3391" y="0"/>
                    <a:pt x="25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8" name="Google Shape;27368;p60"/>
            <p:cNvSpPr/>
            <p:nvPr/>
          </p:nvSpPr>
          <p:spPr>
            <a:xfrm>
              <a:off x="4160043" y="2615858"/>
              <a:ext cx="407238" cy="658440"/>
            </a:xfrm>
            <a:custGeom>
              <a:avLst/>
              <a:gdLst/>
              <a:ahLst/>
              <a:cxnLst/>
              <a:rect l="l" t="t" r="r" b="b"/>
              <a:pathLst>
                <a:path w="8704" h="14073" extrusionOk="0">
                  <a:moveTo>
                    <a:pt x="4804" y="1"/>
                  </a:moveTo>
                  <a:lnTo>
                    <a:pt x="1" y="12575"/>
                  </a:lnTo>
                  <a:cubicBezTo>
                    <a:pt x="1074" y="13507"/>
                    <a:pt x="2459" y="14044"/>
                    <a:pt x="3900" y="14073"/>
                  </a:cubicBezTo>
                  <a:lnTo>
                    <a:pt x="8704" y="1498"/>
                  </a:lnTo>
                  <a:cubicBezTo>
                    <a:pt x="7630" y="566"/>
                    <a:pt x="6245" y="29"/>
                    <a:pt x="4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9" name="Google Shape;27369;p60"/>
            <p:cNvSpPr/>
            <p:nvPr/>
          </p:nvSpPr>
          <p:spPr>
            <a:xfrm>
              <a:off x="4411244" y="1846865"/>
              <a:ext cx="312026" cy="661575"/>
            </a:xfrm>
            <a:custGeom>
              <a:avLst/>
              <a:gdLst/>
              <a:ahLst/>
              <a:cxnLst/>
              <a:rect l="l" t="t" r="r" b="b"/>
              <a:pathLst>
                <a:path w="6669" h="14140" extrusionOk="0">
                  <a:moveTo>
                    <a:pt x="3527" y="0"/>
                  </a:moveTo>
                  <a:cubicBezTo>
                    <a:pt x="3209" y="0"/>
                    <a:pt x="2890" y="25"/>
                    <a:pt x="2572" y="76"/>
                  </a:cubicBezTo>
                  <a:lnTo>
                    <a:pt x="0" y="13272"/>
                  </a:lnTo>
                  <a:cubicBezTo>
                    <a:pt x="942" y="13841"/>
                    <a:pt x="2019" y="14139"/>
                    <a:pt x="3114" y="14139"/>
                  </a:cubicBezTo>
                  <a:cubicBezTo>
                    <a:pt x="3432" y="14139"/>
                    <a:pt x="3751" y="14114"/>
                    <a:pt x="4069" y="14063"/>
                  </a:cubicBezTo>
                  <a:lnTo>
                    <a:pt x="6669" y="868"/>
                  </a:lnTo>
                  <a:cubicBezTo>
                    <a:pt x="5705" y="298"/>
                    <a:pt x="4623" y="0"/>
                    <a:pt x="3527"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0" name="Google Shape;27370;p60"/>
            <p:cNvSpPr/>
            <p:nvPr/>
          </p:nvSpPr>
          <p:spPr>
            <a:xfrm>
              <a:off x="3960449" y="3422843"/>
              <a:ext cx="331864" cy="661341"/>
            </a:xfrm>
            <a:custGeom>
              <a:avLst/>
              <a:gdLst/>
              <a:ahLst/>
              <a:cxnLst/>
              <a:rect l="l" t="t" r="r" b="b"/>
              <a:pathLst>
                <a:path w="7093" h="14135" extrusionOk="0">
                  <a:moveTo>
                    <a:pt x="3801" y="1"/>
                  </a:moveTo>
                  <a:cubicBezTo>
                    <a:pt x="3551" y="1"/>
                    <a:pt x="3301" y="16"/>
                    <a:pt x="3052" y="46"/>
                  </a:cubicBezTo>
                  <a:lnTo>
                    <a:pt x="0" y="13157"/>
                  </a:lnTo>
                  <a:cubicBezTo>
                    <a:pt x="977" y="13808"/>
                    <a:pt x="2127" y="14134"/>
                    <a:pt x="3292" y="14134"/>
                  </a:cubicBezTo>
                  <a:cubicBezTo>
                    <a:pt x="3541" y="14134"/>
                    <a:pt x="3791" y="14119"/>
                    <a:pt x="4041" y="14089"/>
                  </a:cubicBezTo>
                  <a:lnTo>
                    <a:pt x="7092" y="978"/>
                  </a:lnTo>
                  <a:cubicBezTo>
                    <a:pt x="6115" y="327"/>
                    <a:pt x="4965" y="1"/>
                    <a:pt x="3801"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71" name="Google Shape;27371;p60"/>
          <p:cNvGrpSpPr/>
          <p:nvPr/>
        </p:nvGrpSpPr>
        <p:grpSpPr>
          <a:xfrm rot="6858783">
            <a:off x="4898122" y="4361703"/>
            <a:ext cx="1685949" cy="912388"/>
            <a:chOff x="6837853" y="4004081"/>
            <a:chExt cx="2125358" cy="1150184"/>
          </a:xfrm>
        </p:grpSpPr>
        <p:sp>
          <p:nvSpPr>
            <p:cNvPr id="27372" name="Google Shape;27372;p60"/>
            <p:cNvSpPr/>
            <p:nvPr/>
          </p:nvSpPr>
          <p:spPr>
            <a:xfrm rot="-10151587">
              <a:off x="7733290" y="4607199"/>
              <a:ext cx="1199447" cy="438507"/>
            </a:xfrm>
            <a:custGeom>
              <a:avLst/>
              <a:gdLst/>
              <a:ahLst/>
              <a:cxnLst/>
              <a:rect l="l" t="t" r="r" b="b"/>
              <a:pathLst>
                <a:path w="25121" h="9184" fill="none" extrusionOk="0">
                  <a:moveTo>
                    <a:pt x="25120" y="9184"/>
                  </a:moveTo>
                  <a:lnTo>
                    <a:pt x="18480" y="2798"/>
                  </a:lnTo>
                  <a:lnTo>
                    <a:pt x="0"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3" name="Google Shape;27373;p60"/>
            <p:cNvSpPr/>
            <p:nvPr/>
          </p:nvSpPr>
          <p:spPr>
            <a:xfrm rot="-10151587">
              <a:off x="7357004" y="4793061"/>
              <a:ext cx="682732" cy="60734"/>
            </a:xfrm>
            <a:custGeom>
              <a:avLst/>
              <a:gdLst/>
              <a:ahLst/>
              <a:cxnLst/>
              <a:rect l="l" t="t" r="r" b="b"/>
              <a:pathLst>
                <a:path w="14299" h="1272" fill="none" extrusionOk="0">
                  <a:moveTo>
                    <a:pt x="14299" y="0"/>
                  </a:moveTo>
                  <a:lnTo>
                    <a:pt x="1" y="127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4" name="Google Shape;27374;p60"/>
            <p:cNvSpPr/>
            <p:nvPr/>
          </p:nvSpPr>
          <p:spPr>
            <a:xfrm rot="-10151587">
              <a:off x="7292786" y="4343685"/>
              <a:ext cx="511368" cy="162578"/>
            </a:xfrm>
            <a:custGeom>
              <a:avLst/>
              <a:gdLst/>
              <a:ahLst/>
              <a:cxnLst/>
              <a:rect l="l" t="t" r="r" b="b"/>
              <a:pathLst>
                <a:path w="10710" h="3405" extrusionOk="0">
                  <a:moveTo>
                    <a:pt x="2206" y="0"/>
                  </a:moveTo>
                  <a:cubicBezTo>
                    <a:pt x="1285" y="0"/>
                    <a:pt x="501" y="259"/>
                    <a:pt x="0" y="918"/>
                  </a:cubicBezTo>
                  <a:lnTo>
                    <a:pt x="10710" y="3404"/>
                  </a:lnTo>
                  <a:cubicBezTo>
                    <a:pt x="10710" y="3404"/>
                    <a:pt x="5551" y="0"/>
                    <a:pt x="220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5" name="Google Shape;27375;p60"/>
            <p:cNvSpPr/>
            <p:nvPr/>
          </p:nvSpPr>
          <p:spPr>
            <a:xfrm rot="-10151587">
              <a:off x="7694752" y="4823983"/>
              <a:ext cx="311691" cy="267191"/>
            </a:xfrm>
            <a:custGeom>
              <a:avLst/>
              <a:gdLst/>
              <a:ahLst/>
              <a:cxnLst/>
              <a:rect l="l" t="t" r="r" b="b"/>
              <a:pathLst>
                <a:path w="6528" h="5596" extrusionOk="0">
                  <a:moveTo>
                    <a:pt x="6527" y="1"/>
                  </a:moveTo>
                  <a:cubicBezTo>
                    <a:pt x="6527" y="1"/>
                    <a:pt x="0" y="1527"/>
                    <a:pt x="57" y="5596"/>
                  </a:cubicBezTo>
                  <a:lnTo>
                    <a:pt x="6527"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6" name="Google Shape;27376;p60"/>
            <p:cNvSpPr/>
            <p:nvPr/>
          </p:nvSpPr>
          <p:spPr>
            <a:xfrm rot="-10151587">
              <a:off x="6980052" y="4753518"/>
              <a:ext cx="372425" cy="87950"/>
            </a:xfrm>
            <a:custGeom>
              <a:avLst/>
              <a:gdLst/>
              <a:ahLst/>
              <a:cxnLst/>
              <a:rect l="l" t="t" r="r" b="b"/>
              <a:pathLst>
                <a:path w="7800" h="1842" extrusionOk="0">
                  <a:moveTo>
                    <a:pt x="3667" y="1"/>
                  </a:moveTo>
                  <a:cubicBezTo>
                    <a:pt x="2232" y="1"/>
                    <a:pt x="786" y="421"/>
                    <a:pt x="1" y="1841"/>
                  </a:cubicBezTo>
                  <a:lnTo>
                    <a:pt x="7799" y="880"/>
                  </a:lnTo>
                  <a:cubicBezTo>
                    <a:pt x="7799" y="880"/>
                    <a:pt x="5744" y="1"/>
                    <a:pt x="366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7" name="Google Shape;27377;p60"/>
            <p:cNvSpPr/>
            <p:nvPr/>
          </p:nvSpPr>
          <p:spPr>
            <a:xfrm rot="-10151587">
              <a:off x="8113756" y="4584415"/>
              <a:ext cx="321145" cy="372425"/>
            </a:xfrm>
            <a:custGeom>
              <a:avLst/>
              <a:gdLst/>
              <a:ahLst/>
              <a:cxnLst/>
              <a:rect l="l" t="t" r="r" b="b"/>
              <a:pathLst>
                <a:path w="6726" h="7800" extrusionOk="0">
                  <a:moveTo>
                    <a:pt x="1" y="1"/>
                  </a:moveTo>
                  <a:cubicBezTo>
                    <a:pt x="481" y="2770"/>
                    <a:pt x="3222" y="5313"/>
                    <a:pt x="6726" y="7800"/>
                  </a:cubicBezTo>
                  <a:cubicBezTo>
                    <a:pt x="6726" y="7800"/>
                    <a:pt x="3787" y="1414"/>
                    <a:pt x="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8" name="Google Shape;27378;p60"/>
            <p:cNvSpPr/>
            <p:nvPr/>
          </p:nvSpPr>
          <p:spPr>
            <a:xfrm rot="-10151587">
              <a:off x="7409273" y="4040339"/>
              <a:ext cx="427716" cy="433159"/>
            </a:xfrm>
            <a:custGeom>
              <a:avLst/>
              <a:gdLst/>
              <a:ahLst/>
              <a:cxnLst/>
              <a:rect l="l" t="t" r="r" b="b"/>
              <a:pathLst>
                <a:path w="8958" h="9072" extrusionOk="0">
                  <a:moveTo>
                    <a:pt x="0" y="1"/>
                  </a:moveTo>
                  <a:lnTo>
                    <a:pt x="0" y="1"/>
                  </a:lnTo>
                  <a:cubicBezTo>
                    <a:pt x="1" y="1"/>
                    <a:pt x="2487" y="7376"/>
                    <a:pt x="8958" y="9071"/>
                  </a:cubicBezTo>
                  <a:cubicBezTo>
                    <a:pt x="7291" y="4380"/>
                    <a:pt x="4126" y="1583"/>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9" name="Google Shape;27379;p60"/>
            <p:cNvSpPr/>
            <p:nvPr/>
          </p:nvSpPr>
          <p:spPr>
            <a:xfrm rot="-10151587">
              <a:off x="6859725" y="4458855"/>
              <a:ext cx="528939" cy="283330"/>
            </a:xfrm>
            <a:custGeom>
              <a:avLst/>
              <a:gdLst/>
              <a:ahLst/>
              <a:cxnLst/>
              <a:rect l="l" t="t" r="r" b="b"/>
              <a:pathLst>
                <a:path w="11078" h="5934" extrusionOk="0">
                  <a:moveTo>
                    <a:pt x="1" y="0"/>
                  </a:moveTo>
                  <a:cubicBezTo>
                    <a:pt x="1" y="0"/>
                    <a:pt x="6189" y="5849"/>
                    <a:pt x="11077" y="5934"/>
                  </a:cubicBezTo>
                  <a:cubicBezTo>
                    <a:pt x="7658" y="2034"/>
                    <a:pt x="3872" y="735"/>
                    <a:pt x="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80" name="Google Shape;27380;p60"/>
          <p:cNvGrpSpPr/>
          <p:nvPr/>
        </p:nvGrpSpPr>
        <p:grpSpPr>
          <a:xfrm rot="-6017895" flipH="1">
            <a:off x="2721006" y="4339657"/>
            <a:ext cx="2476404" cy="1340160"/>
            <a:chOff x="6837853" y="4004081"/>
            <a:chExt cx="2125358" cy="1150184"/>
          </a:xfrm>
        </p:grpSpPr>
        <p:sp>
          <p:nvSpPr>
            <p:cNvPr id="27381" name="Google Shape;27381;p60"/>
            <p:cNvSpPr/>
            <p:nvPr/>
          </p:nvSpPr>
          <p:spPr>
            <a:xfrm rot="-10151587">
              <a:off x="7733290" y="4607199"/>
              <a:ext cx="1199447" cy="438507"/>
            </a:xfrm>
            <a:custGeom>
              <a:avLst/>
              <a:gdLst/>
              <a:ahLst/>
              <a:cxnLst/>
              <a:rect l="l" t="t" r="r" b="b"/>
              <a:pathLst>
                <a:path w="25121" h="9184" fill="none" extrusionOk="0">
                  <a:moveTo>
                    <a:pt x="25120" y="9184"/>
                  </a:moveTo>
                  <a:lnTo>
                    <a:pt x="18480" y="2798"/>
                  </a:lnTo>
                  <a:lnTo>
                    <a:pt x="0"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2" name="Google Shape;27382;p60"/>
            <p:cNvSpPr/>
            <p:nvPr/>
          </p:nvSpPr>
          <p:spPr>
            <a:xfrm rot="-10151587">
              <a:off x="7357004" y="4793061"/>
              <a:ext cx="682732" cy="60734"/>
            </a:xfrm>
            <a:custGeom>
              <a:avLst/>
              <a:gdLst/>
              <a:ahLst/>
              <a:cxnLst/>
              <a:rect l="l" t="t" r="r" b="b"/>
              <a:pathLst>
                <a:path w="14299" h="1272" fill="none" extrusionOk="0">
                  <a:moveTo>
                    <a:pt x="14299" y="0"/>
                  </a:moveTo>
                  <a:lnTo>
                    <a:pt x="1" y="127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3" name="Google Shape;27383;p60"/>
            <p:cNvSpPr/>
            <p:nvPr/>
          </p:nvSpPr>
          <p:spPr>
            <a:xfrm rot="-10151587">
              <a:off x="7292786" y="4343685"/>
              <a:ext cx="511368" cy="162578"/>
            </a:xfrm>
            <a:custGeom>
              <a:avLst/>
              <a:gdLst/>
              <a:ahLst/>
              <a:cxnLst/>
              <a:rect l="l" t="t" r="r" b="b"/>
              <a:pathLst>
                <a:path w="10710" h="3405" extrusionOk="0">
                  <a:moveTo>
                    <a:pt x="2206" y="0"/>
                  </a:moveTo>
                  <a:cubicBezTo>
                    <a:pt x="1285" y="0"/>
                    <a:pt x="501" y="259"/>
                    <a:pt x="0" y="918"/>
                  </a:cubicBezTo>
                  <a:lnTo>
                    <a:pt x="10710" y="3404"/>
                  </a:lnTo>
                  <a:cubicBezTo>
                    <a:pt x="10710" y="3404"/>
                    <a:pt x="5551" y="0"/>
                    <a:pt x="220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4" name="Google Shape;27384;p60"/>
            <p:cNvSpPr/>
            <p:nvPr/>
          </p:nvSpPr>
          <p:spPr>
            <a:xfrm rot="-10151587">
              <a:off x="7694752" y="4823983"/>
              <a:ext cx="311691" cy="267191"/>
            </a:xfrm>
            <a:custGeom>
              <a:avLst/>
              <a:gdLst/>
              <a:ahLst/>
              <a:cxnLst/>
              <a:rect l="l" t="t" r="r" b="b"/>
              <a:pathLst>
                <a:path w="6528" h="5596" extrusionOk="0">
                  <a:moveTo>
                    <a:pt x="6527" y="1"/>
                  </a:moveTo>
                  <a:cubicBezTo>
                    <a:pt x="6527" y="1"/>
                    <a:pt x="0" y="1527"/>
                    <a:pt x="57" y="5596"/>
                  </a:cubicBezTo>
                  <a:lnTo>
                    <a:pt x="6527"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5" name="Google Shape;27385;p60"/>
            <p:cNvSpPr/>
            <p:nvPr/>
          </p:nvSpPr>
          <p:spPr>
            <a:xfrm rot="-10151587">
              <a:off x="6980052" y="4753518"/>
              <a:ext cx="372425" cy="87950"/>
            </a:xfrm>
            <a:custGeom>
              <a:avLst/>
              <a:gdLst/>
              <a:ahLst/>
              <a:cxnLst/>
              <a:rect l="l" t="t" r="r" b="b"/>
              <a:pathLst>
                <a:path w="7800" h="1842" extrusionOk="0">
                  <a:moveTo>
                    <a:pt x="3667" y="1"/>
                  </a:moveTo>
                  <a:cubicBezTo>
                    <a:pt x="2232" y="1"/>
                    <a:pt x="786" y="421"/>
                    <a:pt x="1" y="1841"/>
                  </a:cubicBezTo>
                  <a:lnTo>
                    <a:pt x="7799" y="880"/>
                  </a:lnTo>
                  <a:cubicBezTo>
                    <a:pt x="7799" y="880"/>
                    <a:pt x="5744" y="1"/>
                    <a:pt x="366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6" name="Google Shape;27386;p60"/>
            <p:cNvSpPr/>
            <p:nvPr/>
          </p:nvSpPr>
          <p:spPr>
            <a:xfrm rot="-10151587">
              <a:off x="8113756" y="4584415"/>
              <a:ext cx="321145" cy="372425"/>
            </a:xfrm>
            <a:custGeom>
              <a:avLst/>
              <a:gdLst/>
              <a:ahLst/>
              <a:cxnLst/>
              <a:rect l="l" t="t" r="r" b="b"/>
              <a:pathLst>
                <a:path w="6726" h="7800" extrusionOk="0">
                  <a:moveTo>
                    <a:pt x="1" y="1"/>
                  </a:moveTo>
                  <a:cubicBezTo>
                    <a:pt x="481" y="2770"/>
                    <a:pt x="3222" y="5313"/>
                    <a:pt x="6726" y="7800"/>
                  </a:cubicBezTo>
                  <a:cubicBezTo>
                    <a:pt x="6726" y="7800"/>
                    <a:pt x="3787" y="1414"/>
                    <a:pt x="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7" name="Google Shape;27387;p60"/>
            <p:cNvSpPr/>
            <p:nvPr/>
          </p:nvSpPr>
          <p:spPr>
            <a:xfrm rot="-10151587">
              <a:off x="7409273" y="4040339"/>
              <a:ext cx="427716" cy="433159"/>
            </a:xfrm>
            <a:custGeom>
              <a:avLst/>
              <a:gdLst/>
              <a:ahLst/>
              <a:cxnLst/>
              <a:rect l="l" t="t" r="r" b="b"/>
              <a:pathLst>
                <a:path w="8958" h="9072" extrusionOk="0">
                  <a:moveTo>
                    <a:pt x="0" y="1"/>
                  </a:moveTo>
                  <a:lnTo>
                    <a:pt x="0" y="1"/>
                  </a:lnTo>
                  <a:cubicBezTo>
                    <a:pt x="1" y="1"/>
                    <a:pt x="2487" y="7376"/>
                    <a:pt x="8958" y="9071"/>
                  </a:cubicBezTo>
                  <a:cubicBezTo>
                    <a:pt x="7291" y="4380"/>
                    <a:pt x="4126" y="1583"/>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8" name="Google Shape;27388;p60"/>
            <p:cNvSpPr/>
            <p:nvPr/>
          </p:nvSpPr>
          <p:spPr>
            <a:xfrm rot="-10151587">
              <a:off x="6859725" y="4458855"/>
              <a:ext cx="528939" cy="283330"/>
            </a:xfrm>
            <a:custGeom>
              <a:avLst/>
              <a:gdLst/>
              <a:ahLst/>
              <a:cxnLst/>
              <a:rect l="l" t="t" r="r" b="b"/>
              <a:pathLst>
                <a:path w="11078" h="5934" extrusionOk="0">
                  <a:moveTo>
                    <a:pt x="1" y="0"/>
                  </a:moveTo>
                  <a:cubicBezTo>
                    <a:pt x="1" y="0"/>
                    <a:pt x="6189" y="5849"/>
                    <a:pt x="11077" y="5934"/>
                  </a:cubicBezTo>
                  <a:cubicBezTo>
                    <a:pt x="7658" y="2034"/>
                    <a:pt x="3872" y="735"/>
                    <a:pt x="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89" name="Google Shape;27389;p60"/>
          <p:cNvGrpSpPr/>
          <p:nvPr/>
        </p:nvGrpSpPr>
        <p:grpSpPr>
          <a:xfrm rot="-763624">
            <a:off x="-394088" y="3461822"/>
            <a:ext cx="2331272" cy="2119213"/>
            <a:chOff x="6673962" y="1402731"/>
            <a:chExt cx="2331345" cy="2119280"/>
          </a:xfrm>
        </p:grpSpPr>
        <p:sp>
          <p:nvSpPr>
            <p:cNvPr id="27390" name="Google Shape;27390;p60"/>
            <p:cNvSpPr/>
            <p:nvPr/>
          </p:nvSpPr>
          <p:spPr>
            <a:xfrm flipH="1">
              <a:off x="6673962" y="2735549"/>
              <a:ext cx="2038968" cy="786462"/>
            </a:xfrm>
            <a:custGeom>
              <a:avLst/>
              <a:gdLst/>
              <a:ahLst/>
              <a:cxnLst/>
              <a:rect l="l" t="t" r="r" b="b"/>
              <a:pathLst>
                <a:path w="55843" h="21541" fill="none" extrusionOk="0">
                  <a:moveTo>
                    <a:pt x="0" y="3952"/>
                  </a:moveTo>
                  <a:lnTo>
                    <a:pt x="18638" y="1"/>
                  </a:lnTo>
                  <a:lnTo>
                    <a:pt x="42975" y="7554"/>
                  </a:lnTo>
                  <a:lnTo>
                    <a:pt x="55842" y="21540"/>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1" name="Google Shape;27391;p60"/>
            <p:cNvSpPr/>
            <p:nvPr/>
          </p:nvSpPr>
          <p:spPr>
            <a:xfrm flipH="1">
              <a:off x="6853995" y="2389575"/>
              <a:ext cx="1326572" cy="464736"/>
            </a:xfrm>
            <a:custGeom>
              <a:avLst/>
              <a:gdLst/>
              <a:ahLst/>
              <a:cxnLst/>
              <a:rect l="l" t="t" r="r" b="b"/>
              <a:pathLst>
                <a:path w="36332" h="12729" fill="none" extrusionOk="0">
                  <a:moveTo>
                    <a:pt x="36331" y="12729"/>
                  </a:moveTo>
                  <a:lnTo>
                    <a:pt x="22344" y="1469"/>
                  </a:lnTo>
                  <a:lnTo>
                    <a:pt x="0" y="1"/>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2" name="Google Shape;27392;p60"/>
            <p:cNvSpPr/>
            <p:nvPr/>
          </p:nvSpPr>
          <p:spPr>
            <a:xfrm flipH="1">
              <a:off x="8032416" y="2523642"/>
              <a:ext cx="557948" cy="211941"/>
            </a:xfrm>
            <a:custGeom>
              <a:avLst/>
              <a:gdLst/>
              <a:ahLst/>
              <a:cxnLst/>
              <a:rect l="l" t="t" r="r" b="b"/>
              <a:pathLst>
                <a:path w="15281" h="5805" fill="none" extrusionOk="0">
                  <a:moveTo>
                    <a:pt x="0" y="0"/>
                  </a:moveTo>
                  <a:lnTo>
                    <a:pt x="15281" y="5805"/>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3" name="Google Shape;27393;p60"/>
            <p:cNvSpPr/>
            <p:nvPr/>
          </p:nvSpPr>
          <p:spPr>
            <a:xfrm flipH="1">
              <a:off x="7613679" y="2145758"/>
              <a:ext cx="463490" cy="280871"/>
            </a:xfrm>
            <a:custGeom>
              <a:avLst/>
              <a:gdLst/>
              <a:ahLst/>
              <a:cxnLst/>
              <a:rect l="l" t="t" r="r" b="b"/>
              <a:pathLst>
                <a:path w="12694" h="7693" fill="none" extrusionOk="0">
                  <a:moveTo>
                    <a:pt x="1" y="0"/>
                  </a:moveTo>
                  <a:lnTo>
                    <a:pt x="12694" y="7693"/>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4" name="Google Shape;27394;p60"/>
            <p:cNvSpPr/>
            <p:nvPr/>
          </p:nvSpPr>
          <p:spPr>
            <a:xfrm flipH="1">
              <a:off x="7365982" y="1866160"/>
              <a:ext cx="643496" cy="577077"/>
            </a:xfrm>
            <a:custGeom>
              <a:avLst/>
              <a:gdLst/>
              <a:ahLst/>
              <a:cxnLst/>
              <a:rect l="l" t="t" r="r" b="b"/>
              <a:pathLst>
                <a:path w="17624" h="15806" fill="none" extrusionOk="0">
                  <a:moveTo>
                    <a:pt x="0" y="0"/>
                  </a:moveTo>
                  <a:lnTo>
                    <a:pt x="17623" y="15805"/>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5" name="Google Shape;27395;p60"/>
            <p:cNvSpPr/>
            <p:nvPr/>
          </p:nvSpPr>
          <p:spPr>
            <a:xfrm flipH="1">
              <a:off x="7076209" y="1761484"/>
              <a:ext cx="399629" cy="380471"/>
            </a:xfrm>
            <a:custGeom>
              <a:avLst/>
              <a:gdLst/>
              <a:ahLst/>
              <a:cxnLst/>
              <a:rect l="l" t="t" r="r" b="b"/>
              <a:pathLst>
                <a:path w="10945" h="10421" fill="none" extrusionOk="0">
                  <a:moveTo>
                    <a:pt x="0" y="4965"/>
                  </a:moveTo>
                  <a:lnTo>
                    <a:pt x="10945" y="10420"/>
                  </a:lnTo>
                  <a:lnTo>
                    <a:pt x="2448" y="0"/>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6" name="Google Shape;27396;p60"/>
            <p:cNvSpPr/>
            <p:nvPr/>
          </p:nvSpPr>
          <p:spPr>
            <a:xfrm flipH="1">
              <a:off x="8032426" y="2735549"/>
              <a:ext cx="344751" cy="344727"/>
            </a:xfrm>
            <a:custGeom>
              <a:avLst/>
              <a:gdLst/>
              <a:ahLst/>
              <a:cxnLst/>
              <a:rect l="l" t="t" r="r" b="b"/>
              <a:pathLst>
                <a:path w="9442" h="9442" extrusionOk="0">
                  <a:moveTo>
                    <a:pt x="9442" y="1"/>
                  </a:moveTo>
                  <a:lnTo>
                    <a:pt x="1" y="9442"/>
                  </a:lnTo>
                  <a:cubicBezTo>
                    <a:pt x="7064" y="8183"/>
                    <a:pt x="9441" y="1"/>
                    <a:pt x="94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7" name="Google Shape;27397;p60"/>
            <p:cNvSpPr/>
            <p:nvPr/>
          </p:nvSpPr>
          <p:spPr>
            <a:xfrm flipH="1">
              <a:off x="8609488" y="2879839"/>
              <a:ext cx="140464" cy="353636"/>
            </a:xfrm>
            <a:custGeom>
              <a:avLst/>
              <a:gdLst/>
              <a:ahLst/>
              <a:cxnLst/>
              <a:rect l="l" t="t" r="r" b="b"/>
              <a:pathLst>
                <a:path w="3847" h="9686" extrusionOk="0">
                  <a:moveTo>
                    <a:pt x="1014" y="0"/>
                  </a:moveTo>
                  <a:cubicBezTo>
                    <a:pt x="0" y="2658"/>
                    <a:pt x="0" y="5874"/>
                    <a:pt x="1014" y="9686"/>
                  </a:cubicBezTo>
                  <a:cubicBezTo>
                    <a:pt x="3847" y="4860"/>
                    <a:pt x="1014" y="0"/>
                    <a:pt x="10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8" name="Google Shape;27398;p60"/>
            <p:cNvSpPr/>
            <p:nvPr/>
          </p:nvSpPr>
          <p:spPr>
            <a:xfrm flipH="1">
              <a:off x="8590310" y="2358943"/>
              <a:ext cx="328174" cy="164879"/>
            </a:xfrm>
            <a:custGeom>
              <a:avLst/>
              <a:gdLst/>
              <a:ahLst/>
              <a:cxnLst/>
              <a:rect l="l" t="t" r="r" b="b"/>
              <a:pathLst>
                <a:path w="8988" h="4516" extrusionOk="0">
                  <a:moveTo>
                    <a:pt x="1" y="1"/>
                  </a:moveTo>
                  <a:cubicBezTo>
                    <a:pt x="4857" y="4269"/>
                    <a:pt x="8154" y="4515"/>
                    <a:pt x="8850" y="4515"/>
                  </a:cubicBezTo>
                  <a:cubicBezTo>
                    <a:pt x="8941" y="4515"/>
                    <a:pt x="8987" y="4511"/>
                    <a:pt x="8987" y="4511"/>
                  </a:cubicBezTo>
                  <a:cubicBezTo>
                    <a:pt x="7483" y="1714"/>
                    <a:pt x="4441" y="210"/>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9" name="Google Shape;27399;p60"/>
            <p:cNvSpPr/>
            <p:nvPr/>
          </p:nvSpPr>
          <p:spPr>
            <a:xfrm flipH="1">
              <a:off x="8180517" y="2389575"/>
              <a:ext cx="284761" cy="108033"/>
            </a:xfrm>
            <a:custGeom>
              <a:avLst/>
              <a:gdLst/>
              <a:ahLst/>
              <a:cxnLst/>
              <a:rect l="l" t="t" r="r" b="b"/>
              <a:pathLst>
                <a:path w="7799" h="2959" extrusionOk="0">
                  <a:moveTo>
                    <a:pt x="7798" y="1"/>
                  </a:moveTo>
                  <a:lnTo>
                    <a:pt x="1" y="2868"/>
                  </a:lnTo>
                  <a:cubicBezTo>
                    <a:pt x="516" y="2930"/>
                    <a:pt x="1001" y="2959"/>
                    <a:pt x="1458" y="2959"/>
                  </a:cubicBezTo>
                  <a:cubicBezTo>
                    <a:pt x="6116" y="2959"/>
                    <a:pt x="7798" y="1"/>
                    <a:pt x="77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0" name="Google Shape;27400;p60"/>
            <p:cNvSpPr/>
            <p:nvPr/>
          </p:nvSpPr>
          <p:spPr>
            <a:xfrm flipH="1">
              <a:off x="7364729" y="2443209"/>
              <a:ext cx="144297" cy="252795"/>
            </a:xfrm>
            <a:custGeom>
              <a:avLst/>
              <a:gdLst/>
              <a:ahLst/>
              <a:cxnLst/>
              <a:rect l="l" t="t" r="r" b="b"/>
              <a:pathLst>
                <a:path w="3952" h="6924" extrusionOk="0">
                  <a:moveTo>
                    <a:pt x="3777" y="0"/>
                  </a:moveTo>
                  <a:cubicBezTo>
                    <a:pt x="1329" y="1784"/>
                    <a:pt x="0" y="4057"/>
                    <a:pt x="175" y="6924"/>
                  </a:cubicBezTo>
                  <a:cubicBezTo>
                    <a:pt x="3042" y="6085"/>
                    <a:pt x="3951" y="1539"/>
                    <a:pt x="37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1" name="Google Shape;27401;p60"/>
            <p:cNvSpPr/>
            <p:nvPr/>
          </p:nvSpPr>
          <p:spPr>
            <a:xfrm flipH="1">
              <a:off x="8077113" y="2127867"/>
              <a:ext cx="388164" cy="70829"/>
            </a:xfrm>
            <a:custGeom>
              <a:avLst/>
              <a:gdLst/>
              <a:ahLst/>
              <a:cxnLst/>
              <a:rect l="l" t="t" r="r" b="b"/>
              <a:pathLst>
                <a:path w="10631" h="1940" extrusionOk="0">
                  <a:moveTo>
                    <a:pt x="1" y="1"/>
                  </a:moveTo>
                  <a:lnTo>
                    <a:pt x="1" y="1"/>
                  </a:lnTo>
                  <a:cubicBezTo>
                    <a:pt x="2561" y="1471"/>
                    <a:pt x="4662" y="1940"/>
                    <a:pt x="6300" y="1940"/>
                  </a:cubicBezTo>
                  <a:cubicBezTo>
                    <a:pt x="9181" y="1940"/>
                    <a:pt x="10631" y="490"/>
                    <a:pt x="10631" y="490"/>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2" name="Google Shape;27402;p60"/>
            <p:cNvSpPr/>
            <p:nvPr/>
          </p:nvSpPr>
          <p:spPr>
            <a:xfrm flipH="1">
              <a:off x="8001796" y="1485720"/>
              <a:ext cx="293670" cy="388138"/>
            </a:xfrm>
            <a:custGeom>
              <a:avLst/>
              <a:gdLst/>
              <a:ahLst/>
              <a:cxnLst/>
              <a:rect l="l" t="t" r="r" b="b"/>
              <a:pathLst>
                <a:path w="8043" h="10631" extrusionOk="0">
                  <a:moveTo>
                    <a:pt x="0" y="0"/>
                  </a:moveTo>
                  <a:lnTo>
                    <a:pt x="0" y="0"/>
                  </a:lnTo>
                  <a:cubicBezTo>
                    <a:pt x="665" y="4896"/>
                    <a:pt x="5980" y="10106"/>
                    <a:pt x="8043" y="10630"/>
                  </a:cubicBezTo>
                  <a:cubicBezTo>
                    <a:pt x="7274" y="6049"/>
                    <a:pt x="4791" y="2378"/>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3" name="Google Shape;27403;p60"/>
            <p:cNvSpPr/>
            <p:nvPr/>
          </p:nvSpPr>
          <p:spPr>
            <a:xfrm flipH="1">
              <a:off x="7594528" y="1873827"/>
              <a:ext cx="128999" cy="347283"/>
            </a:xfrm>
            <a:custGeom>
              <a:avLst/>
              <a:gdLst/>
              <a:ahLst/>
              <a:cxnLst/>
              <a:rect l="l" t="t" r="r" b="b"/>
              <a:pathLst>
                <a:path w="3533" h="9512" extrusionOk="0">
                  <a:moveTo>
                    <a:pt x="1399" y="0"/>
                  </a:moveTo>
                  <a:lnTo>
                    <a:pt x="1399" y="0"/>
                  </a:lnTo>
                  <a:cubicBezTo>
                    <a:pt x="1" y="3742"/>
                    <a:pt x="3008" y="9511"/>
                    <a:pt x="3008" y="9511"/>
                  </a:cubicBezTo>
                  <a:cubicBezTo>
                    <a:pt x="3532" y="5770"/>
                    <a:pt x="3392" y="2378"/>
                    <a:pt x="13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4" name="Google Shape;27404;p60"/>
            <p:cNvSpPr/>
            <p:nvPr/>
          </p:nvSpPr>
          <p:spPr>
            <a:xfrm flipH="1">
              <a:off x="7411970" y="1568708"/>
              <a:ext cx="210677" cy="374081"/>
            </a:xfrm>
            <a:custGeom>
              <a:avLst/>
              <a:gdLst/>
              <a:ahLst/>
              <a:cxnLst/>
              <a:rect l="l" t="t" r="r" b="b"/>
              <a:pathLst>
                <a:path w="5770" h="10246" extrusionOk="0">
                  <a:moveTo>
                    <a:pt x="0" y="0"/>
                  </a:moveTo>
                  <a:lnTo>
                    <a:pt x="4021" y="10245"/>
                  </a:lnTo>
                  <a:cubicBezTo>
                    <a:pt x="4021" y="10245"/>
                    <a:pt x="5770" y="388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5" name="Google Shape;27405;p60"/>
            <p:cNvSpPr/>
            <p:nvPr/>
          </p:nvSpPr>
          <p:spPr>
            <a:xfrm flipH="1">
              <a:off x="8712878" y="2881117"/>
              <a:ext cx="292429" cy="229830"/>
            </a:xfrm>
            <a:custGeom>
              <a:avLst/>
              <a:gdLst/>
              <a:ahLst/>
              <a:cxnLst/>
              <a:rect l="l" t="t" r="r" b="b"/>
              <a:pathLst>
                <a:path w="8009" h="6295" extrusionOk="0">
                  <a:moveTo>
                    <a:pt x="8008" y="0"/>
                  </a:moveTo>
                  <a:lnTo>
                    <a:pt x="1" y="6294"/>
                  </a:lnTo>
                  <a:cubicBezTo>
                    <a:pt x="30" y="6294"/>
                    <a:pt x="59" y="6295"/>
                    <a:pt x="88" y="6295"/>
                  </a:cubicBezTo>
                  <a:cubicBezTo>
                    <a:pt x="5380" y="6295"/>
                    <a:pt x="8008" y="0"/>
                    <a:pt x="8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6" name="Google Shape;27406;p60"/>
            <p:cNvSpPr/>
            <p:nvPr/>
          </p:nvSpPr>
          <p:spPr>
            <a:xfrm flipH="1">
              <a:off x="8590312" y="2523642"/>
              <a:ext cx="292429" cy="174919"/>
            </a:xfrm>
            <a:custGeom>
              <a:avLst/>
              <a:gdLst/>
              <a:ahLst/>
              <a:cxnLst/>
              <a:rect l="l" t="t" r="r" b="b"/>
              <a:pathLst>
                <a:path w="8009" h="4791" extrusionOk="0">
                  <a:moveTo>
                    <a:pt x="8008" y="0"/>
                  </a:moveTo>
                  <a:lnTo>
                    <a:pt x="8008" y="0"/>
                  </a:lnTo>
                  <a:cubicBezTo>
                    <a:pt x="4511" y="280"/>
                    <a:pt x="1994" y="2133"/>
                    <a:pt x="1" y="4791"/>
                  </a:cubicBezTo>
                  <a:cubicBezTo>
                    <a:pt x="5595" y="3707"/>
                    <a:pt x="8008" y="0"/>
                    <a:pt x="8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7" name="Google Shape;27407;p60"/>
            <p:cNvSpPr/>
            <p:nvPr/>
          </p:nvSpPr>
          <p:spPr>
            <a:xfrm flipH="1">
              <a:off x="8180507" y="2218158"/>
              <a:ext cx="486456" cy="171451"/>
            </a:xfrm>
            <a:custGeom>
              <a:avLst/>
              <a:gdLst/>
              <a:ahLst/>
              <a:cxnLst/>
              <a:rect l="l" t="t" r="r" b="b"/>
              <a:pathLst>
                <a:path w="13323" h="4696" extrusionOk="0">
                  <a:moveTo>
                    <a:pt x="1230" y="0"/>
                  </a:moveTo>
                  <a:cubicBezTo>
                    <a:pt x="823" y="0"/>
                    <a:pt x="413" y="15"/>
                    <a:pt x="0" y="45"/>
                  </a:cubicBezTo>
                  <a:cubicBezTo>
                    <a:pt x="5490" y="4066"/>
                    <a:pt x="13322" y="4696"/>
                    <a:pt x="13322" y="4696"/>
                  </a:cubicBezTo>
                  <a:cubicBezTo>
                    <a:pt x="9582" y="1690"/>
                    <a:pt x="5578" y="0"/>
                    <a:pt x="1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8" name="Google Shape;27408;p60"/>
            <p:cNvSpPr/>
            <p:nvPr/>
          </p:nvSpPr>
          <p:spPr>
            <a:xfrm flipH="1">
              <a:off x="7622599" y="2426597"/>
              <a:ext cx="241348" cy="203032"/>
            </a:xfrm>
            <a:custGeom>
              <a:avLst/>
              <a:gdLst/>
              <a:ahLst/>
              <a:cxnLst/>
              <a:rect l="l" t="t" r="r" b="b"/>
              <a:pathLst>
                <a:path w="6610" h="5561" extrusionOk="0">
                  <a:moveTo>
                    <a:pt x="6609" y="1"/>
                  </a:moveTo>
                  <a:lnTo>
                    <a:pt x="6609" y="1"/>
                  </a:lnTo>
                  <a:cubicBezTo>
                    <a:pt x="3707" y="735"/>
                    <a:pt x="1504" y="2623"/>
                    <a:pt x="0" y="5561"/>
                  </a:cubicBezTo>
                  <a:cubicBezTo>
                    <a:pt x="4756" y="5246"/>
                    <a:pt x="6609" y="1"/>
                    <a:pt x="6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9" name="Google Shape;27409;p60"/>
            <p:cNvSpPr/>
            <p:nvPr/>
          </p:nvSpPr>
          <p:spPr>
            <a:xfrm flipH="1">
              <a:off x="7143869" y="3011313"/>
              <a:ext cx="287280" cy="176234"/>
            </a:xfrm>
            <a:custGeom>
              <a:avLst/>
              <a:gdLst/>
              <a:ahLst/>
              <a:cxnLst/>
              <a:rect l="l" t="t" r="r" b="b"/>
              <a:pathLst>
                <a:path w="7868" h="4827" extrusionOk="0">
                  <a:moveTo>
                    <a:pt x="7868" y="1"/>
                  </a:moveTo>
                  <a:lnTo>
                    <a:pt x="7868" y="1"/>
                  </a:lnTo>
                  <a:cubicBezTo>
                    <a:pt x="4301" y="420"/>
                    <a:pt x="1678" y="2029"/>
                    <a:pt x="0" y="4826"/>
                  </a:cubicBezTo>
                  <a:lnTo>
                    <a:pt x="0" y="4826"/>
                  </a:lnTo>
                  <a:cubicBezTo>
                    <a:pt x="4860" y="4197"/>
                    <a:pt x="7868" y="1"/>
                    <a:pt x="7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0" name="Google Shape;27410;p60"/>
            <p:cNvSpPr/>
            <p:nvPr/>
          </p:nvSpPr>
          <p:spPr>
            <a:xfrm flipH="1">
              <a:off x="8077119" y="1942759"/>
              <a:ext cx="261758" cy="203032"/>
            </a:xfrm>
            <a:custGeom>
              <a:avLst/>
              <a:gdLst/>
              <a:ahLst/>
              <a:cxnLst/>
              <a:rect l="l" t="t" r="r" b="b"/>
              <a:pathLst>
                <a:path w="7169" h="5561" extrusionOk="0">
                  <a:moveTo>
                    <a:pt x="1" y="0"/>
                  </a:moveTo>
                  <a:lnTo>
                    <a:pt x="1" y="0"/>
                  </a:lnTo>
                  <a:cubicBezTo>
                    <a:pt x="2343" y="3952"/>
                    <a:pt x="7169" y="5560"/>
                    <a:pt x="7169" y="5560"/>
                  </a:cubicBezTo>
                  <a:cubicBezTo>
                    <a:pt x="5875" y="2378"/>
                    <a:pt x="3532" y="455"/>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1" name="Google Shape;27411;p60"/>
            <p:cNvSpPr/>
            <p:nvPr/>
          </p:nvSpPr>
          <p:spPr>
            <a:xfrm flipH="1">
              <a:off x="8001789" y="1753342"/>
              <a:ext cx="448154" cy="120520"/>
            </a:xfrm>
            <a:custGeom>
              <a:avLst/>
              <a:gdLst/>
              <a:ahLst/>
              <a:cxnLst/>
              <a:rect l="l" t="t" r="r" b="b"/>
              <a:pathLst>
                <a:path w="12274" h="3301" extrusionOk="0">
                  <a:moveTo>
                    <a:pt x="4876" y="0"/>
                  </a:moveTo>
                  <a:cubicBezTo>
                    <a:pt x="2159" y="0"/>
                    <a:pt x="0" y="887"/>
                    <a:pt x="0" y="887"/>
                  </a:cubicBezTo>
                  <a:lnTo>
                    <a:pt x="12274" y="3300"/>
                  </a:lnTo>
                  <a:cubicBezTo>
                    <a:pt x="10109" y="692"/>
                    <a:pt x="7275" y="0"/>
                    <a:pt x="4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2" name="Google Shape;27412;p60"/>
            <p:cNvSpPr/>
            <p:nvPr/>
          </p:nvSpPr>
          <p:spPr>
            <a:xfrm flipH="1">
              <a:off x="7076216" y="2141924"/>
              <a:ext cx="246423" cy="131217"/>
            </a:xfrm>
            <a:custGeom>
              <a:avLst/>
              <a:gdLst/>
              <a:ahLst/>
              <a:cxnLst/>
              <a:rect l="l" t="t" r="r" b="b"/>
              <a:pathLst>
                <a:path w="6749" h="3594" extrusionOk="0">
                  <a:moveTo>
                    <a:pt x="6749" y="0"/>
                  </a:moveTo>
                  <a:lnTo>
                    <a:pt x="6749" y="0"/>
                  </a:lnTo>
                  <a:cubicBezTo>
                    <a:pt x="3812" y="210"/>
                    <a:pt x="1364" y="1154"/>
                    <a:pt x="0" y="3567"/>
                  </a:cubicBezTo>
                  <a:cubicBezTo>
                    <a:pt x="198" y="3585"/>
                    <a:pt x="392" y="3593"/>
                    <a:pt x="583" y="3593"/>
                  </a:cubicBezTo>
                  <a:cubicBezTo>
                    <a:pt x="4491" y="3593"/>
                    <a:pt x="6749" y="0"/>
                    <a:pt x="67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3" name="Google Shape;27413;p60"/>
            <p:cNvSpPr/>
            <p:nvPr/>
          </p:nvSpPr>
          <p:spPr>
            <a:xfrm flipH="1">
              <a:off x="7477060" y="1746004"/>
              <a:ext cx="386886" cy="203178"/>
            </a:xfrm>
            <a:custGeom>
              <a:avLst/>
              <a:gdLst/>
              <a:ahLst/>
              <a:cxnLst/>
              <a:rect l="l" t="t" r="r" b="b"/>
              <a:pathLst>
                <a:path w="10596" h="5565" extrusionOk="0">
                  <a:moveTo>
                    <a:pt x="760" y="0"/>
                  </a:moveTo>
                  <a:cubicBezTo>
                    <a:pt x="508" y="0"/>
                    <a:pt x="255" y="13"/>
                    <a:pt x="0" y="39"/>
                  </a:cubicBezTo>
                  <a:cubicBezTo>
                    <a:pt x="4406" y="5564"/>
                    <a:pt x="8148" y="5214"/>
                    <a:pt x="10595" y="5389"/>
                  </a:cubicBezTo>
                  <a:cubicBezTo>
                    <a:pt x="7467" y="2391"/>
                    <a:pt x="4217" y="0"/>
                    <a:pt x="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4" name="Google Shape;27414;p60"/>
            <p:cNvSpPr/>
            <p:nvPr/>
          </p:nvSpPr>
          <p:spPr>
            <a:xfrm flipH="1">
              <a:off x="7326424" y="1402731"/>
              <a:ext cx="238792" cy="365137"/>
            </a:xfrm>
            <a:custGeom>
              <a:avLst/>
              <a:gdLst/>
              <a:ahLst/>
              <a:cxnLst/>
              <a:rect l="l" t="t" r="r" b="b"/>
              <a:pathLst>
                <a:path w="6540" h="10001" extrusionOk="0">
                  <a:moveTo>
                    <a:pt x="1" y="0"/>
                  </a:moveTo>
                  <a:lnTo>
                    <a:pt x="1" y="0"/>
                  </a:lnTo>
                  <a:cubicBezTo>
                    <a:pt x="385" y="4301"/>
                    <a:pt x="1889" y="7763"/>
                    <a:pt x="5036" y="10001"/>
                  </a:cubicBezTo>
                  <a:cubicBezTo>
                    <a:pt x="6539" y="6434"/>
                    <a:pt x="1" y="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15" name="Google Shape;27415;p60"/>
          <p:cNvSpPr/>
          <p:nvPr/>
        </p:nvSpPr>
        <p:spPr>
          <a:xfrm>
            <a:off x="8079003" y="264874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48">
            <a:extLst>
              <a:ext uri="{FF2B5EF4-FFF2-40B4-BE49-F238E27FC236}">
                <a16:creationId xmlns:a16="http://schemas.microsoft.com/office/drawing/2014/main" xmlns="" id="{AF90C748-DA70-1749-AB56-6CCCE6E4B868}"/>
              </a:ext>
            </a:extLst>
          </p:cNvPr>
          <p:cNvSpPr txBox="1"/>
          <p:nvPr/>
        </p:nvSpPr>
        <p:spPr>
          <a:xfrm>
            <a:off x="212247" y="2288108"/>
            <a:ext cx="8217189" cy="175432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err="1">
                <a:solidFill>
                  <a:srgbClr val="D8181D"/>
                </a:solidFill>
                <a:latin typeface="SVN-Caprica Script" pitchFamily="2" charset="0"/>
              </a:rPr>
              <a:t>Học</a:t>
            </a:r>
            <a:r>
              <a:rPr lang="en-US" sz="3600" b="1" dirty="0">
                <a:solidFill>
                  <a:srgbClr val="D8181D"/>
                </a:solidFill>
                <a:latin typeface="SVN-Caprica Script" pitchFamily="2" charset="0"/>
              </a:rPr>
              <a:t> </a:t>
            </a:r>
            <a:r>
              <a:rPr lang="en-US" sz="3600" b="1" dirty="0" err="1">
                <a:solidFill>
                  <a:srgbClr val="D8181D"/>
                </a:solidFill>
                <a:latin typeface="SVN-Caprica Script" pitchFamily="2" charset="0"/>
              </a:rPr>
              <a:t>sinh</a:t>
            </a:r>
            <a:r>
              <a:rPr lang="en-US" sz="3600" b="1" dirty="0">
                <a:solidFill>
                  <a:srgbClr val="D8181D"/>
                </a:solidFill>
                <a:latin typeface="SVN-Caprica Script" pitchFamily="2" charset="0"/>
              </a:rPr>
              <a:t> </a:t>
            </a:r>
            <a:r>
              <a:rPr lang="en-US" sz="3600" b="1" dirty="0" err="1">
                <a:solidFill>
                  <a:srgbClr val="D8181D"/>
                </a:solidFill>
                <a:latin typeface="SVN-Caprica Script" pitchFamily="2" charset="0"/>
              </a:rPr>
              <a:t>cần</a:t>
            </a:r>
            <a:r>
              <a:rPr lang="en-US" sz="3600" b="1" dirty="0">
                <a:solidFill>
                  <a:srgbClr val="D8181D"/>
                </a:solidFill>
                <a:latin typeface="SVN-Caprica Script" pitchFamily="2" charset="0"/>
              </a:rPr>
              <a:t> </a:t>
            </a:r>
            <a:r>
              <a:rPr lang="en-US" sz="3600" b="1" dirty="0" err="1">
                <a:solidFill>
                  <a:srgbClr val="D8181D"/>
                </a:solidFill>
                <a:latin typeface="SVN-Caprica Script" pitchFamily="2" charset="0"/>
              </a:rPr>
              <a:t>rèn</a:t>
            </a:r>
            <a:r>
              <a:rPr lang="en-US" sz="3600" b="1" dirty="0">
                <a:solidFill>
                  <a:srgbClr val="D8181D"/>
                </a:solidFill>
                <a:latin typeface="SVN-Caprica Script" pitchFamily="2" charset="0"/>
              </a:rPr>
              <a:t> </a:t>
            </a:r>
            <a:r>
              <a:rPr lang="en-US" sz="3600" b="1" dirty="0" err="1">
                <a:solidFill>
                  <a:srgbClr val="D8181D"/>
                </a:solidFill>
                <a:latin typeface="SVN-Caprica Script" pitchFamily="2" charset="0"/>
              </a:rPr>
              <a:t>luyện</a:t>
            </a:r>
            <a:r>
              <a:rPr lang="en-US" sz="3600" b="1" dirty="0">
                <a:solidFill>
                  <a:srgbClr val="D8181D"/>
                </a:solidFill>
                <a:latin typeface="SVN-Caprica Script" pitchFamily="2" charset="0"/>
              </a:rPr>
              <a:t> </a:t>
            </a:r>
            <a:r>
              <a:rPr lang="en-US" sz="3600" b="1" dirty="0" err="1">
                <a:solidFill>
                  <a:srgbClr val="D8181D"/>
                </a:solidFill>
                <a:latin typeface="SVN-Caprica Script" pitchFamily="2" charset="0"/>
              </a:rPr>
              <a:t>như</a:t>
            </a:r>
            <a:r>
              <a:rPr lang="en-US" sz="3600" b="1" dirty="0">
                <a:solidFill>
                  <a:srgbClr val="D8181D"/>
                </a:solidFill>
                <a:latin typeface="SVN-Caprica Script" pitchFamily="2" charset="0"/>
              </a:rPr>
              <a:t> </a:t>
            </a:r>
            <a:r>
              <a:rPr lang="en-US" sz="3600" b="1" dirty="0" err="1">
                <a:solidFill>
                  <a:srgbClr val="D8181D"/>
                </a:solidFill>
                <a:latin typeface="SVN-Caprica Script" pitchFamily="2" charset="0"/>
              </a:rPr>
              <a:t>thế</a:t>
            </a:r>
            <a:r>
              <a:rPr lang="en-US" sz="3600" b="1" dirty="0">
                <a:solidFill>
                  <a:srgbClr val="D8181D"/>
                </a:solidFill>
                <a:latin typeface="SVN-Caprica Script" pitchFamily="2" charset="0"/>
              </a:rPr>
              <a:t> </a:t>
            </a:r>
            <a:r>
              <a:rPr lang="en-US" sz="3600" b="1" dirty="0" err="1">
                <a:solidFill>
                  <a:srgbClr val="D8181D"/>
                </a:solidFill>
                <a:latin typeface="SVN-Caprica Script" pitchFamily="2" charset="0"/>
              </a:rPr>
              <a:t>nào</a:t>
            </a:r>
            <a:r>
              <a:rPr lang="en-US" sz="3600" b="1" dirty="0">
                <a:solidFill>
                  <a:srgbClr val="D8181D"/>
                </a:solidFill>
                <a:latin typeface="SVN-Caprica Script" pitchFamily="2" charset="0"/>
              </a:rPr>
              <a:t> </a:t>
            </a:r>
            <a:r>
              <a:rPr lang="en-US" sz="3600" b="1" dirty="0" err="1">
                <a:solidFill>
                  <a:srgbClr val="D8181D"/>
                </a:solidFill>
                <a:latin typeface="SVN-Caprica Script" pitchFamily="2" charset="0"/>
              </a:rPr>
              <a:t>để</a:t>
            </a:r>
            <a:r>
              <a:rPr lang="en-US" sz="3600" b="1" dirty="0">
                <a:solidFill>
                  <a:srgbClr val="D8181D"/>
                </a:solidFill>
                <a:latin typeface="SVN-Caprica Script" pitchFamily="2" charset="0"/>
              </a:rPr>
              <a:t> </a:t>
            </a:r>
            <a:r>
              <a:rPr lang="en-US" sz="3600" b="1" dirty="0" err="1">
                <a:solidFill>
                  <a:srgbClr val="D8181D"/>
                </a:solidFill>
                <a:latin typeface="SVN-Caprica Script" pitchFamily="2" charset="0"/>
              </a:rPr>
              <a:t>tôn</a:t>
            </a:r>
            <a:r>
              <a:rPr lang="en-US" sz="3600" b="1" dirty="0">
                <a:solidFill>
                  <a:srgbClr val="D8181D"/>
                </a:solidFill>
                <a:latin typeface="SVN-Caprica Script" pitchFamily="2" charset="0"/>
              </a:rPr>
              <a:t> </a:t>
            </a:r>
            <a:r>
              <a:rPr lang="en-US" sz="3600" b="1" dirty="0" err="1">
                <a:solidFill>
                  <a:srgbClr val="D8181D"/>
                </a:solidFill>
                <a:latin typeface="SVN-Caprica Script" pitchFamily="2" charset="0"/>
              </a:rPr>
              <a:t>trọng</a:t>
            </a:r>
            <a:r>
              <a:rPr lang="en-US" sz="3600" b="1" dirty="0">
                <a:solidFill>
                  <a:srgbClr val="D8181D"/>
                </a:solidFill>
                <a:latin typeface="SVN-Caprica Script" pitchFamily="2" charset="0"/>
              </a:rPr>
              <a:t> </a:t>
            </a:r>
            <a:r>
              <a:rPr lang="en-US" sz="3600" b="1" dirty="0" err="1">
                <a:solidFill>
                  <a:srgbClr val="D8181D"/>
                </a:solidFill>
                <a:latin typeface="SVN-Caprica Script" pitchFamily="2" charset="0"/>
              </a:rPr>
              <a:t>sự</a:t>
            </a:r>
            <a:r>
              <a:rPr lang="en-US" sz="3600" b="1" dirty="0">
                <a:solidFill>
                  <a:srgbClr val="D8181D"/>
                </a:solidFill>
                <a:latin typeface="SVN-Caprica Script" pitchFamily="2" charset="0"/>
              </a:rPr>
              <a:t> </a:t>
            </a:r>
            <a:r>
              <a:rPr lang="en-US" sz="3600" b="1" dirty="0" err="1">
                <a:solidFill>
                  <a:srgbClr val="D8181D"/>
                </a:solidFill>
                <a:latin typeface="SVN-Caprica Script" pitchFamily="2" charset="0"/>
              </a:rPr>
              <a:t>đa</a:t>
            </a:r>
            <a:r>
              <a:rPr lang="en-US" sz="3600" b="1" dirty="0">
                <a:solidFill>
                  <a:srgbClr val="D8181D"/>
                </a:solidFill>
                <a:latin typeface="SVN-Caprica Script" pitchFamily="2" charset="0"/>
              </a:rPr>
              <a:t> </a:t>
            </a:r>
            <a:r>
              <a:rPr lang="en-US" sz="3600" b="1" dirty="0" err="1">
                <a:solidFill>
                  <a:srgbClr val="D8181D"/>
                </a:solidFill>
                <a:latin typeface="SVN-Caprica Script" pitchFamily="2" charset="0"/>
              </a:rPr>
              <a:t>dạng</a:t>
            </a:r>
            <a:r>
              <a:rPr lang="en-US" sz="3600" b="1" dirty="0">
                <a:solidFill>
                  <a:srgbClr val="D8181D"/>
                </a:solidFill>
                <a:latin typeface="SVN-Caprica Script" pitchFamily="2" charset="0"/>
              </a:rPr>
              <a:t> </a:t>
            </a:r>
            <a:r>
              <a:rPr lang="en-US" sz="3600" b="1" dirty="0" err="1">
                <a:solidFill>
                  <a:srgbClr val="D8181D"/>
                </a:solidFill>
                <a:latin typeface="SVN-Caprica Script" pitchFamily="2" charset="0"/>
              </a:rPr>
              <a:t>của</a:t>
            </a:r>
            <a:r>
              <a:rPr lang="en-US" sz="3600" b="1" dirty="0">
                <a:solidFill>
                  <a:srgbClr val="D8181D"/>
                </a:solidFill>
                <a:latin typeface="SVN-Caprica Script" pitchFamily="2" charset="0"/>
              </a:rPr>
              <a:t> </a:t>
            </a:r>
            <a:r>
              <a:rPr lang="en-US" sz="3600" b="1" dirty="0" err="1">
                <a:solidFill>
                  <a:srgbClr val="D8181D"/>
                </a:solidFill>
                <a:latin typeface="SVN-Caprica Script" pitchFamily="2" charset="0"/>
              </a:rPr>
              <a:t>các</a:t>
            </a:r>
            <a:r>
              <a:rPr lang="en-US" sz="3600" b="1" dirty="0">
                <a:solidFill>
                  <a:srgbClr val="D8181D"/>
                </a:solidFill>
                <a:latin typeface="SVN-Caprica Script" pitchFamily="2" charset="0"/>
              </a:rPr>
              <a:t> </a:t>
            </a:r>
            <a:r>
              <a:rPr lang="en-US" sz="3600" b="1" dirty="0" err="1">
                <a:solidFill>
                  <a:srgbClr val="D8181D"/>
                </a:solidFill>
                <a:latin typeface="SVN-Caprica Script" pitchFamily="2" charset="0"/>
              </a:rPr>
              <a:t>dân</a:t>
            </a:r>
            <a:r>
              <a:rPr lang="en-US" sz="3600" b="1" dirty="0">
                <a:solidFill>
                  <a:srgbClr val="D8181D"/>
                </a:solidFill>
                <a:latin typeface="SVN-Caprica Script" pitchFamily="2" charset="0"/>
              </a:rPr>
              <a:t> </a:t>
            </a:r>
            <a:r>
              <a:rPr lang="en-US" sz="3600" b="1" dirty="0" err="1">
                <a:solidFill>
                  <a:srgbClr val="D8181D"/>
                </a:solidFill>
                <a:latin typeface="SVN-Caprica Script" pitchFamily="2" charset="0"/>
              </a:rPr>
              <a:t>tộc</a:t>
            </a:r>
            <a:r>
              <a:rPr lang="en-US" sz="3600" b="1" dirty="0">
                <a:solidFill>
                  <a:srgbClr val="D8181D"/>
                </a:solidFill>
                <a:latin typeface="SVN-Caprica Script" pitchFamily="2" charset="0"/>
              </a:rPr>
              <a:t> </a:t>
            </a:r>
            <a:r>
              <a:rPr lang="en-US" sz="3600" b="1" dirty="0" err="1">
                <a:solidFill>
                  <a:srgbClr val="D8181D"/>
                </a:solidFill>
                <a:latin typeface="SVN-Caprica Script" pitchFamily="2" charset="0"/>
              </a:rPr>
              <a:t>và</a:t>
            </a:r>
            <a:r>
              <a:rPr lang="en-US" sz="3600" b="1" dirty="0">
                <a:solidFill>
                  <a:srgbClr val="D8181D"/>
                </a:solidFill>
                <a:latin typeface="SVN-Caprica Script" pitchFamily="2" charset="0"/>
              </a:rPr>
              <a:t> </a:t>
            </a:r>
            <a:r>
              <a:rPr lang="en-US" sz="3600" b="1" dirty="0" err="1">
                <a:solidFill>
                  <a:srgbClr val="D8181D"/>
                </a:solidFill>
                <a:latin typeface="SVN-Caprica Script" pitchFamily="2" charset="0"/>
              </a:rPr>
              <a:t>các</a:t>
            </a:r>
            <a:r>
              <a:rPr lang="en-US" sz="3600" b="1" dirty="0">
                <a:solidFill>
                  <a:srgbClr val="D8181D"/>
                </a:solidFill>
                <a:latin typeface="SVN-Caprica Script" pitchFamily="2" charset="0"/>
              </a:rPr>
              <a:t> </a:t>
            </a:r>
            <a:r>
              <a:rPr lang="en-US" sz="3600" b="1" dirty="0" err="1">
                <a:solidFill>
                  <a:srgbClr val="D8181D"/>
                </a:solidFill>
                <a:latin typeface="SVN-Caprica Script" pitchFamily="2" charset="0"/>
              </a:rPr>
              <a:t>nền</a:t>
            </a:r>
            <a:r>
              <a:rPr lang="en-US" sz="3600" b="1" dirty="0">
                <a:solidFill>
                  <a:srgbClr val="D8181D"/>
                </a:solidFill>
                <a:latin typeface="SVN-Caprica Script" pitchFamily="2" charset="0"/>
              </a:rPr>
              <a:t> </a:t>
            </a:r>
            <a:r>
              <a:rPr lang="en-US" sz="3600" b="1" dirty="0" err="1">
                <a:solidFill>
                  <a:srgbClr val="D8181D"/>
                </a:solidFill>
                <a:latin typeface="SVN-Caprica Script" pitchFamily="2" charset="0"/>
              </a:rPr>
              <a:t>văn</a:t>
            </a:r>
            <a:r>
              <a:rPr lang="en-US" sz="3600" b="1" dirty="0">
                <a:solidFill>
                  <a:srgbClr val="D8181D"/>
                </a:solidFill>
                <a:latin typeface="SVN-Caprica Script" pitchFamily="2" charset="0"/>
              </a:rPr>
              <a:t> </a:t>
            </a:r>
            <a:r>
              <a:rPr lang="en-US" sz="3600" b="1" dirty="0" err="1">
                <a:solidFill>
                  <a:srgbClr val="D8181D"/>
                </a:solidFill>
                <a:latin typeface="SVN-Caprica Script" pitchFamily="2" charset="0"/>
              </a:rPr>
              <a:t>hóa</a:t>
            </a:r>
            <a:r>
              <a:rPr lang="en-US" sz="3600" b="1" dirty="0">
                <a:solidFill>
                  <a:srgbClr val="D8181D"/>
                </a:solidFill>
                <a:latin typeface="SVN-Caprica Script" pitchFamily="2" charset="0"/>
              </a:rPr>
              <a:t> </a:t>
            </a:r>
            <a:r>
              <a:rPr lang="en-US" sz="3600" b="1" dirty="0" err="1">
                <a:solidFill>
                  <a:srgbClr val="D8181D"/>
                </a:solidFill>
                <a:latin typeface="SVN-Caprica Script" pitchFamily="2" charset="0"/>
              </a:rPr>
              <a:t>trên</a:t>
            </a:r>
            <a:r>
              <a:rPr lang="en-US" sz="3600" b="1" dirty="0">
                <a:solidFill>
                  <a:srgbClr val="D8181D"/>
                </a:solidFill>
                <a:latin typeface="SVN-Caprica Script" pitchFamily="2" charset="0"/>
              </a:rPr>
              <a:t> </a:t>
            </a:r>
            <a:r>
              <a:rPr lang="en-US" sz="3600" b="1" dirty="0" err="1">
                <a:solidFill>
                  <a:srgbClr val="D8181D"/>
                </a:solidFill>
                <a:latin typeface="SVN-Caprica Script" pitchFamily="2" charset="0"/>
              </a:rPr>
              <a:t>thế</a:t>
            </a:r>
            <a:r>
              <a:rPr lang="en-US" sz="3600" b="1" dirty="0">
                <a:solidFill>
                  <a:srgbClr val="D8181D"/>
                </a:solidFill>
                <a:latin typeface="SVN-Caprica Script" pitchFamily="2" charset="0"/>
              </a:rPr>
              <a:t> </a:t>
            </a:r>
            <a:r>
              <a:rPr lang="en-US" sz="3600" b="1" dirty="0" err="1">
                <a:solidFill>
                  <a:srgbClr val="D8181D"/>
                </a:solidFill>
                <a:latin typeface="SVN-Caprica Script" pitchFamily="2" charset="0"/>
              </a:rPr>
              <a:t>giới</a:t>
            </a:r>
            <a:r>
              <a:rPr lang="en-US" sz="3600" b="1" dirty="0">
                <a:solidFill>
                  <a:srgbClr val="D8181D"/>
                </a:solidFill>
                <a:latin typeface="SVN-Caprica Script" pitchFamily="2" charset="0"/>
              </a:rPr>
              <a:t> ? </a:t>
            </a:r>
          </a:p>
        </p:txBody>
      </p:sp>
      <p:sp>
        <p:nvSpPr>
          <p:cNvPr id="12" name="TextBox 149">
            <a:extLst>
              <a:ext uri="{FF2B5EF4-FFF2-40B4-BE49-F238E27FC236}">
                <a16:creationId xmlns:a16="http://schemas.microsoft.com/office/drawing/2014/main" xmlns="" id="{994FD2FF-61A8-A130-2001-CFE8514B55FD}"/>
              </a:ext>
            </a:extLst>
          </p:cNvPr>
          <p:cNvSpPr txBox="1"/>
          <p:nvPr/>
        </p:nvSpPr>
        <p:spPr>
          <a:xfrm>
            <a:off x="2911453" y="1580222"/>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chemeClr val="accent3"/>
                </a:solidFill>
                <a:latin typeface="SVN-Caprica Script" pitchFamily="2" charset="0"/>
              </a:rPr>
              <a:t>Hoạt</a:t>
            </a:r>
            <a:r>
              <a:rPr lang="en-US" sz="4000" dirty="0">
                <a:solidFill>
                  <a:schemeClr val="accent3"/>
                </a:solidFill>
                <a:latin typeface="SVN-Caprica Script" pitchFamily="2" charset="0"/>
              </a:rPr>
              <a:t> </a:t>
            </a:r>
            <a:r>
              <a:rPr lang="en-US" sz="4000" dirty="0" err="1">
                <a:solidFill>
                  <a:schemeClr val="accent3"/>
                </a:solidFill>
                <a:latin typeface="SVN-Caprica Script" pitchFamily="2" charset="0"/>
              </a:rPr>
              <a:t>động</a:t>
            </a:r>
            <a:r>
              <a:rPr lang="en-US" sz="4000" dirty="0">
                <a:solidFill>
                  <a:schemeClr val="accent3"/>
                </a:solidFill>
                <a:latin typeface="SVN-Caprica Script" pitchFamily="2" charset="0"/>
              </a:rPr>
              <a:t> 2</a:t>
            </a:r>
          </a:p>
        </p:txBody>
      </p:sp>
      <p:pic>
        <p:nvPicPr>
          <p:cNvPr id="13" name="Picture 12">
            <a:extLst>
              <a:ext uri="{FF2B5EF4-FFF2-40B4-BE49-F238E27FC236}">
                <a16:creationId xmlns:a16="http://schemas.microsoft.com/office/drawing/2014/main" xmlns="" id="{B0CAE3A7-5144-441A-2A5E-628F97A08F4A}"/>
              </a:ext>
            </a:extLst>
          </p:cNvPr>
          <p:cNvPicPr>
            <a:picLocks noChangeAspect="1"/>
          </p:cNvPicPr>
          <p:nvPr/>
        </p:nvPicPr>
        <p:blipFill>
          <a:blip r:embed="rId3">
            <a:duotone>
              <a:schemeClr val="accent2">
                <a:shade val="45000"/>
                <a:satMod val="135000"/>
              </a:schemeClr>
              <a:prstClr val="white"/>
            </a:duotone>
          </a:blip>
          <a:stretch>
            <a:fillRect/>
          </a:stretch>
        </p:blipFill>
        <p:spPr>
          <a:xfrm>
            <a:off x="4118302" y="772225"/>
            <a:ext cx="825154" cy="825154"/>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7251"/>
        <p:cNvGrpSpPr/>
        <p:nvPr/>
      </p:nvGrpSpPr>
      <p:grpSpPr>
        <a:xfrm>
          <a:off x="0" y="0"/>
          <a:ext cx="0" cy="0"/>
          <a:chOff x="0" y="0"/>
          <a:chExt cx="0" cy="0"/>
        </a:xfrm>
      </p:grpSpPr>
      <p:sp>
        <p:nvSpPr>
          <p:cNvPr id="27253" name="Google Shape;27253;p56"/>
          <p:cNvSpPr/>
          <p:nvPr/>
        </p:nvSpPr>
        <p:spPr>
          <a:xfrm>
            <a:off x="852578" y="31021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4" name="Google Shape;27254;p56"/>
          <p:cNvSpPr/>
          <p:nvPr/>
        </p:nvSpPr>
        <p:spPr>
          <a:xfrm flipH="1">
            <a:off x="1218995" y="3513680"/>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4">
            <a:extLst>
              <a:ext uri="{FF2B5EF4-FFF2-40B4-BE49-F238E27FC236}">
                <a16:creationId xmlns:a16="http://schemas.microsoft.com/office/drawing/2014/main" xmlns="" id="{90510B18-AF5B-33FE-42A8-FF07D0249BE9}"/>
              </a:ext>
            </a:extLst>
          </p:cNvPr>
          <p:cNvSpPr txBox="1"/>
          <p:nvPr/>
        </p:nvSpPr>
        <p:spPr>
          <a:xfrm>
            <a:off x="1310970" y="-115200"/>
            <a:ext cx="619863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a:solidFill>
                  <a:srgbClr val="D8181D"/>
                </a:solidFill>
                <a:latin typeface="SVN-Caprica Script" pitchFamily="2" charset="0"/>
              </a:rPr>
              <a:t>NỘI DUNG BÀI HỌC:</a:t>
            </a:r>
          </a:p>
        </p:txBody>
      </p:sp>
      <p:sp>
        <p:nvSpPr>
          <p:cNvPr id="6" name="TextBox 5">
            <a:extLst>
              <a:ext uri="{FF2B5EF4-FFF2-40B4-BE49-F238E27FC236}">
                <a16:creationId xmlns:a16="http://schemas.microsoft.com/office/drawing/2014/main" xmlns="" id="{641E8588-1C7F-D047-662E-6F8E0717FC2C}"/>
              </a:ext>
            </a:extLst>
          </p:cNvPr>
          <p:cNvSpPr txBox="1"/>
          <p:nvPr/>
        </p:nvSpPr>
        <p:spPr>
          <a:xfrm>
            <a:off x="1218994" y="432000"/>
            <a:ext cx="7817005" cy="3108543"/>
          </a:xfrm>
          <a:prstGeom prst="rect">
            <a:avLst/>
          </a:prstGeom>
          <a:solidFill>
            <a:schemeClr val="tx1">
              <a:lumMod val="75000"/>
            </a:schemeClr>
          </a:solidFill>
          <a:ln w="38100">
            <a:solidFill>
              <a:schemeClr val="accent4">
                <a:lumMod val="75000"/>
              </a:schemeClr>
            </a:solidFill>
          </a:ln>
        </p:spPr>
        <p:txBody>
          <a:bodyPr wrap="square">
            <a:spAutoFit/>
          </a:bodyPr>
          <a:lstStyle/>
          <a:p>
            <a:pPr algn="just"/>
            <a:r>
              <a:rPr lang="en-US" sz="2800" dirty="0">
                <a:latin typeface="Times New Roman" panose="02020603050405020304" pitchFamily="18" charset="0"/>
                <a:cs typeface="Times New Roman" panose="02020603050405020304" pitchFamily="18" charset="0"/>
              </a:rPr>
              <a:t>3.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a:t>
            </a:r>
          </a:p>
          <a:p>
            <a:pPr marL="342900" indent="-342900" algn="just">
              <a:buFontTx/>
              <a:buChar char="-"/>
            </a:pPr>
            <a:r>
              <a:rPr lang="en-US" sz="2800" dirty="0">
                <a:latin typeface="Times New Roman" panose="02020603050405020304" pitchFamily="18" charset="0"/>
                <a:cs typeface="Times New Roman" panose="02020603050405020304" pitchFamily="18" charset="0"/>
              </a:rPr>
              <a:t>Tôn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a:t>
            </a:r>
          </a:p>
          <a:p>
            <a:pPr marL="342900" indent="-342900" algn="just">
              <a:buFontTx/>
              <a:buChar char="-"/>
            </a:pPr>
            <a:r>
              <a:rPr lang="en-US" sz="2800" dirty="0" err="1">
                <a:latin typeface="Times New Roman" panose="02020603050405020304" pitchFamily="18" charset="0"/>
                <a:cs typeface="Times New Roman" panose="02020603050405020304" pitchFamily="18" charset="0"/>
              </a:rPr>
              <a:t>Sẵn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F5881F65-E8D3-515A-B710-CD471B5845B9}"/>
              </a:ext>
            </a:extLst>
          </p:cNvPr>
          <p:cNvSpPr txBox="1"/>
          <p:nvPr/>
        </p:nvSpPr>
        <p:spPr>
          <a:xfrm>
            <a:off x="1205129" y="3809006"/>
            <a:ext cx="7830872" cy="1384995"/>
          </a:xfrm>
          <a:prstGeom prst="rect">
            <a:avLst/>
          </a:prstGeom>
          <a:solidFill>
            <a:schemeClr val="tx1">
              <a:lumMod val="75000"/>
            </a:schemeClr>
          </a:solidFill>
          <a:ln w="28575">
            <a:solidFill>
              <a:schemeClr val="accent4">
                <a:lumMod val="75000"/>
              </a:schemeClr>
            </a:solidFill>
          </a:ln>
        </p:spPr>
        <p:txBody>
          <a:bodyPr wrap="square">
            <a:spAutoFit/>
          </a:bodyPr>
          <a:lstStyle/>
          <a:p>
            <a:pPr algn="just"/>
            <a:r>
              <a:rPr lang="en-US" sz="2000" dirty="0">
                <a:latin typeface="+mj-lt"/>
              </a:rPr>
              <a:t>4</a:t>
            </a:r>
            <a:r>
              <a:rPr lang="en-US" sz="2800" dirty="0">
                <a:latin typeface="+mj-lt"/>
              </a:rPr>
              <a:t>. </a:t>
            </a:r>
            <a:r>
              <a:rPr lang="en-US" sz="2800" dirty="0" err="1">
                <a:latin typeface="+mj-lt"/>
              </a:rPr>
              <a:t>Học</a:t>
            </a:r>
            <a:r>
              <a:rPr lang="en-US" sz="2800" dirty="0">
                <a:latin typeface="+mj-lt"/>
              </a:rPr>
              <a:t> </a:t>
            </a:r>
            <a:r>
              <a:rPr lang="en-US" sz="2800" dirty="0" err="1">
                <a:latin typeface="+mj-lt"/>
              </a:rPr>
              <a:t>sinh</a:t>
            </a:r>
            <a:r>
              <a:rPr lang="en-US" sz="2800" dirty="0">
                <a:latin typeface="+mj-lt"/>
              </a:rPr>
              <a:t> </a:t>
            </a:r>
            <a:r>
              <a:rPr lang="en-US" sz="2800" dirty="0" err="1">
                <a:latin typeface="+mj-lt"/>
              </a:rPr>
              <a:t>cần</a:t>
            </a:r>
            <a:r>
              <a:rPr lang="en-US" sz="2800" dirty="0">
                <a:latin typeface="+mj-lt"/>
              </a:rPr>
              <a:t>:</a:t>
            </a:r>
          </a:p>
          <a:p>
            <a:pPr algn="just"/>
            <a:r>
              <a:rPr lang="en-US" sz="2800" dirty="0">
                <a:latin typeface="+mj-lt"/>
              </a:rPr>
              <a:t>- </a:t>
            </a:r>
            <a:r>
              <a:rPr lang="en-US" sz="2800" dirty="0" err="1">
                <a:latin typeface="+mj-lt"/>
              </a:rPr>
              <a:t>Phê</a:t>
            </a:r>
            <a:r>
              <a:rPr lang="en-US" sz="2800" dirty="0">
                <a:latin typeface="+mj-lt"/>
              </a:rPr>
              <a:t> </a:t>
            </a:r>
            <a:r>
              <a:rPr lang="en-US" sz="2800" dirty="0" err="1">
                <a:latin typeface="+mj-lt"/>
              </a:rPr>
              <a:t>phán</a:t>
            </a:r>
            <a:r>
              <a:rPr lang="en-US" sz="2800" dirty="0">
                <a:latin typeface="+mj-lt"/>
              </a:rPr>
              <a:t> </a:t>
            </a:r>
            <a:r>
              <a:rPr lang="en-US" sz="2800" dirty="0" err="1">
                <a:latin typeface="+mj-lt"/>
              </a:rPr>
              <a:t>những</a:t>
            </a:r>
            <a:r>
              <a:rPr lang="en-US" sz="2800" dirty="0">
                <a:latin typeface="+mj-lt"/>
              </a:rPr>
              <a:t> </a:t>
            </a:r>
            <a:r>
              <a:rPr lang="en-US" sz="2800" dirty="0" err="1">
                <a:latin typeface="+mj-lt"/>
              </a:rPr>
              <a:t>hành</a:t>
            </a:r>
            <a:r>
              <a:rPr lang="en-US" sz="2800" dirty="0">
                <a:latin typeface="+mj-lt"/>
              </a:rPr>
              <a:t> vi </a:t>
            </a:r>
            <a:r>
              <a:rPr lang="en-US" sz="2800" dirty="0" err="1">
                <a:latin typeface="+mj-lt"/>
              </a:rPr>
              <a:t>kì</a:t>
            </a:r>
            <a:r>
              <a:rPr lang="en-US" sz="2800" dirty="0">
                <a:latin typeface="+mj-lt"/>
              </a:rPr>
              <a:t> </a:t>
            </a:r>
            <a:r>
              <a:rPr lang="en-US" sz="2800" dirty="0" err="1">
                <a:latin typeface="+mj-lt"/>
              </a:rPr>
              <a:t>thị</a:t>
            </a:r>
            <a:r>
              <a:rPr lang="en-US" sz="2800" dirty="0">
                <a:latin typeface="+mj-lt"/>
              </a:rPr>
              <a:t>, </a:t>
            </a:r>
            <a:r>
              <a:rPr lang="en-US" sz="2800" dirty="0" err="1">
                <a:latin typeface="+mj-lt"/>
              </a:rPr>
              <a:t>phân</a:t>
            </a:r>
            <a:r>
              <a:rPr lang="en-US" sz="2800" dirty="0">
                <a:latin typeface="+mj-lt"/>
              </a:rPr>
              <a:t> </a:t>
            </a:r>
            <a:r>
              <a:rPr lang="en-US" sz="2800" dirty="0" err="1">
                <a:latin typeface="+mj-lt"/>
              </a:rPr>
              <a:t>biệt</a:t>
            </a:r>
            <a:r>
              <a:rPr lang="en-US" sz="2800" dirty="0">
                <a:latin typeface="+mj-lt"/>
              </a:rPr>
              <a:t> </a:t>
            </a:r>
            <a:r>
              <a:rPr lang="en-US" sz="2800" dirty="0" err="1">
                <a:latin typeface="+mj-lt"/>
              </a:rPr>
              <a:t>chủng</a:t>
            </a:r>
            <a:r>
              <a:rPr lang="en-US" sz="2800" dirty="0">
                <a:latin typeface="+mj-lt"/>
              </a:rPr>
              <a:t> </a:t>
            </a:r>
            <a:r>
              <a:rPr lang="en-US" sz="2800" dirty="0" err="1">
                <a:latin typeface="+mj-lt"/>
              </a:rPr>
              <a:t>tộc</a:t>
            </a:r>
            <a:r>
              <a:rPr lang="en-US" sz="2800" dirty="0">
                <a:latin typeface="+mj-lt"/>
              </a:rPr>
              <a:t> </a:t>
            </a:r>
            <a:r>
              <a:rPr lang="en-US" sz="2800" dirty="0" err="1">
                <a:latin typeface="+mj-lt"/>
              </a:rPr>
              <a:t>và</a:t>
            </a:r>
            <a:r>
              <a:rPr lang="en-US" sz="2800" dirty="0">
                <a:latin typeface="+mj-lt"/>
              </a:rPr>
              <a:t> </a:t>
            </a:r>
            <a:r>
              <a:rPr lang="en-US" sz="2800" dirty="0" err="1">
                <a:latin typeface="+mj-lt"/>
              </a:rPr>
              <a:t>văn</a:t>
            </a:r>
            <a:r>
              <a:rPr lang="en-US" sz="2800" dirty="0">
                <a:latin typeface="+mj-lt"/>
              </a:rPr>
              <a:t> </a:t>
            </a:r>
            <a:r>
              <a:rPr lang="en-US" sz="2800" dirty="0" err="1">
                <a:latin typeface="+mj-lt"/>
              </a:rPr>
              <a:t>hóa</a:t>
            </a:r>
            <a:r>
              <a:rPr lang="en-US" sz="2800" dirty="0">
                <a:latin typeface="+mj-lt"/>
              </a:rPr>
              <a:t> </a:t>
            </a:r>
            <a:r>
              <a:rPr lang="en-US" sz="2800" dirty="0" err="1">
                <a:latin typeface="+mj-lt"/>
              </a:rPr>
              <a:t>một</a:t>
            </a:r>
            <a:r>
              <a:rPr lang="en-US" sz="2800" dirty="0">
                <a:latin typeface="+mj-lt"/>
              </a:rPr>
              <a:t> </a:t>
            </a:r>
            <a:r>
              <a:rPr lang="en-US" sz="2800" dirty="0" err="1">
                <a:latin typeface="+mj-lt"/>
              </a:rPr>
              <a:t>cách</a:t>
            </a:r>
            <a:r>
              <a:rPr lang="en-US" sz="2800" dirty="0">
                <a:latin typeface="+mj-lt"/>
              </a:rPr>
              <a:t> </a:t>
            </a:r>
            <a:r>
              <a:rPr lang="en-US" sz="2800" dirty="0" err="1">
                <a:latin typeface="+mj-lt"/>
              </a:rPr>
              <a:t>phù</a:t>
            </a:r>
            <a:r>
              <a:rPr lang="en-US" sz="2800" dirty="0">
                <a:latin typeface="+mj-lt"/>
              </a:rPr>
              <a:t> </a:t>
            </a:r>
            <a:r>
              <a:rPr lang="en-US" sz="2800" dirty="0" err="1">
                <a:latin typeface="+mj-lt"/>
              </a:rPr>
              <a:t>hợp</a:t>
            </a:r>
            <a:r>
              <a:rPr lang="en-US" sz="2800" dirty="0">
                <a:latin typeface="+mj-lt"/>
              </a:rPr>
              <a:t>. </a:t>
            </a:r>
            <a:endParaRPr lang="vi-VN" sz="2800" dirty="0">
              <a:latin typeface="+mj-lt"/>
            </a:endParaRPr>
          </a:p>
        </p:txBody>
      </p:sp>
      <p:grpSp>
        <p:nvGrpSpPr>
          <p:cNvPr id="26" name="Google Shape;28552;p81">
            <a:extLst>
              <a:ext uri="{FF2B5EF4-FFF2-40B4-BE49-F238E27FC236}">
                <a16:creationId xmlns:a16="http://schemas.microsoft.com/office/drawing/2014/main" xmlns="" id="{4C16A3D9-4A74-10BE-F283-B3650A8E5244}"/>
              </a:ext>
            </a:extLst>
          </p:cNvPr>
          <p:cNvGrpSpPr/>
          <p:nvPr/>
        </p:nvGrpSpPr>
        <p:grpSpPr>
          <a:xfrm>
            <a:off x="577375" y="1287322"/>
            <a:ext cx="680049" cy="804145"/>
            <a:chOff x="1463487" y="2461485"/>
            <a:chExt cx="322239" cy="423026"/>
          </a:xfrm>
          <a:solidFill>
            <a:schemeClr val="accent4">
              <a:lumMod val="75000"/>
            </a:schemeClr>
          </a:solidFill>
        </p:grpSpPr>
        <p:sp>
          <p:nvSpPr>
            <p:cNvPr id="27" name="Google Shape;28553;p81">
              <a:extLst>
                <a:ext uri="{FF2B5EF4-FFF2-40B4-BE49-F238E27FC236}">
                  <a16:creationId xmlns:a16="http://schemas.microsoft.com/office/drawing/2014/main" xmlns="" id="{008F2008-F7C1-79F7-C976-5AD87D8FCE2C}"/>
                </a:ext>
              </a:extLst>
            </p:cNvPr>
            <p:cNvSpPr/>
            <p:nvPr/>
          </p:nvSpPr>
          <p:spPr>
            <a:xfrm>
              <a:off x="1463487" y="2808505"/>
              <a:ext cx="322239" cy="76006"/>
            </a:xfrm>
            <a:custGeom>
              <a:avLst/>
              <a:gdLst/>
              <a:ahLst/>
              <a:cxnLst/>
              <a:rect l="l" t="t" r="r" b="b"/>
              <a:pathLst>
                <a:path w="14576" h="3438" extrusionOk="0">
                  <a:moveTo>
                    <a:pt x="1122" y="0"/>
                  </a:moveTo>
                  <a:lnTo>
                    <a:pt x="1122" y="2317"/>
                  </a:lnTo>
                  <a:lnTo>
                    <a:pt x="1" y="2317"/>
                  </a:lnTo>
                  <a:lnTo>
                    <a:pt x="1" y="3438"/>
                  </a:lnTo>
                  <a:lnTo>
                    <a:pt x="14576" y="3438"/>
                  </a:lnTo>
                  <a:lnTo>
                    <a:pt x="14576" y="2317"/>
                  </a:lnTo>
                  <a:lnTo>
                    <a:pt x="13455" y="2317"/>
                  </a:lnTo>
                  <a:lnTo>
                    <a:pt x="134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554;p81">
              <a:extLst>
                <a:ext uri="{FF2B5EF4-FFF2-40B4-BE49-F238E27FC236}">
                  <a16:creationId xmlns:a16="http://schemas.microsoft.com/office/drawing/2014/main" xmlns="" id="{659B9B79-C354-D698-D630-0642FA69AF94}"/>
                </a:ext>
              </a:extLst>
            </p:cNvPr>
            <p:cNvSpPr/>
            <p:nvPr/>
          </p:nvSpPr>
          <p:spPr>
            <a:xfrm>
              <a:off x="1537884" y="2535837"/>
              <a:ext cx="173500" cy="74392"/>
            </a:xfrm>
            <a:custGeom>
              <a:avLst/>
              <a:gdLst/>
              <a:ahLst/>
              <a:cxnLst/>
              <a:rect l="l" t="t" r="r" b="b"/>
              <a:pathLst>
                <a:path w="7848" h="3365" extrusionOk="0">
                  <a:moveTo>
                    <a:pt x="0" y="0"/>
                  </a:moveTo>
                  <a:lnTo>
                    <a:pt x="0" y="561"/>
                  </a:lnTo>
                  <a:cubicBezTo>
                    <a:pt x="0" y="1290"/>
                    <a:pt x="470" y="1908"/>
                    <a:pt x="1121" y="2140"/>
                  </a:cubicBezTo>
                  <a:lnTo>
                    <a:pt x="1121" y="3365"/>
                  </a:lnTo>
                  <a:lnTo>
                    <a:pt x="3363" y="3365"/>
                  </a:lnTo>
                  <a:lnTo>
                    <a:pt x="3363" y="2244"/>
                  </a:lnTo>
                  <a:lnTo>
                    <a:pt x="4484" y="2244"/>
                  </a:lnTo>
                  <a:lnTo>
                    <a:pt x="4484" y="3365"/>
                  </a:lnTo>
                  <a:lnTo>
                    <a:pt x="6727" y="3365"/>
                  </a:lnTo>
                  <a:lnTo>
                    <a:pt x="6727" y="2140"/>
                  </a:lnTo>
                  <a:cubicBezTo>
                    <a:pt x="7377" y="1908"/>
                    <a:pt x="7848" y="1290"/>
                    <a:pt x="7848" y="561"/>
                  </a:cubicBezTo>
                  <a:lnTo>
                    <a:pt x="7848" y="0"/>
                  </a:lnTo>
                  <a:lnTo>
                    <a:pt x="6727" y="0"/>
                  </a:lnTo>
                  <a:lnTo>
                    <a:pt x="6727" y="561"/>
                  </a:lnTo>
                  <a:cubicBezTo>
                    <a:pt x="6727" y="871"/>
                    <a:pt x="6475" y="1121"/>
                    <a:pt x="6167" y="1121"/>
                  </a:cubicBezTo>
                  <a:lnTo>
                    <a:pt x="1681" y="1121"/>
                  </a:lnTo>
                  <a:cubicBezTo>
                    <a:pt x="1372" y="1121"/>
                    <a:pt x="1121" y="871"/>
                    <a:pt x="1121" y="561"/>
                  </a:cubicBezTo>
                  <a:lnTo>
                    <a:pt x="11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555;p81">
              <a:extLst>
                <a:ext uri="{FF2B5EF4-FFF2-40B4-BE49-F238E27FC236}">
                  <a16:creationId xmlns:a16="http://schemas.microsoft.com/office/drawing/2014/main" xmlns="" id="{BE7BE3D1-58C5-9C4E-78C6-24FD386AB0E8}"/>
                </a:ext>
              </a:extLst>
            </p:cNvPr>
            <p:cNvSpPr/>
            <p:nvPr/>
          </p:nvSpPr>
          <p:spPr>
            <a:xfrm>
              <a:off x="1513100" y="2610211"/>
              <a:ext cx="223065" cy="74370"/>
            </a:xfrm>
            <a:custGeom>
              <a:avLst/>
              <a:gdLst/>
              <a:ahLst/>
              <a:cxnLst/>
              <a:rect l="l" t="t" r="r" b="b"/>
              <a:pathLst>
                <a:path w="10090" h="3364" extrusionOk="0">
                  <a:moveTo>
                    <a:pt x="0" y="1"/>
                  </a:moveTo>
                  <a:lnTo>
                    <a:pt x="0" y="561"/>
                  </a:lnTo>
                  <a:cubicBezTo>
                    <a:pt x="0" y="1291"/>
                    <a:pt x="470" y="1907"/>
                    <a:pt x="1121" y="2139"/>
                  </a:cubicBezTo>
                  <a:lnTo>
                    <a:pt x="1121" y="3363"/>
                  </a:lnTo>
                  <a:lnTo>
                    <a:pt x="4484" y="3363"/>
                  </a:lnTo>
                  <a:lnTo>
                    <a:pt x="4484" y="2242"/>
                  </a:lnTo>
                  <a:lnTo>
                    <a:pt x="5605" y="2242"/>
                  </a:lnTo>
                  <a:lnTo>
                    <a:pt x="5605" y="3363"/>
                  </a:lnTo>
                  <a:lnTo>
                    <a:pt x="8969" y="3363"/>
                  </a:lnTo>
                  <a:lnTo>
                    <a:pt x="8969" y="2139"/>
                  </a:lnTo>
                  <a:cubicBezTo>
                    <a:pt x="9620" y="1907"/>
                    <a:pt x="10090" y="1291"/>
                    <a:pt x="10090" y="561"/>
                  </a:cubicBezTo>
                  <a:lnTo>
                    <a:pt x="10090" y="1"/>
                  </a:lnTo>
                  <a:lnTo>
                    <a:pt x="8969" y="1"/>
                  </a:lnTo>
                  <a:lnTo>
                    <a:pt x="8969" y="561"/>
                  </a:lnTo>
                  <a:cubicBezTo>
                    <a:pt x="8969" y="871"/>
                    <a:pt x="8718" y="1121"/>
                    <a:pt x="8408" y="1121"/>
                  </a:cubicBezTo>
                  <a:lnTo>
                    <a:pt x="1682" y="1121"/>
                  </a:lnTo>
                  <a:cubicBezTo>
                    <a:pt x="1372" y="1121"/>
                    <a:pt x="1121" y="871"/>
                    <a:pt x="1121" y="561"/>
                  </a:cubicBezTo>
                  <a:lnTo>
                    <a:pt x="1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556;p81">
              <a:extLst>
                <a:ext uri="{FF2B5EF4-FFF2-40B4-BE49-F238E27FC236}">
                  <a16:creationId xmlns:a16="http://schemas.microsoft.com/office/drawing/2014/main" xmlns="" id="{29CC3424-4A2D-6514-01EC-5FC563539B40}"/>
                </a:ext>
              </a:extLst>
            </p:cNvPr>
            <p:cNvSpPr/>
            <p:nvPr/>
          </p:nvSpPr>
          <p:spPr>
            <a:xfrm>
              <a:off x="1488272" y="2684563"/>
              <a:ext cx="272674" cy="99174"/>
            </a:xfrm>
            <a:custGeom>
              <a:avLst/>
              <a:gdLst/>
              <a:ahLst/>
              <a:cxnLst/>
              <a:rect l="l" t="t" r="r" b="b"/>
              <a:pathLst>
                <a:path w="12334" h="4486" extrusionOk="0">
                  <a:moveTo>
                    <a:pt x="1" y="0"/>
                  </a:moveTo>
                  <a:lnTo>
                    <a:pt x="1" y="561"/>
                  </a:lnTo>
                  <a:cubicBezTo>
                    <a:pt x="1" y="1290"/>
                    <a:pt x="472" y="1907"/>
                    <a:pt x="1123" y="2140"/>
                  </a:cubicBezTo>
                  <a:lnTo>
                    <a:pt x="1123" y="4485"/>
                  </a:lnTo>
                  <a:lnTo>
                    <a:pt x="4488" y="4485"/>
                  </a:lnTo>
                  <a:lnTo>
                    <a:pt x="4488" y="3925"/>
                  </a:lnTo>
                  <a:cubicBezTo>
                    <a:pt x="4476" y="2988"/>
                    <a:pt x="5233" y="2224"/>
                    <a:pt x="6169" y="2224"/>
                  </a:cubicBezTo>
                  <a:cubicBezTo>
                    <a:pt x="7104" y="2224"/>
                    <a:pt x="7860" y="2988"/>
                    <a:pt x="7850" y="3925"/>
                  </a:cubicBezTo>
                  <a:lnTo>
                    <a:pt x="7850" y="4485"/>
                  </a:lnTo>
                  <a:lnTo>
                    <a:pt x="11213" y="4485"/>
                  </a:lnTo>
                  <a:lnTo>
                    <a:pt x="11213" y="2140"/>
                  </a:lnTo>
                  <a:cubicBezTo>
                    <a:pt x="11864" y="1907"/>
                    <a:pt x="12334" y="1290"/>
                    <a:pt x="12334" y="561"/>
                  </a:cubicBezTo>
                  <a:lnTo>
                    <a:pt x="12334" y="0"/>
                  </a:lnTo>
                  <a:lnTo>
                    <a:pt x="11213" y="0"/>
                  </a:lnTo>
                  <a:lnTo>
                    <a:pt x="11213" y="561"/>
                  </a:lnTo>
                  <a:cubicBezTo>
                    <a:pt x="11213" y="870"/>
                    <a:pt x="10962" y="1121"/>
                    <a:pt x="10652" y="1121"/>
                  </a:cubicBezTo>
                  <a:lnTo>
                    <a:pt x="1684" y="1121"/>
                  </a:lnTo>
                  <a:cubicBezTo>
                    <a:pt x="1374" y="1121"/>
                    <a:pt x="1123" y="870"/>
                    <a:pt x="1123" y="561"/>
                  </a:cubicBezTo>
                  <a:lnTo>
                    <a:pt x="11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557;p81">
              <a:extLst>
                <a:ext uri="{FF2B5EF4-FFF2-40B4-BE49-F238E27FC236}">
                  <a16:creationId xmlns:a16="http://schemas.microsoft.com/office/drawing/2014/main" xmlns="" id="{DF528322-CB84-7FE7-736D-4FD5DF2FDC0A}"/>
                </a:ext>
              </a:extLst>
            </p:cNvPr>
            <p:cNvSpPr/>
            <p:nvPr/>
          </p:nvSpPr>
          <p:spPr>
            <a:xfrm>
              <a:off x="1587475" y="2461485"/>
              <a:ext cx="74370" cy="74370"/>
            </a:xfrm>
            <a:custGeom>
              <a:avLst/>
              <a:gdLst/>
              <a:ahLst/>
              <a:cxnLst/>
              <a:rect l="l" t="t" r="r" b="b"/>
              <a:pathLst>
                <a:path w="3364" h="3364" extrusionOk="0">
                  <a:moveTo>
                    <a:pt x="1120" y="1"/>
                  </a:moveTo>
                  <a:lnTo>
                    <a:pt x="1120" y="1451"/>
                  </a:lnTo>
                  <a:lnTo>
                    <a:pt x="1" y="2571"/>
                  </a:lnTo>
                  <a:lnTo>
                    <a:pt x="1" y="3363"/>
                  </a:lnTo>
                  <a:lnTo>
                    <a:pt x="3363" y="3363"/>
                  </a:lnTo>
                  <a:lnTo>
                    <a:pt x="3363" y="2571"/>
                  </a:lnTo>
                  <a:lnTo>
                    <a:pt x="2241" y="1449"/>
                  </a:lnTo>
                  <a:lnTo>
                    <a:pt x="22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2" name="Google Shape;28558;p81">
              <a:extLst>
                <a:ext uri="{FF2B5EF4-FFF2-40B4-BE49-F238E27FC236}">
                  <a16:creationId xmlns:a16="http://schemas.microsoft.com/office/drawing/2014/main" xmlns="" id="{C1432903-8791-E966-7FCC-E10F97FA9F13}"/>
                </a:ext>
              </a:extLst>
            </p:cNvPr>
            <p:cNvSpPr/>
            <p:nvPr/>
          </p:nvSpPr>
          <p:spPr>
            <a:xfrm>
              <a:off x="1612215" y="2759136"/>
              <a:ext cx="24805" cy="24606"/>
            </a:xfrm>
            <a:custGeom>
              <a:avLst/>
              <a:gdLst/>
              <a:ahLst/>
              <a:cxnLst/>
              <a:rect l="l" t="t" r="r" b="b"/>
              <a:pathLst>
                <a:path w="1122" h="1113" extrusionOk="0">
                  <a:moveTo>
                    <a:pt x="561" y="1"/>
                  </a:moveTo>
                  <a:cubicBezTo>
                    <a:pt x="256" y="1"/>
                    <a:pt x="7" y="245"/>
                    <a:pt x="1" y="552"/>
                  </a:cubicBezTo>
                  <a:lnTo>
                    <a:pt x="1" y="1112"/>
                  </a:lnTo>
                  <a:lnTo>
                    <a:pt x="1122" y="1112"/>
                  </a:lnTo>
                  <a:lnTo>
                    <a:pt x="1122" y="552"/>
                  </a:lnTo>
                  <a:cubicBezTo>
                    <a:pt x="1117" y="245"/>
                    <a:pt x="868" y="1"/>
                    <a:pt x="5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40" name="Google Shape;28552;p81">
            <a:extLst>
              <a:ext uri="{FF2B5EF4-FFF2-40B4-BE49-F238E27FC236}">
                <a16:creationId xmlns:a16="http://schemas.microsoft.com/office/drawing/2014/main" xmlns="" id="{4C5D3893-C552-3132-069E-8FA6A592507C}"/>
              </a:ext>
            </a:extLst>
          </p:cNvPr>
          <p:cNvGrpSpPr/>
          <p:nvPr/>
        </p:nvGrpSpPr>
        <p:grpSpPr>
          <a:xfrm>
            <a:off x="603572" y="3264201"/>
            <a:ext cx="680049" cy="804145"/>
            <a:chOff x="1463487" y="2461485"/>
            <a:chExt cx="322239" cy="423026"/>
          </a:xfrm>
          <a:solidFill>
            <a:schemeClr val="accent4">
              <a:lumMod val="75000"/>
            </a:schemeClr>
          </a:solidFill>
        </p:grpSpPr>
        <p:sp>
          <p:nvSpPr>
            <p:cNvPr id="27241" name="Google Shape;28553;p81">
              <a:extLst>
                <a:ext uri="{FF2B5EF4-FFF2-40B4-BE49-F238E27FC236}">
                  <a16:creationId xmlns:a16="http://schemas.microsoft.com/office/drawing/2014/main" xmlns="" id="{7B5A7446-23DC-D624-D3A2-188D1ACAC296}"/>
                </a:ext>
              </a:extLst>
            </p:cNvPr>
            <p:cNvSpPr/>
            <p:nvPr/>
          </p:nvSpPr>
          <p:spPr>
            <a:xfrm>
              <a:off x="1463487" y="2808505"/>
              <a:ext cx="322239" cy="76006"/>
            </a:xfrm>
            <a:custGeom>
              <a:avLst/>
              <a:gdLst/>
              <a:ahLst/>
              <a:cxnLst/>
              <a:rect l="l" t="t" r="r" b="b"/>
              <a:pathLst>
                <a:path w="14576" h="3438" extrusionOk="0">
                  <a:moveTo>
                    <a:pt x="1122" y="0"/>
                  </a:moveTo>
                  <a:lnTo>
                    <a:pt x="1122" y="2317"/>
                  </a:lnTo>
                  <a:lnTo>
                    <a:pt x="1" y="2317"/>
                  </a:lnTo>
                  <a:lnTo>
                    <a:pt x="1" y="3438"/>
                  </a:lnTo>
                  <a:lnTo>
                    <a:pt x="14576" y="3438"/>
                  </a:lnTo>
                  <a:lnTo>
                    <a:pt x="14576" y="2317"/>
                  </a:lnTo>
                  <a:lnTo>
                    <a:pt x="13455" y="2317"/>
                  </a:lnTo>
                  <a:lnTo>
                    <a:pt x="134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2" name="Google Shape;28554;p81">
              <a:extLst>
                <a:ext uri="{FF2B5EF4-FFF2-40B4-BE49-F238E27FC236}">
                  <a16:creationId xmlns:a16="http://schemas.microsoft.com/office/drawing/2014/main" xmlns="" id="{6186BE4F-35E9-E26A-B9D8-DFFB18A6D57D}"/>
                </a:ext>
              </a:extLst>
            </p:cNvPr>
            <p:cNvSpPr/>
            <p:nvPr/>
          </p:nvSpPr>
          <p:spPr>
            <a:xfrm>
              <a:off x="1537884" y="2535837"/>
              <a:ext cx="173500" cy="74392"/>
            </a:xfrm>
            <a:custGeom>
              <a:avLst/>
              <a:gdLst/>
              <a:ahLst/>
              <a:cxnLst/>
              <a:rect l="l" t="t" r="r" b="b"/>
              <a:pathLst>
                <a:path w="7848" h="3365" extrusionOk="0">
                  <a:moveTo>
                    <a:pt x="0" y="0"/>
                  </a:moveTo>
                  <a:lnTo>
                    <a:pt x="0" y="561"/>
                  </a:lnTo>
                  <a:cubicBezTo>
                    <a:pt x="0" y="1290"/>
                    <a:pt x="470" y="1908"/>
                    <a:pt x="1121" y="2140"/>
                  </a:cubicBezTo>
                  <a:lnTo>
                    <a:pt x="1121" y="3365"/>
                  </a:lnTo>
                  <a:lnTo>
                    <a:pt x="3363" y="3365"/>
                  </a:lnTo>
                  <a:lnTo>
                    <a:pt x="3363" y="2244"/>
                  </a:lnTo>
                  <a:lnTo>
                    <a:pt x="4484" y="2244"/>
                  </a:lnTo>
                  <a:lnTo>
                    <a:pt x="4484" y="3365"/>
                  </a:lnTo>
                  <a:lnTo>
                    <a:pt x="6727" y="3365"/>
                  </a:lnTo>
                  <a:lnTo>
                    <a:pt x="6727" y="2140"/>
                  </a:lnTo>
                  <a:cubicBezTo>
                    <a:pt x="7377" y="1908"/>
                    <a:pt x="7848" y="1290"/>
                    <a:pt x="7848" y="561"/>
                  </a:cubicBezTo>
                  <a:lnTo>
                    <a:pt x="7848" y="0"/>
                  </a:lnTo>
                  <a:lnTo>
                    <a:pt x="6727" y="0"/>
                  </a:lnTo>
                  <a:lnTo>
                    <a:pt x="6727" y="561"/>
                  </a:lnTo>
                  <a:cubicBezTo>
                    <a:pt x="6727" y="871"/>
                    <a:pt x="6475" y="1121"/>
                    <a:pt x="6167" y="1121"/>
                  </a:cubicBezTo>
                  <a:lnTo>
                    <a:pt x="1681" y="1121"/>
                  </a:lnTo>
                  <a:cubicBezTo>
                    <a:pt x="1372" y="1121"/>
                    <a:pt x="1121" y="871"/>
                    <a:pt x="1121" y="561"/>
                  </a:cubicBezTo>
                  <a:lnTo>
                    <a:pt x="11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3" name="Google Shape;28555;p81">
              <a:extLst>
                <a:ext uri="{FF2B5EF4-FFF2-40B4-BE49-F238E27FC236}">
                  <a16:creationId xmlns:a16="http://schemas.microsoft.com/office/drawing/2014/main" xmlns="" id="{203B6805-7B22-3082-A2DC-50EAEAEC8E5C}"/>
                </a:ext>
              </a:extLst>
            </p:cNvPr>
            <p:cNvSpPr/>
            <p:nvPr/>
          </p:nvSpPr>
          <p:spPr>
            <a:xfrm>
              <a:off x="1513100" y="2610211"/>
              <a:ext cx="223065" cy="74370"/>
            </a:xfrm>
            <a:custGeom>
              <a:avLst/>
              <a:gdLst/>
              <a:ahLst/>
              <a:cxnLst/>
              <a:rect l="l" t="t" r="r" b="b"/>
              <a:pathLst>
                <a:path w="10090" h="3364" extrusionOk="0">
                  <a:moveTo>
                    <a:pt x="0" y="1"/>
                  </a:moveTo>
                  <a:lnTo>
                    <a:pt x="0" y="561"/>
                  </a:lnTo>
                  <a:cubicBezTo>
                    <a:pt x="0" y="1291"/>
                    <a:pt x="470" y="1907"/>
                    <a:pt x="1121" y="2139"/>
                  </a:cubicBezTo>
                  <a:lnTo>
                    <a:pt x="1121" y="3363"/>
                  </a:lnTo>
                  <a:lnTo>
                    <a:pt x="4484" y="3363"/>
                  </a:lnTo>
                  <a:lnTo>
                    <a:pt x="4484" y="2242"/>
                  </a:lnTo>
                  <a:lnTo>
                    <a:pt x="5605" y="2242"/>
                  </a:lnTo>
                  <a:lnTo>
                    <a:pt x="5605" y="3363"/>
                  </a:lnTo>
                  <a:lnTo>
                    <a:pt x="8969" y="3363"/>
                  </a:lnTo>
                  <a:lnTo>
                    <a:pt x="8969" y="2139"/>
                  </a:lnTo>
                  <a:cubicBezTo>
                    <a:pt x="9620" y="1907"/>
                    <a:pt x="10090" y="1291"/>
                    <a:pt x="10090" y="561"/>
                  </a:cubicBezTo>
                  <a:lnTo>
                    <a:pt x="10090" y="1"/>
                  </a:lnTo>
                  <a:lnTo>
                    <a:pt x="8969" y="1"/>
                  </a:lnTo>
                  <a:lnTo>
                    <a:pt x="8969" y="561"/>
                  </a:lnTo>
                  <a:cubicBezTo>
                    <a:pt x="8969" y="871"/>
                    <a:pt x="8718" y="1121"/>
                    <a:pt x="8408" y="1121"/>
                  </a:cubicBezTo>
                  <a:lnTo>
                    <a:pt x="1682" y="1121"/>
                  </a:lnTo>
                  <a:cubicBezTo>
                    <a:pt x="1372" y="1121"/>
                    <a:pt x="1121" y="871"/>
                    <a:pt x="1121" y="561"/>
                  </a:cubicBezTo>
                  <a:lnTo>
                    <a:pt x="1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4" name="Google Shape;28556;p81">
              <a:extLst>
                <a:ext uri="{FF2B5EF4-FFF2-40B4-BE49-F238E27FC236}">
                  <a16:creationId xmlns:a16="http://schemas.microsoft.com/office/drawing/2014/main" xmlns="" id="{47155A49-E0C9-9948-C5EC-AF7F3ED6B9CC}"/>
                </a:ext>
              </a:extLst>
            </p:cNvPr>
            <p:cNvSpPr/>
            <p:nvPr/>
          </p:nvSpPr>
          <p:spPr>
            <a:xfrm>
              <a:off x="1488272" y="2684563"/>
              <a:ext cx="272674" cy="99174"/>
            </a:xfrm>
            <a:custGeom>
              <a:avLst/>
              <a:gdLst/>
              <a:ahLst/>
              <a:cxnLst/>
              <a:rect l="l" t="t" r="r" b="b"/>
              <a:pathLst>
                <a:path w="12334" h="4486" extrusionOk="0">
                  <a:moveTo>
                    <a:pt x="1" y="0"/>
                  </a:moveTo>
                  <a:lnTo>
                    <a:pt x="1" y="561"/>
                  </a:lnTo>
                  <a:cubicBezTo>
                    <a:pt x="1" y="1290"/>
                    <a:pt x="472" y="1907"/>
                    <a:pt x="1123" y="2140"/>
                  </a:cubicBezTo>
                  <a:lnTo>
                    <a:pt x="1123" y="4485"/>
                  </a:lnTo>
                  <a:lnTo>
                    <a:pt x="4488" y="4485"/>
                  </a:lnTo>
                  <a:lnTo>
                    <a:pt x="4488" y="3925"/>
                  </a:lnTo>
                  <a:cubicBezTo>
                    <a:pt x="4476" y="2988"/>
                    <a:pt x="5233" y="2224"/>
                    <a:pt x="6169" y="2224"/>
                  </a:cubicBezTo>
                  <a:cubicBezTo>
                    <a:pt x="7104" y="2224"/>
                    <a:pt x="7860" y="2988"/>
                    <a:pt x="7850" y="3925"/>
                  </a:cubicBezTo>
                  <a:lnTo>
                    <a:pt x="7850" y="4485"/>
                  </a:lnTo>
                  <a:lnTo>
                    <a:pt x="11213" y="4485"/>
                  </a:lnTo>
                  <a:lnTo>
                    <a:pt x="11213" y="2140"/>
                  </a:lnTo>
                  <a:cubicBezTo>
                    <a:pt x="11864" y="1907"/>
                    <a:pt x="12334" y="1290"/>
                    <a:pt x="12334" y="561"/>
                  </a:cubicBezTo>
                  <a:lnTo>
                    <a:pt x="12334" y="0"/>
                  </a:lnTo>
                  <a:lnTo>
                    <a:pt x="11213" y="0"/>
                  </a:lnTo>
                  <a:lnTo>
                    <a:pt x="11213" y="561"/>
                  </a:lnTo>
                  <a:cubicBezTo>
                    <a:pt x="11213" y="870"/>
                    <a:pt x="10962" y="1121"/>
                    <a:pt x="10652" y="1121"/>
                  </a:cubicBezTo>
                  <a:lnTo>
                    <a:pt x="1684" y="1121"/>
                  </a:lnTo>
                  <a:cubicBezTo>
                    <a:pt x="1374" y="1121"/>
                    <a:pt x="1123" y="870"/>
                    <a:pt x="1123" y="561"/>
                  </a:cubicBezTo>
                  <a:lnTo>
                    <a:pt x="11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5" name="Google Shape;28557;p81">
              <a:extLst>
                <a:ext uri="{FF2B5EF4-FFF2-40B4-BE49-F238E27FC236}">
                  <a16:creationId xmlns:a16="http://schemas.microsoft.com/office/drawing/2014/main" xmlns="" id="{604EAB07-485C-2025-17C6-CCF292C4DDFC}"/>
                </a:ext>
              </a:extLst>
            </p:cNvPr>
            <p:cNvSpPr/>
            <p:nvPr/>
          </p:nvSpPr>
          <p:spPr>
            <a:xfrm>
              <a:off x="1587475" y="2461485"/>
              <a:ext cx="74370" cy="74370"/>
            </a:xfrm>
            <a:custGeom>
              <a:avLst/>
              <a:gdLst/>
              <a:ahLst/>
              <a:cxnLst/>
              <a:rect l="l" t="t" r="r" b="b"/>
              <a:pathLst>
                <a:path w="3364" h="3364" extrusionOk="0">
                  <a:moveTo>
                    <a:pt x="1120" y="1"/>
                  </a:moveTo>
                  <a:lnTo>
                    <a:pt x="1120" y="1451"/>
                  </a:lnTo>
                  <a:lnTo>
                    <a:pt x="1" y="2571"/>
                  </a:lnTo>
                  <a:lnTo>
                    <a:pt x="1" y="3363"/>
                  </a:lnTo>
                  <a:lnTo>
                    <a:pt x="3363" y="3363"/>
                  </a:lnTo>
                  <a:lnTo>
                    <a:pt x="3363" y="2571"/>
                  </a:lnTo>
                  <a:lnTo>
                    <a:pt x="2241" y="1449"/>
                  </a:lnTo>
                  <a:lnTo>
                    <a:pt x="22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6" name="Google Shape;28558;p81">
              <a:extLst>
                <a:ext uri="{FF2B5EF4-FFF2-40B4-BE49-F238E27FC236}">
                  <a16:creationId xmlns:a16="http://schemas.microsoft.com/office/drawing/2014/main" xmlns="" id="{7D70960E-8266-2234-CBB2-8680A9F70BD2}"/>
                </a:ext>
              </a:extLst>
            </p:cNvPr>
            <p:cNvSpPr/>
            <p:nvPr/>
          </p:nvSpPr>
          <p:spPr>
            <a:xfrm>
              <a:off x="1612215" y="2759136"/>
              <a:ext cx="24805" cy="24606"/>
            </a:xfrm>
            <a:custGeom>
              <a:avLst/>
              <a:gdLst/>
              <a:ahLst/>
              <a:cxnLst/>
              <a:rect l="l" t="t" r="r" b="b"/>
              <a:pathLst>
                <a:path w="1122" h="1113" extrusionOk="0">
                  <a:moveTo>
                    <a:pt x="561" y="1"/>
                  </a:moveTo>
                  <a:cubicBezTo>
                    <a:pt x="256" y="1"/>
                    <a:pt x="7" y="245"/>
                    <a:pt x="1" y="552"/>
                  </a:cubicBezTo>
                  <a:lnTo>
                    <a:pt x="1" y="1112"/>
                  </a:lnTo>
                  <a:lnTo>
                    <a:pt x="1122" y="1112"/>
                  </a:lnTo>
                  <a:lnTo>
                    <a:pt x="1122" y="552"/>
                  </a:lnTo>
                  <a:cubicBezTo>
                    <a:pt x="1117" y="245"/>
                    <a:pt x="868" y="1"/>
                    <a:pt x="5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9494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7360"/>
        <p:cNvGrpSpPr/>
        <p:nvPr/>
      </p:nvGrpSpPr>
      <p:grpSpPr>
        <a:xfrm>
          <a:off x="0" y="0"/>
          <a:ext cx="0" cy="0"/>
          <a:chOff x="0" y="0"/>
          <a:chExt cx="0" cy="0"/>
        </a:xfrm>
      </p:grpSpPr>
      <p:grpSp>
        <p:nvGrpSpPr>
          <p:cNvPr id="27365" name="Google Shape;27365;p60"/>
          <p:cNvGrpSpPr/>
          <p:nvPr/>
        </p:nvGrpSpPr>
        <p:grpSpPr>
          <a:xfrm flipH="1">
            <a:off x="7045719" y="-34712"/>
            <a:ext cx="984185" cy="4413165"/>
            <a:chOff x="3960449" y="535000"/>
            <a:chExt cx="815736" cy="3658127"/>
          </a:xfrm>
        </p:grpSpPr>
        <p:sp>
          <p:nvSpPr>
            <p:cNvPr id="27366" name="Google Shape;27366;p60"/>
            <p:cNvSpPr/>
            <p:nvPr/>
          </p:nvSpPr>
          <p:spPr>
            <a:xfrm>
              <a:off x="3961760" y="535000"/>
              <a:ext cx="747009" cy="3658127"/>
            </a:xfrm>
            <a:custGeom>
              <a:avLst/>
              <a:gdLst/>
              <a:ahLst/>
              <a:cxnLst/>
              <a:rect l="l" t="t" r="r" b="b"/>
              <a:pathLst>
                <a:path w="15966" h="78186" fill="none" extrusionOk="0">
                  <a:moveTo>
                    <a:pt x="15965" y="0"/>
                  </a:moveTo>
                  <a:cubicBezTo>
                    <a:pt x="15739" y="12603"/>
                    <a:pt x="14976" y="37581"/>
                    <a:pt x="7488" y="56231"/>
                  </a:cubicBezTo>
                  <a:cubicBezTo>
                    <a:pt x="0" y="74880"/>
                    <a:pt x="1159" y="78186"/>
                    <a:pt x="1159" y="78186"/>
                  </a:cubicBezTo>
                </a:path>
              </a:pathLst>
            </a:custGeom>
            <a:noFill/>
            <a:ln w="9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7" name="Google Shape;27367;p60"/>
            <p:cNvSpPr/>
            <p:nvPr/>
          </p:nvSpPr>
          <p:spPr>
            <a:xfrm>
              <a:off x="4542107" y="999503"/>
              <a:ext cx="234078" cy="664008"/>
            </a:xfrm>
            <a:custGeom>
              <a:avLst/>
              <a:gdLst/>
              <a:ahLst/>
              <a:cxnLst/>
              <a:rect l="l" t="t" r="r" b="b"/>
              <a:pathLst>
                <a:path w="5003" h="14192" extrusionOk="0">
                  <a:moveTo>
                    <a:pt x="2564" y="0"/>
                  </a:moveTo>
                  <a:cubicBezTo>
                    <a:pt x="1985" y="0"/>
                    <a:pt x="1407" y="82"/>
                    <a:pt x="848" y="244"/>
                  </a:cubicBezTo>
                  <a:lnTo>
                    <a:pt x="1" y="13666"/>
                  </a:lnTo>
                  <a:cubicBezTo>
                    <a:pt x="788" y="14018"/>
                    <a:pt x="1626" y="14191"/>
                    <a:pt x="2460" y="14191"/>
                  </a:cubicBezTo>
                  <a:cubicBezTo>
                    <a:pt x="3032" y="14191"/>
                    <a:pt x="3603" y="14110"/>
                    <a:pt x="4154" y="13949"/>
                  </a:cubicBezTo>
                  <a:lnTo>
                    <a:pt x="5002" y="499"/>
                  </a:lnTo>
                  <a:cubicBezTo>
                    <a:pt x="4221" y="166"/>
                    <a:pt x="3391" y="0"/>
                    <a:pt x="25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8" name="Google Shape;27368;p60"/>
            <p:cNvSpPr/>
            <p:nvPr/>
          </p:nvSpPr>
          <p:spPr>
            <a:xfrm>
              <a:off x="4160043" y="2615858"/>
              <a:ext cx="407238" cy="658440"/>
            </a:xfrm>
            <a:custGeom>
              <a:avLst/>
              <a:gdLst/>
              <a:ahLst/>
              <a:cxnLst/>
              <a:rect l="l" t="t" r="r" b="b"/>
              <a:pathLst>
                <a:path w="8704" h="14073" extrusionOk="0">
                  <a:moveTo>
                    <a:pt x="4804" y="1"/>
                  </a:moveTo>
                  <a:lnTo>
                    <a:pt x="1" y="12575"/>
                  </a:lnTo>
                  <a:cubicBezTo>
                    <a:pt x="1074" y="13507"/>
                    <a:pt x="2459" y="14044"/>
                    <a:pt x="3900" y="14073"/>
                  </a:cubicBezTo>
                  <a:lnTo>
                    <a:pt x="8704" y="1498"/>
                  </a:lnTo>
                  <a:cubicBezTo>
                    <a:pt x="7630" y="566"/>
                    <a:pt x="6245" y="29"/>
                    <a:pt x="4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9" name="Google Shape;27369;p60"/>
            <p:cNvSpPr/>
            <p:nvPr/>
          </p:nvSpPr>
          <p:spPr>
            <a:xfrm>
              <a:off x="4411244" y="1846865"/>
              <a:ext cx="312026" cy="661575"/>
            </a:xfrm>
            <a:custGeom>
              <a:avLst/>
              <a:gdLst/>
              <a:ahLst/>
              <a:cxnLst/>
              <a:rect l="l" t="t" r="r" b="b"/>
              <a:pathLst>
                <a:path w="6669" h="14140" extrusionOk="0">
                  <a:moveTo>
                    <a:pt x="3527" y="0"/>
                  </a:moveTo>
                  <a:cubicBezTo>
                    <a:pt x="3209" y="0"/>
                    <a:pt x="2890" y="25"/>
                    <a:pt x="2572" y="76"/>
                  </a:cubicBezTo>
                  <a:lnTo>
                    <a:pt x="0" y="13272"/>
                  </a:lnTo>
                  <a:cubicBezTo>
                    <a:pt x="942" y="13841"/>
                    <a:pt x="2019" y="14139"/>
                    <a:pt x="3114" y="14139"/>
                  </a:cubicBezTo>
                  <a:cubicBezTo>
                    <a:pt x="3432" y="14139"/>
                    <a:pt x="3751" y="14114"/>
                    <a:pt x="4069" y="14063"/>
                  </a:cubicBezTo>
                  <a:lnTo>
                    <a:pt x="6669" y="868"/>
                  </a:lnTo>
                  <a:cubicBezTo>
                    <a:pt x="5705" y="298"/>
                    <a:pt x="4623" y="0"/>
                    <a:pt x="3527"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0" name="Google Shape;27370;p60"/>
            <p:cNvSpPr/>
            <p:nvPr/>
          </p:nvSpPr>
          <p:spPr>
            <a:xfrm>
              <a:off x="3960449" y="3422843"/>
              <a:ext cx="331864" cy="661341"/>
            </a:xfrm>
            <a:custGeom>
              <a:avLst/>
              <a:gdLst/>
              <a:ahLst/>
              <a:cxnLst/>
              <a:rect l="l" t="t" r="r" b="b"/>
              <a:pathLst>
                <a:path w="7093" h="14135" extrusionOk="0">
                  <a:moveTo>
                    <a:pt x="3801" y="1"/>
                  </a:moveTo>
                  <a:cubicBezTo>
                    <a:pt x="3551" y="1"/>
                    <a:pt x="3301" y="16"/>
                    <a:pt x="3052" y="46"/>
                  </a:cubicBezTo>
                  <a:lnTo>
                    <a:pt x="0" y="13157"/>
                  </a:lnTo>
                  <a:cubicBezTo>
                    <a:pt x="977" y="13808"/>
                    <a:pt x="2127" y="14134"/>
                    <a:pt x="3292" y="14134"/>
                  </a:cubicBezTo>
                  <a:cubicBezTo>
                    <a:pt x="3541" y="14134"/>
                    <a:pt x="3791" y="14119"/>
                    <a:pt x="4041" y="14089"/>
                  </a:cubicBezTo>
                  <a:lnTo>
                    <a:pt x="7092" y="978"/>
                  </a:lnTo>
                  <a:cubicBezTo>
                    <a:pt x="6115" y="327"/>
                    <a:pt x="4965" y="1"/>
                    <a:pt x="3801"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71" name="Google Shape;27371;p60"/>
          <p:cNvGrpSpPr/>
          <p:nvPr/>
        </p:nvGrpSpPr>
        <p:grpSpPr>
          <a:xfrm rot="6858783">
            <a:off x="4898122" y="4361703"/>
            <a:ext cx="1685949" cy="912388"/>
            <a:chOff x="6837853" y="4004081"/>
            <a:chExt cx="2125358" cy="1150184"/>
          </a:xfrm>
        </p:grpSpPr>
        <p:sp>
          <p:nvSpPr>
            <p:cNvPr id="27372" name="Google Shape;27372;p60"/>
            <p:cNvSpPr/>
            <p:nvPr/>
          </p:nvSpPr>
          <p:spPr>
            <a:xfrm rot="-10151587">
              <a:off x="7733290" y="4607199"/>
              <a:ext cx="1199447" cy="438507"/>
            </a:xfrm>
            <a:custGeom>
              <a:avLst/>
              <a:gdLst/>
              <a:ahLst/>
              <a:cxnLst/>
              <a:rect l="l" t="t" r="r" b="b"/>
              <a:pathLst>
                <a:path w="25121" h="9184" fill="none" extrusionOk="0">
                  <a:moveTo>
                    <a:pt x="25120" y="9184"/>
                  </a:moveTo>
                  <a:lnTo>
                    <a:pt x="18480" y="2798"/>
                  </a:lnTo>
                  <a:lnTo>
                    <a:pt x="0"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3" name="Google Shape;27373;p60"/>
            <p:cNvSpPr/>
            <p:nvPr/>
          </p:nvSpPr>
          <p:spPr>
            <a:xfrm rot="-10151587">
              <a:off x="7357004" y="4793061"/>
              <a:ext cx="682732" cy="60734"/>
            </a:xfrm>
            <a:custGeom>
              <a:avLst/>
              <a:gdLst/>
              <a:ahLst/>
              <a:cxnLst/>
              <a:rect l="l" t="t" r="r" b="b"/>
              <a:pathLst>
                <a:path w="14299" h="1272" fill="none" extrusionOk="0">
                  <a:moveTo>
                    <a:pt x="14299" y="0"/>
                  </a:moveTo>
                  <a:lnTo>
                    <a:pt x="1" y="127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4" name="Google Shape;27374;p60"/>
            <p:cNvSpPr/>
            <p:nvPr/>
          </p:nvSpPr>
          <p:spPr>
            <a:xfrm rot="-10151587">
              <a:off x="7292786" y="4343685"/>
              <a:ext cx="511368" cy="162578"/>
            </a:xfrm>
            <a:custGeom>
              <a:avLst/>
              <a:gdLst/>
              <a:ahLst/>
              <a:cxnLst/>
              <a:rect l="l" t="t" r="r" b="b"/>
              <a:pathLst>
                <a:path w="10710" h="3405" extrusionOk="0">
                  <a:moveTo>
                    <a:pt x="2206" y="0"/>
                  </a:moveTo>
                  <a:cubicBezTo>
                    <a:pt x="1285" y="0"/>
                    <a:pt x="501" y="259"/>
                    <a:pt x="0" y="918"/>
                  </a:cubicBezTo>
                  <a:lnTo>
                    <a:pt x="10710" y="3404"/>
                  </a:lnTo>
                  <a:cubicBezTo>
                    <a:pt x="10710" y="3404"/>
                    <a:pt x="5551" y="0"/>
                    <a:pt x="220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5" name="Google Shape;27375;p60"/>
            <p:cNvSpPr/>
            <p:nvPr/>
          </p:nvSpPr>
          <p:spPr>
            <a:xfrm rot="-10151587">
              <a:off x="7694752" y="4823983"/>
              <a:ext cx="311691" cy="267191"/>
            </a:xfrm>
            <a:custGeom>
              <a:avLst/>
              <a:gdLst/>
              <a:ahLst/>
              <a:cxnLst/>
              <a:rect l="l" t="t" r="r" b="b"/>
              <a:pathLst>
                <a:path w="6528" h="5596" extrusionOk="0">
                  <a:moveTo>
                    <a:pt x="6527" y="1"/>
                  </a:moveTo>
                  <a:cubicBezTo>
                    <a:pt x="6527" y="1"/>
                    <a:pt x="0" y="1527"/>
                    <a:pt x="57" y="5596"/>
                  </a:cubicBezTo>
                  <a:lnTo>
                    <a:pt x="6527"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6" name="Google Shape;27376;p60"/>
            <p:cNvSpPr/>
            <p:nvPr/>
          </p:nvSpPr>
          <p:spPr>
            <a:xfrm rot="-10151587">
              <a:off x="6980052" y="4753518"/>
              <a:ext cx="372425" cy="87950"/>
            </a:xfrm>
            <a:custGeom>
              <a:avLst/>
              <a:gdLst/>
              <a:ahLst/>
              <a:cxnLst/>
              <a:rect l="l" t="t" r="r" b="b"/>
              <a:pathLst>
                <a:path w="7800" h="1842" extrusionOk="0">
                  <a:moveTo>
                    <a:pt x="3667" y="1"/>
                  </a:moveTo>
                  <a:cubicBezTo>
                    <a:pt x="2232" y="1"/>
                    <a:pt x="786" y="421"/>
                    <a:pt x="1" y="1841"/>
                  </a:cubicBezTo>
                  <a:lnTo>
                    <a:pt x="7799" y="880"/>
                  </a:lnTo>
                  <a:cubicBezTo>
                    <a:pt x="7799" y="880"/>
                    <a:pt x="5744" y="1"/>
                    <a:pt x="366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7" name="Google Shape;27377;p60"/>
            <p:cNvSpPr/>
            <p:nvPr/>
          </p:nvSpPr>
          <p:spPr>
            <a:xfrm rot="-10151587">
              <a:off x="8113756" y="4584415"/>
              <a:ext cx="321145" cy="372425"/>
            </a:xfrm>
            <a:custGeom>
              <a:avLst/>
              <a:gdLst/>
              <a:ahLst/>
              <a:cxnLst/>
              <a:rect l="l" t="t" r="r" b="b"/>
              <a:pathLst>
                <a:path w="6726" h="7800" extrusionOk="0">
                  <a:moveTo>
                    <a:pt x="1" y="1"/>
                  </a:moveTo>
                  <a:cubicBezTo>
                    <a:pt x="481" y="2770"/>
                    <a:pt x="3222" y="5313"/>
                    <a:pt x="6726" y="7800"/>
                  </a:cubicBezTo>
                  <a:cubicBezTo>
                    <a:pt x="6726" y="7800"/>
                    <a:pt x="3787" y="1414"/>
                    <a:pt x="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8" name="Google Shape;27378;p60"/>
            <p:cNvSpPr/>
            <p:nvPr/>
          </p:nvSpPr>
          <p:spPr>
            <a:xfrm rot="-10151587">
              <a:off x="7409273" y="4040339"/>
              <a:ext cx="427716" cy="433159"/>
            </a:xfrm>
            <a:custGeom>
              <a:avLst/>
              <a:gdLst/>
              <a:ahLst/>
              <a:cxnLst/>
              <a:rect l="l" t="t" r="r" b="b"/>
              <a:pathLst>
                <a:path w="8958" h="9072" extrusionOk="0">
                  <a:moveTo>
                    <a:pt x="0" y="1"/>
                  </a:moveTo>
                  <a:lnTo>
                    <a:pt x="0" y="1"/>
                  </a:lnTo>
                  <a:cubicBezTo>
                    <a:pt x="1" y="1"/>
                    <a:pt x="2487" y="7376"/>
                    <a:pt x="8958" y="9071"/>
                  </a:cubicBezTo>
                  <a:cubicBezTo>
                    <a:pt x="7291" y="4380"/>
                    <a:pt x="4126" y="1583"/>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9" name="Google Shape;27379;p60"/>
            <p:cNvSpPr/>
            <p:nvPr/>
          </p:nvSpPr>
          <p:spPr>
            <a:xfrm rot="-10151587">
              <a:off x="6859725" y="4458855"/>
              <a:ext cx="528939" cy="283330"/>
            </a:xfrm>
            <a:custGeom>
              <a:avLst/>
              <a:gdLst/>
              <a:ahLst/>
              <a:cxnLst/>
              <a:rect l="l" t="t" r="r" b="b"/>
              <a:pathLst>
                <a:path w="11078" h="5934" extrusionOk="0">
                  <a:moveTo>
                    <a:pt x="1" y="0"/>
                  </a:moveTo>
                  <a:cubicBezTo>
                    <a:pt x="1" y="0"/>
                    <a:pt x="6189" y="5849"/>
                    <a:pt x="11077" y="5934"/>
                  </a:cubicBezTo>
                  <a:cubicBezTo>
                    <a:pt x="7658" y="2034"/>
                    <a:pt x="3872" y="735"/>
                    <a:pt x="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80" name="Google Shape;27380;p60"/>
          <p:cNvGrpSpPr/>
          <p:nvPr/>
        </p:nvGrpSpPr>
        <p:grpSpPr>
          <a:xfrm rot="-6017895" flipH="1">
            <a:off x="2721006" y="4339657"/>
            <a:ext cx="2476404" cy="1340160"/>
            <a:chOff x="6837853" y="4004081"/>
            <a:chExt cx="2125358" cy="1150184"/>
          </a:xfrm>
        </p:grpSpPr>
        <p:sp>
          <p:nvSpPr>
            <p:cNvPr id="27381" name="Google Shape;27381;p60"/>
            <p:cNvSpPr/>
            <p:nvPr/>
          </p:nvSpPr>
          <p:spPr>
            <a:xfrm rot="-10151587">
              <a:off x="7733290" y="4607199"/>
              <a:ext cx="1199447" cy="438507"/>
            </a:xfrm>
            <a:custGeom>
              <a:avLst/>
              <a:gdLst/>
              <a:ahLst/>
              <a:cxnLst/>
              <a:rect l="l" t="t" r="r" b="b"/>
              <a:pathLst>
                <a:path w="25121" h="9184" fill="none" extrusionOk="0">
                  <a:moveTo>
                    <a:pt x="25120" y="9184"/>
                  </a:moveTo>
                  <a:lnTo>
                    <a:pt x="18480" y="2798"/>
                  </a:lnTo>
                  <a:lnTo>
                    <a:pt x="0"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2" name="Google Shape;27382;p60"/>
            <p:cNvSpPr/>
            <p:nvPr/>
          </p:nvSpPr>
          <p:spPr>
            <a:xfrm rot="-10151587">
              <a:off x="7357004" y="4793061"/>
              <a:ext cx="682732" cy="60734"/>
            </a:xfrm>
            <a:custGeom>
              <a:avLst/>
              <a:gdLst/>
              <a:ahLst/>
              <a:cxnLst/>
              <a:rect l="l" t="t" r="r" b="b"/>
              <a:pathLst>
                <a:path w="14299" h="1272" fill="none" extrusionOk="0">
                  <a:moveTo>
                    <a:pt x="14299" y="0"/>
                  </a:moveTo>
                  <a:lnTo>
                    <a:pt x="1" y="127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3" name="Google Shape;27383;p60"/>
            <p:cNvSpPr/>
            <p:nvPr/>
          </p:nvSpPr>
          <p:spPr>
            <a:xfrm rot="-10151587">
              <a:off x="7292786" y="4343685"/>
              <a:ext cx="511368" cy="162578"/>
            </a:xfrm>
            <a:custGeom>
              <a:avLst/>
              <a:gdLst/>
              <a:ahLst/>
              <a:cxnLst/>
              <a:rect l="l" t="t" r="r" b="b"/>
              <a:pathLst>
                <a:path w="10710" h="3405" extrusionOk="0">
                  <a:moveTo>
                    <a:pt x="2206" y="0"/>
                  </a:moveTo>
                  <a:cubicBezTo>
                    <a:pt x="1285" y="0"/>
                    <a:pt x="501" y="259"/>
                    <a:pt x="0" y="918"/>
                  </a:cubicBezTo>
                  <a:lnTo>
                    <a:pt x="10710" y="3404"/>
                  </a:lnTo>
                  <a:cubicBezTo>
                    <a:pt x="10710" y="3404"/>
                    <a:pt x="5551" y="0"/>
                    <a:pt x="220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4" name="Google Shape;27384;p60"/>
            <p:cNvSpPr/>
            <p:nvPr/>
          </p:nvSpPr>
          <p:spPr>
            <a:xfrm rot="-10151587">
              <a:off x="7694752" y="4823983"/>
              <a:ext cx="311691" cy="267191"/>
            </a:xfrm>
            <a:custGeom>
              <a:avLst/>
              <a:gdLst/>
              <a:ahLst/>
              <a:cxnLst/>
              <a:rect l="l" t="t" r="r" b="b"/>
              <a:pathLst>
                <a:path w="6528" h="5596" extrusionOk="0">
                  <a:moveTo>
                    <a:pt x="6527" y="1"/>
                  </a:moveTo>
                  <a:cubicBezTo>
                    <a:pt x="6527" y="1"/>
                    <a:pt x="0" y="1527"/>
                    <a:pt x="57" y="5596"/>
                  </a:cubicBezTo>
                  <a:lnTo>
                    <a:pt x="6527"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5" name="Google Shape;27385;p60"/>
            <p:cNvSpPr/>
            <p:nvPr/>
          </p:nvSpPr>
          <p:spPr>
            <a:xfrm rot="-10151587">
              <a:off x="6980052" y="4753518"/>
              <a:ext cx="372425" cy="87950"/>
            </a:xfrm>
            <a:custGeom>
              <a:avLst/>
              <a:gdLst/>
              <a:ahLst/>
              <a:cxnLst/>
              <a:rect l="l" t="t" r="r" b="b"/>
              <a:pathLst>
                <a:path w="7800" h="1842" extrusionOk="0">
                  <a:moveTo>
                    <a:pt x="3667" y="1"/>
                  </a:moveTo>
                  <a:cubicBezTo>
                    <a:pt x="2232" y="1"/>
                    <a:pt x="786" y="421"/>
                    <a:pt x="1" y="1841"/>
                  </a:cubicBezTo>
                  <a:lnTo>
                    <a:pt x="7799" y="880"/>
                  </a:lnTo>
                  <a:cubicBezTo>
                    <a:pt x="7799" y="880"/>
                    <a:pt x="5744" y="1"/>
                    <a:pt x="366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6" name="Google Shape;27386;p60"/>
            <p:cNvSpPr/>
            <p:nvPr/>
          </p:nvSpPr>
          <p:spPr>
            <a:xfrm rot="-10151587">
              <a:off x="8113756" y="4584415"/>
              <a:ext cx="321145" cy="372425"/>
            </a:xfrm>
            <a:custGeom>
              <a:avLst/>
              <a:gdLst/>
              <a:ahLst/>
              <a:cxnLst/>
              <a:rect l="l" t="t" r="r" b="b"/>
              <a:pathLst>
                <a:path w="6726" h="7800" extrusionOk="0">
                  <a:moveTo>
                    <a:pt x="1" y="1"/>
                  </a:moveTo>
                  <a:cubicBezTo>
                    <a:pt x="481" y="2770"/>
                    <a:pt x="3222" y="5313"/>
                    <a:pt x="6726" y="7800"/>
                  </a:cubicBezTo>
                  <a:cubicBezTo>
                    <a:pt x="6726" y="7800"/>
                    <a:pt x="3787" y="1414"/>
                    <a:pt x="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7" name="Google Shape;27387;p60"/>
            <p:cNvSpPr/>
            <p:nvPr/>
          </p:nvSpPr>
          <p:spPr>
            <a:xfrm rot="-10151587">
              <a:off x="7409273" y="4040339"/>
              <a:ext cx="427716" cy="433159"/>
            </a:xfrm>
            <a:custGeom>
              <a:avLst/>
              <a:gdLst/>
              <a:ahLst/>
              <a:cxnLst/>
              <a:rect l="l" t="t" r="r" b="b"/>
              <a:pathLst>
                <a:path w="8958" h="9072" extrusionOk="0">
                  <a:moveTo>
                    <a:pt x="0" y="1"/>
                  </a:moveTo>
                  <a:lnTo>
                    <a:pt x="0" y="1"/>
                  </a:lnTo>
                  <a:cubicBezTo>
                    <a:pt x="1" y="1"/>
                    <a:pt x="2487" y="7376"/>
                    <a:pt x="8958" y="9071"/>
                  </a:cubicBezTo>
                  <a:cubicBezTo>
                    <a:pt x="7291" y="4380"/>
                    <a:pt x="4126" y="1583"/>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8" name="Google Shape;27388;p60"/>
            <p:cNvSpPr/>
            <p:nvPr/>
          </p:nvSpPr>
          <p:spPr>
            <a:xfrm rot="-10151587">
              <a:off x="6859725" y="4458855"/>
              <a:ext cx="528939" cy="283330"/>
            </a:xfrm>
            <a:custGeom>
              <a:avLst/>
              <a:gdLst/>
              <a:ahLst/>
              <a:cxnLst/>
              <a:rect l="l" t="t" r="r" b="b"/>
              <a:pathLst>
                <a:path w="11078" h="5934" extrusionOk="0">
                  <a:moveTo>
                    <a:pt x="1" y="0"/>
                  </a:moveTo>
                  <a:cubicBezTo>
                    <a:pt x="1" y="0"/>
                    <a:pt x="6189" y="5849"/>
                    <a:pt x="11077" y="5934"/>
                  </a:cubicBezTo>
                  <a:cubicBezTo>
                    <a:pt x="7658" y="2034"/>
                    <a:pt x="3872" y="735"/>
                    <a:pt x="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89" name="Google Shape;27389;p60"/>
          <p:cNvGrpSpPr/>
          <p:nvPr/>
        </p:nvGrpSpPr>
        <p:grpSpPr>
          <a:xfrm rot="-763624">
            <a:off x="-394088" y="3461822"/>
            <a:ext cx="2331272" cy="2119213"/>
            <a:chOff x="6673962" y="1402731"/>
            <a:chExt cx="2331345" cy="2119280"/>
          </a:xfrm>
        </p:grpSpPr>
        <p:sp>
          <p:nvSpPr>
            <p:cNvPr id="27390" name="Google Shape;27390;p60"/>
            <p:cNvSpPr/>
            <p:nvPr/>
          </p:nvSpPr>
          <p:spPr>
            <a:xfrm flipH="1">
              <a:off x="6673962" y="2735549"/>
              <a:ext cx="2038968" cy="786462"/>
            </a:xfrm>
            <a:custGeom>
              <a:avLst/>
              <a:gdLst/>
              <a:ahLst/>
              <a:cxnLst/>
              <a:rect l="l" t="t" r="r" b="b"/>
              <a:pathLst>
                <a:path w="55843" h="21541" fill="none" extrusionOk="0">
                  <a:moveTo>
                    <a:pt x="0" y="3952"/>
                  </a:moveTo>
                  <a:lnTo>
                    <a:pt x="18638" y="1"/>
                  </a:lnTo>
                  <a:lnTo>
                    <a:pt x="42975" y="7554"/>
                  </a:lnTo>
                  <a:lnTo>
                    <a:pt x="55842" y="21540"/>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1" name="Google Shape;27391;p60"/>
            <p:cNvSpPr/>
            <p:nvPr/>
          </p:nvSpPr>
          <p:spPr>
            <a:xfrm flipH="1">
              <a:off x="6853995" y="2389575"/>
              <a:ext cx="1326572" cy="464736"/>
            </a:xfrm>
            <a:custGeom>
              <a:avLst/>
              <a:gdLst/>
              <a:ahLst/>
              <a:cxnLst/>
              <a:rect l="l" t="t" r="r" b="b"/>
              <a:pathLst>
                <a:path w="36332" h="12729" fill="none" extrusionOk="0">
                  <a:moveTo>
                    <a:pt x="36331" y="12729"/>
                  </a:moveTo>
                  <a:lnTo>
                    <a:pt x="22344" y="1469"/>
                  </a:lnTo>
                  <a:lnTo>
                    <a:pt x="0" y="1"/>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2" name="Google Shape;27392;p60"/>
            <p:cNvSpPr/>
            <p:nvPr/>
          </p:nvSpPr>
          <p:spPr>
            <a:xfrm flipH="1">
              <a:off x="8032416" y="2523642"/>
              <a:ext cx="557948" cy="211941"/>
            </a:xfrm>
            <a:custGeom>
              <a:avLst/>
              <a:gdLst/>
              <a:ahLst/>
              <a:cxnLst/>
              <a:rect l="l" t="t" r="r" b="b"/>
              <a:pathLst>
                <a:path w="15281" h="5805" fill="none" extrusionOk="0">
                  <a:moveTo>
                    <a:pt x="0" y="0"/>
                  </a:moveTo>
                  <a:lnTo>
                    <a:pt x="15281" y="5805"/>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3" name="Google Shape;27393;p60"/>
            <p:cNvSpPr/>
            <p:nvPr/>
          </p:nvSpPr>
          <p:spPr>
            <a:xfrm flipH="1">
              <a:off x="7613679" y="2145758"/>
              <a:ext cx="463490" cy="280871"/>
            </a:xfrm>
            <a:custGeom>
              <a:avLst/>
              <a:gdLst/>
              <a:ahLst/>
              <a:cxnLst/>
              <a:rect l="l" t="t" r="r" b="b"/>
              <a:pathLst>
                <a:path w="12694" h="7693" fill="none" extrusionOk="0">
                  <a:moveTo>
                    <a:pt x="1" y="0"/>
                  </a:moveTo>
                  <a:lnTo>
                    <a:pt x="12694" y="7693"/>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4" name="Google Shape;27394;p60"/>
            <p:cNvSpPr/>
            <p:nvPr/>
          </p:nvSpPr>
          <p:spPr>
            <a:xfrm flipH="1">
              <a:off x="7365982" y="1866160"/>
              <a:ext cx="643496" cy="577077"/>
            </a:xfrm>
            <a:custGeom>
              <a:avLst/>
              <a:gdLst/>
              <a:ahLst/>
              <a:cxnLst/>
              <a:rect l="l" t="t" r="r" b="b"/>
              <a:pathLst>
                <a:path w="17624" h="15806" fill="none" extrusionOk="0">
                  <a:moveTo>
                    <a:pt x="0" y="0"/>
                  </a:moveTo>
                  <a:lnTo>
                    <a:pt x="17623" y="15805"/>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5" name="Google Shape;27395;p60"/>
            <p:cNvSpPr/>
            <p:nvPr/>
          </p:nvSpPr>
          <p:spPr>
            <a:xfrm flipH="1">
              <a:off x="7076209" y="1761484"/>
              <a:ext cx="399629" cy="380471"/>
            </a:xfrm>
            <a:custGeom>
              <a:avLst/>
              <a:gdLst/>
              <a:ahLst/>
              <a:cxnLst/>
              <a:rect l="l" t="t" r="r" b="b"/>
              <a:pathLst>
                <a:path w="10945" h="10421" fill="none" extrusionOk="0">
                  <a:moveTo>
                    <a:pt x="0" y="4965"/>
                  </a:moveTo>
                  <a:lnTo>
                    <a:pt x="10945" y="10420"/>
                  </a:lnTo>
                  <a:lnTo>
                    <a:pt x="2448" y="0"/>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6" name="Google Shape;27396;p60"/>
            <p:cNvSpPr/>
            <p:nvPr/>
          </p:nvSpPr>
          <p:spPr>
            <a:xfrm flipH="1">
              <a:off x="8032426" y="2735549"/>
              <a:ext cx="344751" cy="344727"/>
            </a:xfrm>
            <a:custGeom>
              <a:avLst/>
              <a:gdLst/>
              <a:ahLst/>
              <a:cxnLst/>
              <a:rect l="l" t="t" r="r" b="b"/>
              <a:pathLst>
                <a:path w="9442" h="9442" extrusionOk="0">
                  <a:moveTo>
                    <a:pt x="9442" y="1"/>
                  </a:moveTo>
                  <a:lnTo>
                    <a:pt x="1" y="9442"/>
                  </a:lnTo>
                  <a:cubicBezTo>
                    <a:pt x="7064" y="8183"/>
                    <a:pt x="9441" y="1"/>
                    <a:pt x="94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7" name="Google Shape;27397;p60"/>
            <p:cNvSpPr/>
            <p:nvPr/>
          </p:nvSpPr>
          <p:spPr>
            <a:xfrm flipH="1">
              <a:off x="8609488" y="2879839"/>
              <a:ext cx="140464" cy="353636"/>
            </a:xfrm>
            <a:custGeom>
              <a:avLst/>
              <a:gdLst/>
              <a:ahLst/>
              <a:cxnLst/>
              <a:rect l="l" t="t" r="r" b="b"/>
              <a:pathLst>
                <a:path w="3847" h="9686" extrusionOk="0">
                  <a:moveTo>
                    <a:pt x="1014" y="0"/>
                  </a:moveTo>
                  <a:cubicBezTo>
                    <a:pt x="0" y="2658"/>
                    <a:pt x="0" y="5874"/>
                    <a:pt x="1014" y="9686"/>
                  </a:cubicBezTo>
                  <a:cubicBezTo>
                    <a:pt x="3847" y="4860"/>
                    <a:pt x="1014" y="0"/>
                    <a:pt x="10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8" name="Google Shape;27398;p60"/>
            <p:cNvSpPr/>
            <p:nvPr/>
          </p:nvSpPr>
          <p:spPr>
            <a:xfrm flipH="1">
              <a:off x="8590310" y="2358943"/>
              <a:ext cx="328174" cy="164879"/>
            </a:xfrm>
            <a:custGeom>
              <a:avLst/>
              <a:gdLst/>
              <a:ahLst/>
              <a:cxnLst/>
              <a:rect l="l" t="t" r="r" b="b"/>
              <a:pathLst>
                <a:path w="8988" h="4516" extrusionOk="0">
                  <a:moveTo>
                    <a:pt x="1" y="1"/>
                  </a:moveTo>
                  <a:cubicBezTo>
                    <a:pt x="4857" y="4269"/>
                    <a:pt x="8154" y="4515"/>
                    <a:pt x="8850" y="4515"/>
                  </a:cubicBezTo>
                  <a:cubicBezTo>
                    <a:pt x="8941" y="4515"/>
                    <a:pt x="8987" y="4511"/>
                    <a:pt x="8987" y="4511"/>
                  </a:cubicBezTo>
                  <a:cubicBezTo>
                    <a:pt x="7483" y="1714"/>
                    <a:pt x="4441" y="210"/>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9" name="Google Shape;27399;p60"/>
            <p:cNvSpPr/>
            <p:nvPr/>
          </p:nvSpPr>
          <p:spPr>
            <a:xfrm flipH="1">
              <a:off x="8180517" y="2389575"/>
              <a:ext cx="284761" cy="108033"/>
            </a:xfrm>
            <a:custGeom>
              <a:avLst/>
              <a:gdLst/>
              <a:ahLst/>
              <a:cxnLst/>
              <a:rect l="l" t="t" r="r" b="b"/>
              <a:pathLst>
                <a:path w="7799" h="2959" extrusionOk="0">
                  <a:moveTo>
                    <a:pt x="7798" y="1"/>
                  </a:moveTo>
                  <a:lnTo>
                    <a:pt x="1" y="2868"/>
                  </a:lnTo>
                  <a:cubicBezTo>
                    <a:pt x="516" y="2930"/>
                    <a:pt x="1001" y="2959"/>
                    <a:pt x="1458" y="2959"/>
                  </a:cubicBezTo>
                  <a:cubicBezTo>
                    <a:pt x="6116" y="2959"/>
                    <a:pt x="7798" y="1"/>
                    <a:pt x="77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0" name="Google Shape;27400;p60"/>
            <p:cNvSpPr/>
            <p:nvPr/>
          </p:nvSpPr>
          <p:spPr>
            <a:xfrm flipH="1">
              <a:off x="7364729" y="2443209"/>
              <a:ext cx="144297" cy="252795"/>
            </a:xfrm>
            <a:custGeom>
              <a:avLst/>
              <a:gdLst/>
              <a:ahLst/>
              <a:cxnLst/>
              <a:rect l="l" t="t" r="r" b="b"/>
              <a:pathLst>
                <a:path w="3952" h="6924" extrusionOk="0">
                  <a:moveTo>
                    <a:pt x="3777" y="0"/>
                  </a:moveTo>
                  <a:cubicBezTo>
                    <a:pt x="1329" y="1784"/>
                    <a:pt x="0" y="4057"/>
                    <a:pt x="175" y="6924"/>
                  </a:cubicBezTo>
                  <a:cubicBezTo>
                    <a:pt x="3042" y="6085"/>
                    <a:pt x="3951" y="1539"/>
                    <a:pt x="37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1" name="Google Shape;27401;p60"/>
            <p:cNvSpPr/>
            <p:nvPr/>
          </p:nvSpPr>
          <p:spPr>
            <a:xfrm flipH="1">
              <a:off x="8077113" y="2127867"/>
              <a:ext cx="388164" cy="70829"/>
            </a:xfrm>
            <a:custGeom>
              <a:avLst/>
              <a:gdLst/>
              <a:ahLst/>
              <a:cxnLst/>
              <a:rect l="l" t="t" r="r" b="b"/>
              <a:pathLst>
                <a:path w="10631" h="1940" extrusionOk="0">
                  <a:moveTo>
                    <a:pt x="1" y="1"/>
                  </a:moveTo>
                  <a:lnTo>
                    <a:pt x="1" y="1"/>
                  </a:lnTo>
                  <a:cubicBezTo>
                    <a:pt x="2561" y="1471"/>
                    <a:pt x="4662" y="1940"/>
                    <a:pt x="6300" y="1940"/>
                  </a:cubicBezTo>
                  <a:cubicBezTo>
                    <a:pt x="9181" y="1940"/>
                    <a:pt x="10631" y="490"/>
                    <a:pt x="10631" y="490"/>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2" name="Google Shape;27402;p60"/>
            <p:cNvSpPr/>
            <p:nvPr/>
          </p:nvSpPr>
          <p:spPr>
            <a:xfrm flipH="1">
              <a:off x="8001796" y="1485720"/>
              <a:ext cx="293670" cy="388138"/>
            </a:xfrm>
            <a:custGeom>
              <a:avLst/>
              <a:gdLst/>
              <a:ahLst/>
              <a:cxnLst/>
              <a:rect l="l" t="t" r="r" b="b"/>
              <a:pathLst>
                <a:path w="8043" h="10631" extrusionOk="0">
                  <a:moveTo>
                    <a:pt x="0" y="0"/>
                  </a:moveTo>
                  <a:lnTo>
                    <a:pt x="0" y="0"/>
                  </a:lnTo>
                  <a:cubicBezTo>
                    <a:pt x="665" y="4896"/>
                    <a:pt x="5980" y="10106"/>
                    <a:pt x="8043" y="10630"/>
                  </a:cubicBezTo>
                  <a:cubicBezTo>
                    <a:pt x="7274" y="6049"/>
                    <a:pt x="4791" y="2378"/>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3" name="Google Shape;27403;p60"/>
            <p:cNvSpPr/>
            <p:nvPr/>
          </p:nvSpPr>
          <p:spPr>
            <a:xfrm flipH="1">
              <a:off x="7594528" y="1873827"/>
              <a:ext cx="128999" cy="347283"/>
            </a:xfrm>
            <a:custGeom>
              <a:avLst/>
              <a:gdLst/>
              <a:ahLst/>
              <a:cxnLst/>
              <a:rect l="l" t="t" r="r" b="b"/>
              <a:pathLst>
                <a:path w="3533" h="9512" extrusionOk="0">
                  <a:moveTo>
                    <a:pt x="1399" y="0"/>
                  </a:moveTo>
                  <a:lnTo>
                    <a:pt x="1399" y="0"/>
                  </a:lnTo>
                  <a:cubicBezTo>
                    <a:pt x="1" y="3742"/>
                    <a:pt x="3008" y="9511"/>
                    <a:pt x="3008" y="9511"/>
                  </a:cubicBezTo>
                  <a:cubicBezTo>
                    <a:pt x="3532" y="5770"/>
                    <a:pt x="3392" y="2378"/>
                    <a:pt x="13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4" name="Google Shape;27404;p60"/>
            <p:cNvSpPr/>
            <p:nvPr/>
          </p:nvSpPr>
          <p:spPr>
            <a:xfrm flipH="1">
              <a:off x="7411970" y="1568708"/>
              <a:ext cx="210677" cy="374081"/>
            </a:xfrm>
            <a:custGeom>
              <a:avLst/>
              <a:gdLst/>
              <a:ahLst/>
              <a:cxnLst/>
              <a:rect l="l" t="t" r="r" b="b"/>
              <a:pathLst>
                <a:path w="5770" h="10246" extrusionOk="0">
                  <a:moveTo>
                    <a:pt x="0" y="0"/>
                  </a:moveTo>
                  <a:lnTo>
                    <a:pt x="4021" y="10245"/>
                  </a:lnTo>
                  <a:cubicBezTo>
                    <a:pt x="4021" y="10245"/>
                    <a:pt x="5770" y="388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5" name="Google Shape;27405;p60"/>
            <p:cNvSpPr/>
            <p:nvPr/>
          </p:nvSpPr>
          <p:spPr>
            <a:xfrm flipH="1">
              <a:off x="8712878" y="2881117"/>
              <a:ext cx="292429" cy="229830"/>
            </a:xfrm>
            <a:custGeom>
              <a:avLst/>
              <a:gdLst/>
              <a:ahLst/>
              <a:cxnLst/>
              <a:rect l="l" t="t" r="r" b="b"/>
              <a:pathLst>
                <a:path w="8009" h="6295" extrusionOk="0">
                  <a:moveTo>
                    <a:pt x="8008" y="0"/>
                  </a:moveTo>
                  <a:lnTo>
                    <a:pt x="1" y="6294"/>
                  </a:lnTo>
                  <a:cubicBezTo>
                    <a:pt x="30" y="6294"/>
                    <a:pt x="59" y="6295"/>
                    <a:pt x="88" y="6295"/>
                  </a:cubicBezTo>
                  <a:cubicBezTo>
                    <a:pt x="5380" y="6295"/>
                    <a:pt x="8008" y="0"/>
                    <a:pt x="8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6" name="Google Shape;27406;p60"/>
            <p:cNvSpPr/>
            <p:nvPr/>
          </p:nvSpPr>
          <p:spPr>
            <a:xfrm flipH="1">
              <a:off x="8590312" y="2523642"/>
              <a:ext cx="292429" cy="174919"/>
            </a:xfrm>
            <a:custGeom>
              <a:avLst/>
              <a:gdLst/>
              <a:ahLst/>
              <a:cxnLst/>
              <a:rect l="l" t="t" r="r" b="b"/>
              <a:pathLst>
                <a:path w="8009" h="4791" extrusionOk="0">
                  <a:moveTo>
                    <a:pt x="8008" y="0"/>
                  </a:moveTo>
                  <a:lnTo>
                    <a:pt x="8008" y="0"/>
                  </a:lnTo>
                  <a:cubicBezTo>
                    <a:pt x="4511" y="280"/>
                    <a:pt x="1994" y="2133"/>
                    <a:pt x="1" y="4791"/>
                  </a:cubicBezTo>
                  <a:cubicBezTo>
                    <a:pt x="5595" y="3707"/>
                    <a:pt x="8008" y="0"/>
                    <a:pt x="8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7" name="Google Shape;27407;p60"/>
            <p:cNvSpPr/>
            <p:nvPr/>
          </p:nvSpPr>
          <p:spPr>
            <a:xfrm flipH="1">
              <a:off x="8180507" y="2218158"/>
              <a:ext cx="486456" cy="171451"/>
            </a:xfrm>
            <a:custGeom>
              <a:avLst/>
              <a:gdLst/>
              <a:ahLst/>
              <a:cxnLst/>
              <a:rect l="l" t="t" r="r" b="b"/>
              <a:pathLst>
                <a:path w="13323" h="4696" extrusionOk="0">
                  <a:moveTo>
                    <a:pt x="1230" y="0"/>
                  </a:moveTo>
                  <a:cubicBezTo>
                    <a:pt x="823" y="0"/>
                    <a:pt x="413" y="15"/>
                    <a:pt x="0" y="45"/>
                  </a:cubicBezTo>
                  <a:cubicBezTo>
                    <a:pt x="5490" y="4066"/>
                    <a:pt x="13322" y="4696"/>
                    <a:pt x="13322" y="4696"/>
                  </a:cubicBezTo>
                  <a:cubicBezTo>
                    <a:pt x="9582" y="1690"/>
                    <a:pt x="5578" y="0"/>
                    <a:pt x="1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8" name="Google Shape;27408;p60"/>
            <p:cNvSpPr/>
            <p:nvPr/>
          </p:nvSpPr>
          <p:spPr>
            <a:xfrm flipH="1">
              <a:off x="7622599" y="2426597"/>
              <a:ext cx="241348" cy="203032"/>
            </a:xfrm>
            <a:custGeom>
              <a:avLst/>
              <a:gdLst/>
              <a:ahLst/>
              <a:cxnLst/>
              <a:rect l="l" t="t" r="r" b="b"/>
              <a:pathLst>
                <a:path w="6610" h="5561" extrusionOk="0">
                  <a:moveTo>
                    <a:pt x="6609" y="1"/>
                  </a:moveTo>
                  <a:lnTo>
                    <a:pt x="6609" y="1"/>
                  </a:lnTo>
                  <a:cubicBezTo>
                    <a:pt x="3707" y="735"/>
                    <a:pt x="1504" y="2623"/>
                    <a:pt x="0" y="5561"/>
                  </a:cubicBezTo>
                  <a:cubicBezTo>
                    <a:pt x="4756" y="5246"/>
                    <a:pt x="6609" y="1"/>
                    <a:pt x="6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9" name="Google Shape;27409;p60"/>
            <p:cNvSpPr/>
            <p:nvPr/>
          </p:nvSpPr>
          <p:spPr>
            <a:xfrm flipH="1">
              <a:off x="7143869" y="3011313"/>
              <a:ext cx="287280" cy="176234"/>
            </a:xfrm>
            <a:custGeom>
              <a:avLst/>
              <a:gdLst/>
              <a:ahLst/>
              <a:cxnLst/>
              <a:rect l="l" t="t" r="r" b="b"/>
              <a:pathLst>
                <a:path w="7868" h="4827" extrusionOk="0">
                  <a:moveTo>
                    <a:pt x="7868" y="1"/>
                  </a:moveTo>
                  <a:lnTo>
                    <a:pt x="7868" y="1"/>
                  </a:lnTo>
                  <a:cubicBezTo>
                    <a:pt x="4301" y="420"/>
                    <a:pt x="1678" y="2029"/>
                    <a:pt x="0" y="4826"/>
                  </a:cubicBezTo>
                  <a:lnTo>
                    <a:pt x="0" y="4826"/>
                  </a:lnTo>
                  <a:cubicBezTo>
                    <a:pt x="4860" y="4197"/>
                    <a:pt x="7868" y="1"/>
                    <a:pt x="7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0" name="Google Shape;27410;p60"/>
            <p:cNvSpPr/>
            <p:nvPr/>
          </p:nvSpPr>
          <p:spPr>
            <a:xfrm flipH="1">
              <a:off x="8077119" y="1942759"/>
              <a:ext cx="261758" cy="203032"/>
            </a:xfrm>
            <a:custGeom>
              <a:avLst/>
              <a:gdLst/>
              <a:ahLst/>
              <a:cxnLst/>
              <a:rect l="l" t="t" r="r" b="b"/>
              <a:pathLst>
                <a:path w="7169" h="5561" extrusionOk="0">
                  <a:moveTo>
                    <a:pt x="1" y="0"/>
                  </a:moveTo>
                  <a:lnTo>
                    <a:pt x="1" y="0"/>
                  </a:lnTo>
                  <a:cubicBezTo>
                    <a:pt x="2343" y="3952"/>
                    <a:pt x="7169" y="5560"/>
                    <a:pt x="7169" y="5560"/>
                  </a:cubicBezTo>
                  <a:cubicBezTo>
                    <a:pt x="5875" y="2378"/>
                    <a:pt x="3532" y="455"/>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1" name="Google Shape;27411;p60"/>
            <p:cNvSpPr/>
            <p:nvPr/>
          </p:nvSpPr>
          <p:spPr>
            <a:xfrm flipH="1">
              <a:off x="8001789" y="1753342"/>
              <a:ext cx="448154" cy="120520"/>
            </a:xfrm>
            <a:custGeom>
              <a:avLst/>
              <a:gdLst/>
              <a:ahLst/>
              <a:cxnLst/>
              <a:rect l="l" t="t" r="r" b="b"/>
              <a:pathLst>
                <a:path w="12274" h="3301" extrusionOk="0">
                  <a:moveTo>
                    <a:pt x="4876" y="0"/>
                  </a:moveTo>
                  <a:cubicBezTo>
                    <a:pt x="2159" y="0"/>
                    <a:pt x="0" y="887"/>
                    <a:pt x="0" y="887"/>
                  </a:cubicBezTo>
                  <a:lnTo>
                    <a:pt x="12274" y="3300"/>
                  </a:lnTo>
                  <a:cubicBezTo>
                    <a:pt x="10109" y="692"/>
                    <a:pt x="7275" y="0"/>
                    <a:pt x="4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2" name="Google Shape;27412;p60"/>
            <p:cNvSpPr/>
            <p:nvPr/>
          </p:nvSpPr>
          <p:spPr>
            <a:xfrm flipH="1">
              <a:off x="7076216" y="2141924"/>
              <a:ext cx="246423" cy="131217"/>
            </a:xfrm>
            <a:custGeom>
              <a:avLst/>
              <a:gdLst/>
              <a:ahLst/>
              <a:cxnLst/>
              <a:rect l="l" t="t" r="r" b="b"/>
              <a:pathLst>
                <a:path w="6749" h="3594" extrusionOk="0">
                  <a:moveTo>
                    <a:pt x="6749" y="0"/>
                  </a:moveTo>
                  <a:lnTo>
                    <a:pt x="6749" y="0"/>
                  </a:lnTo>
                  <a:cubicBezTo>
                    <a:pt x="3812" y="210"/>
                    <a:pt x="1364" y="1154"/>
                    <a:pt x="0" y="3567"/>
                  </a:cubicBezTo>
                  <a:cubicBezTo>
                    <a:pt x="198" y="3585"/>
                    <a:pt x="392" y="3593"/>
                    <a:pt x="583" y="3593"/>
                  </a:cubicBezTo>
                  <a:cubicBezTo>
                    <a:pt x="4491" y="3593"/>
                    <a:pt x="6749" y="0"/>
                    <a:pt x="67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3" name="Google Shape;27413;p60"/>
            <p:cNvSpPr/>
            <p:nvPr/>
          </p:nvSpPr>
          <p:spPr>
            <a:xfrm flipH="1">
              <a:off x="7477060" y="1746004"/>
              <a:ext cx="386886" cy="203178"/>
            </a:xfrm>
            <a:custGeom>
              <a:avLst/>
              <a:gdLst/>
              <a:ahLst/>
              <a:cxnLst/>
              <a:rect l="l" t="t" r="r" b="b"/>
              <a:pathLst>
                <a:path w="10596" h="5565" extrusionOk="0">
                  <a:moveTo>
                    <a:pt x="760" y="0"/>
                  </a:moveTo>
                  <a:cubicBezTo>
                    <a:pt x="508" y="0"/>
                    <a:pt x="255" y="13"/>
                    <a:pt x="0" y="39"/>
                  </a:cubicBezTo>
                  <a:cubicBezTo>
                    <a:pt x="4406" y="5564"/>
                    <a:pt x="8148" y="5214"/>
                    <a:pt x="10595" y="5389"/>
                  </a:cubicBezTo>
                  <a:cubicBezTo>
                    <a:pt x="7467" y="2391"/>
                    <a:pt x="4217" y="0"/>
                    <a:pt x="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4" name="Google Shape;27414;p60"/>
            <p:cNvSpPr/>
            <p:nvPr/>
          </p:nvSpPr>
          <p:spPr>
            <a:xfrm flipH="1">
              <a:off x="7326424" y="1402731"/>
              <a:ext cx="238792" cy="365137"/>
            </a:xfrm>
            <a:custGeom>
              <a:avLst/>
              <a:gdLst/>
              <a:ahLst/>
              <a:cxnLst/>
              <a:rect l="l" t="t" r="r" b="b"/>
              <a:pathLst>
                <a:path w="6540" h="10001" extrusionOk="0">
                  <a:moveTo>
                    <a:pt x="1" y="0"/>
                  </a:moveTo>
                  <a:lnTo>
                    <a:pt x="1" y="0"/>
                  </a:lnTo>
                  <a:cubicBezTo>
                    <a:pt x="385" y="4301"/>
                    <a:pt x="1889" y="7763"/>
                    <a:pt x="5036" y="10001"/>
                  </a:cubicBezTo>
                  <a:cubicBezTo>
                    <a:pt x="6539" y="6434"/>
                    <a:pt x="1" y="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15" name="Google Shape;27415;p60"/>
          <p:cNvSpPr/>
          <p:nvPr/>
        </p:nvSpPr>
        <p:spPr>
          <a:xfrm>
            <a:off x="8079003" y="264874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48">
            <a:extLst>
              <a:ext uri="{FF2B5EF4-FFF2-40B4-BE49-F238E27FC236}">
                <a16:creationId xmlns:a16="http://schemas.microsoft.com/office/drawing/2014/main" xmlns="" id="{AF90C748-DA70-1749-AB56-6CCCE6E4B868}"/>
              </a:ext>
            </a:extLst>
          </p:cNvPr>
          <p:cNvSpPr txBox="1"/>
          <p:nvPr/>
        </p:nvSpPr>
        <p:spPr>
          <a:xfrm>
            <a:off x="2384800" y="2605902"/>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SVN-Caprica Script" pitchFamily="2" charset="0"/>
              </a:rPr>
              <a:t>LUYỆN TẬP</a:t>
            </a:r>
          </a:p>
        </p:txBody>
      </p:sp>
      <p:sp>
        <p:nvSpPr>
          <p:cNvPr id="12" name="TextBox 149">
            <a:extLst>
              <a:ext uri="{FF2B5EF4-FFF2-40B4-BE49-F238E27FC236}">
                <a16:creationId xmlns:a16="http://schemas.microsoft.com/office/drawing/2014/main" xmlns="" id="{994FD2FF-61A8-A130-2001-CFE8514B55FD}"/>
              </a:ext>
            </a:extLst>
          </p:cNvPr>
          <p:cNvSpPr txBox="1"/>
          <p:nvPr/>
        </p:nvSpPr>
        <p:spPr>
          <a:xfrm>
            <a:off x="2911453" y="1580222"/>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chemeClr val="accent3"/>
                </a:solidFill>
                <a:latin typeface="SVN-Caprica Script" pitchFamily="2" charset="0"/>
              </a:rPr>
              <a:t>Hoạt</a:t>
            </a:r>
            <a:r>
              <a:rPr lang="en-US" sz="4000" dirty="0">
                <a:solidFill>
                  <a:schemeClr val="accent3"/>
                </a:solidFill>
                <a:latin typeface="SVN-Caprica Script" pitchFamily="2" charset="0"/>
              </a:rPr>
              <a:t> </a:t>
            </a:r>
            <a:r>
              <a:rPr lang="en-US" sz="4000" dirty="0" err="1">
                <a:solidFill>
                  <a:schemeClr val="accent3"/>
                </a:solidFill>
                <a:latin typeface="SVN-Caprica Script" pitchFamily="2" charset="0"/>
              </a:rPr>
              <a:t>động</a:t>
            </a:r>
            <a:r>
              <a:rPr lang="en-US" sz="4000" dirty="0">
                <a:solidFill>
                  <a:schemeClr val="accent3"/>
                </a:solidFill>
                <a:latin typeface="SVN-Caprica Script" pitchFamily="2" charset="0"/>
              </a:rPr>
              <a:t> 3</a:t>
            </a:r>
          </a:p>
        </p:txBody>
      </p:sp>
      <p:pic>
        <p:nvPicPr>
          <p:cNvPr id="13" name="Picture 12">
            <a:extLst>
              <a:ext uri="{FF2B5EF4-FFF2-40B4-BE49-F238E27FC236}">
                <a16:creationId xmlns:a16="http://schemas.microsoft.com/office/drawing/2014/main" xmlns="" id="{B0CAE3A7-5144-441A-2A5E-628F97A08F4A}"/>
              </a:ext>
            </a:extLst>
          </p:cNvPr>
          <p:cNvPicPr>
            <a:picLocks noChangeAspect="1"/>
          </p:cNvPicPr>
          <p:nvPr/>
        </p:nvPicPr>
        <p:blipFill>
          <a:blip r:embed="rId3">
            <a:duotone>
              <a:schemeClr val="accent2">
                <a:shade val="45000"/>
                <a:satMod val="135000"/>
              </a:schemeClr>
              <a:prstClr val="white"/>
            </a:duotone>
          </a:blip>
          <a:stretch>
            <a:fillRect/>
          </a:stretch>
        </p:blipFill>
        <p:spPr>
          <a:xfrm>
            <a:off x="4118302" y="772225"/>
            <a:ext cx="825154" cy="825154"/>
          </a:xfrm>
          <a:prstGeom prst="rect">
            <a:avLst/>
          </a:prstGeom>
        </p:spPr>
      </p:pic>
    </p:spTree>
    <p:extLst>
      <p:ext uri="{BB962C8B-B14F-4D97-AF65-F5344CB8AC3E}">
        <p14:creationId xmlns:p14="http://schemas.microsoft.com/office/powerpoint/2010/main" val="4297462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7767"/>
        <p:cNvGrpSpPr/>
        <p:nvPr/>
      </p:nvGrpSpPr>
      <p:grpSpPr>
        <a:xfrm>
          <a:off x="0" y="0"/>
          <a:ext cx="0" cy="0"/>
          <a:chOff x="0" y="0"/>
          <a:chExt cx="0" cy="0"/>
        </a:xfrm>
      </p:grpSpPr>
      <p:sp>
        <p:nvSpPr>
          <p:cNvPr id="27768" name="Google Shape;27768;p69"/>
          <p:cNvSpPr/>
          <p:nvPr/>
        </p:nvSpPr>
        <p:spPr>
          <a:xfrm>
            <a:off x="3269100" y="1039481"/>
            <a:ext cx="2605800" cy="26067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9" name="Google Shape;27769;p69"/>
          <p:cNvSpPr/>
          <p:nvPr/>
        </p:nvSpPr>
        <p:spPr>
          <a:xfrm>
            <a:off x="3734450" y="1504975"/>
            <a:ext cx="1675200" cy="16755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9" name="Google Shape;27779;p69"/>
          <p:cNvSpPr/>
          <p:nvPr/>
        </p:nvSpPr>
        <p:spPr>
          <a:xfrm>
            <a:off x="3301307" y="945378"/>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9" name="Google Shape;27789;p69"/>
          <p:cNvSpPr/>
          <p:nvPr/>
        </p:nvSpPr>
        <p:spPr>
          <a:xfrm>
            <a:off x="2930996" y="2468274"/>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7790" name="Google Shape;27790;p69"/>
          <p:cNvGrpSpPr/>
          <p:nvPr/>
        </p:nvGrpSpPr>
        <p:grpSpPr>
          <a:xfrm>
            <a:off x="3424447" y="1089469"/>
            <a:ext cx="349787" cy="349806"/>
            <a:chOff x="2082849" y="3071423"/>
            <a:chExt cx="413167" cy="413189"/>
          </a:xfrm>
        </p:grpSpPr>
        <p:sp>
          <p:nvSpPr>
            <p:cNvPr id="27791" name="Google Shape;27791;p69"/>
            <p:cNvSpPr/>
            <p:nvPr/>
          </p:nvSpPr>
          <p:spPr>
            <a:xfrm>
              <a:off x="2232881" y="3168348"/>
              <a:ext cx="113168" cy="105497"/>
            </a:xfrm>
            <a:custGeom>
              <a:avLst/>
              <a:gdLst/>
              <a:ahLst/>
              <a:cxnLst/>
              <a:rect l="l" t="t" r="r" b="b"/>
              <a:pathLst>
                <a:path w="5119" h="4772" extrusionOk="0">
                  <a:moveTo>
                    <a:pt x="2560" y="1"/>
                  </a:moveTo>
                  <a:lnTo>
                    <a:pt x="1759" y="1585"/>
                  </a:lnTo>
                  <a:lnTo>
                    <a:pt x="1" y="1834"/>
                  </a:lnTo>
                  <a:lnTo>
                    <a:pt x="1272" y="3044"/>
                  </a:lnTo>
                  <a:lnTo>
                    <a:pt x="968" y="4772"/>
                  </a:lnTo>
                  <a:lnTo>
                    <a:pt x="2560" y="3954"/>
                  </a:lnTo>
                  <a:lnTo>
                    <a:pt x="4151" y="4772"/>
                  </a:lnTo>
                  <a:lnTo>
                    <a:pt x="3846" y="3044"/>
                  </a:lnTo>
                  <a:lnTo>
                    <a:pt x="5118" y="1834"/>
                  </a:lnTo>
                  <a:lnTo>
                    <a:pt x="3360" y="1585"/>
                  </a:lnTo>
                  <a:lnTo>
                    <a:pt x="25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2" name="Google Shape;27792;p69"/>
            <p:cNvSpPr/>
            <p:nvPr/>
          </p:nvSpPr>
          <p:spPr>
            <a:xfrm>
              <a:off x="2082849" y="3071423"/>
              <a:ext cx="413167" cy="413189"/>
            </a:xfrm>
            <a:custGeom>
              <a:avLst/>
              <a:gdLst/>
              <a:ahLst/>
              <a:cxnLst/>
              <a:rect l="l" t="t" r="r" b="b"/>
              <a:pathLst>
                <a:path w="18689" h="18690" extrusionOk="0">
                  <a:moveTo>
                    <a:pt x="9345" y="1958"/>
                  </a:moveTo>
                  <a:lnTo>
                    <a:pt x="10865" y="4964"/>
                  </a:lnTo>
                  <a:lnTo>
                    <a:pt x="14298" y="5451"/>
                  </a:lnTo>
                  <a:lnTo>
                    <a:pt x="11813" y="7816"/>
                  </a:lnTo>
                  <a:lnTo>
                    <a:pt x="12396" y="11137"/>
                  </a:lnTo>
                  <a:lnTo>
                    <a:pt x="9345" y="9571"/>
                  </a:lnTo>
                  <a:lnTo>
                    <a:pt x="6292" y="11137"/>
                  </a:lnTo>
                  <a:lnTo>
                    <a:pt x="6876" y="7818"/>
                  </a:lnTo>
                  <a:lnTo>
                    <a:pt x="4392" y="5451"/>
                  </a:lnTo>
                  <a:lnTo>
                    <a:pt x="7825" y="4964"/>
                  </a:lnTo>
                  <a:lnTo>
                    <a:pt x="9345" y="1958"/>
                  </a:lnTo>
                  <a:close/>
                  <a:moveTo>
                    <a:pt x="1" y="0"/>
                  </a:moveTo>
                  <a:lnTo>
                    <a:pt x="1" y="18689"/>
                  </a:lnTo>
                  <a:lnTo>
                    <a:pt x="1095" y="18689"/>
                  </a:lnTo>
                  <a:lnTo>
                    <a:pt x="1095" y="13141"/>
                  </a:lnTo>
                  <a:lnTo>
                    <a:pt x="18689" y="13141"/>
                  </a:lnTo>
                  <a:lnTo>
                    <a:pt x="186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7793" name="Google Shape;27793;p69"/>
          <p:cNvSpPr/>
          <p:nvPr/>
        </p:nvSpPr>
        <p:spPr>
          <a:xfrm>
            <a:off x="5120406" y="933733"/>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94" name="Google Shape;27794;p69"/>
          <p:cNvGrpSpPr/>
          <p:nvPr/>
        </p:nvGrpSpPr>
        <p:grpSpPr>
          <a:xfrm>
            <a:off x="5224371" y="1074407"/>
            <a:ext cx="445496" cy="372366"/>
            <a:chOff x="5358874" y="1911107"/>
            <a:chExt cx="423073" cy="353624"/>
          </a:xfrm>
        </p:grpSpPr>
        <p:sp>
          <p:nvSpPr>
            <p:cNvPr id="27795" name="Google Shape;27795;p69"/>
            <p:cNvSpPr/>
            <p:nvPr/>
          </p:nvSpPr>
          <p:spPr>
            <a:xfrm>
              <a:off x="5483635" y="1911107"/>
              <a:ext cx="173522" cy="226116"/>
            </a:xfrm>
            <a:custGeom>
              <a:avLst/>
              <a:gdLst/>
              <a:ahLst/>
              <a:cxnLst/>
              <a:rect l="l" t="t" r="r" b="b"/>
              <a:pathLst>
                <a:path w="7849" h="10228" extrusionOk="0">
                  <a:moveTo>
                    <a:pt x="3925" y="1"/>
                  </a:moveTo>
                  <a:lnTo>
                    <a:pt x="3590" y="248"/>
                  </a:lnTo>
                  <a:cubicBezTo>
                    <a:pt x="1773" y="1604"/>
                    <a:pt x="1" y="4045"/>
                    <a:pt x="1" y="6305"/>
                  </a:cubicBezTo>
                  <a:cubicBezTo>
                    <a:pt x="1" y="9161"/>
                    <a:pt x="2538" y="10119"/>
                    <a:pt x="3970" y="10228"/>
                  </a:cubicBezTo>
                  <a:cubicBezTo>
                    <a:pt x="5311" y="10119"/>
                    <a:pt x="7848" y="9161"/>
                    <a:pt x="7848" y="6305"/>
                  </a:cubicBezTo>
                  <a:cubicBezTo>
                    <a:pt x="7848" y="4039"/>
                    <a:pt x="6070" y="1601"/>
                    <a:pt x="4259" y="248"/>
                  </a:cubicBezTo>
                  <a:lnTo>
                    <a:pt x="39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6" name="Google Shape;27796;p69"/>
            <p:cNvSpPr/>
            <p:nvPr/>
          </p:nvSpPr>
          <p:spPr>
            <a:xfrm>
              <a:off x="5508419" y="2145306"/>
              <a:ext cx="123957" cy="119425"/>
            </a:xfrm>
            <a:custGeom>
              <a:avLst/>
              <a:gdLst/>
              <a:ahLst/>
              <a:cxnLst/>
              <a:rect l="l" t="t" r="r" b="b"/>
              <a:pathLst>
                <a:path w="5607" h="5402" extrusionOk="0">
                  <a:moveTo>
                    <a:pt x="280" y="0"/>
                  </a:moveTo>
                  <a:cubicBezTo>
                    <a:pt x="104" y="382"/>
                    <a:pt x="0" y="819"/>
                    <a:pt x="0" y="1318"/>
                  </a:cubicBezTo>
                  <a:cubicBezTo>
                    <a:pt x="2" y="1426"/>
                    <a:pt x="12" y="1535"/>
                    <a:pt x="28" y="1643"/>
                  </a:cubicBezTo>
                  <a:cubicBezTo>
                    <a:pt x="266" y="3304"/>
                    <a:pt x="2226" y="4936"/>
                    <a:pt x="2450" y="5116"/>
                  </a:cubicBezTo>
                  <a:lnTo>
                    <a:pt x="2803" y="5402"/>
                  </a:lnTo>
                  <a:lnTo>
                    <a:pt x="3156" y="5116"/>
                  </a:lnTo>
                  <a:cubicBezTo>
                    <a:pt x="3379" y="4936"/>
                    <a:pt x="5340" y="3304"/>
                    <a:pt x="5578" y="1645"/>
                  </a:cubicBezTo>
                  <a:cubicBezTo>
                    <a:pt x="5594" y="1536"/>
                    <a:pt x="5603" y="1426"/>
                    <a:pt x="5606" y="1316"/>
                  </a:cubicBezTo>
                  <a:cubicBezTo>
                    <a:pt x="5606" y="824"/>
                    <a:pt x="5504" y="390"/>
                    <a:pt x="5332" y="10"/>
                  </a:cubicBezTo>
                  <a:cubicBezTo>
                    <a:pt x="4229" y="620"/>
                    <a:pt x="3470" y="650"/>
                    <a:pt x="2851" y="757"/>
                  </a:cubicBezTo>
                  <a:lnTo>
                    <a:pt x="2851" y="759"/>
                  </a:lnTo>
                  <a:cubicBezTo>
                    <a:pt x="2391" y="674"/>
                    <a:pt x="1533" y="701"/>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7" name="Google Shape;27797;p69"/>
            <p:cNvSpPr/>
            <p:nvPr/>
          </p:nvSpPr>
          <p:spPr>
            <a:xfrm>
              <a:off x="5646866" y="2115128"/>
              <a:ext cx="84672" cy="96477"/>
            </a:xfrm>
            <a:custGeom>
              <a:avLst/>
              <a:gdLst/>
              <a:ahLst/>
              <a:cxnLst/>
              <a:rect l="l" t="t" r="r" b="b"/>
              <a:pathLst>
                <a:path w="3830" h="4364" extrusionOk="0">
                  <a:moveTo>
                    <a:pt x="671" y="0"/>
                  </a:moveTo>
                  <a:cubicBezTo>
                    <a:pt x="473" y="260"/>
                    <a:pt x="250" y="500"/>
                    <a:pt x="1" y="712"/>
                  </a:cubicBezTo>
                  <a:lnTo>
                    <a:pt x="92" y="913"/>
                  </a:lnTo>
                  <a:cubicBezTo>
                    <a:pt x="341" y="1469"/>
                    <a:pt x="469" y="2073"/>
                    <a:pt x="465" y="2683"/>
                  </a:cubicBezTo>
                  <a:cubicBezTo>
                    <a:pt x="464" y="2847"/>
                    <a:pt x="449" y="3011"/>
                    <a:pt x="425" y="3174"/>
                  </a:cubicBezTo>
                  <a:cubicBezTo>
                    <a:pt x="373" y="3540"/>
                    <a:pt x="248" y="3894"/>
                    <a:pt x="96" y="4239"/>
                  </a:cubicBezTo>
                  <a:cubicBezTo>
                    <a:pt x="400" y="4313"/>
                    <a:pt x="708" y="4364"/>
                    <a:pt x="1026" y="4364"/>
                  </a:cubicBezTo>
                  <a:lnTo>
                    <a:pt x="3830" y="4364"/>
                  </a:lnTo>
                  <a:lnTo>
                    <a:pt x="3830" y="3243"/>
                  </a:lnTo>
                  <a:lnTo>
                    <a:pt x="3269" y="3243"/>
                  </a:lnTo>
                  <a:cubicBezTo>
                    <a:pt x="2959" y="3243"/>
                    <a:pt x="2709" y="2992"/>
                    <a:pt x="2707" y="2683"/>
                  </a:cubicBezTo>
                  <a:cubicBezTo>
                    <a:pt x="2707" y="1405"/>
                    <a:pt x="1843" y="335"/>
                    <a:pt x="6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8" name="Google Shape;27798;p69"/>
            <p:cNvSpPr/>
            <p:nvPr/>
          </p:nvSpPr>
          <p:spPr>
            <a:xfrm>
              <a:off x="5409260" y="2115017"/>
              <a:ext cx="84782" cy="96588"/>
            </a:xfrm>
            <a:custGeom>
              <a:avLst/>
              <a:gdLst/>
              <a:ahLst/>
              <a:cxnLst/>
              <a:rect l="l" t="t" r="r" b="b"/>
              <a:pathLst>
                <a:path w="3835" h="4369" extrusionOk="0">
                  <a:moveTo>
                    <a:pt x="3170" y="0"/>
                  </a:moveTo>
                  <a:cubicBezTo>
                    <a:pt x="1991" y="332"/>
                    <a:pt x="1121" y="1405"/>
                    <a:pt x="1121" y="2688"/>
                  </a:cubicBezTo>
                  <a:lnTo>
                    <a:pt x="1123" y="2688"/>
                  </a:lnTo>
                  <a:cubicBezTo>
                    <a:pt x="1121" y="2997"/>
                    <a:pt x="871" y="3248"/>
                    <a:pt x="562" y="3248"/>
                  </a:cubicBezTo>
                  <a:lnTo>
                    <a:pt x="0" y="3248"/>
                  </a:lnTo>
                  <a:lnTo>
                    <a:pt x="0" y="4369"/>
                  </a:lnTo>
                  <a:lnTo>
                    <a:pt x="2804" y="4369"/>
                  </a:lnTo>
                  <a:cubicBezTo>
                    <a:pt x="3122" y="4369"/>
                    <a:pt x="3430" y="4318"/>
                    <a:pt x="3733" y="4244"/>
                  </a:cubicBezTo>
                  <a:cubicBezTo>
                    <a:pt x="3582" y="3898"/>
                    <a:pt x="3456" y="3540"/>
                    <a:pt x="3403" y="3171"/>
                  </a:cubicBezTo>
                  <a:cubicBezTo>
                    <a:pt x="3379" y="3012"/>
                    <a:pt x="3366" y="2849"/>
                    <a:pt x="3363" y="2688"/>
                  </a:cubicBezTo>
                  <a:cubicBezTo>
                    <a:pt x="3363" y="2055"/>
                    <a:pt x="3492" y="1455"/>
                    <a:pt x="3745" y="904"/>
                  </a:cubicBezTo>
                  <a:lnTo>
                    <a:pt x="3834" y="708"/>
                  </a:lnTo>
                  <a:cubicBezTo>
                    <a:pt x="3593" y="494"/>
                    <a:pt x="3365" y="265"/>
                    <a:pt x="3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9" name="Google Shape;27799;p69"/>
            <p:cNvSpPr/>
            <p:nvPr/>
          </p:nvSpPr>
          <p:spPr>
            <a:xfrm>
              <a:off x="5358874" y="1988533"/>
              <a:ext cx="73972" cy="137464"/>
            </a:xfrm>
            <a:custGeom>
              <a:avLst/>
              <a:gdLst/>
              <a:ahLst/>
              <a:cxnLst/>
              <a:rect l="l" t="t" r="r" b="b"/>
              <a:pathLst>
                <a:path w="3346" h="6218" extrusionOk="0">
                  <a:moveTo>
                    <a:pt x="1" y="0"/>
                  </a:moveTo>
                  <a:lnTo>
                    <a:pt x="1" y="1682"/>
                  </a:lnTo>
                  <a:cubicBezTo>
                    <a:pt x="1" y="3702"/>
                    <a:pt x="1243" y="5420"/>
                    <a:pt x="2966" y="6218"/>
                  </a:cubicBezTo>
                  <a:cubicBezTo>
                    <a:pt x="3079" y="6052"/>
                    <a:pt x="3207" y="5894"/>
                    <a:pt x="3344" y="5747"/>
                  </a:cubicBezTo>
                  <a:lnTo>
                    <a:pt x="3346" y="5747"/>
                  </a:lnTo>
                  <a:cubicBezTo>
                    <a:pt x="2243" y="4677"/>
                    <a:pt x="1511" y="3280"/>
                    <a:pt x="1259" y="1763"/>
                  </a:cubicBezTo>
                  <a:cubicBezTo>
                    <a:pt x="1194" y="1410"/>
                    <a:pt x="1160" y="998"/>
                    <a:pt x="1160" y="561"/>
                  </a:cubicBezTo>
                  <a:lnTo>
                    <a:pt x="1160" y="53"/>
                  </a:lnTo>
                  <a:cubicBezTo>
                    <a:pt x="975" y="26"/>
                    <a:pt x="790" y="0"/>
                    <a:pt x="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0" name="Google Shape;27800;p69"/>
            <p:cNvSpPr/>
            <p:nvPr/>
          </p:nvSpPr>
          <p:spPr>
            <a:xfrm>
              <a:off x="5409216" y="1938942"/>
              <a:ext cx="81532" cy="161009"/>
            </a:xfrm>
            <a:custGeom>
              <a:avLst/>
              <a:gdLst/>
              <a:ahLst/>
              <a:cxnLst/>
              <a:rect l="l" t="t" r="r" b="b"/>
              <a:pathLst>
                <a:path w="3688" h="7283" extrusionOk="0">
                  <a:moveTo>
                    <a:pt x="2" y="0"/>
                  </a:moveTo>
                  <a:lnTo>
                    <a:pt x="2" y="2804"/>
                  </a:lnTo>
                  <a:cubicBezTo>
                    <a:pt x="1" y="3146"/>
                    <a:pt x="30" y="3487"/>
                    <a:pt x="89" y="3826"/>
                  </a:cubicBezTo>
                  <a:cubicBezTo>
                    <a:pt x="315" y="5205"/>
                    <a:pt x="997" y="6393"/>
                    <a:pt x="1955" y="7283"/>
                  </a:cubicBezTo>
                  <a:cubicBezTo>
                    <a:pt x="2169" y="7160"/>
                    <a:pt x="2393" y="7056"/>
                    <a:pt x="2626" y="6974"/>
                  </a:cubicBezTo>
                  <a:cubicBezTo>
                    <a:pt x="2386" y="6411"/>
                    <a:pt x="2246" y="5772"/>
                    <a:pt x="2246" y="5046"/>
                  </a:cubicBezTo>
                  <a:cubicBezTo>
                    <a:pt x="2246" y="3910"/>
                    <a:pt x="2568" y="2764"/>
                    <a:pt x="3204" y="1640"/>
                  </a:cubicBezTo>
                  <a:cubicBezTo>
                    <a:pt x="3354" y="1362"/>
                    <a:pt x="3518" y="1099"/>
                    <a:pt x="3688" y="848"/>
                  </a:cubicBezTo>
                  <a:cubicBezTo>
                    <a:pt x="2787" y="335"/>
                    <a:pt x="1649" y="0"/>
                    <a:pt x="5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1" name="Google Shape;27801;p69"/>
            <p:cNvSpPr/>
            <p:nvPr/>
          </p:nvSpPr>
          <p:spPr>
            <a:xfrm>
              <a:off x="5707975" y="1988533"/>
              <a:ext cx="73972" cy="137509"/>
            </a:xfrm>
            <a:custGeom>
              <a:avLst/>
              <a:gdLst/>
              <a:ahLst/>
              <a:cxnLst/>
              <a:rect l="l" t="t" r="r" b="b"/>
              <a:pathLst>
                <a:path w="3346" h="6220" extrusionOk="0">
                  <a:moveTo>
                    <a:pt x="2747" y="0"/>
                  </a:moveTo>
                  <a:cubicBezTo>
                    <a:pt x="2557" y="0"/>
                    <a:pt x="2372" y="26"/>
                    <a:pt x="2186" y="53"/>
                  </a:cubicBezTo>
                  <a:lnTo>
                    <a:pt x="2186" y="561"/>
                  </a:lnTo>
                  <a:cubicBezTo>
                    <a:pt x="2188" y="974"/>
                    <a:pt x="2153" y="1388"/>
                    <a:pt x="2079" y="1797"/>
                  </a:cubicBezTo>
                  <a:cubicBezTo>
                    <a:pt x="1832" y="3306"/>
                    <a:pt x="1089" y="4688"/>
                    <a:pt x="1" y="5750"/>
                  </a:cubicBezTo>
                  <a:cubicBezTo>
                    <a:pt x="138" y="5897"/>
                    <a:pt x="264" y="6053"/>
                    <a:pt x="379" y="6219"/>
                  </a:cubicBezTo>
                  <a:cubicBezTo>
                    <a:pt x="2102" y="5421"/>
                    <a:pt x="3346" y="3703"/>
                    <a:pt x="3346" y="1682"/>
                  </a:cubicBezTo>
                  <a:lnTo>
                    <a:pt x="3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2" name="Google Shape;27802;p69"/>
            <p:cNvSpPr/>
            <p:nvPr/>
          </p:nvSpPr>
          <p:spPr>
            <a:xfrm>
              <a:off x="5650005" y="1938942"/>
              <a:ext cx="81577" cy="161053"/>
            </a:xfrm>
            <a:custGeom>
              <a:avLst/>
              <a:gdLst/>
              <a:ahLst/>
              <a:cxnLst/>
              <a:rect l="l" t="t" r="r" b="b"/>
              <a:pathLst>
                <a:path w="3690" h="7285" extrusionOk="0">
                  <a:moveTo>
                    <a:pt x="3127" y="0"/>
                  </a:moveTo>
                  <a:cubicBezTo>
                    <a:pt x="2040" y="0"/>
                    <a:pt x="901" y="335"/>
                    <a:pt x="1" y="848"/>
                  </a:cubicBezTo>
                  <a:cubicBezTo>
                    <a:pt x="176" y="1108"/>
                    <a:pt x="347" y="1380"/>
                    <a:pt x="502" y="1667"/>
                  </a:cubicBezTo>
                  <a:cubicBezTo>
                    <a:pt x="1125" y="2767"/>
                    <a:pt x="1444" y="3910"/>
                    <a:pt x="1444" y="5046"/>
                  </a:cubicBezTo>
                  <a:cubicBezTo>
                    <a:pt x="1444" y="5790"/>
                    <a:pt x="1308" y="6428"/>
                    <a:pt x="1083" y="6982"/>
                  </a:cubicBezTo>
                  <a:cubicBezTo>
                    <a:pt x="1310" y="7062"/>
                    <a:pt x="1527" y="7164"/>
                    <a:pt x="1735" y="7284"/>
                  </a:cubicBezTo>
                  <a:cubicBezTo>
                    <a:pt x="2693" y="6395"/>
                    <a:pt x="3373" y="5210"/>
                    <a:pt x="3600" y="3837"/>
                  </a:cubicBezTo>
                  <a:cubicBezTo>
                    <a:pt x="3659" y="3495"/>
                    <a:pt x="3689" y="3150"/>
                    <a:pt x="3688" y="2804"/>
                  </a:cubicBezTo>
                  <a:lnTo>
                    <a:pt x="36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03" name="Google Shape;27803;p69"/>
          <p:cNvSpPr/>
          <p:nvPr/>
        </p:nvSpPr>
        <p:spPr>
          <a:xfrm>
            <a:off x="5557121" y="2526775"/>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4" name="Google Shape;27804;p69"/>
          <p:cNvSpPr/>
          <p:nvPr/>
        </p:nvSpPr>
        <p:spPr>
          <a:xfrm>
            <a:off x="5666884" y="2667441"/>
            <a:ext cx="469234" cy="372369"/>
          </a:xfrm>
          <a:custGeom>
            <a:avLst/>
            <a:gdLst/>
            <a:ahLst/>
            <a:cxnLst/>
            <a:rect l="l" t="t" r="r" b="b"/>
            <a:pathLst>
              <a:path w="18689" h="14831" extrusionOk="0">
                <a:moveTo>
                  <a:pt x="14714" y="8891"/>
                </a:moveTo>
                <a:lnTo>
                  <a:pt x="12482" y="12105"/>
                </a:lnTo>
                <a:cubicBezTo>
                  <a:pt x="11765" y="13127"/>
                  <a:pt x="10595" y="13735"/>
                  <a:pt x="9346" y="13735"/>
                </a:cubicBezTo>
                <a:cubicBezTo>
                  <a:pt x="9344" y="13735"/>
                  <a:pt x="9343" y="13735"/>
                  <a:pt x="9341" y="13735"/>
                </a:cubicBezTo>
                <a:cubicBezTo>
                  <a:pt x="8094" y="13735"/>
                  <a:pt x="6926" y="13127"/>
                  <a:pt x="6209" y="12108"/>
                </a:cubicBezTo>
                <a:lnTo>
                  <a:pt x="3976" y="8893"/>
                </a:lnTo>
                <a:lnTo>
                  <a:pt x="3976" y="8893"/>
                </a:lnTo>
                <a:cubicBezTo>
                  <a:pt x="5792" y="9203"/>
                  <a:pt x="7571" y="9373"/>
                  <a:pt x="9345" y="9373"/>
                </a:cubicBezTo>
                <a:cubicBezTo>
                  <a:pt x="11118" y="9373"/>
                  <a:pt x="12897" y="9203"/>
                  <a:pt x="14714" y="8891"/>
                </a:cubicBezTo>
                <a:close/>
                <a:moveTo>
                  <a:pt x="9937" y="1"/>
                </a:moveTo>
                <a:lnTo>
                  <a:pt x="9921" y="49"/>
                </a:lnTo>
                <a:lnTo>
                  <a:pt x="12035" y="6388"/>
                </a:lnTo>
                <a:lnTo>
                  <a:pt x="10997" y="6734"/>
                </a:lnTo>
                <a:lnTo>
                  <a:pt x="9345" y="1780"/>
                </a:lnTo>
                <a:lnTo>
                  <a:pt x="7694" y="6734"/>
                </a:lnTo>
                <a:lnTo>
                  <a:pt x="6656" y="6388"/>
                </a:lnTo>
                <a:lnTo>
                  <a:pt x="8768" y="49"/>
                </a:lnTo>
                <a:lnTo>
                  <a:pt x="8754" y="4"/>
                </a:lnTo>
                <a:cubicBezTo>
                  <a:pt x="7516" y="1155"/>
                  <a:pt x="1" y="8047"/>
                  <a:pt x="1" y="8047"/>
                </a:cubicBezTo>
                <a:lnTo>
                  <a:pt x="1085" y="8294"/>
                </a:lnTo>
                <a:cubicBezTo>
                  <a:pt x="1470" y="8391"/>
                  <a:pt x="1846" y="8466"/>
                  <a:pt x="2228" y="8549"/>
                </a:cubicBezTo>
                <a:lnTo>
                  <a:pt x="2228" y="12093"/>
                </a:lnTo>
                <a:lnTo>
                  <a:pt x="3323" y="12093"/>
                </a:lnTo>
                <a:lnTo>
                  <a:pt x="3323" y="9872"/>
                </a:lnTo>
                <a:lnTo>
                  <a:pt x="5311" y="12734"/>
                </a:lnTo>
                <a:cubicBezTo>
                  <a:pt x="6234" y="14048"/>
                  <a:pt x="7740" y="14831"/>
                  <a:pt x="9346" y="14831"/>
                </a:cubicBezTo>
                <a:cubicBezTo>
                  <a:pt x="10952" y="14831"/>
                  <a:pt x="12458" y="14047"/>
                  <a:pt x="13381" y="12733"/>
                </a:cubicBezTo>
                <a:lnTo>
                  <a:pt x="15369" y="9870"/>
                </a:lnTo>
                <a:lnTo>
                  <a:pt x="15369" y="12093"/>
                </a:lnTo>
                <a:lnTo>
                  <a:pt x="16463" y="12093"/>
                </a:lnTo>
                <a:lnTo>
                  <a:pt x="16463" y="8548"/>
                </a:lnTo>
                <a:cubicBezTo>
                  <a:pt x="16867" y="8458"/>
                  <a:pt x="17267" y="8379"/>
                  <a:pt x="17676" y="8273"/>
                </a:cubicBezTo>
                <a:lnTo>
                  <a:pt x="18688" y="8018"/>
                </a:lnTo>
                <a:lnTo>
                  <a:pt x="99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5" name="Google Shape;27805;p69"/>
          <p:cNvSpPr/>
          <p:nvPr/>
        </p:nvSpPr>
        <p:spPr>
          <a:xfrm>
            <a:off x="4245312" y="2015958"/>
            <a:ext cx="653400" cy="653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06" name="Google Shape;27806;p69"/>
          <p:cNvGrpSpPr/>
          <p:nvPr/>
        </p:nvGrpSpPr>
        <p:grpSpPr>
          <a:xfrm>
            <a:off x="4385875" y="2156547"/>
            <a:ext cx="372381" cy="372336"/>
            <a:chOff x="4719393" y="1890900"/>
            <a:chExt cx="393555" cy="393507"/>
          </a:xfrm>
        </p:grpSpPr>
        <p:sp>
          <p:nvSpPr>
            <p:cNvPr id="27807" name="Google Shape;27807;p69"/>
            <p:cNvSpPr/>
            <p:nvPr/>
          </p:nvSpPr>
          <p:spPr>
            <a:xfrm>
              <a:off x="4830734" y="1890900"/>
              <a:ext cx="170869" cy="70722"/>
            </a:xfrm>
            <a:custGeom>
              <a:avLst/>
              <a:gdLst/>
              <a:ahLst/>
              <a:cxnLst/>
              <a:rect l="l" t="t" r="r" b="b"/>
              <a:pathLst>
                <a:path w="7729" h="3199" extrusionOk="0">
                  <a:moveTo>
                    <a:pt x="3865" y="0"/>
                  </a:moveTo>
                  <a:lnTo>
                    <a:pt x="1" y="1328"/>
                  </a:lnTo>
                  <a:lnTo>
                    <a:pt x="935" y="3198"/>
                  </a:lnTo>
                  <a:lnTo>
                    <a:pt x="6795" y="3198"/>
                  </a:lnTo>
                  <a:lnTo>
                    <a:pt x="7729" y="1328"/>
                  </a:lnTo>
                  <a:lnTo>
                    <a:pt x="386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8" name="Google Shape;27808;p69"/>
            <p:cNvSpPr/>
            <p:nvPr/>
          </p:nvSpPr>
          <p:spPr>
            <a:xfrm>
              <a:off x="4858525" y="1984641"/>
              <a:ext cx="115313" cy="92299"/>
            </a:xfrm>
            <a:custGeom>
              <a:avLst/>
              <a:gdLst/>
              <a:ahLst/>
              <a:cxnLst/>
              <a:rect l="l" t="t" r="r" b="b"/>
              <a:pathLst>
                <a:path w="5216" h="4175" extrusionOk="0">
                  <a:moveTo>
                    <a:pt x="0" y="1"/>
                  </a:moveTo>
                  <a:lnTo>
                    <a:pt x="0" y="523"/>
                  </a:lnTo>
                  <a:cubicBezTo>
                    <a:pt x="4" y="978"/>
                    <a:pt x="123" y="1427"/>
                    <a:pt x="350" y="1823"/>
                  </a:cubicBezTo>
                  <a:cubicBezTo>
                    <a:pt x="523" y="2131"/>
                    <a:pt x="759" y="2399"/>
                    <a:pt x="1043" y="2611"/>
                  </a:cubicBezTo>
                  <a:cubicBezTo>
                    <a:pt x="1043" y="3475"/>
                    <a:pt x="1744" y="4175"/>
                    <a:pt x="2608" y="4175"/>
                  </a:cubicBezTo>
                  <a:cubicBezTo>
                    <a:pt x="3472" y="4175"/>
                    <a:pt x="4173" y="3475"/>
                    <a:pt x="4173" y="2611"/>
                  </a:cubicBezTo>
                  <a:cubicBezTo>
                    <a:pt x="4455" y="2399"/>
                    <a:pt x="4691" y="2131"/>
                    <a:pt x="4866" y="1823"/>
                  </a:cubicBezTo>
                  <a:cubicBezTo>
                    <a:pt x="5092" y="1427"/>
                    <a:pt x="5212" y="978"/>
                    <a:pt x="5215" y="523"/>
                  </a:cubicBezTo>
                  <a:lnTo>
                    <a:pt x="52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9" name="Google Shape;27809;p69"/>
            <p:cNvSpPr/>
            <p:nvPr/>
          </p:nvSpPr>
          <p:spPr>
            <a:xfrm>
              <a:off x="4719393" y="2151165"/>
              <a:ext cx="393536" cy="133242"/>
            </a:xfrm>
            <a:custGeom>
              <a:avLst/>
              <a:gdLst/>
              <a:ahLst/>
              <a:cxnLst/>
              <a:rect l="l" t="t" r="r" b="b"/>
              <a:pathLst>
                <a:path w="17801" h="6027" extrusionOk="0">
                  <a:moveTo>
                    <a:pt x="6293" y="0"/>
                  </a:moveTo>
                  <a:lnTo>
                    <a:pt x="6293" y="4006"/>
                  </a:lnTo>
                  <a:cubicBezTo>
                    <a:pt x="5837" y="4133"/>
                    <a:pt x="5583" y="4415"/>
                    <a:pt x="5385" y="4634"/>
                  </a:cubicBezTo>
                  <a:cubicBezTo>
                    <a:pt x="5176" y="4867"/>
                    <a:pt x="5070" y="4984"/>
                    <a:pt x="4729" y="4984"/>
                  </a:cubicBezTo>
                  <a:cubicBezTo>
                    <a:pt x="4389" y="4984"/>
                    <a:pt x="4283" y="4867"/>
                    <a:pt x="4074" y="4634"/>
                  </a:cubicBezTo>
                  <a:cubicBezTo>
                    <a:pt x="3811" y="4342"/>
                    <a:pt x="3450" y="3941"/>
                    <a:pt x="2643" y="3941"/>
                  </a:cubicBezTo>
                  <a:cubicBezTo>
                    <a:pt x="1837" y="3941"/>
                    <a:pt x="1476" y="4342"/>
                    <a:pt x="1213" y="4634"/>
                  </a:cubicBezTo>
                  <a:cubicBezTo>
                    <a:pt x="1004" y="4867"/>
                    <a:pt x="898" y="4984"/>
                    <a:pt x="558" y="4984"/>
                  </a:cubicBezTo>
                  <a:lnTo>
                    <a:pt x="1" y="4984"/>
                  </a:lnTo>
                  <a:lnTo>
                    <a:pt x="1" y="6026"/>
                  </a:lnTo>
                  <a:lnTo>
                    <a:pt x="558" y="6026"/>
                  </a:lnTo>
                  <a:cubicBezTo>
                    <a:pt x="1363" y="6026"/>
                    <a:pt x="1725" y="5625"/>
                    <a:pt x="1987" y="5333"/>
                  </a:cubicBezTo>
                  <a:cubicBezTo>
                    <a:pt x="2196" y="5100"/>
                    <a:pt x="2302" y="4984"/>
                    <a:pt x="2643" y="4984"/>
                  </a:cubicBezTo>
                  <a:cubicBezTo>
                    <a:pt x="2985" y="4984"/>
                    <a:pt x="3089" y="5100"/>
                    <a:pt x="3298" y="5333"/>
                  </a:cubicBezTo>
                  <a:cubicBezTo>
                    <a:pt x="3561" y="5625"/>
                    <a:pt x="3922" y="6026"/>
                    <a:pt x="4729" y="6026"/>
                  </a:cubicBezTo>
                  <a:cubicBezTo>
                    <a:pt x="5535" y="6026"/>
                    <a:pt x="5896" y="5625"/>
                    <a:pt x="6159" y="5333"/>
                  </a:cubicBezTo>
                  <a:cubicBezTo>
                    <a:pt x="6368" y="5100"/>
                    <a:pt x="6474" y="4984"/>
                    <a:pt x="6816" y="4984"/>
                  </a:cubicBezTo>
                  <a:cubicBezTo>
                    <a:pt x="7156" y="4984"/>
                    <a:pt x="7264" y="5099"/>
                    <a:pt x="7472" y="5328"/>
                  </a:cubicBezTo>
                  <a:cubicBezTo>
                    <a:pt x="7732" y="5630"/>
                    <a:pt x="8098" y="6026"/>
                    <a:pt x="8901" y="6026"/>
                  </a:cubicBezTo>
                  <a:cubicBezTo>
                    <a:pt x="9704" y="6026"/>
                    <a:pt x="10070" y="5630"/>
                    <a:pt x="10330" y="5328"/>
                  </a:cubicBezTo>
                  <a:cubicBezTo>
                    <a:pt x="10381" y="5276"/>
                    <a:pt x="10424" y="5223"/>
                    <a:pt x="10466" y="5193"/>
                  </a:cubicBezTo>
                  <a:cubicBezTo>
                    <a:pt x="10601" y="5057"/>
                    <a:pt x="10715" y="4984"/>
                    <a:pt x="10976" y="4984"/>
                  </a:cubicBezTo>
                  <a:lnTo>
                    <a:pt x="10986" y="4984"/>
                  </a:lnTo>
                  <a:cubicBezTo>
                    <a:pt x="11328" y="4984"/>
                    <a:pt x="11433" y="5100"/>
                    <a:pt x="11642" y="5333"/>
                  </a:cubicBezTo>
                  <a:cubicBezTo>
                    <a:pt x="11906" y="5625"/>
                    <a:pt x="12267" y="6026"/>
                    <a:pt x="13073" y="6026"/>
                  </a:cubicBezTo>
                  <a:cubicBezTo>
                    <a:pt x="13879" y="6026"/>
                    <a:pt x="14240" y="5625"/>
                    <a:pt x="14502" y="5333"/>
                  </a:cubicBezTo>
                  <a:cubicBezTo>
                    <a:pt x="14713" y="5100"/>
                    <a:pt x="14817" y="4984"/>
                    <a:pt x="15158" y="4984"/>
                  </a:cubicBezTo>
                  <a:cubicBezTo>
                    <a:pt x="15500" y="4984"/>
                    <a:pt x="15604" y="5100"/>
                    <a:pt x="15814" y="5333"/>
                  </a:cubicBezTo>
                  <a:cubicBezTo>
                    <a:pt x="16076" y="5625"/>
                    <a:pt x="16437" y="6026"/>
                    <a:pt x="17244" y="6026"/>
                  </a:cubicBezTo>
                  <a:lnTo>
                    <a:pt x="17801" y="6026"/>
                  </a:lnTo>
                  <a:lnTo>
                    <a:pt x="17801" y="4984"/>
                  </a:lnTo>
                  <a:lnTo>
                    <a:pt x="17244" y="4984"/>
                  </a:lnTo>
                  <a:cubicBezTo>
                    <a:pt x="16903" y="4984"/>
                    <a:pt x="16798" y="4867"/>
                    <a:pt x="16589" y="4634"/>
                  </a:cubicBezTo>
                  <a:lnTo>
                    <a:pt x="16589" y="4635"/>
                  </a:lnTo>
                  <a:cubicBezTo>
                    <a:pt x="16325" y="4342"/>
                    <a:pt x="15965" y="3941"/>
                    <a:pt x="15158" y="3941"/>
                  </a:cubicBezTo>
                  <a:cubicBezTo>
                    <a:pt x="14352" y="3941"/>
                    <a:pt x="13991" y="4342"/>
                    <a:pt x="13728" y="4635"/>
                  </a:cubicBezTo>
                  <a:cubicBezTo>
                    <a:pt x="13518" y="4867"/>
                    <a:pt x="13413" y="4984"/>
                    <a:pt x="13073" y="4984"/>
                  </a:cubicBezTo>
                  <a:cubicBezTo>
                    <a:pt x="12731" y="4984"/>
                    <a:pt x="12626" y="4867"/>
                    <a:pt x="12417" y="4635"/>
                  </a:cubicBezTo>
                  <a:cubicBezTo>
                    <a:pt x="12219" y="4415"/>
                    <a:pt x="11965" y="4134"/>
                    <a:pt x="11508" y="4008"/>
                  </a:cubicBezTo>
                  <a:lnTo>
                    <a:pt x="11508" y="4"/>
                  </a:lnTo>
                  <a:cubicBezTo>
                    <a:pt x="10884" y="423"/>
                    <a:pt x="10169" y="687"/>
                    <a:pt x="9423" y="772"/>
                  </a:cubicBezTo>
                  <a:lnTo>
                    <a:pt x="9423" y="2898"/>
                  </a:lnTo>
                  <a:lnTo>
                    <a:pt x="8379" y="2898"/>
                  </a:lnTo>
                  <a:lnTo>
                    <a:pt x="8379" y="772"/>
                  </a:lnTo>
                  <a:cubicBezTo>
                    <a:pt x="7631" y="685"/>
                    <a:pt x="6916" y="422"/>
                    <a:pt x="62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0" name="Google Shape;27810;p69"/>
            <p:cNvSpPr/>
            <p:nvPr/>
          </p:nvSpPr>
          <p:spPr>
            <a:xfrm>
              <a:off x="4996861" y="2046391"/>
              <a:ext cx="116086" cy="127914"/>
            </a:xfrm>
            <a:custGeom>
              <a:avLst/>
              <a:gdLst/>
              <a:ahLst/>
              <a:cxnLst/>
              <a:rect l="l" t="t" r="r" b="b"/>
              <a:pathLst>
                <a:path w="5251" h="5786" extrusionOk="0">
                  <a:moveTo>
                    <a:pt x="1043" y="0"/>
                  </a:moveTo>
                  <a:lnTo>
                    <a:pt x="1043" y="858"/>
                  </a:lnTo>
                  <a:cubicBezTo>
                    <a:pt x="1042" y="1924"/>
                    <a:pt x="673" y="2956"/>
                    <a:pt x="1" y="3781"/>
                  </a:cubicBezTo>
                  <a:lnTo>
                    <a:pt x="1" y="5785"/>
                  </a:lnTo>
                  <a:cubicBezTo>
                    <a:pt x="267" y="5645"/>
                    <a:pt x="593" y="5552"/>
                    <a:pt x="1002" y="5552"/>
                  </a:cubicBezTo>
                  <a:cubicBezTo>
                    <a:pt x="2832" y="5552"/>
                    <a:pt x="3731" y="4318"/>
                    <a:pt x="4053" y="3432"/>
                  </a:cubicBezTo>
                  <a:cubicBezTo>
                    <a:pt x="4175" y="3452"/>
                    <a:pt x="4299" y="3464"/>
                    <a:pt x="4424" y="3465"/>
                  </a:cubicBezTo>
                  <a:lnTo>
                    <a:pt x="5251" y="3465"/>
                  </a:lnTo>
                  <a:lnTo>
                    <a:pt x="5251" y="2423"/>
                  </a:lnTo>
                  <a:lnTo>
                    <a:pt x="4424" y="2423"/>
                  </a:lnTo>
                  <a:cubicBezTo>
                    <a:pt x="4052" y="2423"/>
                    <a:pt x="3678" y="2284"/>
                    <a:pt x="3411" y="2038"/>
                  </a:cubicBezTo>
                  <a:lnTo>
                    <a:pt x="10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1" name="Google Shape;27811;p69"/>
            <p:cNvSpPr/>
            <p:nvPr/>
          </p:nvSpPr>
          <p:spPr>
            <a:xfrm>
              <a:off x="4719393" y="2046458"/>
              <a:ext cx="116086" cy="127759"/>
            </a:xfrm>
            <a:custGeom>
              <a:avLst/>
              <a:gdLst/>
              <a:ahLst/>
              <a:cxnLst/>
              <a:rect l="l" t="t" r="r" b="b"/>
              <a:pathLst>
                <a:path w="5251" h="5779" extrusionOk="0">
                  <a:moveTo>
                    <a:pt x="4208" y="1"/>
                  </a:moveTo>
                  <a:lnTo>
                    <a:pt x="1839" y="2040"/>
                  </a:lnTo>
                  <a:cubicBezTo>
                    <a:pt x="1564" y="2284"/>
                    <a:pt x="1208" y="2420"/>
                    <a:pt x="841" y="2420"/>
                  </a:cubicBezTo>
                  <a:cubicBezTo>
                    <a:pt x="836" y="2420"/>
                    <a:pt x="832" y="2420"/>
                    <a:pt x="828" y="2420"/>
                  </a:cubicBezTo>
                  <a:lnTo>
                    <a:pt x="1" y="2420"/>
                  </a:lnTo>
                  <a:lnTo>
                    <a:pt x="1" y="3462"/>
                  </a:lnTo>
                  <a:lnTo>
                    <a:pt x="828" y="3462"/>
                  </a:lnTo>
                  <a:cubicBezTo>
                    <a:pt x="952" y="3461"/>
                    <a:pt x="1077" y="3449"/>
                    <a:pt x="1202" y="3429"/>
                  </a:cubicBezTo>
                  <a:cubicBezTo>
                    <a:pt x="1524" y="4321"/>
                    <a:pt x="2428" y="5549"/>
                    <a:pt x="4250" y="5549"/>
                  </a:cubicBezTo>
                  <a:cubicBezTo>
                    <a:pt x="4658" y="5549"/>
                    <a:pt x="4986" y="5640"/>
                    <a:pt x="5251" y="5779"/>
                  </a:cubicBezTo>
                  <a:lnTo>
                    <a:pt x="5251" y="3782"/>
                  </a:lnTo>
                  <a:cubicBezTo>
                    <a:pt x="4577" y="2954"/>
                    <a:pt x="4210" y="1921"/>
                    <a:pt x="4208" y="855"/>
                  </a:cubicBezTo>
                  <a:lnTo>
                    <a:pt x="42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2" name="Google Shape;27812;p69"/>
            <p:cNvSpPr/>
            <p:nvPr/>
          </p:nvSpPr>
          <p:spPr>
            <a:xfrm>
              <a:off x="4835465" y="2024260"/>
              <a:ext cx="161407" cy="121790"/>
            </a:xfrm>
            <a:custGeom>
              <a:avLst/>
              <a:gdLst/>
              <a:ahLst/>
              <a:cxnLst/>
              <a:rect l="l" t="t" r="r" b="b"/>
              <a:pathLst>
                <a:path w="7301" h="5509" extrusionOk="0">
                  <a:moveTo>
                    <a:pt x="237" y="0"/>
                  </a:moveTo>
                  <a:cubicBezTo>
                    <a:pt x="85" y="245"/>
                    <a:pt x="2" y="527"/>
                    <a:pt x="1" y="816"/>
                  </a:cubicBezTo>
                  <a:lnTo>
                    <a:pt x="1" y="1859"/>
                  </a:lnTo>
                  <a:cubicBezTo>
                    <a:pt x="1" y="2911"/>
                    <a:pt x="446" y="3903"/>
                    <a:pt x="1216" y="4572"/>
                  </a:cubicBezTo>
                  <a:cubicBezTo>
                    <a:pt x="1907" y="5196"/>
                    <a:pt x="2779" y="5509"/>
                    <a:pt x="3651" y="5509"/>
                  </a:cubicBezTo>
                  <a:cubicBezTo>
                    <a:pt x="4520" y="5509"/>
                    <a:pt x="5389" y="5199"/>
                    <a:pt x="6079" y="4578"/>
                  </a:cubicBezTo>
                  <a:cubicBezTo>
                    <a:pt x="6855" y="3901"/>
                    <a:pt x="7301" y="2911"/>
                    <a:pt x="7301" y="1859"/>
                  </a:cubicBezTo>
                  <a:lnTo>
                    <a:pt x="7301" y="816"/>
                  </a:lnTo>
                  <a:cubicBezTo>
                    <a:pt x="7299" y="527"/>
                    <a:pt x="7216" y="246"/>
                    <a:pt x="7065" y="0"/>
                  </a:cubicBezTo>
                  <a:cubicBezTo>
                    <a:pt x="6996" y="189"/>
                    <a:pt x="6913" y="371"/>
                    <a:pt x="6817" y="545"/>
                  </a:cubicBezTo>
                  <a:cubicBezTo>
                    <a:pt x="6651" y="839"/>
                    <a:pt x="6445" y="1107"/>
                    <a:pt x="6204" y="1343"/>
                  </a:cubicBezTo>
                  <a:cubicBezTo>
                    <a:pt x="5960" y="2529"/>
                    <a:pt x="4907" y="3424"/>
                    <a:pt x="3649" y="3424"/>
                  </a:cubicBezTo>
                  <a:cubicBezTo>
                    <a:pt x="2393" y="3424"/>
                    <a:pt x="1340" y="2529"/>
                    <a:pt x="1096" y="1343"/>
                  </a:cubicBezTo>
                  <a:cubicBezTo>
                    <a:pt x="857" y="1107"/>
                    <a:pt x="651" y="839"/>
                    <a:pt x="485" y="545"/>
                  </a:cubicBezTo>
                  <a:cubicBezTo>
                    <a:pt x="387" y="371"/>
                    <a:pt x="304" y="189"/>
                    <a:pt x="2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7813" name="Google Shape;27813;p69"/>
          <p:cNvCxnSpPr>
            <a:cxnSpLocks/>
            <a:stCxn id="27818" idx="3"/>
            <a:endCxn id="27779" idx="2"/>
          </p:cNvCxnSpPr>
          <p:nvPr/>
        </p:nvCxnSpPr>
        <p:spPr>
          <a:xfrm flipV="1">
            <a:off x="2710053" y="1272228"/>
            <a:ext cx="591254" cy="400639"/>
          </a:xfrm>
          <a:prstGeom prst="straightConnector1">
            <a:avLst/>
          </a:prstGeom>
          <a:noFill/>
          <a:ln w="9525" cap="flat" cmpd="sng">
            <a:solidFill>
              <a:schemeClr val="lt2"/>
            </a:solidFill>
            <a:prstDash val="solid"/>
            <a:round/>
            <a:headEnd type="oval" w="med" len="med"/>
            <a:tailEnd type="none" w="med" len="med"/>
          </a:ln>
        </p:spPr>
      </p:cxnSp>
      <p:cxnSp>
        <p:nvCxnSpPr>
          <p:cNvPr id="27814" name="Google Shape;27814;p69"/>
          <p:cNvCxnSpPr>
            <a:cxnSpLocks/>
            <a:stCxn id="27824" idx="1"/>
          </p:cNvCxnSpPr>
          <p:nvPr/>
        </p:nvCxnSpPr>
        <p:spPr>
          <a:xfrm flipH="1" flipV="1">
            <a:off x="5653553" y="1214879"/>
            <a:ext cx="757211" cy="531258"/>
          </a:xfrm>
          <a:prstGeom prst="straightConnector1">
            <a:avLst/>
          </a:prstGeom>
          <a:noFill/>
          <a:ln w="9525" cap="flat" cmpd="sng">
            <a:solidFill>
              <a:schemeClr val="lt2"/>
            </a:solidFill>
            <a:prstDash val="solid"/>
            <a:round/>
            <a:headEnd type="oval" w="med" len="med"/>
            <a:tailEnd type="none" w="med" len="med"/>
          </a:ln>
        </p:spPr>
      </p:cxnSp>
      <p:cxnSp>
        <p:nvCxnSpPr>
          <p:cNvPr id="27815" name="Google Shape;27815;p69"/>
          <p:cNvCxnSpPr>
            <a:cxnSpLocks/>
            <a:stCxn id="27789" idx="3"/>
            <a:endCxn id="27820" idx="3"/>
          </p:cNvCxnSpPr>
          <p:nvPr/>
        </p:nvCxnSpPr>
        <p:spPr>
          <a:xfrm flipH="1">
            <a:off x="2453126" y="3026242"/>
            <a:ext cx="573558" cy="381113"/>
          </a:xfrm>
          <a:prstGeom prst="straightConnector1">
            <a:avLst/>
          </a:prstGeom>
          <a:noFill/>
          <a:ln w="9525" cap="flat" cmpd="sng">
            <a:solidFill>
              <a:schemeClr val="lt2"/>
            </a:solidFill>
            <a:prstDash val="solid"/>
            <a:round/>
            <a:headEnd type="none" w="med" len="med"/>
            <a:tailEnd type="oval" w="med" len="med"/>
          </a:ln>
        </p:spPr>
      </p:cxnSp>
      <p:cxnSp>
        <p:nvCxnSpPr>
          <p:cNvPr id="27816" name="Google Shape;27816;p69"/>
          <p:cNvCxnSpPr>
            <a:cxnSpLocks/>
            <a:stCxn id="31" idx="1"/>
            <a:endCxn id="27803" idx="5"/>
          </p:cNvCxnSpPr>
          <p:nvPr/>
        </p:nvCxnSpPr>
        <p:spPr>
          <a:xfrm flipH="1" flipV="1">
            <a:off x="6114833" y="3084743"/>
            <a:ext cx="265236" cy="364872"/>
          </a:xfrm>
          <a:prstGeom prst="straightConnector1">
            <a:avLst/>
          </a:prstGeom>
          <a:noFill/>
          <a:ln w="9525" cap="flat" cmpd="sng">
            <a:solidFill>
              <a:schemeClr val="lt2"/>
            </a:solidFill>
            <a:prstDash val="solid"/>
            <a:round/>
            <a:headEnd type="oval" w="med" len="med"/>
            <a:tailEnd type="none" w="med" len="med"/>
          </a:ln>
        </p:spPr>
      </p:cxnSp>
      <p:sp>
        <p:nvSpPr>
          <p:cNvPr id="5" name="Google Shape;27779;p69">
            <a:extLst>
              <a:ext uri="{FF2B5EF4-FFF2-40B4-BE49-F238E27FC236}">
                <a16:creationId xmlns:a16="http://schemas.microsoft.com/office/drawing/2014/main" xmlns="" id="{12709058-2F56-9D4D-1059-2888865A6163}"/>
              </a:ext>
            </a:extLst>
          </p:cNvPr>
          <p:cNvSpPr/>
          <p:nvPr/>
        </p:nvSpPr>
        <p:spPr>
          <a:xfrm>
            <a:off x="4285500" y="3359435"/>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 name="Google Shape;27813;p69">
            <a:extLst>
              <a:ext uri="{FF2B5EF4-FFF2-40B4-BE49-F238E27FC236}">
                <a16:creationId xmlns:a16="http://schemas.microsoft.com/office/drawing/2014/main" xmlns="" id="{5549FCC1-00D3-6E76-551A-FC3EC0AC9469}"/>
              </a:ext>
            </a:extLst>
          </p:cNvPr>
          <p:cNvCxnSpPr>
            <a:cxnSpLocks/>
            <a:stCxn id="27822" idx="0"/>
            <a:endCxn id="5" idx="4"/>
          </p:cNvCxnSpPr>
          <p:nvPr/>
        </p:nvCxnSpPr>
        <p:spPr>
          <a:xfrm flipV="1">
            <a:off x="4572000" y="4013135"/>
            <a:ext cx="40200" cy="358070"/>
          </a:xfrm>
          <a:prstGeom prst="straightConnector1">
            <a:avLst/>
          </a:prstGeom>
          <a:noFill/>
          <a:ln w="9525" cap="flat" cmpd="sng">
            <a:solidFill>
              <a:schemeClr val="lt2"/>
            </a:solidFill>
            <a:prstDash val="solid"/>
            <a:round/>
            <a:headEnd type="oval" w="med" len="med"/>
            <a:tailEnd type="none" w="med" len="med"/>
          </a:ln>
        </p:spPr>
      </p:cxnSp>
      <p:sp>
        <p:nvSpPr>
          <p:cNvPr id="17" name="TextBox 16">
            <a:extLst>
              <a:ext uri="{FF2B5EF4-FFF2-40B4-BE49-F238E27FC236}">
                <a16:creationId xmlns:a16="http://schemas.microsoft.com/office/drawing/2014/main" xmlns="" id="{2EF92DBD-E5E3-8A4C-8331-8186FDB6393E}"/>
              </a:ext>
            </a:extLst>
          </p:cNvPr>
          <p:cNvSpPr txBox="1"/>
          <p:nvPr/>
        </p:nvSpPr>
        <p:spPr>
          <a:xfrm>
            <a:off x="704258" y="116962"/>
            <a:ext cx="8107959" cy="400110"/>
          </a:xfrm>
          <a:prstGeom prst="rect">
            <a:avLst/>
          </a:prstGeom>
          <a:noFill/>
        </p:spPr>
        <p:txBody>
          <a:bodyPr wrap="square">
            <a:spAutoFit/>
          </a:bodyPr>
          <a:lstStyle/>
          <a:p>
            <a:r>
              <a:rPr lang="en-US" sz="2000" b="1" dirty="0" err="1">
                <a:solidFill>
                  <a:schemeClr val="tx2"/>
                </a:solidFill>
              </a:rPr>
              <a:t>Nhiệm</a:t>
            </a:r>
            <a:r>
              <a:rPr lang="en-US" sz="2000" b="1" dirty="0">
                <a:solidFill>
                  <a:schemeClr val="tx2"/>
                </a:solidFill>
              </a:rPr>
              <a:t> </a:t>
            </a:r>
            <a:r>
              <a:rPr lang="en-US" sz="2000" b="1" dirty="0" err="1">
                <a:solidFill>
                  <a:schemeClr val="tx2"/>
                </a:solidFill>
              </a:rPr>
              <a:t>vụ</a:t>
            </a:r>
            <a:r>
              <a:rPr lang="en-US" sz="2000" b="1" dirty="0">
                <a:solidFill>
                  <a:schemeClr val="tx2"/>
                </a:solidFill>
              </a:rPr>
              <a:t> 1: </a:t>
            </a:r>
            <a:r>
              <a:rPr lang="en-US" sz="2000" b="1" dirty="0" err="1">
                <a:solidFill>
                  <a:schemeClr val="tx2"/>
                </a:solidFill>
              </a:rPr>
              <a:t>Em</a:t>
            </a:r>
            <a:r>
              <a:rPr lang="en-US" sz="2000" b="1" dirty="0">
                <a:solidFill>
                  <a:schemeClr val="tx2"/>
                </a:solidFill>
              </a:rPr>
              <a:t> </a:t>
            </a:r>
            <a:r>
              <a:rPr lang="en-US" sz="2000" b="1" dirty="0" err="1">
                <a:solidFill>
                  <a:schemeClr val="tx2"/>
                </a:solidFill>
              </a:rPr>
              <a:t>hãy</a:t>
            </a:r>
            <a:r>
              <a:rPr lang="en-US" sz="2000" b="1" dirty="0">
                <a:solidFill>
                  <a:schemeClr val="tx2"/>
                </a:solidFill>
              </a:rPr>
              <a:t> </a:t>
            </a:r>
            <a:r>
              <a:rPr lang="en-US" sz="2000" b="1" dirty="0" err="1">
                <a:solidFill>
                  <a:schemeClr val="tx2"/>
                </a:solidFill>
              </a:rPr>
              <a:t>bày</a:t>
            </a:r>
            <a:r>
              <a:rPr lang="en-US" sz="2000" b="1" dirty="0">
                <a:solidFill>
                  <a:schemeClr val="tx2"/>
                </a:solidFill>
              </a:rPr>
              <a:t> </a:t>
            </a:r>
            <a:r>
              <a:rPr lang="en-US" sz="2000" b="1" dirty="0" err="1">
                <a:solidFill>
                  <a:schemeClr val="tx2"/>
                </a:solidFill>
              </a:rPr>
              <a:t>tỏ</a:t>
            </a:r>
            <a:r>
              <a:rPr lang="en-US" sz="2000" b="1" dirty="0">
                <a:solidFill>
                  <a:schemeClr val="tx2"/>
                </a:solidFill>
              </a:rPr>
              <a:t> </a:t>
            </a:r>
            <a:r>
              <a:rPr lang="en-US" sz="2000" b="1" dirty="0" err="1">
                <a:solidFill>
                  <a:schemeClr val="tx2"/>
                </a:solidFill>
              </a:rPr>
              <a:t>quan</a:t>
            </a:r>
            <a:r>
              <a:rPr lang="en-US" sz="2000" b="1" dirty="0">
                <a:solidFill>
                  <a:schemeClr val="tx2"/>
                </a:solidFill>
              </a:rPr>
              <a:t> </a:t>
            </a:r>
            <a:r>
              <a:rPr lang="en-US" sz="2000" b="1" dirty="0" err="1">
                <a:solidFill>
                  <a:schemeClr val="tx2"/>
                </a:solidFill>
              </a:rPr>
              <a:t>điểm</a:t>
            </a:r>
            <a:r>
              <a:rPr lang="en-US" sz="2000" b="1" dirty="0">
                <a:solidFill>
                  <a:schemeClr val="tx2"/>
                </a:solidFill>
              </a:rPr>
              <a:t> </a:t>
            </a:r>
            <a:r>
              <a:rPr lang="en-US" sz="2000" b="1" dirty="0" err="1">
                <a:solidFill>
                  <a:schemeClr val="tx2"/>
                </a:solidFill>
              </a:rPr>
              <a:t>đối</a:t>
            </a:r>
            <a:r>
              <a:rPr lang="en-US" sz="2000" b="1" dirty="0">
                <a:solidFill>
                  <a:schemeClr val="tx2"/>
                </a:solidFill>
              </a:rPr>
              <a:t> </a:t>
            </a:r>
            <a:r>
              <a:rPr lang="en-US" sz="2000" b="1" dirty="0" err="1">
                <a:solidFill>
                  <a:schemeClr val="tx2"/>
                </a:solidFill>
              </a:rPr>
              <a:t>với</a:t>
            </a:r>
            <a:r>
              <a:rPr lang="en-US" sz="2000" b="1" dirty="0">
                <a:solidFill>
                  <a:schemeClr val="tx2"/>
                </a:solidFill>
              </a:rPr>
              <a:t> </a:t>
            </a:r>
            <a:r>
              <a:rPr lang="en-US" sz="2000" b="1" dirty="0" err="1">
                <a:solidFill>
                  <a:schemeClr val="tx2"/>
                </a:solidFill>
              </a:rPr>
              <a:t>những</a:t>
            </a:r>
            <a:r>
              <a:rPr lang="en-US" sz="2000" b="1" dirty="0">
                <a:solidFill>
                  <a:schemeClr val="tx2"/>
                </a:solidFill>
              </a:rPr>
              <a:t> ý </a:t>
            </a:r>
            <a:r>
              <a:rPr lang="en-US" sz="2000" b="1" dirty="0" err="1">
                <a:solidFill>
                  <a:schemeClr val="tx2"/>
                </a:solidFill>
              </a:rPr>
              <a:t>kiến</a:t>
            </a:r>
            <a:r>
              <a:rPr lang="en-US" sz="2000" b="1" dirty="0">
                <a:solidFill>
                  <a:schemeClr val="tx2"/>
                </a:solidFill>
              </a:rPr>
              <a:t> </a:t>
            </a:r>
            <a:r>
              <a:rPr lang="en-US" sz="2000" b="1" dirty="0" err="1">
                <a:solidFill>
                  <a:schemeClr val="tx2"/>
                </a:solidFill>
              </a:rPr>
              <a:t>sau</a:t>
            </a:r>
            <a:r>
              <a:rPr lang="en-US" sz="2000" b="1" dirty="0">
                <a:solidFill>
                  <a:schemeClr val="tx2"/>
                </a:solidFill>
              </a:rPr>
              <a:t>.</a:t>
            </a:r>
          </a:p>
        </p:txBody>
      </p:sp>
      <p:grpSp>
        <p:nvGrpSpPr>
          <p:cNvPr id="26" name="Google Shape;27215;p54">
            <a:extLst>
              <a:ext uri="{FF2B5EF4-FFF2-40B4-BE49-F238E27FC236}">
                <a16:creationId xmlns:a16="http://schemas.microsoft.com/office/drawing/2014/main" xmlns="" id="{D4E4BF25-019F-8659-2F7E-2B44B28B9A0A}"/>
              </a:ext>
            </a:extLst>
          </p:cNvPr>
          <p:cNvGrpSpPr/>
          <p:nvPr/>
        </p:nvGrpSpPr>
        <p:grpSpPr>
          <a:xfrm>
            <a:off x="4426033" y="3512087"/>
            <a:ext cx="372334" cy="372367"/>
            <a:chOff x="4709577" y="3071423"/>
            <a:chExt cx="403351" cy="403388"/>
          </a:xfrm>
        </p:grpSpPr>
        <p:sp>
          <p:nvSpPr>
            <p:cNvPr id="27" name="Google Shape;27216;p54">
              <a:extLst>
                <a:ext uri="{FF2B5EF4-FFF2-40B4-BE49-F238E27FC236}">
                  <a16:creationId xmlns:a16="http://schemas.microsoft.com/office/drawing/2014/main" xmlns="" id="{D6DB0544-6D84-1A74-80F0-EC4435A8E592}"/>
                </a:ext>
              </a:extLst>
            </p:cNvPr>
            <p:cNvSpPr/>
            <p:nvPr/>
          </p:nvSpPr>
          <p:spPr>
            <a:xfrm>
              <a:off x="4709577" y="3309336"/>
              <a:ext cx="403351" cy="165475"/>
            </a:xfrm>
            <a:custGeom>
              <a:avLst/>
              <a:gdLst/>
              <a:ahLst/>
              <a:cxnLst/>
              <a:rect l="l" t="t" r="r" b="b"/>
              <a:pathLst>
                <a:path w="18245" h="7485" extrusionOk="0">
                  <a:moveTo>
                    <a:pt x="4312" y="4277"/>
                  </a:moveTo>
                  <a:lnTo>
                    <a:pt x="4312" y="6415"/>
                  </a:lnTo>
                  <a:lnTo>
                    <a:pt x="3242" y="6415"/>
                  </a:lnTo>
                  <a:lnTo>
                    <a:pt x="3242" y="4277"/>
                  </a:lnTo>
                  <a:close/>
                  <a:moveTo>
                    <a:pt x="10726" y="1069"/>
                  </a:moveTo>
                  <a:lnTo>
                    <a:pt x="10726" y="4277"/>
                  </a:lnTo>
                  <a:lnTo>
                    <a:pt x="12864" y="4277"/>
                  </a:lnTo>
                  <a:lnTo>
                    <a:pt x="12864" y="6415"/>
                  </a:lnTo>
                  <a:lnTo>
                    <a:pt x="11641" y="6415"/>
                  </a:lnTo>
                  <a:lnTo>
                    <a:pt x="11285" y="5345"/>
                  </a:lnTo>
                  <a:lnTo>
                    <a:pt x="6959" y="5345"/>
                  </a:lnTo>
                  <a:lnTo>
                    <a:pt x="6603" y="6415"/>
                  </a:lnTo>
                  <a:lnTo>
                    <a:pt x="5380" y="6415"/>
                  </a:lnTo>
                  <a:lnTo>
                    <a:pt x="5380" y="4277"/>
                  </a:lnTo>
                  <a:lnTo>
                    <a:pt x="7518" y="4277"/>
                  </a:lnTo>
                  <a:lnTo>
                    <a:pt x="7518" y="1069"/>
                  </a:lnTo>
                  <a:close/>
                  <a:moveTo>
                    <a:pt x="15002" y="4277"/>
                  </a:moveTo>
                  <a:lnTo>
                    <a:pt x="15002" y="6415"/>
                  </a:lnTo>
                  <a:lnTo>
                    <a:pt x="13932" y="6415"/>
                  </a:lnTo>
                  <a:lnTo>
                    <a:pt x="13932" y="4277"/>
                  </a:lnTo>
                  <a:close/>
                  <a:moveTo>
                    <a:pt x="2174" y="1"/>
                  </a:moveTo>
                  <a:lnTo>
                    <a:pt x="2174" y="3207"/>
                  </a:lnTo>
                  <a:lnTo>
                    <a:pt x="1104" y="3207"/>
                  </a:lnTo>
                  <a:lnTo>
                    <a:pt x="1104" y="4277"/>
                  </a:lnTo>
                  <a:lnTo>
                    <a:pt x="2174" y="4277"/>
                  </a:lnTo>
                  <a:lnTo>
                    <a:pt x="2174" y="6415"/>
                  </a:lnTo>
                  <a:lnTo>
                    <a:pt x="1" y="6415"/>
                  </a:lnTo>
                  <a:lnTo>
                    <a:pt x="1" y="7484"/>
                  </a:lnTo>
                  <a:lnTo>
                    <a:pt x="18245" y="7484"/>
                  </a:lnTo>
                  <a:lnTo>
                    <a:pt x="18245" y="6415"/>
                  </a:lnTo>
                  <a:lnTo>
                    <a:pt x="16070" y="6415"/>
                  </a:lnTo>
                  <a:lnTo>
                    <a:pt x="16070" y="4277"/>
                  </a:lnTo>
                  <a:lnTo>
                    <a:pt x="17140" y="4277"/>
                  </a:lnTo>
                  <a:lnTo>
                    <a:pt x="17140" y="3207"/>
                  </a:lnTo>
                  <a:lnTo>
                    <a:pt x="16070" y="3207"/>
                  </a:lnTo>
                  <a:lnTo>
                    <a:pt x="160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217;p54">
              <a:extLst>
                <a:ext uri="{FF2B5EF4-FFF2-40B4-BE49-F238E27FC236}">
                  <a16:creationId xmlns:a16="http://schemas.microsoft.com/office/drawing/2014/main" xmlns="" id="{B893C063-DB25-2FF7-608D-B3DA82D1CFA4}"/>
                </a:ext>
              </a:extLst>
            </p:cNvPr>
            <p:cNvSpPr/>
            <p:nvPr/>
          </p:nvSpPr>
          <p:spPr>
            <a:xfrm>
              <a:off x="4899427" y="3356605"/>
              <a:ext cx="23655" cy="47288"/>
            </a:xfrm>
            <a:custGeom>
              <a:avLst/>
              <a:gdLst/>
              <a:ahLst/>
              <a:cxnLst/>
              <a:rect l="l" t="t" r="r" b="b"/>
              <a:pathLst>
                <a:path w="1070" h="2139" extrusionOk="0">
                  <a:moveTo>
                    <a:pt x="1" y="1"/>
                  </a:moveTo>
                  <a:lnTo>
                    <a:pt x="1" y="2139"/>
                  </a:lnTo>
                  <a:lnTo>
                    <a:pt x="1069" y="2139"/>
                  </a:lnTo>
                  <a:lnTo>
                    <a:pt x="10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218;p54">
              <a:extLst>
                <a:ext uri="{FF2B5EF4-FFF2-40B4-BE49-F238E27FC236}">
                  <a16:creationId xmlns:a16="http://schemas.microsoft.com/office/drawing/2014/main" xmlns="" id="{86441206-890D-0498-E0B3-CBA4FA27C468}"/>
                </a:ext>
              </a:extLst>
            </p:cNvPr>
            <p:cNvSpPr/>
            <p:nvPr/>
          </p:nvSpPr>
          <p:spPr>
            <a:xfrm>
              <a:off x="4723992" y="3071423"/>
              <a:ext cx="374501" cy="214288"/>
            </a:xfrm>
            <a:custGeom>
              <a:avLst/>
              <a:gdLst/>
              <a:ahLst/>
              <a:cxnLst/>
              <a:rect l="l" t="t" r="r" b="b"/>
              <a:pathLst>
                <a:path w="16940" h="9693" extrusionOk="0">
                  <a:moveTo>
                    <a:pt x="6866" y="3278"/>
                  </a:moveTo>
                  <a:lnTo>
                    <a:pt x="6866" y="4346"/>
                  </a:lnTo>
                  <a:lnTo>
                    <a:pt x="4728" y="4346"/>
                  </a:lnTo>
                  <a:lnTo>
                    <a:pt x="4728" y="3278"/>
                  </a:lnTo>
                  <a:close/>
                  <a:moveTo>
                    <a:pt x="9004" y="5416"/>
                  </a:moveTo>
                  <a:lnTo>
                    <a:pt x="9004" y="6484"/>
                  </a:lnTo>
                  <a:lnTo>
                    <a:pt x="5798" y="6484"/>
                  </a:lnTo>
                  <a:lnTo>
                    <a:pt x="5798" y="5416"/>
                  </a:lnTo>
                  <a:close/>
                  <a:moveTo>
                    <a:pt x="12212" y="7554"/>
                  </a:moveTo>
                  <a:lnTo>
                    <a:pt x="12212" y="8622"/>
                  </a:lnTo>
                  <a:lnTo>
                    <a:pt x="10074" y="8622"/>
                  </a:lnTo>
                  <a:lnTo>
                    <a:pt x="10074" y="7554"/>
                  </a:lnTo>
                  <a:close/>
                  <a:moveTo>
                    <a:pt x="1522" y="0"/>
                  </a:moveTo>
                  <a:lnTo>
                    <a:pt x="1522" y="605"/>
                  </a:lnTo>
                  <a:cubicBezTo>
                    <a:pt x="1522" y="1301"/>
                    <a:pt x="1971" y="1889"/>
                    <a:pt x="2590" y="2111"/>
                  </a:cubicBezTo>
                  <a:lnTo>
                    <a:pt x="2590" y="2390"/>
                  </a:lnTo>
                  <a:cubicBezTo>
                    <a:pt x="2593" y="4608"/>
                    <a:pt x="1934" y="6777"/>
                    <a:pt x="700" y="8619"/>
                  </a:cubicBezTo>
                  <a:lnTo>
                    <a:pt x="700" y="8621"/>
                  </a:lnTo>
                  <a:lnTo>
                    <a:pt x="0" y="9692"/>
                  </a:lnTo>
                  <a:lnTo>
                    <a:pt x="16940" y="9692"/>
                  </a:lnTo>
                  <a:lnTo>
                    <a:pt x="16237" y="8614"/>
                  </a:lnTo>
                  <a:cubicBezTo>
                    <a:pt x="15005" y="6773"/>
                    <a:pt x="14348" y="4607"/>
                    <a:pt x="14350" y="2392"/>
                  </a:cubicBezTo>
                  <a:lnTo>
                    <a:pt x="14350" y="2113"/>
                  </a:lnTo>
                  <a:cubicBezTo>
                    <a:pt x="14971" y="1891"/>
                    <a:pt x="15420" y="1303"/>
                    <a:pt x="15420" y="607"/>
                  </a:cubicBezTo>
                  <a:lnTo>
                    <a:pt x="15420" y="0"/>
                  </a:lnTo>
                  <a:lnTo>
                    <a:pt x="14350" y="0"/>
                  </a:lnTo>
                  <a:lnTo>
                    <a:pt x="14350" y="607"/>
                  </a:lnTo>
                  <a:cubicBezTo>
                    <a:pt x="14350" y="902"/>
                    <a:pt x="14110" y="1140"/>
                    <a:pt x="13815" y="1140"/>
                  </a:cubicBezTo>
                  <a:lnTo>
                    <a:pt x="12212" y="1140"/>
                  </a:lnTo>
                  <a:lnTo>
                    <a:pt x="12212" y="0"/>
                  </a:lnTo>
                  <a:lnTo>
                    <a:pt x="11142" y="0"/>
                  </a:lnTo>
                  <a:lnTo>
                    <a:pt x="11142" y="1140"/>
                  </a:lnTo>
                  <a:lnTo>
                    <a:pt x="9004" y="1140"/>
                  </a:lnTo>
                  <a:lnTo>
                    <a:pt x="9004" y="0"/>
                  </a:lnTo>
                  <a:lnTo>
                    <a:pt x="7936" y="0"/>
                  </a:lnTo>
                  <a:lnTo>
                    <a:pt x="7936" y="1140"/>
                  </a:lnTo>
                  <a:lnTo>
                    <a:pt x="5798" y="1140"/>
                  </a:lnTo>
                  <a:lnTo>
                    <a:pt x="5798" y="0"/>
                  </a:lnTo>
                  <a:lnTo>
                    <a:pt x="4728" y="0"/>
                  </a:lnTo>
                  <a:lnTo>
                    <a:pt x="4728" y="1140"/>
                  </a:lnTo>
                  <a:lnTo>
                    <a:pt x="3125" y="1140"/>
                  </a:lnTo>
                  <a:cubicBezTo>
                    <a:pt x="2830" y="1140"/>
                    <a:pt x="2590" y="901"/>
                    <a:pt x="2590" y="605"/>
                  </a:cubicBezTo>
                  <a:lnTo>
                    <a:pt x="25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TextBox 30">
            <a:extLst>
              <a:ext uri="{FF2B5EF4-FFF2-40B4-BE49-F238E27FC236}">
                <a16:creationId xmlns:a16="http://schemas.microsoft.com/office/drawing/2014/main" xmlns="" id="{A8957911-E92A-8A9B-4DAC-519B0DFC57FE}"/>
              </a:ext>
            </a:extLst>
          </p:cNvPr>
          <p:cNvSpPr txBox="1"/>
          <p:nvPr/>
        </p:nvSpPr>
        <p:spPr>
          <a:xfrm>
            <a:off x="6380069" y="2886095"/>
            <a:ext cx="2605800" cy="1127040"/>
          </a:xfrm>
          <a:prstGeom prst="rect">
            <a:avLst/>
          </a:prstGeom>
          <a:solidFill>
            <a:schemeClr val="accent4">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e) </a:t>
            </a:r>
            <a:r>
              <a:rPr lang="en-US" sz="1600" dirty="0" err="1">
                <a:effectLst/>
                <a:latin typeface="+mj-lt"/>
                <a:ea typeface="Arial" panose="020B0604020202020204" pitchFamily="34" charset="0"/>
                <a:cs typeface="Arial" panose="020B0604020202020204" pitchFamily="34" charset="0"/>
              </a:rPr>
              <a:t>Sử</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dụng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pha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trộn</a:t>
            </a:r>
            <a:r>
              <a:rPr lang="en-US" sz="1600" dirty="0">
                <a:effectLst/>
                <a:latin typeface="+mj-lt"/>
                <a:ea typeface="Arial" panose="020B0604020202020204" pitchFamily="34" charset="0"/>
                <a:cs typeface="Arial" panose="020B0604020202020204" pitchFamily="34" charset="0"/>
              </a:rPr>
              <a:t> nhiều </a:t>
            </a:r>
            <a:r>
              <a:rPr lang="en-US" sz="1600" dirty="0" err="1">
                <a:effectLst/>
                <a:latin typeface="+mj-lt"/>
                <a:ea typeface="Arial" panose="020B0604020202020204" pitchFamily="34" charset="0"/>
                <a:cs typeface="Arial" panose="020B0604020202020204" pitchFamily="34" charset="0"/>
              </a:rPr>
              <a:t>ngôn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ngữ</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khi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giao</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tiếp</a:t>
            </a:r>
            <a:r>
              <a:rPr lang="en-US" sz="1600" dirty="0">
                <a:effectLst/>
                <a:latin typeface="+mj-lt"/>
                <a:ea typeface="Arial" panose="020B0604020202020204" pitchFamily="34" charset="0"/>
                <a:cs typeface="Arial" panose="020B0604020202020204" pitchFamily="34" charset="0"/>
              </a:rPr>
              <a:t> là </a:t>
            </a:r>
            <a:r>
              <a:rPr lang="en-US" sz="1600" dirty="0" err="1">
                <a:effectLst/>
                <a:latin typeface="+mj-lt"/>
                <a:ea typeface="Arial" panose="020B0604020202020204" pitchFamily="34" charset="0"/>
                <a:cs typeface="Arial" panose="020B0604020202020204" pitchFamily="34" charset="0"/>
              </a:rPr>
              <a:t>thể</a:t>
            </a:r>
            <a:r>
              <a:rPr lang="en-US" sz="1600" dirty="0">
                <a:effectLst/>
                <a:latin typeface="+mj-lt"/>
                <a:ea typeface="Arial" panose="020B0604020202020204" pitchFamily="34" charset="0"/>
                <a:cs typeface="Arial" panose="020B0604020202020204" pitchFamily="34" charset="0"/>
              </a:rPr>
              <a:t> hiện </a:t>
            </a:r>
            <a:r>
              <a:rPr lang="en-US" sz="1600" dirty="0" err="1">
                <a:effectLst/>
                <a:latin typeface="+mj-lt"/>
                <a:ea typeface="Arial" panose="020B0604020202020204" pitchFamily="34" charset="0"/>
                <a:cs typeface="Arial" panose="020B0604020202020204" pitchFamily="34" charset="0"/>
              </a:rPr>
              <a:t>sự</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sành</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điệu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thức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thời</a:t>
            </a:r>
            <a:r>
              <a:rPr lang="en-US" sz="1600" dirty="0">
                <a:effectLst/>
                <a:latin typeface="+mj-lt"/>
                <a:ea typeface="Arial" panose="020B0604020202020204" pitchFamily="34" charset="0"/>
                <a:cs typeface="Arial" panose="020B0604020202020204" pitchFamily="34" charset="0"/>
              </a:rPr>
              <a:t>. </a:t>
            </a:r>
          </a:p>
        </p:txBody>
      </p:sp>
      <p:sp>
        <p:nvSpPr>
          <p:cNvPr id="27818" name="TextBox 27817">
            <a:extLst>
              <a:ext uri="{FF2B5EF4-FFF2-40B4-BE49-F238E27FC236}">
                <a16:creationId xmlns:a16="http://schemas.microsoft.com/office/drawing/2014/main" xmlns="" id="{0193A9C1-F815-89F1-27C1-C1C54BC21C14}"/>
              </a:ext>
            </a:extLst>
          </p:cNvPr>
          <p:cNvSpPr txBox="1"/>
          <p:nvPr/>
        </p:nvSpPr>
        <p:spPr>
          <a:xfrm>
            <a:off x="496478" y="977612"/>
            <a:ext cx="2213575" cy="1390509"/>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a) </a:t>
            </a:r>
            <a:r>
              <a:rPr lang="en-US" sz="1600" dirty="0" err="1">
                <a:effectLst/>
                <a:latin typeface="+mj-lt"/>
                <a:ea typeface="Arial" panose="020B0604020202020204" pitchFamily="34" charset="0"/>
                <a:cs typeface="Arial" panose="020B0604020202020204" pitchFamily="34" charset="0"/>
              </a:rPr>
              <a:t>Tiếp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của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khác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sẽ</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làm</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mất</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giá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trị</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truyền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thống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của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mình</a:t>
            </a:r>
            <a:r>
              <a:rPr lang="en-US" sz="1600" dirty="0">
                <a:effectLst/>
                <a:latin typeface="+mj-lt"/>
                <a:ea typeface="Arial" panose="020B0604020202020204" pitchFamily="34" charset="0"/>
                <a:cs typeface="Arial" panose="020B0604020202020204" pitchFamily="34" charset="0"/>
              </a:rPr>
              <a:t>. </a:t>
            </a:r>
          </a:p>
        </p:txBody>
      </p:sp>
      <p:sp>
        <p:nvSpPr>
          <p:cNvPr id="27820" name="TextBox 27819">
            <a:extLst>
              <a:ext uri="{FF2B5EF4-FFF2-40B4-BE49-F238E27FC236}">
                <a16:creationId xmlns:a16="http://schemas.microsoft.com/office/drawing/2014/main" xmlns="" id="{2834863B-FD98-495B-A656-C2D47BF0796A}"/>
              </a:ext>
            </a:extLst>
          </p:cNvPr>
          <p:cNvSpPr txBox="1"/>
          <p:nvPr/>
        </p:nvSpPr>
        <p:spPr>
          <a:xfrm>
            <a:off x="144948" y="2975570"/>
            <a:ext cx="2308178" cy="863570"/>
          </a:xfrm>
          <a:prstGeom prst="rect">
            <a:avLst/>
          </a:prstGeom>
          <a:solidFill>
            <a:schemeClr val="accent4">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b) </a:t>
            </a:r>
            <a:r>
              <a:rPr lang="en-US" sz="1600" dirty="0" err="1">
                <a:effectLst/>
                <a:latin typeface="+mj-lt"/>
                <a:ea typeface="Arial" panose="020B0604020202020204" pitchFamily="34" charset="0"/>
                <a:cs typeface="Arial" panose="020B0604020202020204" pitchFamily="34" charset="0"/>
              </a:rPr>
              <a:t>Mọi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trên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thế</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giới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đều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có</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quyền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bình</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đẳng</a:t>
            </a:r>
            <a:r>
              <a:rPr lang="en-US" sz="1600" dirty="0">
                <a:effectLst/>
                <a:latin typeface="+mj-lt"/>
                <a:ea typeface="Arial" panose="020B0604020202020204" pitchFamily="34" charset="0"/>
                <a:cs typeface="Arial" panose="020B0604020202020204" pitchFamily="34" charset="0"/>
              </a:rPr>
              <a:t>. </a:t>
            </a:r>
          </a:p>
        </p:txBody>
      </p:sp>
      <p:sp>
        <p:nvSpPr>
          <p:cNvPr id="27822" name="TextBox 27821">
            <a:extLst>
              <a:ext uri="{FF2B5EF4-FFF2-40B4-BE49-F238E27FC236}">
                <a16:creationId xmlns:a16="http://schemas.microsoft.com/office/drawing/2014/main" xmlns="" id="{8894C969-9B40-F806-2512-4D5DFEF3385A}"/>
              </a:ext>
            </a:extLst>
          </p:cNvPr>
          <p:cNvSpPr txBox="1"/>
          <p:nvPr/>
        </p:nvSpPr>
        <p:spPr>
          <a:xfrm>
            <a:off x="2160016" y="4371205"/>
            <a:ext cx="4823967" cy="600101"/>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c) </a:t>
            </a:r>
            <a:r>
              <a:rPr lang="en-US" sz="1600" dirty="0" err="1">
                <a:effectLst/>
                <a:latin typeface="+mj-lt"/>
                <a:ea typeface="Arial" panose="020B0604020202020204" pitchFamily="34" charset="0"/>
                <a:cs typeface="Arial" panose="020B0604020202020204" pitchFamily="34" charset="0"/>
              </a:rPr>
              <a:t>Không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có</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lớn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và</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nhỏ</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chỉ</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có</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các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khác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nhau</a:t>
            </a:r>
            <a:r>
              <a:rPr lang="en-US" sz="1600" dirty="0">
                <a:effectLst/>
                <a:latin typeface="+mj-lt"/>
                <a:ea typeface="Arial" panose="020B0604020202020204" pitchFamily="34" charset="0"/>
                <a:cs typeface="Arial" panose="020B0604020202020204" pitchFamily="34" charset="0"/>
              </a:rPr>
              <a:t>. </a:t>
            </a:r>
          </a:p>
        </p:txBody>
      </p:sp>
      <p:sp>
        <p:nvSpPr>
          <p:cNvPr id="27824" name="TextBox 27823">
            <a:extLst>
              <a:ext uri="{FF2B5EF4-FFF2-40B4-BE49-F238E27FC236}">
                <a16:creationId xmlns:a16="http://schemas.microsoft.com/office/drawing/2014/main" xmlns="" id="{185F555B-B9E3-8A76-EDE7-2E6EC9717AD5}"/>
              </a:ext>
            </a:extLst>
          </p:cNvPr>
          <p:cNvSpPr txBox="1"/>
          <p:nvPr/>
        </p:nvSpPr>
        <p:spPr>
          <a:xfrm>
            <a:off x="6410764" y="1050882"/>
            <a:ext cx="2385147" cy="1390509"/>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d) </a:t>
            </a:r>
            <a:r>
              <a:rPr lang="en-US" sz="1600" dirty="0" err="1">
                <a:effectLst/>
                <a:latin typeface="+mj-lt"/>
                <a:ea typeface="Arial" panose="020B0604020202020204" pitchFamily="34" charset="0"/>
                <a:cs typeface="Arial" panose="020B0604020202020204" pitchFamily="34" charset="0"/>
              </a:rPr>
              <a:t>Đoàn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kết</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tôn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trọng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sự</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dạng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của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các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là một </a:t>
            </a:r>
            <a:r>
              <a:rPr lang="en-US" sz="1600" dirty="0" err="1">
                <a:effectLst/>
                <a:latin typeface="+mj-lt"/>
                <a:ea typeface="Arial" panose="020B0604020202020204" pitchFamily="34" charset="0"/>
                <a:cs typeface="Arial" panose="020B0604020202020204" pitchFamily="34" charset="0"/>
              </a:rPr>
              <a:t>trong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những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việc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làm</a:t>
            </a:r>
            <a:r>
              <a:rPr lang="en-US" sz="1600" dirty="0">
                <a:effectLst/>
                <a:latin typeface="+mj-lt"/>
                <a:ea typeface="Arial" panose="020B0604020202020204" pitchFamily="34" charset="0"/>
                <a:cs typeface="Arial" panose="020B0604020202020204" pitchFamily="34" charset="0"/>
              </a:rPr>
              <a:t> để </a:t>
            </a:r>
            <a:r>
              <a:rPr lang="en-US" sz="1600" dirty="0" err="1">
                <a:effectLst/>
                <a:latin typeface="+mj-lt"/>
                <a:ea typeface="Arial" panose="020B0604020202020204" pitchFamily="34" charset="0"/>
                <a:cs typeface="Arial" panose="020B0604020202020204" pitchFamily="34" charset="0"/>
              </a:rPr>
              <a:t>chống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lại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phân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biệt</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chủng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a:t>
            </a:r>
          </a:p>
        </p:txBody>
      </p:sp>
      <p:grpSp>
        <p:nvGrpSpPr>
          <p:cNvPr id="27780" name="Google Shape;27780;p69"/>
          <p:cNvGrpSpPr/>
          <p:nvPr/>
        </p:nvGrpSpPr>
        <p:grpSpPr>
          <a:xfrm>
            <a:off x="3074658" y="2571750"/>
            <a:ext cx="372378" cy="372400"/>
            <a:chOff x="2742007" y="2481161"/>
            <a:chExt cx="393510" cy="393533"/>
          </a:xfrm>
        </p:grpSpPr>
        <p:sp>
          <p:nvSpPr>
            <p:cNvPr id="27781" name="Google Shape;27781;p69"/>
            <p:cNvSpPr/>
            <p:nvPr/>
          </p:nvSpPr>
          <p:spPr>
            <a:xfrm>
              <a:off x="2828232" y="2805498"/>
              <a:ext cx="221031" cy="69196"/>
            </a:xfrm>
            <a:custGeom>
              <a:avLst/>
              <a:gdLst/>
              <a:ahLst/>
              <a:cxnLst/>
              <a:rect l="l" t="t" r="r" b="b"/>
              <a:pathLst>
                <a:path w="9998" h="3130" extrusionOk="0">
                  <a:moveTo>
                    <a:pt x="3129" y="0"/>
                  </a:moveTo>
                  <a:lnTo>
                    <a:pt x="1" y="3130"/>
                  </a:lnTo>
                  <a:lnTo>
                    <a:pt x="9998" y="3130"/>
                  </a:lnTo>
                  <a:lnTo>
                    <a:pt x="68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2" name="Google Shape;27782;p69"/>
            <p:cNvSpPr/>
            <p:nvPr/>
          </p:nvSpPr>
          <p:spPr>
            <a:xfrm>
              <a:off x="3012688" y="2805498"/>
              <a:ext cx="122829" cy="69196"/>
            </a:xfrm>
            <a:custGeom>
              <a:avLst/>
              <a:gdLst/>
              <a:ahLst/>
              <a:cxnLst/>
              <a:rect l="l" t="t" r="r" b="b"/>
              <a:pathLst>
                <a:path w="5556" h="3130" extrusionOk="0">
                  <a:moveTo>
                    <a:pt x="1" y="0"/>
                  </a:moveTo>
                  <a:lnTo>
                    <a:pt x="3130" y="3130"/>
                  </a:lnTo>
                  <a:lnTo>
                    <a:pt x="5556" y="3130"/>
                  </a:lnTo>
                  <a:lnTo>
                    <a:pt x="55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3" name="Google Shape;27783;p69"/>
            <p:cNvSpPr/>
            <p:nvPr/>
          </p:nvSpPr>
          <p:spPr>
            <a:xfrm>
              <a:off x="2742007" y="2805498"/>
              <a:ext cx="122785" cy="69196"/>
            </a:xfrm>
            <a:custGeom>
              <a:avLst/>
              <a:gdLst/>
              <a:ahLst/>
              <a:cxnLst/>
              <a:rect l="l" t="t" r="r" b="b"/>
              <a:pathLst>
                <a:path w="5554" h="3130" extrusionOk="0">
                  <a:moveTo>
                    <a:pt x="0" y="0"/>
                  </a:moveTo>
                  <a:lnTo>
                    <a:pt x="0" y="3130"/>
                  </a:lnTo>
                  <a:lnTo>
                    <a:pt x="2426" y="3130"/>
                  </a:lnTo>
                  <a:lnTo>
                    <a:pt x="55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4" name="Google Shape;27784;p69"/>
            <p:cNvSpPr/>
            <p:nvPr/>
          </p:nvSpPr>
          <p:spPr>
            <a:xfrm>
              <a:off x="2811938" y="2688675"/>
              <a:ext cx="253639" cy="93780"/>
            </a:xfrm>
            <a:custGeom>
              <a:avLst/>
              <a:gdLst/>
              <a:ahLst/>
              <a:cxnLst/>
              <a:rect l="l" t="t" r="r" b="b"/>
              <a:pathLst>
                <a:path w="11473" h="4242" extrusionOk="0">
                  <a:moveTo>
                    <a:pt x="0" y="1"/>
                  </a:moveTo>
                  <a:lnTo>
                    <a:pt x="0" y="4242"/>
                  </a:lnTo>
                  <a:lnTo>
                    <a:pt x="3128" y="4242"/>
                  </a:lnTo>
                  <a:lnTo>
                    <a:pt x="3128" y="2157"/>
                  </a:lnTo>
                  <a:lnTo>
                    <a:pt x="8343" y="2157"/>
                  </a:lnTo>
                  <a:lnTo>
                    <a:pt x="8343" y="4242"/>
                  </a:lnTo>
                  <a:lnTo>
                    <a:pt x="11473" y="4242"/>
                  </a:lnTo>
                  <a:lnTo>
                    <a:pt x="11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85" name="Google Shape;27785;p69"/>
            <p:cNvSpPr/>
            <p:nvPr/>
          </p:nvSpPr>
          <p:spPr>
            <a:xfrm>
              <a:off x="2984831" y="2596437"/>
              <a:ext cx="57678" cy="69174"/>
            </a:xfrm>
            <a:custGeom>
              <a:avLst/>
              <a:gdLst/>
              <a:ahLst/>
              <a:cxnLst/>
              <a:rect l="l" t="t" r="r" b="b"/>
              <a:pathLst>
                <a:path w="2609" h="3129" extrusionOk="0">
                  <a:moveTo>
                    <a:pt x="1" y="1"/>
                  </a:moveTo>
                  <a:cubicBezTo>
                    <a:pt x="697" y="927"/>
                    <a:pt x="697" y="2203"/>
                    <a:pt x="1" y="3129"/>
                  </a:cubicBezTo>
                  <a:lnTo>
                    <a:pt x="2608" y="3129"/>
                  </a:lnTo>
                  <a:lnTo>
                    <a:pt x="26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6" name="Google Shape;27786;p69"/>
            <p:cNvSpPr/>
            <p:nvPr/>
          </p:nvSpPr>
          <p:spPr>
            <a:xfrm>
              <a:off x="2901413" y="2596437"/>
              <a:ext cx="71938" cy="69196"/>
            </a:xfrm>
            <a:custGeom>
              <a:avLst/>
              <a:gdLst/>
              <a:ahLst/>
              <a:cxnLst/>
              <a:rect l="l" t="t" r="r" b="b"/>
              <a:pathLst>
                <a:path w="3254" h="3130" extrusionOk="0">
                  <a:moveTo>
                    <a:pt x="1689" y="1"/>
                  </a:moveTo>
                  <a:cubicBezTo>
                    <a:pt x="1056" y="1"/>
                    <a:pt x="486" y="382"/>
                    <a:pt x="244" y="967"/>
                  </a:cubicBezTo>
                  <a:cubicBezTo>
                    <a:pt x="1" y="1551"/>
                    <a:pt x="135" y="2223"/>
                    <a:pt x="582" y="2671"/>
                  </a:cubicBezTo>
                  <a:cubicBezTo>
                    <a:pt x="882" y="2971"/>
                    <a:pt x="1282" y="3129"/>
                    <a:pt x="1689" y="3129"/>
                  </a:cubicBezTo>
                  <a:cubicBezTo>
                    <a:pt x="1891" y="3129"/>
                    <a:pt x="2094" y="3090"/>
                    <a:pt x="2287" y="3011"/>
                  </a:cubicBezTo>
                  <a:cubicBezTo>
                    <a:pt x="2872" y="2768"/>
                    <a:pt x="3253" y="2198"/>
                    <a:pt x="3253" y="1566"/>
                  </a:cubicBezTo>
                  <a:cubicBezTo>
                    <a:pt x="3253" y="700"/>
                    <a:pt x="2552" y="1"/>
                    <a:pt x="1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7" name="Google Shape;27787;p69"/>
            <p:cNvSpPr/>
            <p:nvPr/>
          </p:nvSpPr>
          <p:spPr>
            <a:xfrm>
              <a:off x="2834976" y="2596437"/>
              <a:ext cx="57701" cy="69174"/>
            </a:xfrm>
            <a:custGeom>
              <a:avLst/>
              <a:gdLst/>
              <a:ahLst/>
              <a:cxnLst/>
              <a:rect l="l" t="t" r="r" b="b"/>
              <a:pathLst>
                <a:path w="2610" h="3129" extrusionOk="0">
                  <a:moveTo>
                    <a:pt x="1" y="1"/>
                  </a:moveTo>
                  <a:lnTo>
                    <a:pt x="1" y="3129"/>
                  </a:lnTo>
                  <a:lnTo>
                    <a:pt x="2610" y="3129"/>
                  </a:lnTo>
                  <a:cubicBezTo>
                    <a:pt x="1912" y="2203"/>
                    <a:pt x="1912" y="927"/>
                    <a:pt x="2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8" name="Google Shape;27788;p69"/>
            <p:cNvSpPr/>
            <p:nvPr/>
          </p:nvSpPr>
          <p:spPr>
            <a:xfrm>
              <a:off x="2765797" y="2481161"/>
              <a:ext cx="345850" cy="92255"/>
            </a:xfrm>
            <a:custGeom>
              <a:avLst/>
              <a:gdLst/>
              <a:ahLst/>
              <a:cxnLst/>
              <a:rect l="l" t="t" r="r" b="b"/>
              <a:pathLst>
                <a:path w="15644" h="4173" extrusionOk="0">
                  <a:moveTo>
                    <a:pt x="2087" y="0"/>
                  </a:moveTo>
                  <a:lnTo>
                    <a:pt x="2087" y="522"/>
                  </a:lnTo>
                  <a:cubicBezTo>
                    <a:pt x="2087" y="1017"/>
                    <a:pt x="2322" y="1482"/>
                    <a:pt x="2720" y="1777"/>
                  </a:cubicBezTo>
                  <a:lnTo>
                    <a:pt x="1520" y="3126"/>
                  </a:lnTo>
                  <a:cubicBezTo>
                    <a:pt x="1251" y="3102"/>
                    <a:pt x="1045" y="2877"/>
                    <a:pt x="1045" y="2607"/>
                  </a:cubicBezTo>
                  <a:lnTo>
                    <a:pt x="1045" y="2087"/>
                  </a:lnTo>
                  <a:lnTo>
                    <a:pt x="0" y="2087"/>
                  </a:lnTo>
                  <a:lnTo>
                    <a:pt x="0" y="2607"/>
                  </a:lnTo>
                  <a:cubicBezTo>
                    <a:pt x="0" y="3444"/>
                    <a:pt x="679" y="4172"/>
                    <a:pt x="1565" y="4172"/>
                  </a:cubicBezTo>
                  <a:lnTo>
                    <a:pt x="14080" y="4172"/>
                  </a:lnTo>
                  <a:cubicBezTo>
                    <a:pt x="15006" y="4172"/>
                    <a:pt x="15643" y="3404"/>
                    <a:pt x="15643" y="2607"/>
                  </a:cubicBezTo>
                  <a:lnTo>
                    <a:pt x="15643" y="2085"/>
                  </a:lnTo>
                  <a:lnTo>
                    <a:pt x="14601" y="2085"/>
                  </a:lnTo>
                  <a:lnTo>
                    <a:pt x="14601" y="2607"/>
                  </a:lnTo>
                  <a:cubicBezTo>
                    <a:pt x="14601" y="2877"/>
                    <a:pt x="14395" y="3102"/>
                    <a:pt x="14125" y="3126"/>
                  </a:cubicBezTo>
                  <a:lnTo>
                    <a:pt x="12926" y="1777"/>
                  </a:lnTo>
                  <a:cubicBezTo>
                    <a:pt x="13323" y="1482"/>
                    <a:pt x="13558" y="1016"/>
                    <a:pt x="13558" y="521"/>
                  </a:cubicBezTo>
                  <a:lnTo>
                    <a:pt x="13558" y="0"/>
                  </a:lnTo>
                  <a:lnTo>
                    <a:pt x="12515" y="0"/>
                  </a:lnTo>
                  <a:lnTo>
                    <a:pt x="12515" y="522"/>
                  </a:lnTo>
                  <a:cubicBezTo>
                    <a:pt x="12515" y="810"/>
                    <a:pt x="12282" y="1043"/>
                    <a:pt x="11993" y="1043"/>
                  </a:cubicBezTo>
                  <a:lnTo>
                    <a:pt x="8345" y="1043"/>
                  </a:lnTo>
                  <a:lnTo>
                    <a:pt x="8345" y="0"/>
                  </a:lnTo>
                  <a:lnTo>
                    <a:pt x="7302" y="0"/>
                  </a:lnTo>
                  <a:lnTo>
                    <a:pt x="7302" y="1043"/>
                  </a:lnTo>
                  <a:lnTo>
                    <a:pt x="3652" y="1043"/>
                  </a:lnTo>
                  <a:cubicBezTo>
                    <a:pt x="3363" y="1043"/>
                    <a:pt x="3130" y="810"/>
                    <a:pt x="3130" y="522"/>
                  </a:cubicBezTo>
                  <a:lnTo>
                    <a:pt x="31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7818"/>
                                        </p:tgtEl>
                                        <p:attrNameLst>
                                          <p:attrName>style.visibility</p:attrName>
                                        </p:attrNameLst>
                                      </p:cBhvr>
                                      <p:to>
                                        <p:strVal val="visible"/>
                                      </p:to>
                                    </p:set>
                                    <p:animEffect transition="in" filter="fade">
                                      <p:cBhvr>
                                        <p:cTn id="7" dur="1000"/>
                                        <p:tgtEl>
                                          <p:spTgt spid="27818"/>
                                        </p:tgtEl>
                                      </p:cBhvr>
                                    </p:animEffect>
                                    <p:anim calcmode="lin" valueType="num">
                                      <p:cBhvr>
                                        <p:cTn id="8" dur="1000" fill="hold"/>
                                        <p:tgtEl>
                                          <p:spTgt spid="27818"/>
                                        </p:tgtEl>
                                        <p:attrNameLst>
                                          <p:attrName>ppt_x</p:attrName>
                                        </p:attrNameLst>
                                      </p:cBhvr>
                                      <p:tavLst>
                                        <p:tav tm="0">
                                          <p:val>
                                            <p:strVal val="#ppt_x"/>
                                          </p:val>
                                        </p:tav>
                                        <p:tav tm="100000">
                                          <p:val>
                                            <p:strVal val="#ppt_x"/>
                                          </p:val>
                                        </p:tav>
                                      </p:tavLst>
                                    </p:anim>
                                    <p:anim calcmode="lin" valueType="num">
                                      <p:cBhvr>
                                        <p:cTn id="9" dur="1000" fill="hold"/>
                                        <p:tgtEl>
                                          <p:spTgt spid="278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7820"/>
                                        </p:tgtEl>
                                        <p:attrNameLst>
                                          <p:attrName>style.visibility</p:attrName>
                                        </p:attrNameLst>
                                      </p:cBhvr>
                                      <p:to>
                                        <p:strVal val="visible"/>
                                      </p:to>
                                    </p:set>
                                    <p:animEffect transition="in" filter="fade">
                                      <p:cBhvr>
                                        <p:cTn id="13" dur="1000"/>
                                        <p:tgtEl>
                                          <p:spTgt spid="27820"/>
                                        </p:tgtEl>
                                      </p:cBhvr>
                                    </p:animEffect>
                                    <p:anim calcmode="lin" valueType="num">
                                      <p:cBhvr>
                                        <p:cTn id="14" dur="1000" fill="hold"/>
                                        <p:tgtEl>
                                          <p:spTgt spid="27820"/>
                                        </p:tgtEl>
                                        <p:attrNameLst>
                                          <p:attrName>ppt_x</p:attrName>
                                        </p:attrNameLst>
                                      </p:cBhvr>
                                      <p:tavLst>
                                        <p:tav tm="0">
                                          <p:val>
                                            <p:strVal val="#ppt_x"/>
                                          </p:val>
                                        </p:tav>
                                        <p:tav tm="100000">
                                          <p:val>
                                            <p:strVal val="#ppt_x"/>
                                          </p:val>
                                        </p:tav>
                                      </p:tavLst>
                                    </p:anim>
                                    <p:anim calcmode="lin" valueType="num">
                                      <p:cBhvr>
                                        <p:cTn id="15" dur="1000" fill="hold"/>
                                        <p:tgtEl>
                                          <p:spTgt spid="2782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7822"/>
                                        </p:tgtEl>
                                        <p:attrNameLst>
                                          <p:attrName>style.visibility</p:attrName>
                                        </p:attrNameLst>
                                      </p:cBhvr>
                                      <p:to>
                                        <p:strVal val="visible"/>
                                      </p:to>
                                    </p:set>
                                    <p:animEffect transition="in" filter="fade">
                                      <p:cBhvr>
                                        <p:cTn id="19" dur="1000"/>
                                        <p:tgtEl>
                                          <p:spTgt spid="27822"/>
                                        </p:tgtEl>
                                      </p:cBhvr>
                                    </p:animEffect>
                                    <p:anim calcmode="lin" valueType="num">
                                      <p:cBhvr>
                                        <p:cTn id="20" dur="1000" fill="hold"/>
                                        <p:tgtEl>
                                          <p:spTgt spid="27822"/>
                                        </p:tgtEl>
                                        <p:attrNameLst>
                                          <p:attrName>ppt_x</p:attrName>
                                        </p:attrNameLst>
                                      </p:cBhvr>
                                      <p:tavLst>
                                        <p:tav tm="0">
                                          <p:val>
                                            <p:strVal val="#ppt_x"/>
                                          </p:val>
                                        </p:tav>
                                        <p:tav tm="100000">
                                          <p:val>
                                            <p:strVal val="#ppt_x"/>
                                          </p:val>
                                        </p:tav>
                                      </p:tavLst>
                                    </p:anim>
                                    <p:anim calcmode="lin" valueType="num">
                                      <p:cBhvr>
                                        <p:cTn id="21" dur="1000" fill="hold"/>
                                        <p:tgtEl>
                                          <p:spTgt spid="2782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7824"/>
                                        </p:tgtEl>
                                        <p:attrNameLst>
                                          <p:attrName>style.visibility</p:attrName>
                                        </p:attrNameLst>
                                      </p:cBhvr>
                                      <p:to>
                                        <p:strVal val="visible"/>
                                      </p:to>
                                    </p:set>
                                    <p:animEffect transition="in" filter="fade">
                                      <p:cBhvr>
                                        <p:cTn id="31" dur="1000"/>
                                        <p:tgtEl>
                                          <p:spTgt spid="27824"/>
                                        </p:tgtEl>
                                      </p:cBhvr>
                                    </p:animEffect>
                                    <p:anim calcmode="lin" valueType="num">
                                      <p:cBhvr>
                                        <p:cTn id="32" dur="1000" fill="hold"/>
                                        <p:tgtEl>
                                          <p:spTgt spid="27824"/>
                                        </p:tgtEl>
                                        <p:attrNameLst>
                                          <p:attrName>ppt_x</p:attrName>
                                        </p:attrNameLst>
                                      </p:cBhvr>
                                      <p:tavLst>
                                        <p:tav tm="0">
                                          <p:val>
                                            <p:strVal val="#ppt_x"/>
                                          </p:val>
                                        </p:tav>
                                        <p:tav tm="100000">
                                          <p:val>
                                            <p:strVal val="#ppt_x"/>
                                          </p:val>
                                        </p:tav>
                                      </p:tavLst>
                                    </p:anim>
                                    <p:anim calcmode="lin" valueType="num">
                                      <p:cBhvr>
                                        <p:cTn id="33" dur="1000" fill="hold"/>
                                        <p:tgtEl>
                                          <p:spTgt spid="278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7818" grpId="0" animBg="1"/>
      <p:bldP spid="27820" grpId="0" animBg="1"/>
      <p:bldP spid="27822" grpId="0" animBg="1"/>
      <p:bldP spid="2782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7767"/>
        <p:cNvGrpSpPr/>
        <p:nvPr/>
      </p:nvGrpSpPr>
      <p:grpSpPr>
        <a:xfrm>
          <a:off x="0" y="0"/>
          <a:ext cx="0" cy="0"/>
          <a:chOff x="0" y="0"/>
          <a:chExt cx="0" cy="0"/>
        </a:xfrm>
      </p:grpSpPr>
      <p:grpSp>
        <p:nvGrpSpPr>
          <p:cNvPr id="27794" name="Google Shape;27794;p69"/>
          <p:cNvGrpSpPr/>
          <p:nvPr/>
        </p:nvGrpSpPr>
        <p:grpSpPr>
          <a:xfrm>
            <a:off x="5224371" y="1074407"/>
            <a:ext cx="445496" cy="372366"/>
            <a:chOff x="5358874" y="1911107"/>
            <a:chExt cx="423073" cy="353624"/>
          </a:xfrm>
        </p:grpSpPr>
        <p:sp>
          <p:nvSpPr>
            <p:cNvPr id="27795" name="Google Shape;27795;p69"/>
            <p:cNvSpPr/>
            <p:nvPr/>
          </p:nvSpPr>
          <p:spPr>
            <a:xfrm>
              <a:off x="5483635" y="1911107"/>
              <a:ext cx="173522" cy="226116"/>
            </a:xfrm>
            <a:custGeom>
              <a:avLst/>
              <a:gdLst/>
              <a:ahLst/>
              <a:cxnLst/>
              <a:rect l="l" t="t" r="r" b="b"/>
              <a:pathLst>
                <a:path w="7849" h="10228" extrusionOk="0">
                  <a:moveTo>
                    <a:pt x="3925" y="1"/>
                  </a:moveTo>
                  <a:lnTo>
                    <a:pt x="3590" y="248"/>
                  </a:lnTo>
                  <a:cubicBezTo>
                    <a:pt x="1773" y="1604"/>
                    <a:pt x="1" y="4045"/>
                    <a:pt x="1" y="6305"/>
                  </a:cubicBezTo>
                  <a:cubicBezTo>
                    <a:pt x="1" y="9161"/>
                    <a:pt x="2538" y="10119"/>
                    <a:pt x="3970" y="10228"/>
                  </a:cubicBezTo>
                  <a:cubicBezTo>
                    <a:pt x="5311" y="10119"/>
                    <a:pt x="7848" y="9161"/>
                    <a:pt x="7848" y="6305"/>
                  </a:cubicBezTo>
                  <a:cubicBezTo>
                    <a:pt x="7848" y="4039"/>
                    <a:pt x="6070" y="1601"/>
                    <a:pt x="4259" y="248"/>
                  </a:cubicBezTo>
                  <a:lnTo>
                    <a:pt x="39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6" name="Google Shape;27796;p69"/>
            <p:cNvSpPr/>
            <p:nvPr/>
          </p:nvSpPr>
          <p:spPr>
            <a:xfrm>
              <a:off x="5508419" y="2145306"/>
              <a:ext cx="123957" cy="119425"/>
            </a:xfrm>
            <a:custGeom>
              <a:avLst/>
              <a:gdLst/>
              <a:ahLst/>
              <a:cxnLst/>
              <a:rect l="l" t="t" r="r" b="b"/>
              <a:pathLst>
                <a:path w="5607" h="5402" extrusionOk="0">
                  <a:moveTo>
                    <a:pt x="280" y="0"/>
                  </a:moveTo>
                  <a:cubicBezTo>
                    <a:pt x="104" y="382"/>
                    <a:pt x="0" y="819"/>
                    <a:pt x="0" y="1318"/>
                  </a:cubicBezTo>
                  <a:cubicBezTo>
                    <a:pt x="2" y="1426"/>
                    <a:pt x="12" y="1535"/>
                    <a:pt x="28" y="1643"/>
                  </a:cubicBezTo>
                  <a:cubicBezTo>
                    <a:pt x="266" y="3304"/>
                    <a:pt x="2226" y="4936"/>
                    <a:pt x="2450" y="5116"/>
                  </a:cubicBezTo>
                  <a:lnTo>
                    <a:pt x="2803" y="5402"/>
                  </a:lnTo>
                  <a:lnTo>
                    <a:pt x="3156" y="5116"/>
                  </a:lnTo>
                  <a:cubicBezTo>
                    <a:pt x="3379" y="4936"/>
                    <a:pt x="5340" y="3304"/>
                    <a:pt x="5578" y="1645"/>
                  </a:cubicBezTo>
                  <a:cubicBezTo>
                    <a:pt x="5594" y="1536"/>
                    <a:pt x="5603" y="1426"/>
                    <a:pt x="5606" y="1316"/>
                  </a:cubicBezTo>
                  <a:cubicBezTo>
                    <a:pt x="5606" y="824"/>
                    <a:pt x="5504" y="390"/>
                    <a:pt x="5332" y="10"/>
                  </a:cubicBezTo>
                  <a:cubicBezTo>
                    <a:pt x="4229" y="620"/>
                    <a:pt x="3470" y="650"/>
                    <a:pt x="2851" y="757"/>
                  </a:cubicBezTo>
                  <a:lnTo>
                    <a:pt x="2851" y="759"/>
                  </a:lnTo>
                  <a:cubicBezTo>
                    <a:pt x="2391" y="674"/>
                    <a:pt x="1533" y="701"/>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7" name="Google Shape;27797;p69"/>
            <p:cNvSpPr/>
            <p:nvPr/>
          </p:nvSpPr>
          <p:spPr>
            <a:xfrm>
              <a:off x="5646866" y="2115128"/>
              <a:ext cx="84672" cy="96477"/>
            </a:xfrm>
            <a:custGeom>
              <a:avLst/>
              <a:gdLst/>
              <a:ahLst/>
              <a:cxnLst/>
              <a:rect l="l" t="t" r="r" b="b"/>
              <a:pathLst>
                <a:path w="3830" h="4364" extrusionOk="0">
                  <a:moveTo>
                    <a:pt x="671" y="0"/>
                  </a:moveTo>
                  <a:cubicBezTo>
                    <a:pt x="473" y="260"/>
                    <a:pt x="250" y="500"/>
                    <a:pt x="1" y="712"/>
                  </a:cubicBezTo>
                  <a:lnTo>
                    <a:pt x="92" y="913"/>
                  </a:lnTo>
                  <a:cubicBezTo>
                    <a:pt x="341" y="1469"/>
                    <a:pt x="469" y="2073"/>
                    <a:pt x="465" y="2683"/>
                  </a:cubicBezTo>
                  <a:cubicBezTo>
                    <a:pt x="464" y="2847"/>
                    <a:pt x="449" y="3011"/>
                    <a:pt x="425" y="3174"/>
                  </a:cubicBezTo>
                  <a:cubicBezTo>
                    <a:pt x="373" y="3540"/>
                    <a:pt x="248" y="3894"/>
                    <a:pt x="96" y="4239"/>
                  </a:cubicBezTo>
                  <a:cubicBezTo>
                    <a:pt x="400" y="4313"/>
                    <a:pt x="708" y="4364"/>
                    <a:pt x="1026" y="4364"/>
                  </a:cubicBezTo>
                  <a:lnTo>
                    <a:pt x="3830" y="4364"/>
                  </a:lnTo>
                  <a:lnTo>
                    <a:pt x="3830" y="3243"/>
                  </a:lnTo>
                  <a:lnTo>
                    <a:pt x="3269" y="3243"/>
                  </a:lnTo>
                  <a:cubicBezTo>
                    <a:pt x="2959" y="3243"/>
                    <a:pt x="2709" y="2992"/>
                    <a:pt x="2707" y="2683"/>
                  </a:cubicBezTo>
                  <a:cubicBezTo>
                    <a:pt x="2707" y="1405"/>
                    <a:pt x="1843" y="335"/>
                    <a:pt x="6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8" name="Google Shape;27798;p69"/>
            <p:cNvSpPr/>
            <p:nvPr/>
          </p:nvSpPr>
          <p:spPr>
            <a:xfrm>
              <a:off x="5409260" y="2115017"/>
              <a:ext cx="84782" cy="96588"/>
            </a:xfrm>
            <a:custGeom>
              <a:avLst/>
              <a:gdLst/>
              <a:ahLst/>
              <a:cxnLst/>
              <a:rect l="l" t="t" r="r" b="b"/>
              <a:pathLst>
                <a:path w="3835" h="4369" extrusionOk="0">
                  <a:moveTo>
                    <a:pt x="3170" y="0"/>
                  </a:moveTo>
                  <a:cubicBezTo>
                    <a:pt x="1991" y="332"/>
                    <a:pt x="1121" y="1405"/>
                    <a:pt x="1121" y="2688"/>
                  </a:cubicBezTo>
                  <a:lnTo>
                    <a:pt x="1123" y="2688"/>
                  </a:lnTo>
                  <a:cubicBezTo>
                    <a:pt x="1121" y="2997"/>
                    <a:pt x="871" y="3248"/>
                    <a:pt x="562" y="3248"/>
                  </a:cubicBezTo>
                  <a:lnTo>
                    <a:pt x="0" y="3248"/>
                  </a:lnTo>
                  <a:lnTo>
                    <a:pt x="0" y="4369"/>
                  </a:lnTo>
                  <a:lnTo>
                    <a:pt x="2804" y="4369"/>
                  </a:lnTo>
                  <a:cubicBezTo>
                    <a:pt x="3122" y="4369"/>
                    <a:pt x="3430" y="4318"/>
                    <a:pt x="3733" y="4244"/>
                  </a:cubicBezTo>
                  <a:cubicBezTo>
                    <a:pt x="3582" y="3898"/>
                    <a:pt x="3456" y="3540"/>
                    <a:pt x="3403" y="3171"/>
                  </a:cubicBezTo>
                  <a:cubicBezTo>
                    <a:pt x="3379" y="3012"/>
                    <a:pt x="3366" y="2849"/>
                    <a:pt x="3363" y="2688"/>
                  </a:cubicBezTo>
                  <a:cubicBezTo>
                    <a:pt x="3363" y="2055"/>
                    <a:pt x="3492" y="1455"/>
                    <a:pt x="3745" y="904"/>
                  </a:cubicBezTo>
                  <a:lnTo>
                    <a:pt x="3834" y="708"/>
                  </a:lnTo>
                  <a:cubicBezTo>
                    <a:pt x="3593" y="494"/>
                    <a:pt x="3365" y="265"/>
                    <a:pt x="3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9" name="Google Shape;27799;p69"/>
            <p:cNvSpPr/>
            <p:nvPr/>
          </p:nvSpPr>
          <p:spPr>
            <a:xfrm>
              <a:off x="5358874" y="1988533"/>
              <a:ext cx="73972" cy="137464"/>
            </a:xfrm>
            <a:custGeom>
              <a:avLst/>
              <a:gdLst/>
              <a:ahLst/>
              <a:cxnLst/>
              <a:rect l="l" t="t" r="r" b="b"/>
              <a:pathLst>
                <a:path w="3346" h="6218" extrusionOk="0">
                  <a:moveTo>
                    <a:pt x="1" y="0"/>
                  </a:moveTo>
                  <a:lnTo>
                    <a:pt x="1" y="1682"/>
                  </a:lnTo>
                  <a:cubicBezTo>
                    <a:pt x="1" y="3702"/>
                    <a:pt x="1243" y="5420"/>
                    <a:pt x="2966" y="6218"/>
                  </a:cubicBezTo>
                  <a:cubicBezTo>
                    <a:pt x="3079" y="6052"/>
                    <a:pt x="3207" y="5894"/>
                    <a:pt x="3344" y="5747"/>
                  </a:cubicBezTo>
                  <a:lnTo>
                    <a:pt x="3346" y="5747"/>
                  </a:lnTo>
                  <a:cubicBezTo>
                    <a:pt x="2243" y="4677"/>
                    <a:pt x="1511" y="3280"/>
                    <a:pt x="1259" y="1763"/>
                  </a:cubicBezTo>
                  <a:cubicBezTo>
                    <a:pt x="1194" y="1410"/>
                    <a:pt x="1160" y="998"/>
                    <a:pt x="1160" y="561"/>
                  </a:cubicBezTo>
                  <a:lnTo>
                    <a:pt x="1160" y="53"/>
                  </a:lnTo>
                  <a:cubicBezTo>
                    <a:pt x="975" y="26"/>
                    <a:pt x="790" y="0"/>
                    <a:pt x="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0" name="Google Shape;27800;p69"/>
            <p:cNvSpPr/>
            <p:nvPr/>
          </p:nvSpPr>
          <p:spPr>
            <a:xfrm>
              <a:off x="5409216" y="1938942"/>
              <a:ext cx="81532" cy="161009"/>
            </a:xfrm>
            <a:custGeom>
              <a:avLst/>
              <a:gdLst/>
              <a:ahLst/>
              <a:cxnLst/>
              <a:rect l="l" t="t" r="r" b="b"/>
              <a:pathLst>
                <a:path w="3688" h="7283" extrusionOk="0">
                  <a:moveTo>
                    <a:pt x="2" y="0"/>
                  </a:moveTo>
                  <a:lnTo>
                    <a:pt x="2" y="2804"/>
                  </a:lnTo>
                  <a:cubicBezTo>
                    <a:pt x="1" y="3146"/>
                    <a:pt x="30" y="3487"/>
                    <a:pt x="89" y="3826"/>
                  </a:cubicBezTo>
                  <a:cubicBezTo>
                    <a:pt x="315" y="5205"/>
                    <a:pt x="997" y="6393"/>
                    <a:pt x="1955" y="7283"/>
                  </a:cubicBezTo>
                  <a:cubicBezTo>
                    <a:pt x="2169" y="7160"/>
                    <a:pt x="2393" y="7056"/>
                    <a:pt x="2626" y="6974"/>
                  </a:cubicBezTo>
                  <a:cubicBezTo>
                    <a:pt x="2386" y="6411"/>
                    <a:pt x="2246" y="5772"/>
                    <a:pt x="2246" y="5046"/>
                  </a:cubicBezTo>
                  <a:cubicBezTo>
                    <a:pt x="2246" y="3910"/>
                    <a:pt x="2568" y="2764"/>
                    <a:pt x="3204" y="1640"/>
                  </a:cubicBezTo>
                  <a:cubicBezTo>
                    <a:pt x="3354" y="1362"/>
                    <a:pt x="3518" y="1099"/>
                    <a:pt x="3688" y="848"/>
                  </a:cubicBezTo>
                  <a:cubicBezTo>
                    <a:pt x="2787" y="335"/>
                    <a:pt x="1649" y="0"/>
                    <a:pt x="5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1" name="Google Shape;27801;p69"/>
            <p:cNvSpPr/>
            <p:nvPr/>
          </p:nvSpPr>
          <p:spPr>
            <a:xfrm>
              <a:off x="5707975" y="1988533"/>
              <a:ext cx="73972" cy="137509"/>
            </a:xfrm>
            <a:custGeom>
              <a:avLst/>
              <a:gdLst/>
              <a:ahLst/>
              <a:cxnLst/>
              <a:rect l="l" t="t" r="r" b="b"/>
              <a:pathLst>
                <a:path w="3346" h="6220" extrusionOk="0">
                  <a:moveTo>
                    <a:pt x="2747" y="0"/>
                  </a:moveTo>
                  <a:cubicBezTo>
                    <a:pt x="2557" y="0"/>
                    <a:pt x="2372" y="26"/>
                    <a:pt x="2186" y="53"/>
                  </a:cubicBezTo>
                  <a:lnTo>
                    <a:pt x="2186" y="561"/>
                  </a:lnTo>
                  <a:cubicBezTo>
                    <a:pt x="2188" y="974"/>
                    <a:pt x="2153" y="1388"/>
                    <a:pt x="2079" y="1797"/>
                  </a:cubicBezTo>
                  <a:cubicBezTo>
                    <a:pt x="1832" y="3306"/>
                    <a:pt x="1089" y="4688"/>
                    <a:pt x="1" y="5750"/>
                  </a:cubicBezTo>
                  <a:cubicBezTo>
                    <a:pt x="138" y="5897"/>
                    <a:pt x="264" y="6053"/>
                    <a:pt x="379" y="6219"/>
                  </a:cubicBezTo>
                  <a:cubicBezTo>
                    <a:pt x="2102" y="5421"/>
                    <a:pt x="3346" y="3703"/>
                    <a:pt x="3346" y="1682"/>
                  </a:cubicBezTo>
                  <a:lnTo>
                    <a:pt x="3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2" name="Google Shape;27802;p69"/>
            <p:cNvSpPr/>
            <p:nvPr/>
          </p:nvSpPr>
          <p:spPr>
            <a:xfrm>
              <a:off x="5650005" y="1938942"/>
              <a:ext cx="81577" cy="161053"/>
            </a:xfrm>
            <a:custGeom>
              <a:avLst/>
              <a:gdLst/>
              <a:ahLst/>
              <a:cxnLst/>
              <a:rect l="l" t="t" r="r" b="b"/>
              <a:pathLst>
                <a:path w="3690" h="7285" extrusionOk="0">
                  <a:moveTo>
                    <a:pt x="3127" y="0"/>
                  </a:moveTo>
                  <a:cubicBezTo>
                    <a:pt x="2040" y="0"/>
                    <a:pt x="901" y="335"/>
                    <a:pt x="1" y="848"/>
                  </a:cubicBezTo>
                  <a:cubicBezTo>
                    <a:pt x="176" y="1108"/>
                    <a:pt x="347" y="1380"/>
                    <a:pt x="502" y="1667"/>
                  </a:cubicBezTo>
                  <a:cubicBezTo>
                    <a:pt x="1125" y="2767"/>
                    <a:pt x="1444" y="3910"/>
                    <a:pt x="1444" y="5046"/>
                  </a:cubicBezTo>
                  <a:cubicBezTo>
                    <a:pt x="1444" y="5790"/>
                    <a:pt x="1308" y="6428"/>
                    <a:pt x="1083" y="6982"/>
                  </a:cubicBezTo>
                  <a:cubicBezTo>
                    <a:pt x="1310" y="7062"/>
                    <a:pt x="1527" y="7164"/>
                    <a:pt x="1735" y="7284"/>
                  </a:cubicBezTo>
                  <a:cubicBezTo>
                    <a:pt x="2693" y="6395"/>
                    <a:pt x="3373" y="5210"/>
                    <a:pt x="3600" y="3837"/>
                  </a:cubicBezTo>
                  <a:cubicBezTo>
                    <a:pt x="3659" y="3495"/>
                    <a:pt x="3689" y="3150"/>
                    <a:pt x="3688" y="2804"/>
                  </a:cubicBezTo>
                  <a:lnTo>
                    <a:pt x="36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05" name="Google Shape;27805;p69"/>
          <p:cNvSpPr/>
          <p:nvPr/>
        </p:nvSpPr>
        <p:spPr>
          <a:xfrm>
            <a:off x="4245312" y="2015958"/>
            <a:ext cx="653400" cy="653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xmlns="" id="{2EF92DBD-E5E3-8A4C-8331-8186FDB6393E}"/>
              </a:ext>
            </a:extLst>
          </p:cNvPr>
          <p:cNvSpPr txBox="1"/>
          <p:nvPr/>
        </p:nvSpPr>
        <p:spPr>
          <a:xfrm>
            <a:off x="704258" y="116962"/>
            <a:ext cx="8107959" cy="400110"/>
          </a:xfrm>
          <a:prstGeom prst="rect">
            <a:avLst/>
          </a:prstGeom>
          <a:noFill/>
        </p:spPr>
        <p:txBody>
          <a:bodyPr wrap="square">
            <a:spAutoFit/>
          </a:bodyPr>
          <a:lstStyle/>
          <a:p>
            <a:r>
              <a:rPr lang="en-US" sz="2000" b="1" dirty="0" err="1">
                <a:solidFill>
                  <a:schemeClr val="tx2"/>
                </a:solidFill>
              </a:rPr>
              <a:t>Nhiệm</a:t>
            </a:r>
            <a:r>
              <a:rPr lang="en-US" sz="2000" b="1" dirty="0">
                <a:solidFill>
                  <a:schemeClr val="tx2"/>
                </a:solidFill>
              </a:rPr>
              <a:t> </a:t>
            </a:r>
            <a:r>
              <a:rPr lang="en-US" sz="2000" b="1" dirty="0" err="1">
                <a:solidFill>
                  <a:schemeClr val="tx2"/>
                </a:solidFill>
              </a:rPr>
              <a:t>vụ</a:t>
            </a:r>
            <a:r>
              <a:rPr lang="en-US" sz="2000" b="1" dirty="0">
                <a:solidFill>
                  <a:schemeClr val="tx2"/>
                </a:solidFill>
              </a:rPr>
              <a:t> 1: </a:t>
            </a:r>
            <a:r>
              <a:rPr lang="en-US" sz="2000" b="1" dirty="0" err="1">
                <a:solidFill>
                  <a:schemeClr val="tx2"/>
                </a:solidFill>
              </a:rPr>
              <a:t>Em</a:t>
            </a:r>
            <a:r>
              <a:rPr lang="en-US" sz="2000" b="1" dirty="0">
                <a:solidFill>
                  <a:schemeClr val="tx2"/>
                </a:solidFill>
              </a:rPr>
              <a:t> </a:t>
            </a:r>
            <a:r>
              <a:rPr lang="en-US" sz="2000" b="1" dirty="0" err="1">
                <a:solidFill>
                  <a:schemeClr val="tx2"/>
                </a:solidFill>
              </a:rPr>
              <a:t>hãy</a:t>
            </a:r>
            <a:r>
              <a:rPr lang="en-US" sz="2000" b="1" dirty="0">
                <a:solidFill>
                  <a:schemeClr val="tx2"/>
                </a:solidFill>
              </a:rPr>
              <a:t> </a:t>
            </a:r>
            <a:r>
              <a:rPr lang="en-US" sz="2000" b="1" dirty="0" err="1">
                <a:solidFill>
                  <a:schemeClr val="tx2"/>
                </a:solidFill>
              </a:rPr>
              <a:t>bày</a:t>
            </a:r>
            <a:r>
              <a:rPr lang="en-US" sz="2000" b="1" dirty="0">
                <a:solidFill>
                  <a:schemeClr val="tx2"/>
                </a:solidFill>
              </a:rPr>
              <a:t> </a:t>
            </a:r>
            <a:r>
              <a:rPr lang="en-US" sz="2000" b="1" dirty="0" err="1">
                <a:solidFill>
                  <a:schemeClr val="tx2"/>
                </a:solidFill>
              </a:rPr>
              <a:t>tỏ</a:t>
            </a:r>
            <a:r>
              <a:rPr lang="en-US" sz="2000" b="1" dirty="0">
                <a:solidFill>
                  <a:schemeClr val="tx2"/>
                </a:solidFill>
              </a:rPr>
              <a:t> </a:t>
            </a:r>
            <a:r>
              <a:rPr lang="en-US" sz="2000" b="1" dirty="0" err="1">
                <a:solidFill>
                  <a:schemeClr val="tx2"/>
                </a:solidFill>
              </a:rPr>
              <a:t>quan</a:t>
            </a:r>
            <a:r>
              <a:rPr lang="en-US" sz="2000" b="1" dirty="0">
                <a:solidFill>
                  <a:schemeClr val="tx2"/>
                </a:solidFill>
              </a:rPr>
              <a:t> </a:t>
            </a:r>
            <a:r>
              <a:rPr lang="en-US" sz="2000" b="1" dirty="0" err="1">
                <a:solidFill>
                  <a:schemeClr val="tx2"/>
                </a:solidFill>
              </a:rPr>
              <a:t>điểm</a:t>
            </a:r>
            <a:r>
              <a:rPr lang="en-US" sz="2000" b="1" dirty="0">
                <a:solidFill>
                  <a:schemeClr val="tx2"/>
                </a:solidFill>
              </a:rPr>
              <a:t> </a:t>
            </a:r>
            <a:r>
              <a:rPr lang="en-US" sz="2000" b="1" dirty="0" err="1">
                <a:solidFill>
                  <a:schemeClr val="tx2"/>
                </a:solidFill>
              </a:rPr>
              <a:t>đối</a:t>
            </a:r>
            <a:r>
              <a:rPr lang="en-US" sz="2000" b="1" dirty="0">
                <a:solidFill>
                  <a:schemeClr val="tx2"/>
                </a:solidFill>
              </a:rPr>
              <a:t> </a:t>
            </a:r>
            <a:r>
              <a:rPr lang="en-US" sz="2000" b="1" dirty="0" err="1">
                <a:solidFill>
                  <a:schemeClr val="tx2"/>
                </a:solidFill>
              </a:rPr>
              <a:t>với</a:t>
            </a:r>
            <a:r>
              <a:rPr lang="en-US" sz="2000" b="1" dirty="0">
                <a:solidFill>
                  <a:schemeClr val="tx2"/>
                </a:solidFill>
              </a:rPr>
              <a:t> </a:t>
            </a:r>
            <a:r>
              <a:rPr lang="en-US" sz="2000" b="1" dirty="0" err="1">
                <a:solidFill>
                  <a:schemeClr val="tx2"/>
                </a:solidFill>
              </a:rPr>
              <a:t>những</a:t>
            </a:r>
            <a:r>
              <a:rPr lang="en-US" sz="2000" b="1" dirty="0">
                <a:solidFill>
                  <a:schemeClr val="tx2"/>
                </a:solidFill>
              </a:rPr>
              <a:t> ý </a:t>
            </a:r>
            <a:r>
              <a:rPr lang="en-US" sz="2000" b="1" dirty="0" err="1">
                <a:solidFill>
                  <a:schemeClr val="tx2"/>
                </a:solidFill>
              </a:rPr>
              <a:t>kiến</a:t>
            </a:r>
            <a:r>
              <a:rPr lang="en-US" sz="2000" b="1" dirty="0">
                <a:solidFill>
                  <a:schemeClr val="tx2"/>
                </a:solidFill>
              </a:rPr>
              <a:t> </a:t>
            </a:r>
            <a:r>
              <a:rPr lang="en-US" sz="2000" b="1" dirty="0" err="1">
                <a:solidFill>
                  <a:schemeClr val="tx2"/>
                </a:solidFill>
              </a:rPr>
              <a:t>sau</a:t>
            </a:r>
            <a:r>
              <a:rPr lang="en-US" sz="2000" b="1" dirty="0">
                <a:solidFill>
                  <a:schemeClr val="tx2"/>
                </a:solidFill>
              </a:rPr>
              <a:t>.</a:t>
            </a:r>
          </a:p>
        </p:txBody>
      </p:sp>
      <p:sp>
        <p:nvSpPr>
          <p:cNvPr id="27818" name="TextBox 27817">
            <a:extLst>
              <a:ext uri="{FF2B5EF4-FFF2-40B4-BE49-F238E27FC236}">
                <a16:creationId xmlns:a16="http://schemas.microsoft.com/office/drawing/2014/main" xmlns="" id="{0193A9C1-F815-89F1-27C1-C1C54BC21C14}"/>
              </a:ext>
            </a:extLst>
          </p:cNvPr>
          <p:cNvSpPr txBox="1"/>
          <p:nvPr/>
        </p:nvSpPr>
        <p:spPr>
          <a:xfrm>
            <a:off x="104254" y="453600"/>
            <a:ext cx="8960546" cy="1644296"/>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2400" dirty="0">
                <a:effectLst/>
                <a:latin typeface="+mj-lt"/>
                <a:ea typeface="Arial" panose="020B0604020202020204" pitchFamily="34" charset="0"/>
                <a:cs typeface="Arial" panose="020B0604020202020204" pitchFamily="34" charset="0"/>
              </a:rPr>
              <a:t>a) </a:t>
            </a:r>
            <a:r>
              <a:rPr lang="en-US" sz="2400" dirty="0" err="1">
                <a:latin typeface="+mj-lt"/>
                <a:ea typeface="Arial" panose="020B0604020202020204" pitchFamily="34" charset="0"/>
                <a:cs typeface="Arial" panose="020B0604020202020204" pitchFamily="34" charset="0"/>
              </a:rPr>
              <a:t>Không</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đồng</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tình</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Vì</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mỗi</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dân</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tộc</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đều</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có</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những</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cái</a:t>
            </a:r>
            <a:r>
              <a:rPr lang="en-US" sz="2400" dirty="0">
                <a:latin typeface="+mj-lt"/>
                <a:ea typeface="Arial" panose="020B0604020202020204" pitchFamily="34" charset="0"/>
                <a:cs typeface="Arial" panose="020B0604020202020204" pitchFamily="34" charset="0"/>
              </a:rPr>
              <a:t> hay, </a:t>
            </a:r>
            <a:r>
              <a:rPr lang="en-US" sz="2400" dirty="0" err="1">
                <a:latin typeface="+mj-lt"/>
                <a:ea typeface="Arial" panose="020B0604020202020204" pitchFamily="34" charset="0"/>
                <a:cs typeface="Arial" panose="020B0604020202020204" pitchFamily="34" charset="0"/>
              </a:rPr>
              <a:t>cái</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đẹp</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để</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chúng</a:t>
            </a:r>
            <a:r>
              <a:rPr lang="en-US" sz="2400" dirty="0">
                <a:latin typeface="+mj-lt"/>
                <a:ea typeface="Arial" panose="020B0604020202020204" pitchFamily="34" charset="0"/>
                <a:cs typeface="Arial" panose="020B0604020202020204" pitchFamily="34" charset="0"/>
              </a:rPr>
              <a:t> ta </a:t>
            </a:r>
            <a:r>
              <a:rPr lang="en-US" sz="2400" dirty="0" err="1">
                <a:latin typeface="+mj-lt"/>
                <a:ea typeface="Arial" panose="020B0604020202020204" pitchFamily="34" charset="0"/>
                <a:cs typeface="Arial" panose="020B0604020202020204" pitchFamily="34" charset="0"/>
              </a:rPr>
              <a:t>học</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hỏi</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Việc</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học</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hỏi</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tiếp</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thu</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có</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chọn</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lọc</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nét</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đẹp</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văn</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hóa</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của</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các</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dân</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tộc</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khác</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sẽ</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giúp</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chúng</a:t>
            </a:r>
            <a:r>
              <a:rPr lang="en-US" sz="2400" dirty="0">
                <a:effectLst/>
                <a:latin typeface="+mj-lt"/>
                <a:ea typeface="Arial" panose="020B0604020202020204" pitchFamily="34" charset="0"/>
                <a:cs typeface="Arial" panose="020B0604020202020204" pitchFamily="34" charset="0"/>
              </a:rPr>
              <a:t> ta </a:t>
            </a:r>
            <a:r>
              <a:rPr lang="en-US" sz="2400" dirty="0" err="1">
                <a:effectLst/>
                <a:latin typeface="+mj-lt"/>
                <a:ea typeface="Arial" panose="020B0604020202020204" pitchFamily="34" charset="0"/>
                <a:cs typeface="Arial" panose="020B0604020202020204" pitchFamily="34" charset="0"/>
              </a:rPr>
              <a:t>bổ</a:t>
            </a:r>
            <a:r>
              <a:rPr lang="en-US" sz="2400" dirty="0">
                <a:effectLst/>
                <a:latin typeface="+mj-lt"/>
                <a:ea typeface="Arial" panose="020B0604020202020204" pitchFamily="34" charset="0"/>
                <a:cs typeface="Arial" panose="020B0604020202020204" pitchFamily="34" charset="0"/>
              </a:rPr>
              <a:t> sung, </a:t>
            </a:r>
            <a:r>
              <a:rPr lang="en-US" sz="2400" dirty="0" err="1">
                <a:effectLst/>
                <a:latin typeface="+mj-lt"/>
                <a:ea typeface="Arial" panose="020B0604020202020204" pitchFamily="34" charset="0"/>
                <a:cs typeface="Arial" panose="020B0604020202020204" pitchFamily="34" charset="0"/>
              </a:rPr>
              <a:t>phát</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triển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và</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làm</a:t>
            </a:r>
            <a:r>
              <a:rPr lang="en-US" sz="2400" dirty="0">
                <a:effectLst/>
                <a:latin typeface="+mj-lt"/>
                <a:ea typeface="Arial" panose="020B0604020202020204" pitchFamily="34" charset="0"/>
                <a:cs typeface="Arial" panose="020B0604020202020204" pitchFamily="34" charset="0"/>
              </a:rPr>
              <a:t> phong </a:t>
            </a:r>
            <a:r>
              <a:rPr lang="en-US" sz="2400" dirty="0" err="1">
                <a:effectLst/>
                <a:latin typeface="+mj-lt"/>
                <a:ea typeface="Arial" panose="020B0604020202020204" pitchFamily="34" charset="0"/>
                <a:cs typeface="Arial" panose="020B0604020202020204" pitchFamily="34" charset="0"/>
              </a:rPr>
              <a:t>phú</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thêm</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văn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hóa</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của</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dân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tộc</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mình</a:t>
            </a:r>
            <a:r>
              <a:rPr lang="en-US" sz="2400" dirty="0">
                <a:effectLst/>
                <a:latin typeface="+mj-lt"/>
                <a:ea typeface="Arial" panose="020B0604020202020204" pitchFamily="34" charset="0"/>
                <a:cs typeface="Arial" panose="020B0604020202020204" pitchFamily="34" charset="0"/>
              </a:rPr>
              <a:t>.</a:t>
            </a:r>
          </a:p>
        </p:txBody>
      </p:sp>
      <p:sp>
        <p:nvSpPr>
          <p:cNvPr id="27820" name="TextBox 27819">
            <a:extLst>
              <a:ext uri="{FF2B5EF4-FFF2-40B4-BE49-F238E27FC236}">
                <a16:creationId xmlns:a16="http://schemas.microsoft.com/office/drawing/2014/main" xmlns="" id="{2834863B-FD98-495B-A656-C2D47BF0796A}"/>
              </a:ext>
            </a:extLst>
          </p:cNvPr>
          <p:cNvSpPr txBox="1"/>
          <p:nvPr/>
        </p:nvSpPr>
        <p:spPr>
          <a:xfrm>
            <a:off x="104254" y="2312613"/>
            <a:ext cx="8960546" cy="1249125"/>
          </a:xfrm>
          <a:prstGeom prst="rect">
            <a:avLst/>
          </a:prstGeom>
          <a:solidFill>
            <a:schemeClr val="accent4">
              <a:lumMod val="40000"/>
              <a:lumOff val="60000"/>
            </a:schemeClr>
          </a:solidFill>
        </p:spPr>
        <p:txBody>
          <a:bodyPr wrap="square">
            <a:spAutoFit/>
          </a:bodyPr>
          <a:lstStyle/>
          <a:p>
            <a:pPr algn="just">
              <a:lnSpc>
                <a:spcPct val="107000"/>
              </a:lnSpc>
              <a:spcAft>
                <a:spcPts val="800"/>
              </a:spcAft>
            </a:pPr>
            <a:r>
              <a:rPr lang="en-US" sz="2400" dirty="0">
                <a:effectLst/>
                <a:latin typeface="+mj-lt"/>
                <a:ea typeface="Arial" panose="020B0604020202020204" pitchFamily="34" charset="0"/>
                <a:cs typeface="Arial" panose="020B0604020202020204" pitchFamily="34" charset="0"/>
              </a:rPr>
              <a:t>b) </a:t>
            </a:r>
            <a:r>
              <a:rPr lang="en-US" sz="2400" dirty="0" err="1">
                <a:effectLst/>
                <a:latin typeface="+mj-lt"/>
                <a:ea typeface="Arial" panose="020B0604020202020204" pitchFamily="34" charset="0"/>
                <a:cs typeface="Arial" panose="020B0604020202020204" pitchFamily="34" charset="0"/>
              </a:rPr>
              <a:t>Đồng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tình</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Vì</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các</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dân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tộc</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trên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thế</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giới</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tuy</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có</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sự</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khác</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biệt</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nhất</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định</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về</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màu</a:t>
            </a:r>
            <a:r>
              <a:rPr lang="en-US" sz="2400" dirty="0">
                <a:effectLst/>
                <a:latin typeface="+mj-lt"/>
                <a:ea typeface="Arial" panose="020B0604020202020204" pitchFamily="34" charset="0"/>
                <a:cs typeface="Arial" panose="020B0604020202020204" pitchFamily="34" charset="0"/>
              </a:rPr>
              <a:t> da, </a:t>
            </a:r>
            <a:r>
              <a:rPr lang="en-US" sz="2400" dirty="0" err="1">
                <a:effectLst/>
                <a:latin typeface="+mj-lt"/>
                <a:ea typeface="Arial" panose="020B0604020202020204" pitchFamily="34" charset="0"/>
                <a:cs typeface="Arial" panose="020B0604020202020204" pitchFamily="34" charset="0"/>
              </a:rPr>
              <a:t>ngoại</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hình</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văn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hóa</a:t>
            </a:r>
            <a:r>
              <a:rPr lang="en-US" sz="2400" dirty="0">
                <a:effectLst/>
                <a:latin typeface="+mj-lt"/>
                <a:ea typeface="Arial" panose="020B0604020202020204" pitchFamily="34" charset="0"/>
                <a:cs typeface="Arial" panose="020B0604020202020204" pitchFamily="34" charset="0"/>
              </a:rPr>
              <a:t>…song </a:t>
            </a:r>
            <a:r>
              <a:rPr lang="en-US" sz="2400" dirty="0" err="1">
                <a:effectLst/>
                <a:latin typeface="+mj-lt"/>
                <a:ea typeface="Arial" panose="020B0604020202020204" pitchFamily="34" charset="0"/>
                <a:cs typeface="Arial" panose="020B0604020202020204" pitchFamily="34" charset="0"/>
              </a:rPr>
              <a:t>đều</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bình</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đẳng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với</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nhau</a:t>
            </a:r>
            <a:r>
              <a:rPr lang="en-US" sz="2400" dirty="0">
                <a:effectLst/>
                <a:latin typeface="+mj-lt"/>
                <a:ea typeface="Arial" panose="020B0604020202020204" pitchFamily="34" charset="0"/>
                <a:cs typeface="Arial" panose="020B0604020202020204" pitchFamily="34" charset="0"/>
              </a:rPr>
              <a:t>.</a:t>
            </a:r>
          </a:p>
        </p:txBody>
      </p:sp>
      <p:sp>
        <p:nvSpPr>
          <p:cNvPr id="27822" name="TextBox 27821">
            <a:extLst>
              <a:ext uri="{FF2B5EF4-FFF2-40B4-BE49-F238E27FC236}">
                <a16:creationId xmlns:a16="http://schemas.microsoft.com/office/drawing/2014/main" xmlns="" id="{8894C969-9B40-F806-2512-4D5DFEF3385A}"/>
              </a:ext>
            </a:extLst>
          </p:cNvPr>
          <p:cNvSpPr txBox="1"/>
          <p:nvPr/>
        </p:nvSpPr>
        <p:spPr>
          <a:xfrm>
            <a:off x="104254" y="3607998"/>
            <a:ext cx="9039746" cy="1644296"/>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2400" dirty="0">
                <a:effectLst/>
                <a:latin typeface="+mj-lt"/>
                <a:ea typeface="Arial" panose="020B0604020202020204" pitchFamily="34" charset="0"/>
                <a:cs typeface="Arial" panose="020B0604020202020204" pitchFamily="34" charset="0"/>
              </a:rPr>
              <a:t>c) </a:t>
            </a:r>
            <a:r>
              <a:rPr lang="en-US" sz="2400" dirty="0" err="1">
                <a:effectLst/>
                <a:latin typeface="+mj-lt"/>
                <a:ea typeface="Arial" panose="020B0604020202020204" pitchFamily="34" charset="0"/>
                <a:cs typeface="Arial" panose="020B0604020202020204" pitchFamily="34" charset="0"/>
              </a:rPr>
              <a:t>Đồng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tình</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vì</a:t>
            </a:r>
            <a:r>
              <a:rPr lang="en-US" sz="2400" dirty="0">
                <a:effectLst/>
                <a:latin typeface="+mj-lt"/>
                <a:ea typeface="Arial" panose="020B0604020202020204" pitchFamily="34" charset="0"/>
                <a:cs typeface="Arial" panose="020B0604020202020204" pitchFamily="34" charset="0"/>
              </a:rPr>
              <a:t> ở </a:t>
            </a:r>
            <a:r>
              <a:rPr lang="en-US" sz="2400" dirty="0" err="1">
                <a:effectLst/>
                <a:latin typeface="+mj-lt"/>
                <a:ea typeface="Arial" panose="020B0604020202020204" pitchFamily="34" charset="0"/>
                <a:cs typeface="Arial" panose="020B0604020202020204" pitchFamily="34" charset="0"/>
              </a:rPr>
              <a:t>một</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vùng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nói</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riêng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và</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trên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thế</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giới</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nói</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chung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có</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sự</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cùng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tồn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tại</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của</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nhiều</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nền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văn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hóa</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cách</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biểu</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đạt</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văn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hóa</a:t>
            </a:r>
            <a:r>
              <a:rPr lang="en-US" sz="2400" dirty="0">
                <a:effectLst/>
                <a:latin typeface="+mj-lt"/>
                <a:ea typeface="Arial" panose="020B0604020202020204" pitchFamily="34" charset="0"/>
                <a:cs typeface="Arial" panose="020B0604020202020204" pitchFamily="34" charset="0"/>
              </a:rPr>
              <a:t>…</a:t>
            </a:r>
            <a:r>
              <a:rPr lang="en-US" sz="2400" dirty="0" err="1">
                <a:effectLst/>
                <a:latin typeface="+mj-lt"/>
                <a:ea typeface="Arial" panose="020B0604020202020204" pitchFamily="34" charset="0"/>
                <a:cs typeface="Arial" panose="020B0604020202020204" pitchFamily="34" charset="0"/>
              </a:rPr>
              <a:t>mỗi</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nền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văn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hóa</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ấy</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lại</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có</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những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nét</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đặc</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trưng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nét</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đẹp</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riêng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đáng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để</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chúng</a:t>
            </a:r>
            <a:r>
              <a:rPr lang="en-US" sz="2400" dirty="0">
                <a:effectLst/>
                <a:latin typeface="+mj-lt"/>
                <a:ea typeface="Arial" panose="020B0604020202020204" pitchFamily="34" charset="0"/>
                <a:cs typeface="Arial" panose="020B0604020202020204" pitchFamily="34" charset="0"/>
              </a:rPr>
              <a:t> ta </a:t>
            </a:r>
            <a:r>
              <a:rPr lang="en-US" sz="2400" dirty="0" err="1">
                <a:effectLst/>
                <a:latin typeface="+mj-lt"/>
                <a:ea typeface="Arial" panose="020B0604020202020204" pitchFamily="34" charset="0"/>
                <a:cs typeface="Arial" panose="020B0604020202020204" pitchFamily="34" charset="0"/>
              </a:rPr>
              <a:t>tiếp</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thu</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học</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hỏi</a:t>
            </a:r>
            <a:r>
              <a:rPr lang="en-US" sz="2400" dirty="0">
                <a:effectLst/>
                <a:latin typeface="+mj-lt"/>
                <a:ea typeface="Arial" panose="020B0604020202020204" pitchFamily="34" charset="0"/>
                <a:cs typeface="Arial" panose="020B0604020202020204" pitchFamily="34" charset="0"/>
              </a:rPr>
              <a:t>.</a:t>
            </a:r>
          </a:p>
        </p:txBody>
      </p:sp>
      <p:grpSp>
        <p:nvGrpSpPr>
          <p:cNvPr id="27780" name="Google Shape;27780;p69"/>
          <p:cNvGrpSpPr/>
          <p:nvPr/>
        </p:nvGrpSpPr>
        <p:grpSpPr>
          <a:xfrm>
            <a:off x="3074658" y="2571750"/>
            <a:ext cx="372378" cy="372400"/>
            <a:chOff x="2742007" y="2481161"/>
            <a:chExt cx="393510" cy="393533"/>
          </a:xfrm>
        </p:grpSpPr>
        <p:sp>
          <p:nvSpPr>
            <p:cNvPr id="27781" name="Google Shape;27781;p69"/>
            <p:cNvSpPr/>
            <p:nvPr/>
          </p:nvSpPr>
          <p:spPr>
            <a:xfrm>
              <a:off x="2828232" y="2805498"/>
              <a:ext cx="221031" cy="69196"/>
            </a:xfrm>
            <a:custGeom>
              <a:avLst/>
              <a:gdLst/>
              <a:ahLst/>
              <a:cxnLst/>
              <a:rect l="l" t="t" r="r" b="b"/>
              <a:pathLst>
                <a:path w="9998" h="3130" extrusionOk="0">
                  <a:moveTo>
                    <a:pt x="3129" y="0"/>
                  </a:moveTo>
                  <a:lnTo>
                    <a:pt x="1" y="3130"/>
                  </a:lnTo>
                  <a:lnTo>
                    <a:pt x="9998" y="3130"/>
                  </a:lnTo>
                  <a:lnTo>
                    <a:pt x="68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2" name="Google Shape;27782;p69"/>
            <p:cNvSpPr/>
            <p:nvPr/>
          </p:nvSpPr>
          <p:spPr>
            <a:xfrm>
              <a:off x="3012688" y="2805498"/>
              <a:ext cx="122829" cy="69196"/>
            </a:xfrm>
            <a:custGeom>
              <a:avLst/>
              <a:gdLst/>
              <a:ahLst/>
              <a:cxnLst/>
              <a:rect l="l" t="t" r="r" b="b"/>
              <a:pathLst>
                <a:path w="5556" h="3130" extrusionOk="0">
                  <a:moveTo>
                    <a:pt x="1" y="0"/>
                  </a:moveTo>
                  <a:lnTo>
                    <a:pt x="3130" y="3130"/>
                  </a:lnTo>
                  <a:lnTo>
                    <a:pt x="5556" y="3130"/>
                  </a:lnTo>
                  <a:lnTo>
                    <a:pt x="55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3" name="Google Shape;27783;p69"/>
            <p:cNvSpPr/>
            <p:nvPr/>
          </p:nvSpPr>
          <p:spPr>
            <a:xfrm>
              <a:off x="2742007" y="2805498"/>
              <a:ext cx="122785" cy="69196"/>
            </a:xfrm>
            <a:custGeom>
              <a:avLst/>
              <a:gdLst/>
              <a:ahLst/>
              <a:cxnLst/>
              <a:rect l="l" t="t" r="r" b="b"/>
              <a:pathLst>
                <a:path w="5554" h="3130" extrusionOk="0">
                  <a:moveTo>
                    <a:pt x="0" y="0"/>
                  </a:moveTo>
                  <a:lnTo>
                    <a:pt x="0" y="3130"/>
                  </a:lnTo>
                  <a:lnTo>
                    <a:pt x="2426" y="3130"/>
                  </a:lnTo>
                  <a:lnTo>
                    <a:pt x="55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4" name="Google Shape;27784;p69"/>
            <p:cNvSpPr/>
            <p:nvPr/>
          </p:nvSpPr>
          <p:spPr>
            <a:xfrm>
              <a:off x="2811938" y="2688675"/>
              <a:ext cx="253639" cy="93780"/>
            </a:xfrm>
            <a:custGeom>
              <a:avLst/>
              <a:gdLst/>
              <a:ahLst/>
              <a:cxnLst/>
              <a:rect l="l" t="t" r="r" b="b"/>
              <a:pathLst>
                <a:path w="11473" h="4242" extrusionOk="0">
                  <a:moveTo>
                    <a:pt x="0" y="1"/>
                  </a:moveTo>
                  <a:lnTo>
                    <a:pt x="0" y="4242"/>
                  </a:lnTo>
                  <a:lnTo>
                    <a:pt x="3128" y="4242"/>
                  </a:lnTo>
                  <a:lnTo>
                    <a:pt x="3128" y="2157"/>
                  </a:lnTo>
                  <a:lnTo>
                    <a:pt x="8343" y="2157"/>
                  </a:lnTo>
                  <a:lnTo>
                    <a:pt x="8343" y="4242"/>
                  </a:lnTo>
                  <a:lnTo>
                    <a:pt x="11473" y="4242"/>
                  </a:lnTo>
                  <a:lnTo>
                    <a:pt x="11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85" name="Google Shape;27785;p69"/>
            <p:cNvSpPr/>
            <p:nvPr/>
          </p:nvSpPr>
          <p:spPr>
            <a:xfrm>
              <a:off x="2984831" y="2596437"/>
              <a:ext cx="57678" cy="69174"/>
            </a:xfrm>
            <a:custGeom>
              <a:avLst/>
              <a:gdLst/>
              <a:ahLst/>
              <a:cxnLst/>
              <a:rect l="l" t="t" r="r" b="b"/>
              <a:pathLst>
                <a:path w="2609" h="3129" extrusionOk="0">
                  <a:moveTo>
                    <a:pt x="1" y="1"/>
                  </a:moveTo>
                  <a:cubicBezTo>
                    <a:pt x="697" y="927"/>
                    <a:pt x="697" y="2203"/>
                    <a:pt x="1" y="3129"/>
                  </a:cubicBezTo>
                  <a:lnTo>
                    <a:pt x="2608" y="3129"/>
                  </a:lnTo>
                  <a:lnTo>
                    <a:pt x="26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6" name="Google Shape;27786;p69"/>
            <p:cNvSpPr/>
            <p:nvPr/>
          </p:nvSpPr>
          <p:spPr>
            <a:xfrm>
              <a:off x="2901413" y="2596437"/>
              <a:ext cx="71938" cy="69196"/>
            </a:xfrm>
            <a:custGeom>
              <a:avLst/>
              <a:gdLst/>
              <a:ahLst/>
              <a:cxnLst/>
              <a:rect l="l" t="t" r="r" b="b"/>
              <a:pathLst>
                <a:path w="3254" h="3130" extrusionOk="0">
                  <a:moveTo>
                    <a:pt x="1689" y="1"/>
                  </a:moveTo>
                  <a:cubicBezTo>
                    <a:pt x="1056" y="1"/>
                    <a:pt x="486" y="382"/>
                    <a:pt x="244" y="967"/>
                  </a:cubicBezTo>
                  <a:cubicBezTo>
                    <a:pt x="1" y="1551"/>
                    <a:pt x="135" y="2223"/>
                    <a:pt x="582" y="2671"/>
                  </a:cubicBezTo>
                  <a:cubicBezTo>
                    <a:pt x="882" y="2971"/>
                    <a:pt x="1282" y="3129"/>
                    <a:pt x="1689" y="3129"/>
                  </a:cubicBezTo>
                  <a:cubicBezTo>
                    <a:pt x="1891" y="3129"/>
                    <a:pt x="2094" y="3090"/>
                    <a:pt x="2287" y="3011"/>
                  </a:cubicBezTo>
                  <a:cubicBezTo>
                    <a:pt x="2872" y="2768"/>
                    <a:pt x="3253" y="2198"/>
                    <a:pt x="3253" y="1566"/>
                  </a:cubicBezTo>
                  <a:cubicBezTo>
                    <a:pt x="3253" y="700"/>
                    <a:pt x="2552" y="1"/>
                    <a:pt x="1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7" name="Google Shape;27787;p69"/>
            <p:cNvSpPr/>
            <p:nvPr/>
          </p:nvSpPr>
          <p:spPr>
            <a:xfrm>
              <a:off x="2834976" y="2596437"/>
              <a:ext cx="57701" cy="69174"/>
            </a:xfrm>
            <a:custGeom>
              <a:avLst/>
              <a:gdLst/>
              <a:ahLst/>
              <a:cxnLst/>
              <a:rect l="l" t="t" r="r" b="b"/>
              <a:pathLst>
                <a:path w="2610" h="3129" extrusionOk="0">
                  <a:moveTo>
                    <a:pt x="1" y="1"/>
                  </a:moveTo>
                  <a:lnTo>
                    <a:pt x="1" y="3129"/>
                  </a:lnTo>
                  <a:lnTo>
                    <a:pt x="2610" y="3129"/>
                  </a:lnTo>
                  <a:cubicBezTo>
                    <a:pt x="1912" y="2203"/>
                    <a:pt x="1912" y="927"/>
                    <a:pt x="2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8" name="Google Shape;27788;p69"/>
            <p:cNvSpPr/>
            <p:nvPr/>
          </p:nvSpPr>
          <p:spPr>
            <a:xfrm>
              <a:off x="2765797" y="2481161"/>
              <a:ext cx="345850" cy="92255"/>
            </a:xfrm>
            <a:custGeom>
              <a:avLst/>
              <a:gdLst/>
              <a:ahLst/>
              <a:cxnLst/>
              <a:rect l="l" t="t" r="r" b="b"/>
              <a:pathLst>
                <a:path w="15644" h="4173" extrusionOk="0">
                  <a:moveTo>
                    <a:pt x="2087" y="0"/>
                  </a:moveTo>
                  <a:lnTo>
                    <a:pt x="2087" y="522"/>
                  </a:lnTo>
                  <a:cubicBezTo>
                    <a:pt x="2087" y="1017"/>
                    <a:pt x="2322" y="1482"/>
                    <a:pt x="2720" y="1777"/>
                  </a:cubicBezTo>
                  <a:lnTo>
                    <a:pt x="1520" y="3126"/>
                  </a:lnTo>
                  <a:cubicBezTo>
                    <a:pt x="1251" y="3102"/>
                    <a:pt x="1045" y="2877"/>
                    <a:pt x="1045" y="2607"/>
                  </a:cubicBezTo>
                  <a:lnTo>
                    <a:pt x="1045" y="2087"/>
                  </a:lnTo>
                  <a:lnTo>
                    <a:pt x="0" y="2087"/>
                  </a:lnTo>
                  <a:lnTo>
                    <a:pt x="0" y="2607"/>
                  </a:lnTo>
                  <a:cubicBezTo>
                    <a:pt x="0" y="3444"/>
                    <a:pt x="679" y="4172"/>
                    <a:pt x="1565" y="4172"/>
                  </a:cubicBezTo>
                  <a:lnTo>
                    <a:pt x="14080" y="4172"/>
                  </a:lnTo>
                  <a:cubicBezTo>
                    <a:pt x="15006" y="4172"/>
                    <a:pt x="15643" y="3404"/>
                    <a:pt x="15643" y="2607"/>
                  </a:cubicBezTo>
                  <a:lnTo>
                    <a:pt x="15643" y="2085"/>
                  </a:lnTo>
                  <a:lnTo>
                    <a:pt x="14601" y="2085"/>
                  </a:lnTo>
                  <a:lnTo>
                    <a:pt x="14601" y="2607"/>
                  </a:lnTo>
                  <a:cubicBezTo>
                    <a:pt x="14601" y="2877"/>
                    <a:pt x="14395" y="3102"/>
                    <a:pt x="14125" y="3126"/>
                  </a:cubicBezTo>
                  <a:lnTo>
                    <a:pt x="12926" y="1777"/>
                  </a:lnTo>
                  <a:cubicBezTo>
                    <a:pt x="13323" y="1482"/>
                    <a:pt x="13558" y="1016"/>
                    <a:pt x="13558" y="521"/>
                  </a:cubicBezTo>
                  <a:lnTo>
                    <a:pt x="13558" y="0"/>
                  </a:lnTo>
                  <a:lnTo>
                    <a:pt x="12515" y="0"/>
                  </a:lnTo>
                  <a:lnTo>
                    <a:pt x="12515" y="522"/>
                  </a:lnTo>
                  <a:cubicBezTo>
                    <a:pt x="12515" y="810"/>
                    <a:pt x="12282" y="1043"/>
                    <a:pt x="11993" y="1043"/>
                  </a:cubicBezTo>
                  <a:lnTo>
                    <a:pt x="8345" y="1043"/>
                  </a:lnTo>
                  <a:lnTo>
                    <a:pt x="8345" y="0"/>
                  </a:lnTo>
                  <a:lnTo>
                    <a:pt x="7302" y="0"/>
                  </a:lnTo>
                  <a:lnTo>
                    <a:pt x="7302" y="1043"/>
                  </a:lnTo>
                  <a:lnTo>
                    <a:pt x="3652" y="1043"/>
                  </a:lnTo>
                  <a:cubicBezTo>
                    <a:pt x="3363" y="1043"/>
                    <a:pt x="3130" y="810"/>
                    <a:pt x="3130" y="522"/>
                  </a:cubicBezTo>
                  <a:lnTo>
                    <a:pt x="31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8994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7818"/>
                                        </p:tgtEl>
                                        <p:attrNameLst>
                                          <p:attrName>style.visibility</p:attrName>
                                        </p:attrNameLst>
                                      </p:cBhvr>
                                      <p:to>
                                        <p:strVal val="visible"/>
                                      </p:to>
                                    </p:set>
                                    <p:animEffect transition="in" filter="fade">
                                      <p:cBhvr>
                                        <p:cTn id="7" dur="1000"/>
                                        <p:tgtEl>
                                          <p:spTgt spid="27818"/>
                                        </p:tgtEl>
                                      </p:cBhvr>
                                    </p:animEffect>
                                    <p:anim calcmode="lin" valueType="num">
                                      <p:cBhvr>
                                        <p:cTn id="8" dur="1000" fill="hold"/>
                                        <p:tgtEl>
                                          <p:spTgt spid="27818"/>
                                        </p:tgtEl>
                                        <p:attrNameLst>
                                          <p:attrName>ppt_x</p:attrName>
                                        </p:attrNameLst>
                                      </p:cBhvr>
                                      <p:tavLst>
                                        <p:tav tm="0">
                                          <p:val>
                                            <p:strVal val="#ppt_x"/>
                                          </p:val>
                                        </p:tav>
                                        <p:tav tm="100000">
                                          <p:val>
                                            <p:strVal val="#ppt_x"/>
                                          </p:val>
                                        </p:tav>
                                      </p:tavLst>
                                    </p:anim>
                                    <p:anim calcmode="lin" valueType="num">
                                      <p:cBhvr>
                                        <p:cTn id="9" dur="1000" fill="hold"/>
                                        <p:tgtEl>
                                          <p:spTgt spid="278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7820"/>
                                        </p:tgtEl>
                                        <p:attrNameLst>
                                          <p:attrName>style.visibility</p:attrName>
                                        </p:attrNameLst>
                                      </p:cBhvr>
                                      <p:to>
                                        <p:strVal val="visible"/>
                                      </p:to>
                                    </p:set>
                                    <p:animEffect transition="in" filter="fade">
                                      <p:cBhvr>
                                        <p:cTn id="13" dur="1000"/>
                                        <p:tgtEl>
                                          <p:spTgt spid="27820"/>
                                        </p:tgtEl>
                                      </p:cBhvr>
                                    </p:animEffect>
                                    <p:anim calcmode="lin" valueType="num">
                                      <p:cBhvr>
                                        <p:cTn id="14" dur="1000" fill="hold"/>
                                        <p:tgtEl>
                                          <p:spTgt spid="27820"/>
                                        </p:tgtEl>
                                        <p:attrNameLst>
                                          <p:attrName>ppt_x</p:attrName>
                                        </p:attrNameLst>
                                      </p:cBhvr>
                                      <p:tavLst>
                                        <p:tav tm="0">
                                          <p:val>
                                            <p:strVal val="#ppt_x"/>
                                          </p:val>
                                        </p:tav>
                                        <p:tav tm="100000">
                                          <p:val>
                                            <p:strVal val="#ppt_x"/>
                                          </p:val>
                                        </p:tav>
                                      </p:tavLst>
                                    </p:anim>
                                    <p:anim calcmode="lin" valueType="num">
                                      <p:cBhvr>
                                        <p:cTn id="15" dur="1000" fill="hold"/>
                                        <p:tgtEl>
                                          <p:spTgt spid="2782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7822"/>
                                        </p:tgtEl>
                                        <p:attrNameLst>
                                          <p:attrName>style.visibility</p:attrName>
                                        </p:attrNameLst>
                                      </p:cBhvr>
                                      <p:to>
                                        <p:strVal val="visible"/>
                                      </p:to>
                                    </p:set>
                                    <p:animEffect transition="in" filter="fade">
                                      <p:cBhvr>
                                        <p:cTn id="19" dur="1000"/>
                                        <p:tgtEl>
                                          <p:spTgt spid="27822"/>
                                        </p:tgtEl>
                                      </p:cBhvr>
                                    </p:animEffect>
                                    <p:anim calcmode="lin" valueType="num">
                                      <p:cBhvr>
                                        <p:cTn id="20" dur="1000" fill="hold"/>
                                        <p:tgtEl>
                                          <p:spTgt spid="27822"/>
                                        </p:tgtEl>
                                        <p:attrNameLst>
                                          <p:attrName>ppt_x</p:attrName>
                                        </p:attrNameLst>
                                      </p:cBhvr>
                                      <p:tavLst>
                                        <p:tav tm="0">
                                          <p:val>
                                            <p:strVal val="#ppt_x"/>
                                          </p:val>
                                        </p:tav>
                                        <p:tav tm="100000">
                                          <p:val>
                                            <p:strVal val="#ppt_x"/>
                                          </p:val>
                                        </p:tav>
                                      </p:tavLst>
                                    </p:anim>
                                    <p:anim calcmode="lin" valueType="num">
                                      <p:cBhvr>
                                        <p:cTn id="21" dur="1000" fill="hold"/>
                                        <p:tgtEl>
                                          <p:spTgt spid="278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18" grpId="0" animBg="1"/>
      <p:bldP spid="27820" grpId="0" animBg="1"/>
      <p:bldP spid="2782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7767"/>
        <p:cNvGrpSpPr/>
        <p:nvPr/>
      </p:nvGrpSpPr>
      <p:grpSpPr>
        <a:xfrm>
          <a:off x="0" y="0"/>
          <a:ext cx="0" cy="0"/>
          <a:chOff x="0" y="0"/>
          <a:chExt cx="0" cy="0"/>
        </a:xfrm>
      </p:grpSpPr>
      <p:sp>
        <p:nvSpPr>
          <p:cNvPr id="27804" name="Google Shape;27804;p69"/>
          <p:cNvSpPr/>
          <p:nvPr/>
        </p:nvSpPr>
        <p:spPr>
          <a:xfrm>
            <a:off x="5666884" y="2667441"/>
            <a:ext cx="469234" cy="372369"/>
          </a:xfrm>
          <a:custGeom>
            <a:avLst/>
            <a:gdLst/>
            <a:ahLst/>
            <a:cxnLst/>
            <a:rect l="l" t="t" r="r" b="b"/>
            <a:pathLst>
              <a:path w="18689" h="14831" extrusionOk="0">
                <a:moveTo>
                  <a:pt x="14714" y="8891"/>
                </a:moveTo>
                <a:lnTo>
                  <a:pt x="12482" y="12105"/>
                </a:lnTo>
                <a:cubicBezTo>
                  <a:pt x="11765" y="13127"/>
                  <a:pt x="10595" y="13735"/>
                  <a:pt x="9346" y="13735"/>
                </a:cubicBezTo>
                <a:cubicBezTo>
                  <a:pt x="9344" y="13735"/>
                  <a:pt x="9343" y="13735"/>
                  <a:pt x="9341" y="13735"/>
                </a:cubicBezTo>
                <a:cubicBezTo>
                  <a:pt x="8094" y="13735"/>
                  <a:pt x="6926" y="13127"/>
                  <a:pt x="6209" y="12108"/>
                </a:cubicBezTo>
                <a:lnTo>
                  <a:pt x="3976" y="8893"/>
                </a:lnTo>
                <a:lnTo>
                  <a:pt x="3976" y="8893"/>
                </a:lnTo>
                <a:cubicBezTo>
                  <a:pt x="5792" y="9203"/>
                  <a:pt x="7571" y="9373"/>
                  <a:pt x="9345" y="9373"/>
                </a:cubicBezTo>
                <a:cubicBezTo>
                  <a:pt x="11118" y="9373"/>
                  <a:pt x="12897" y="9203"/>
                  <a:pt x="14714" y="8891"/>
                </a:cubicBezTo>
                <a:close/>
                <a:moveTo>
                  <a:pt x="9937" y="1"/>
                </a:moveTo>
                <a:lnTo>
                  <a:pt x="9921" y="49"/>
                </a:lnTo>
                <a:lnTo>
                  <a:pt x="12035" y="6388"/>
                </a:lnTo>
                <a:lnTo>
                  <a:pt x="10997" y="6734"/>
                </a:lnTo>
                <a:lnTo>
                  <a:pt x="9345" y="1780"/>
                </a:lnTo>
                <a:lnTo>
                  <a:pt x="7694" y="6734"/>
                </a:lnTo>
                <a:lnTo>
                  <a:pt x="6656" y="6388"/>
                </a:lnTo>
                <a:lnTo>
                  <a:pt x="8768" y="49"/>
                </a:lnTo>
                <a:lnTo>
                  <a:pt x="8754" y="4"/>
                </a:lnTo>
                <a:cubicBezTo>
                  <a:pt x="7516" y="1155"/>
                  <a:pt x="1" y="8047"/>
                  <a:pt x="1" y="8047"/>
                </a:cubicBezTo>
                <a:lnTo>
                  <a:pt x="1085" y="8294"/>
                </a:lnTo>
                <a:cubicBezTo>
                  <a:pt x="1470" y="8391"/>
                  <a:pt x="1846" y="8466"/>
                  <a:pt x="2228" y="8549"/>
                </a:cubicBezTo>
                <a:lnTo>
                  <a:pt x="2228" y="12093"/>
                </a:lnTo>
                <a:lnTo>
                  <a:pt x="3323" y="12093"/>
                </a:lnTo>
                <a:lnTo>
                  <a:pt x="3323" y="9872"/>
                </a:lnTo>
                <a:lnTo>
                  <a:pt x="5311" y="12734"/>
                </a:lnTo>
                <a:cubicBezTo>
                  <a:pt x="6234" y="14048"/>
                  <a:pt x="7740" y="14831"/>
                  <a:pt x="9346" y="14831"/>
                </a:cubicBezTo>
                <a:cubicBezTo>
                  <a:pt x="10952" y="14831"/>
                  <a:pt x="12458" y="14047"/>
                  <a:pt x="13381" y="12733"/>
                </a:cubicBezTo>
                <a:lnTo>
                  <a:pt x="15369" y="9870"/>
                </a:lnTo>
                <a:lnTo>
                  <a:pt x="15369" y="12093"/>
                </a:lnTo>
                <a:lnTo>
                  <a:pt x="16463" y="12093"/>
                </a:lnTo>
                <a:lnTo>
                  <a:pt x="16463" y="8548"/>
                </a:lnTo>
                <a:cubicBezTo>
                  <a:pt x="16867" y="8458"/>
                  <a:pt x="17267" y="8379"/>
                  <a:pt x="17676" y="8273"/>
                </a:cubicBezTo>
                <a:lnTo>
                  <a:pt x="18688" y="8018"/>
                </a:lnTo>
                <a:lnTo>
                  <a:pt x="99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5" name="Google Shape;27805;p69"/>
          <p:cNvSpPr/>
          <p:nvPr/>
        </p:nvSpPr>
        <p:spPr>
          <a:xfrm>
            <a:off x="4245312" y="2015958"/>
            <a:ext cx="653400" cy="653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813" name="Google Shape;27813;p69"/>
          <p:cNvCxnSpPr>
            <a:cxnSpLocks/>
          </p:cNvCxnSpPr>
          <p:nvPr/>
        </p:nvCxnSpPr>
        <p:spPr>
          <a:xfrm flipV="1">
            <a:off x="4376740" y="1725828"/>
            <a:ext cx="173391" cy="403566"/>
          </a:xfrm>
          <a:prstGeom prst="straightConnector1">
            <a:avLst/>
          </a:prstGeom>
          <a:noFill/>
          <a:ln w="9525" cap="flat" cmpd="sng">
            <a:solidFill>
              <a:schemeClr val="lt2"/>
            </a:solidFill>
            <a:prstDash val="solid"/>
            <a:round/>
            <a:headEnd type="oval" w="med" len="med"/>
            <a:tailEnd type="none" w="med" len="med"/>
          </a:ln>
        </p:spPr>
      </p:cxnSp>
      <p:sp>
        <p:nvSpPr>
          <p:cNvPr id="17" name="TextBox 16">
            <a:extLst>
              <a:ext uri="{FF2B5EF4-FFF2-40B4-BE49-F238E27FC236}">
                <a16:creationId xmlns:a16="http://schemas.microsoft.com/office/drawing/2014/main" xmlns="" id="{2EF92DBD-E5E3-8A4C-8331-8186FDB6393E}"/>
              </a:ext>
            </a:extLst>
          </p:cNvPr>
          <p:cNvSpPr txBox="1"/>
          <p:nvPr/>
        </p:nvSpPr>
        <p:spPr>
          <a:xfrm>
            <a:off x="704258" y="116962"/>
            <a:ext cx="8107959" cy="400110"/>
          </a:xfrm>
          <a:prstGeom prst="rect">
            <a:avLst/>
          </a:prstGeom>
          <a:noFill/>
        </p:spPr>
        <p:txBody>
          <a:bodyPr wrap="square">
            <a:spAutoFit/>
          </a:bodyPr>
          <a:lstStyle/>
          <a:p>
            <a:r>
              <a:rPr lang="en-US" sz="2000" b="1" dirty="0" err="1">
                <a:solidFill>
                  <a:schemeClr val="tx2"/>
                </a:solidFill>
              </a:rPr>
              <a:t>Nhiệm</a:t>
            </a:r>
            <a:r>
              <a:rPr lang="en-US" sz="2000" b="1" dirty="0">
                <a:solidFill>
                  <a:schemeClr val="tx2"/>
                </a:solidFill>
              </a:rPr>
              <a:t> </a:t>
            </a:r>
            <a:r>
              <a:rPr lang="en-US" sz="2000" b="1" dirty="0" err="1">
                <a:solidFill>
                  <a:schemeClr val="tx2"/>
                </a:solidFill>
              </a:rPr>
              <a:t>vụ</a:t>
            </a:r>
            <a:r>
              <a:rPr lang="en-US" sz="2000" b="1" dirty="0">
                <a:solidFill>
                  <a:schemeClr val="tx2"/>
                </a:solidFill>
              </a:rPr>
              <a:t> 1: </a:t>
            </a:r>
            <a:r>
              <a:rPr lang="en-US" sz="2000" b="1" dirty="0" err="1">
                <a:solidFill>
                  <a:schemeClr val="tx2"/>
                </a:solidFill>
              </a:rPr>
              <a:t>Em</a:t>
            </a:r>
            <a:r>
              <a:rPr lang="en-US" sz="2000" b="1" dirty="0">
                <a:solidFill>
                  <a:schemeClr val="tx2"/>
                </a:solidFill>
              </a:rPr>
              <a:t> </a:t>
            </a:r>
            <a:r>
              <a:rPr lang="en-US" sz="2000" b="1" dirty="0" err="1">
                <a:solidFill>
                  <a:schemeClr val="tx2"/>
                </a:solidFill>
              </a:rPr>
              <a:t>hãy</a:t>
            </a:r>
            <a:r>
              <a:rPr lang="en-US" sz="2000" b="1" dirty="0">
                <a:solidFill>
                  <a:schemeClr val="tx2"/>
                </a:solidFill>
              </a:rPr>
              <a:t> </a:t>
            </a:r>
            <a:r>
              <a:rPr lang="en-US" sz="2000" b="1" dirty="0" err="1">
                <a:solidFill>
                  <a:schemeClr val="tx2"/>
                </a:solidFill>
              </a:rPr>
              <a:t>bày</a:t>
            </a:r>
            <a:r>
              <a:rPr lang="en-US" sz="2000" b="1" dirty="0">
                <a:solidFill>
                  <a:schemeClr val="tx2"/>
                </a:solidFill>
              </a:rPr>
              <a:t> </a:t>
            </a:r>
            <a:r>
              <a:rPr lang="en-US" sz="2000" b="1" dirty="0" err="1">
                <a:solidFill>
                  <a:schemeClr val="tx2"/>
                </a:solidFill>
              </a:rPr>
              <a:t>tỏ</a:t>
            </a:r>
            <a:r>
              <a:rPr lang="en-US" sz="2000" b="1" dirty="0">
                <a:solidFill>
                  <a:schemeClr val="tx2"/>
                </a:solidFill>
              </a:rPr>
              <a:t> </a:t>
            </a:r>
            <a:r>
              <a:rPr lang="en-US" sz="2000" b="1" dirty="0" err="1">
                <a:solidFill>
                  <a:schemeClr val="tx2"/>
                </a:solidFill>
              </a:rPr>
              <a:t>quan</a:t>
            </a:r>
            <a:r>
              <a:rPr lang="en-US" sz="2000" b="1" dirty="0">
                <a:solidFill>
                  <a:schemeClr val="tx2"/>
                </a:solidFill>
              </a:rPr>
              <a:t> </a:t>
            </a:r>
            <a:r>
              <a:rPr lang="en-US" sz="2000" b="1" dirty="0" err="1">
                <a:solidFill>
                  <a:schemeClr val="tx2"/>
                </a:solidFill>
              </a:rPr>
              <a:t>điểm</a:t>
            </a:r>
            <a:r>
              <a:rPr lang="en-US" sz="2000" b="1" dirty="0">
                <a:solidFill>
                  <a:schemeClr val="tx2"/>
                </a:solidFill>
              </a:rPr>
              <a:t> </a:t>
            </a:r>
            <a:r>
              <a:rPr lang="en-US" sz="2000" b="1" dirty="0" err="1">
                <a:solidFill>
                  <a:schemeClr val="tx2"/>
                </a:solidFill>
              </a:rPr>
              <a:t>đối</a:t>
            </a:r>
            <a:r>
              <a:rPr lang="en-US" sz="2000" b="1" dirty="0">
                <a:solidFill>
                  <a:schemeClr val="tx2"/>
                </a:solidFill>
              </a:rPr>
              <a:t> </a:t>
            </a:r>
            <a:r>
              <a:rPr lang="en-US" sz="2000" b="1" dirty="0" err="1">
                <a:solidFill>
                  <a:schemeClr val="tx2"/>
                </a:solidFill>
              </a:rPr>
              <a:t>với</a:t>
            </a:r>
            <a:r>
              <a:rPr lang="en-US" sz="2000" b="1" dirty="0">
                <a:solidFill>
                  <a:schemeClr val="tx2"/>
                </a:solidFill>
              </a:rPr>
              <a:t> </a:t>
            </a:r>
            <a:r>
              <a:rPr lang="en-US" sz="2000" b="1" dirty="0" err="1">
                <a:solidFill>
                  <a:schemeClr val="tx2"/>
                </a:solidFill>
              </a:rPr>
              <a:t>những</a:t>
            </a:r>
            <a:r>
              <a:rPr lang="en-US" sz="2000" b="1" dirty="0">
                <a:solidFill>
                  <a:schemeClr val="tx2"/>
                </a:solidFill>
              </a:rPr>
              <a:t> ý </a:t>
            </a:r>
            <a:r>
              <a:rPr lang="en-US" sz="2000" b="1" dirty="0" err="1">
                <a:solidFill>
                  <a:schemeClr val="tx2"/>
                </a:solidFill>
              </a:rPr>
              <a:t>kiến</a:t>
            </a:r>
            <a:r>
              <a:rPr lang="en-US" sz="2000" b="1" dirty="0">
                <a:solidFill>
                  <a:schemeClr val="tx2"/>
                </a:solidFill>
              </a:rPr>
              <a:t> </a:t>
            </a:r>
            <a:r>
              <a:rPr lang="en-US" sz="2000" b="1" dirty="0" err="1">
                <a:solidFill>
                  <a:schemeClr val="tx2"/>
                </a:solidFill>
              </a:rPr>
              <a:t>sau</a:t>
            </a:r>
            <a:r>
              <a:rPr lang="en-US" sz="2000" b="1" dirty="0">
                <a:solidFill>
                  <a:schemeClr val="tx2"/>
                </a:solidFill>
              </a:rPr>
              <a:t>.</a:t>
            </a:r>
          </a:p>
        </p:txBody>
      </p:sp>
      <p:sp>
        <p:nvSpPr>
          <p:cNvPr id="31" name="TextBox 30">
            <a:extLst>
              <a:ext uri="{FF2B5EF4-FFF2-40B4-BE49-F238E27FC236}">
                <a16:creationId xmlns:a16="http://schemas.microsoft.com/office/drawing/2014/main" xmlns="" id="{A8957911-E92A-8A9B-4DAC-519B0DFC57FE}"/>
              </a:ext>
            </a:extLst>
          </p:cNvPr>
          <p:cNvSpPr txBox="1"/>
          <p:nvPr/>
        </p:nvSpPr>
        <p:spPr>
          <a:xfrm>
            <a:off x="86400" y="3139201"/>
            <a:ext cx="8899469" cy="2039469"/>
          </a:xfrm>
          <a:prstGeom prst="rect">
            <a:avLst/>
          </a:prstGeom>
          <a:solidFill>
            <a:schemeClr val="accent4">
              <a:lumMod val="40000"/>
              <a:lumOff val="60000"/>
            </a:schemeClr>
          </a:solidFill>
        </p:spPr>
        <p:txBody>
          <a:bodyPr wrap="square">
            <a:spAutoFit/>
          </a:bodyPr>
          <a:lstStyle/>
          <a:p>
            <a:pPr algn="just">
              <a:lnSpc>
                <a:spcPct val="107000"/>
              </a:lnSpc>
              <a:spcAft>
                <a:spcPts val="800"/>
              </a:spcAft>
            </a:pPr>
            <a:r>
              <a:rPr lang="en-US" sz="2400" dirty="0">
                <a:effectLst/>
                <a:latin typeface="+mj-lt"/>
                <a:ea typeface="Arial" panose="020B0604020202020204" pitchFamily="34" charset="0"/>
                <a:cs typeface="Arial" panose="020B0604020202020204" pitchFamily="34" charset="0"/>
              </a:rPr>
              <a:t>e) </a:t>
            </a:r>
            <a:r>
              <a:rPr lang="en-US" sz="2400" dirty="0" err="1">
                <a:effectLst/>
                <a:latin typeface="+mj-lt"/>
                <a:ea typeface="Arial" panose="020B0604020202020204" pitchFamily="34" charset="0"/>
                <a:cs typeface="Arial" panose="020B0604020202020204" pitchFamily="34" charset="0"/>
              </a:rPr>
              <a:t>Sử</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dụng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pha</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trộn</a:t>
            </a:r>
            <a:r>
              <a:rPr lang="en-US" sz="2400" dirty="0">
                <a:effectLst/>
                <a:latin typeface="+mj-lt"/>
                <a:ea typeface="Arial" panose="020B0604020202020204" pitchFamily="34" charset="0"/>
                <a:cs typeface="Arial" panose="020B0604020202020204" pitchFamily="34" charset="0"/>
              </a:rPr>
              <a:t> nhiều </a:t>
            </a:r>
            <a:r>
              <a:rPr lang="en-US" sz="2400" dirty="0" err="1">
                <a:effectLst/>
                <a:latin typeface="+mj-lt"/>
                <a:ea typeface="Arial" panose="020B0604020202020204" pitchFamily="34" charset="0"/>
                <a:cs typeface="Arial" panose="020B0604020202020204" pitchFamily="34" charset="0"/>
              </a:rPr>
              <a:t>ngôn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ngữ</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khi</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giao</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tiếp</a:t>
            </a:r>
            <a:r>
              <a:rPr lang="en-US" sz="2400" dirty="0">
                <a:effectLst/>
                <a:latin typeface="+mj-lt"/>
                <a:ea typeface="Arial" panose="020B0604020202020204" pitchFamily="34" charset="0"/>
                <a:cs typeface="Arial" panose="020B0604020202020204" pitchFamily="34" charset="0"/>
              </a:rPr>
              <a:t> là </a:t>
            </a:r>
            <a:r>
              <a:rPr lang="en-US" sz="2400" dirty="0" err="1">
                <a:effectLst/>
                <a:latin typeface="+mj-lt"/>
                <a:ea typeface="Arial" panose="020B0604020202020204" pitchFamily="34" charset="0"/>
                <a:cs typeface="Arial" panose="020B0604020202020204" pitchFamily="34" charset="0"/>
              </a:rPr>
              <a:t>thể</a:t>
            </a:r>
            <a:r>
              <a:rPr lang="en-US" sz="2400" dirty="0">
                <a:effectLst/>
                <a:latin typeface="+mj-lt"/>
                <a:ea typeface="Arial" panose="020B0604020202020204" pitchFamily="34" charset="0"/>
                <a:cs typeface="Arial" panose="020B0604020202020204" pitchFamily="34" charset="0"/>
              </a:rPr>
              <a:t> hiện </a:t>
            </a:r>
            <a:r>
              <a:rPr lang="en-US" sz="2400" dirty="0" err="1">
                <a:effectLst/>
                <a:latin typeface="+mj-lt"/>
                <a:ea typeface="Arial" panose="020B0604020202020204" pitchFamily="34" charset="0"/>
                <a:cs typeface="Arial" panose="020B0604020202020204" pitchFamily="34" charset="0"/>
              </a:rPr>
              <a:t>sự</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sành</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điệu</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thức</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thời</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Không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đồng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tình</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vì</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việc</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sử</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dụng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pha</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trộn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lạm</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dụng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nhiều</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ngôn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ngữ</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khi</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giao</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tiếp</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sẽ</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làm</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mất</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đi</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nét</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đẹp</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sự</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trong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sáng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của</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ngôn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ngữ</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đồng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thời</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cũng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thể</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hiện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thái</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độ</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thiếu</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tôn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trọng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đối</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với</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ngôn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ngữ</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bản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địa</a:t>
            </a:r>
            <a:r>
              <a:rPr lang="en-US" sz="2400" dirty="0">
                <a:effectLst/>
                <a:latin typeface="+mj-lt"/>
                <a:ea typeface="Arial" panose="020B0604020202020204" pitchFamily="34" charset="0"/>
                <a:cs typeface="Arial" panose="020B0604020202020204" pitchFamily="34" charset="0"/>
              </a:rPr>
              <a:t>. </a:t>
            </a:r>
          </a:p>
        </p:txBody>
      </p:sp>
      <p:sp>
        <p:nvSpPr>
          <p:cNvPr id="27824" name="TextBox 27823">
            <a:extLst>
              <a:ext uri="{FF2B5EF4-FFF2-40B4-BE49-F238E27FC236}">
                <a16:creationId xmlns:a16="http://schemas.microsoft.com/office/drawing/2014/main" xmlns="" id="{185F555B-B9E3-8A76-EDE7-2E6EC9717AD5}"/>
              </a:ext>
            </a:extLst>
          </p:cNvPr>
          <p:cNvSpPr txBox="1"/>
          <p:nvPr/>
        </p:nvSpPr>
        <p:spPr>
          <a:xfrm>
            <a:off x="86400" y="583200"/>
            <a:ext cx="9007200" cy="2434641"/>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2400" dirty="0">
                <a:effectLst/>
                <a:latin typeface="+mj-lt"/>
                <a:ea typeface="Arial" panose="020B0604020202020204" pitchFamily="34" charset="0"/>
                <a:cs typeface="Arial" panose="020B0604020202020204" pitchFamily="34" charset="0"/>
              </a:rPr>
              <a:t>d) </a:t>
            </a:r>
            <a:r>
              <a:rPr lang="en-US" sz="2400" dirty="0" err="1">
                <a:effectLst/>
                <a:latin typeface="+mj-lt"/>
                <a:ea typeface="Arial" panose="020B0604020202020204" pitchFamily="34" charset="0"/>
                <a:cs typeface="Arial" panose="020B0604020202020204" pitchFamily="34" charset="0"/>
              </a:rPr>
              <a:t>Đoàn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kết</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tôn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trọng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sự</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đa</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dạng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của</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các</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dân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tộc</a:t>
            </a:r>
            <a:r>
              <a:rPr lang="en-US" sz="2400" dirty="0">
                <a:effectLst/>
                <a:latin typeface="+mj-lt"/>
                <a:ea typeface="Arial" panose="020B0604020202020204" pitchFamily="34" charset="0"/>
                <a:cs typeface="Arial" panose="020B0604020202020204" pitchFamily="34" charset="0"/>
              </a:rPr>
              <a:t> là một </a:t>
            </a:r>
            <a:r>
              <a:rPr lang="en-US" sz="2400" dirty="0" err="1">
                <a:effectLst/>
                <a:latin typeface="+mj-lt"/>
                <a:ea typeface="Arial" panose="020B0604020202020204" pitchFamily="34" charset="0"/>
                <a:cs typeface="Arial" panose="020B0604020202020204" pitchFamily="34" charset="0"/>
              </a:rPr>
              <a:t>trong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những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việc</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làm</a:t>
            </a:r>
            <a:r>
              <a:rPr lang="en-US" sz="2400" dirty="0">
                <a:effectLst/>
                <a:latin typeface="+mj-lt"/>
                <a:ea typeface="Arial" panose="020B0604020202020204" pitchFamily="34" charset="0"/>
                <a:cs typeface="Arial" panose="020B0604020202020204" pitchFamily="34" charset="0"/>
              </a:rPr>
              <a:t> để </a:t>
            </a:r>
            <a:r>
              <a:rPr lang="en-US" sz="2400" dirty="0" err="1">
                <a:effectLst/>
                <a:latin typeface="+mj-lt"/>
                <a:ea typeface="Arial" panose="020B0604020202020204" pitchFamily="34" charset="0"/>
                <a:cs typeface="Arial" panose="020B0604020202020204" pitchFamily="34" charset="0"/>
              </a:rPr>
              <a:t>chống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lại</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phân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biệt</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chủng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tộc</a:t>
            </a:r>
            <a:r>
              <a:rPr lang="en-US" sz="2400" dirty="0">
                <a:effectLst/>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Đồng</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tình</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vì</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một</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trong</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những</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việc</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làm</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để</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chống</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lại</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sự</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phân</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biệt</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chủng</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tộc</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chính</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là</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sự</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đoàn</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kết</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tôn</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trọng</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sự</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đa</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dạng</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của</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các</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dân</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tộc</a:t>
            </a:r>
            <a:r>
              <a:rPr lang="en-US" sz="2400" dirty="0">
                <a:latin typeface="+mj-lt"/>
                <a:ea typeface="Arial" panose="020B0604020202020204" pitchFamily="34" charset="0"/>
                <a:cs typeface="Arial" panose="020B0604020202020204" pitchFamily="34" charset="0"/>
              </a:rPr>
              <a:t>…</a:t>
            </a:r>
            <a:r>
              <a:rPr lang="en-US" sz="2400" dirty="0" err="1">
                <a:latin typeface="+mj-lt"/>
                <a:ea typeface="Arial" panose="020B0604020202020204" pitchFamily="34" charset="0"/>
                <a:cs typeface="Arial" panose="020B0604020202020204" pitchFamily="34" charset="0"/>
              </a:rPr>
              <a:t>ngoài</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ra</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chúng</a:t>
            </a:r>
            <a:r>
              <a:rPr lang="en-US" sz="2400" dirty="0">
                <a:latin typeface="+mj-lt"/>
                <a:ea typeface="Arial" panose="020B0604020202020204" pitchFamily="34" charset="0"/>
                <a:cs typeface="Arial" panose="020B0604020202020204" pitchFamily="34" charset="0"/>
              </a:rPr>
              <a:t> ta </a:t>
            </a:r>
            <a:r>
              <a:rPr lang="en-US" sz="2400" dirty="0" err="1">
                <a:latin typeface="+mj-lt"/>
                <a:ea typeface="Arial" panose="020B0604020202020204" pitchFamily="34" charset="0"/>
                <a:cs typeface="Arial" panose="020B0604020202020204" pitchFamily="34" charset="0"/>
              </a:rPr>
              <a:t>cũng</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cần</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tinh</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thần</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dũng</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cảm</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sự</a:t>
            </a:r>
            <a:r>
              <a:rPr lang="en-US" sz="2400" dirty="0">
                <a:latin typeface="+mj-lt"/>
                <a:ea typeface="Arial" panose="020B0604020202020204" pitchFamily="34" charset="0"/>
                <a:cs typeface="Arial" panose="020B0604020202020204" pitchFamily="34" charset="0"/>
              </a:rPr>
              <a:t> bao dung </a:t>
            </a:r>
            <a:r>
              <a:rPr lang="en-US" sz="2400" dirty="0" err="1">
                <a:latin typeface="+mj-lt"/>
                <a:ea typeface="Arial" panose="020B0604020202020204" pitchFamily="34" charset="0"/>
                <a:cs typeface="Arial" panose="020B0604020202020204" pitchFamily="34" charset="0"/>
              </a:rPr>
              <a:t>và</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lòng</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yêu</a:t>
            </a:r>
            <a:r>
              <a:rPr lang="en-US" sz="2400" dirty="0">
                <a:latin typeface="+mj-lt"/>
                <a:ea typeface="Arial" panose="020B0604020202020204" pitchFamily="34" charset="0"/>
                <a:cs typeface="Arial" panose="020B0604020202020204" pitchFamily="34" charset="0"/>
              </a:rPr>
              <a:t> </a:t>
            </a:r>
            <a:r>
              <a:rPr lang="en-US" sz="2400" dirty="0" err="1">
                <a:latin typeface="+mj-lt"/>
                <a:ea typeface="Arial" panose="020B0604020202020204" pitchFamily="34" charset="0"/>
                <a:cs typeface="Arial" panose="020B0604020202020204" pitchFamily="34" charset="0"/>
              </a:rPr>
              <a:t>thương</a:t>
            </a:r>
            <a:r>
              <a:rPr lang="en-US" sz="2400" dirty="0">
                <a:latin typeface="+mj-lt"/>
                <a:ea typeface="Arial" panose="020B0604020202020204" pitchFamily="34" charset="0"/>
                <a:cs typeface="Arial" panose="020B0604020202020204" pitchFamily="34" charset="0"/>
              </a:rPr>
              <a:t> con </a:t>
            </a:r>
            <a:r>
              <a:rPr lang="en-US" sz="2400" dirty="0" err="1">
                <a:latin typeface="+mj-lt"/>
                <a:ea typeface="Arial" panose="020B0604020202020204" pitchFamily="34" charset="0"/>
                <a:cs typeface="Arial" panose="020B0604020202020204" pitchFamily="34" charset="0"/>
              </a:rPr>
              <a:t>người</a:t>
            </a:r>
            <a:r>
              <a:rPr lang="en-US" sz="2400" dirty="0">
                <a:latin typeface="+mj-lt"/>
                <a:ea typeface="Arial" panose="020B0604020202020204" pitchFamily="34" charset="0"/>
                <a:cs typeface="Arial" panose="020B0604020202020204" pitchFamily="34" charset="0"/>
              </a:rPr>
              <a:t>.</a:t>
            </a:r>
            <a:endParaRPr lang="en-US" sz="2400" dirty="0">
              <a:effectLst/>
              <a:latin typeface="+mj-lt"/>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118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7824"/>
                                        </p:tgtEl>
                                        <p:attrNameLst>
                                          <p:attrName>style.visibility</p:attrName>
                                        </p:attrNameLst>
                                      </p:cBhvr>
                                      <p:to>
                                        <p:strVal val="visible"/>
                                      </p:to>
                                    </p:set>
                                    <p:animEffect transition="in" filter="fade">
                                      <p:cBhvr>
                                        <p:cTn id="13" dur="1000"/>
                                        <p:tgtEl>
                                          <p:spTgt spid="27824"/>
                                        </p:tgtEl>
                                      </p:cBhvr>
                                    </p:animEffect>
                                    <p:anim calcmode="lin" valueType="num">
                                      <p:cBhvr>
                                        <p:cTn id="14" dur="1000" fill="hold"/>
                                        <p:tgtEl>
                                          <p:spTgt spid="27824"/>
                                        </p:tgtEl>
                                        <p:attrNameLst>
                                          <p:attrName>ppt_x</p:attrName>
                                        </p:attrNameLst>
                                      </p:cBhvr>
                                      <p:tavLst>
                                        <p:tav tm="0">
                                          <p:val>
                                            <p:strVal val="#ppt_x"/>
                                          </p:val>
                                        </p:tav>
                                        <p:tav tm="100000">
                                          <p:val>
                                            <p:strVal val="#ppt_x"/>
                                          </p:val>
                                        </p:tav>
                                      </p:tavLst>
                                    </p:anim>
                                    <p:anim calcmode="lin" valueType="num">
                                      <p:cBhvr>
                                        <p:cTn id="15" dur="1000" fill="hold"/>
                                        <p:tgtEl>
                                          <p:spTgt spid="278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78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FAAFC1DB-50AF-5558-C482-246CCD7B5FD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24906" y="1814623"/>
            <a:ext cx="2378452" cy="322207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xmlns="" id="{92EE10DA-16CC-A99B-1536-2E4669F9A9EB}"/>
              </a:ext>
            </a:extLst>
          </p:cNvPr>
          <p:cNvSpPr txBox="1"/>
          <p:nvPr/>
        </p:nvSpPr>
        <p:spPr>
          <a:xfrm>
            <a:off x="712033" y="106806"/>
            <a:ext cx="8025080" cy="1200329"/>
          </a:xfrm>
          <a:prstGeom prst="rect">
            <a:avLst/>
          </a:prstGeom>
          <a:noFill/>
        </p:spPr>
        <p:txBody>
          <a:bodyPr wrap="square">
            <a:spAutoFit/>
          </a:bodyPr>
          <a:lstStyle/>
          <a:p>
            <a:pPr algn="just"/>
            <a:r>
              <a:rPr lang="vi-VN" sz="2400" b="1" dirty="0">
                <a:solidFill>
                  <a:srgbClr val="0070C0"/>
                </a:solidFill>
                <a:latin typeface="+mj-lt"/>
              </a:rPr>
              <a:t>Em hãy kể tên quốc gia gắn liền với biểu tượng văn hoá, du lịch trong hình ảnh dưới đây và chia sẻ hiểu biết về biểu tượng đó ? </a:t>
            </a:r>
            <a:endParaRPr lang="en-US" sz="2400" b="1" dirty="0">
              <a:solidFill>
                <a:srgbClr val="0070C0"/>
              </a:solidFill>
              <a:latin typeface="+mj-lt"/>
            </a:endParaRPr>
          </a:p>
        </p:txBody>
      </p:sp>
      <p:sp>
        <p:nvSpPr>
          <p:cNvPr id="2" name="Rectangle 1">
            <a:extLst>
              <a:ext uri="{FF2B5EF4-FFF2-40B4-BE49-F238E27FC236}">
                <a16:creationId xmlns:a16="http://schemas.microsoft.com/office/drawing/2014/main" xmlns="" id="{86BB5771-DD18-614F-8A7F-509B257336BF}"/>
              </a:ext>
            </a:extLst>
          </p:cNvPr>
          <p:cNvSpPr/>
          <p:nvPr/>
        </p:nvSpPr>
        <p:spPr>
          <a:xfrm>
            <a:off x="2623279" y="1307135"/>
            <a:ext cx="6520721" cy="37595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THÁP EIFFEL ở Pari, </a:t>
            </a:r>
            <a:r>
              <a:rPr lang="en-US" sz="2800" dirty="0" err="1"/>
              <a:t>Pháp</a:t>
            </a:r>
            <a:r>
              <a:rPr lang="en-US" sz="2800" dirty="0"/>
              <a:t>.</a:t>
            </a:r>
          </a:p>
          <a:p>
            <a:pPr algn="ctr"/>
            <a:r>
              <a:rPr lang="en-US" sz="2800" dirty="0" err="1"/>
              <a:t>Đây</a:t>
            </a:r>
            <a:r>
              <a:rPr lang="en-US" sz="2800" dirty="0"/>
              <a:t> </a:t>
            </a:r>
            <a:r>
              <a:rPr lang="en-US" sz="2800" dirty="0" err="1"/>
              <a:t>là</a:t>
            </a:r>
            <a:r>
              <a:rPr lang="en-US" sz="2800" dirty="0"/>
              <a:t> </a:t>
            </a:r>
            <a:r>
              <a:rPr lang="en-US" sz="2800" dirty="0" err="1"/>
              <a:t>công</a:t>
            </a:r>
            <a:r>
              <a:rPr lang="en-US" sz="2800" dirty="0"/>
              <a:t> </a:t>
            </a:r>
            <a:r>
              <a:rPr lang="en-US" sz="2800" dirty="0" err="1"/>
              <a:t>trình</a:t>
            </a:r>
            <a:r>
              <a:rPr lang="en-US" sz="2800" dirty="0"/>
              <a:t> </a:t>
            </a:r>
            <a:r>
              <a:rPr lang="en-US" sz="2800" dirty="0" err="1"/>
              <a:t>kiến</a:t>
            </a:r>
            <a:r>
              <a:rPr lang="en-US" sz="2800" dirty="0"/>
              <a:t> </a:t>
            </a:r>
            <a:r>
              <a:rPr lang="en-US" sz="2800" dirty="0" err="1"/>
              <a:t>trúc</a:t>
            </a:r>
            <a:r>
              <a:rPr lang="en-US" sz="2800" dirty="0"/>
              <a:t>  </a:t>
            </a:r>
            <a:r>
              <a:rPr lang="en-US" sz="2800" dirty="0" err="1"/>
              <a:t>bằng</a:t>
            </a:r>
            <a:r>
              <a:rPr lang="en-US" sz="2800" dirty="0"/>
              <a:t> </a:t>
            </a:r>
            <a:r>
              <a:rPr lang="en-US" sz="2800" dirty="0" err="1"/>
              <a:t>thép</a:t>
            </a:r>
            <a:r>
              <a:rPr lang="en-US" sz="2800" dirty="0"/>
              <a:t> </a:t>
            </a:r>
            <a:r>
              <a:rPr lang="en-US" sz="2800" dirty="0" err="1"/>
              <a:t>trên</a:t>
            </a:r>
            <a:r>
              <a:rPr lang="en-US" sz="2800" dirty="0"/>
              <a:t> </a:t>
            </a:r>
            <a:r>
              <a:rPr lang="en-US" sz="2800" dirty="0" err="1"/>
              <a:t>công</a:t>
            </a:r>
            <a:r>
              <a:rPr lang="en-US" sz="2800" dirty="0"/>
              <a:t> </a:t>
            </a:r>
            <a:r>
              <a:rPr lang="en-US" sz="2800" dirty="0" err="1"/>
              <a:t>viên</a:t>
            </a:r>
            <a:r>
              <a:rPr lang="en-US" sz="2800" dirty="0"/>
              <a:t> Champ-de-Mars, </a:t>
            </a:r>
            <a:r>
              <a:rPr lang="en-US" sz="2800" dirty="0" err="1"/>
              <a:t>cạnh</a:t>
            </a:r>
            <a:r>
              <a:rPr lang="en-US" sz="2800" dirty="0"/>
              <a:t> </a:t>
            </a:r>
            <a:r>
              <a:rPr lang="en-US" sz="2800" dirty="0" err="1"/>
              <a:t>sông</a:t>
            </a:r>
            <a:r>
              <a:rPr lang="en-US" sz="2800" dirty="0"/>
              <a:t> Seine. </a:t>
            </a:r>
            <a:r>
              <a:rPr lang="en-US" sz="2800" dirty="0" err="1"/>
              <a:t>Tháo</a:t>
            </a:r>
            <a:r>
              <a:rPr lang="en-US" sz="2800" dirty="0"/>
              <a:t> </a:t>
            </a:r>
            <a:r>
              <a:rPr lang="en-US" sz="2800" dirty="0" err="1"/>
              <a:t>giữ</a:t>
            </a:r>
            <a:r>
              <a:rPr lang="en-US" sz="2800" dirty="0"/>
              <a:t> </a:t>
            </a:r>
            <a:r>
              <a:rPr lang="en-US" sz="2800" dirty="0" err="1"/>
              <a:t>vững</a:t>
            </a:r>
            <a:r>
              <a:rPr lang="en-US" sz="2800" dirty="0"/>
              <a:t> </a:t>
            </a:r>
            <a:r>
              <a:rPr lang="en-US" sz="2800" dirty="0" err="1"/>
              <a:t>vị</a:t>
            </a:r>
            <a:r>
              <a:rPr lang="en-US" sz="2800" dirty="0"/>
              <a:t> </a:t>
            </a:r>
            <a:r>
              <a:rPr lang="en-US" sz="2800" dirty="0" err="1"/>
              <a:t>trí</a:t>
            </a:r>
            <a:r>
              <a:rPr lang="en-US" sz="2800" dirty="0"/>
              <a:t> </a:t>
            </a:r>
            <a:r>
              <a:rPr lang="en-US" sz="2800" dirty="0" err="1"/>
              <a:t>là</a:t>
            </a:r>
            <a:r>
              <a:rPr lang="en-US" sz="2800" dirty="0"/>
              <a:t> </a:t>
            </a:r>
            <a:r>
              <a:rPr lang="en-US" sz="2800" dirty="0" err="1"/>
              <a:t>công</a:t>
            </a:r>
            <a:r>
              <a:rPr lang="en-US" sz="2800" dirty="0"/>
              <a:t> </a:t>
            </a:r>
            <a:r>
              <a:rPr lang="en-US" sz="2800" dirty="0" err="1"/>
              <a:t>trình</a:t>
            </a:r>
            <a:r>
              <a:rPr lang="en-US" sz="2800" dirty="0"/>
              <a:t> </a:t>
            </a:r>
            <a:r>
              <a:rPr lang="en-US" sz="2800" dirty="0" err="1"/>
              <a:t>cao</a:t>
            </a:r>
            <a:r>
              <a:rPr lang="en-US" sz="2800" dirty="0"/>
              <a:t> </a:t>
            </a:r>
            <a:r>
              <a:rPr lang="en-US" sz="2800" dirty="0" err="1"/>
              <a:t>nhất</a:t>
            </a:r>
            <a:r>
              <a:rPr lang="en-US" sz="2800" dirty="0"/>
              <a:t> </a:t>
            </a:r>
            <a:r>
              <a:rPr lang="en-US" sz="2800" dirty="0" err="1"/>
              <a:t>thế</a:t>
            </a:r>
            <a:r>
              <a:rPr lang="en-US" sz="2800" dirty="0"/>
              <a:t> </a:t>
            </a:r>
            <a:r>
              <a:rPr lang="en-US" sz="2800" dirty="0" err="1"/>
              <a:t>giới</a:t>
            </a:r>
            <a:r>
              <a:rPr lang="en-US" sz="2800" dirty="0"/>
              <a:t> </a:t>
            </a:r>
            <a:r>
              <a:rPr lang="en-US" sz="2800" dirty="0" err="1"/>
              <a:t>trong</a:t>
            </a:r>
            <a:r>
              <a:rPr lang="en-US" sz="2800" dirty="0"/>
              <a:t> </a:t>
            </a:r>
            <a:r>
              <a:rPr lang="en-US" sz="2800" dirty="0" err="1"/>
              <a:t>suốt</a:t>
            </a:r>
            <a:r>
              <a:rPr lang="en-US" sz="2800" dirty="0"/>
              <a:t> </a:t>
            </a:r>
            <a:r>
              <a:rPr lang="en-US" sz="2800" dirty="0" err="1"/>
              <a:t>hơn</a:t>
            </a:r>
            <a:r>
              <a:rPr lang="en-US" sz="2800" dirty="0"/>
              <a:t> 40 </a:t>
            </a:r>
            <a:r>
              <a:rPr lang="en-US" sz="2800" dirty="0" err="1"/>
              <a:t>năm</a:t>
            </a:r>
            <a:r>
              <a:rPr lang="en-US" sz="2800" dirty="0"/>
              <a:t> qua, </a:t>
            </a:r>
            <a:r>
              <a:rPr lang="en-US" sz="2800" dirty="0" err="1"/>
              <a:t>thu</a:t>
            </a:r>
            <a:r>
              <a:rPr lang="en-US" sz="2800" dirty="0"/>
              <a:t> </a:t>
            </a:r>
            <a:r>
              <a:rPr lang="en-US" sz="2800" dirty="0" err="1"/>
              <a:t>hút</a:t>
            </a:r>
            <a:r>
              <a:rPr lang="en-US" sz="2800" dirty="0"/>
              <a:t> </a:t>
            </a:r>
            <a:r>
              <a:rPr lang="en-US" sz="2800" dirty="0" err="1"/>
              <a:t>khách</a:t>
            </a:r>
            <a:r>
              <a:rPr lang="en-US" sz="2800" dirty="0"/>
              <a:t> du </a:t>
            </a:r>
            <a:r>
              <a:rPr lang="en-US" sz="2800" dirty="0" err="1"/>
              <a:t>lịch</a:t>
            </a:r>
            <a:r>
              <a:rPr lang="en-US" sz="2800" dirty="0"/>
              <a:t> </a:t>
            </a:r>
            <a:r>
              <a:rPr lang="en-US" sz="2800" dirty="0" err="1"/>
              <a:t>quốc</a:t>
            </a:r>
            <a:r>
              <a:rPr lang="en-US" sz="2800" dirty="0"/>
              <a:t> </a:t>
            </a:r>
            <a:r>
              <a:rPr lang="en-US" sz="2800" dirty="0" err="1"/>
              <a:t>tế</a:t>
            </a:r>
            <a:r>
              <a:rPr lang="en-US" sz="2800" dirty="0"/>
              <a:t> </a:t>
            </a:r>
            <a:r>
              <a:rPr lang="en-US" sz="2800" dirty="0" err="1"/>
              <a:t>và</a:t>
            </a:r>
            <a:r>
              <a:rPr lang="en-US" sz="2800" dirty="0"/>
              <a:t> </a:t>
            </a:r>
            <a:r>
              <a:rPr lang="en-US" sz="2800" dirty="0" err="1"/>
              <a:t>là</a:t>
            </a:r>
            <a:r>
              <a:rPr lang="en-US" sz="2800" dirty="0"/>
              <a:t> </a:t>
            </a:r>
            <a:r>
              <a:rPr lang="en-US" sz="2800" dirty="0" err="1"/>
              <a:t>nơi</a:t>
            </a:r>
            <a:r>
              <a:rPr lang="en-US" sz="2800" dirty="0"/>
              <a:t> </a:t>
            </a:r>
            <a:r>
              <a:rPr lang="en-US" sz="2800" dirty="0" err="1"/>
              <a:t>đặt</a:t>
            </a:r>
            <a:r>
              <a:rPr lang="en-US" sz="2800" dirty="0"/>
              <a:t> </a:t>
            </a:r>
            <a:r>
              <a:rPr lang="en-US" sz="2800" dirty="0" err="1"/>
              <a:t>trạm</a:t>
            </a:r>
            <a:r>
              <a:rPr lang="en-US" sz="2800" dirty="0"/>
              <a:t> </a:t>
            </a:r>
            <a:r>
              <a:rPr lang="en-US" sz="2800" dirty="0" err="1"/>
              <a:t>phát</a:t>
            </a:r>
            <a:r>
              <a:rPr lang="en-US" sz="2800" dirty="0"/>
              <a:t> </a:t>
            </a:r>
            <a:r>
              <a:rPr lang="en-US" sz="2800" dirty="0" err="1"/>
              <a:t>sóng</a:t>
            </a:r>
            <a:r>
              <a:rPr lang="en-US" sz="2800" dirty="0"/>
              <a:t> </a:t>
            </a:r>
            <a:r>
              <a:rPr lang="en-US" sz="2800" dirty="0" err="1"/>
              <a:t>truyền</a:t>
            </a:r>
            <a:r>
              <a:rPr lang="en-US" sz="2800" dirty="0"/>
              <a:t> </a:t>
            </a:r>
            <a:r>
              <a:rPr lang="en-US" sz="2800" dirty="0" err="1"/>
              <a:t>thanh</a:t>
            </a:r>
            <a:r>
              <a:rPr lang="en-US" sz="2800" dirty="0"/>
              <a:t> </a:t>
            </a:r>
            <a:r>
              <a:rPr lang="en-US" sz="2800" dirty="0" err="1"/>
              <a:t>cho</a:t>
            </a:r>
            <a:r>
              <a:rPr lang="en-US" sz="2800" dirty="0"/>
              <a:t> Paris.</a:t>
            </a:r>
          </a:p>
        </p:txBody>
      </p:sp>
    </p:spTree>
    <p:extLst>
      <p:ext uri="{BB962C8B-B14F-4D97-AF65-F5344CB8AC3E}">
        <p14:creationId xmlns:p14="http://schemas.microsoft.com/office/powerpoint/2010/main" val="14626717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oogle Shape;27277;p57">
            <a:extLst>
              <a:ext uri="{FF2B5EF4-FFF2-40B4-BE49-F238E27FC236}">
                <a16:creationId xmlns:a16="http://schemas.microsoft.com/office/drawing/2014/main" xmlns="" id="{00F30845-6463-D63E-86CB-AEDCD42B20E6}"/>
              </a:ext>
            </a:extLst>
          </p:cNvPr>
          <p:cNvGrpSpPr/>
          <p:nvPr/>
        </p:nvGrpSpPr>
        <p:grpSpPr>
          <a:xfrm rot="-10151587">
            <a:off x="6933437" y="3473107"/>
            <a:ext cx="2100668" cy="1631174"/>
            <a:chOff x="3717800" y="1358475"/>
            <a:chExt cx="1099900" cy="854075"/>
          </a:xfrm>
        </p:grpSpPr>
        <p:sp>
          <p:nvSpPr>
            <p:cNvPr id="20" name="Google Shape;27278;p57">
              <a:extLst>
                <a:ext uri="{FF2B5EF4-FFF2-40B4-BE49-F238E27FC236}">
                  <a16:creationId xmlns:a16="http://schemas.microsoft.com/office/drawing/2014/main" xmlns="" id="{815A05E1-7B56-B63E-1DBC-FBB7AADFF26B}"/>
                </a:ext>
              </a:extLst>
            </p:cNvPr>
            <p:cNvSpPr/>
            <p:nvPr/>
          </p:nvSpPr>
          <p:spPr>
            <a:xfrm>
              <a:off x="3721325" y="1428425"/>
              <a:ext cx="373700" cy="440100"/>
            </a:xfrm>
            <a:custGeom>
              <a:avLst/>
              <a:gdLst/>
              <a:ahLst/>
              <a:cxnLst/>
              <a:rect l="l" t="t" r="r" b="b"/>
              <a:pathLst>
                <a:path w="14948" h="17604" fill="none" extrusionOk="0">
                  <a:moveTo>
                    <a:pt x="2148" y="14722"/>
                  </a:moveTo>
                  <a:lnTo>
                    <a:pt x="0" y="0"/>
                  </a:lnTo>
                  <a:lnTo>
                    <a:pt x="9551" y="8844"/>
                  </a:lnTo>
                  <a:lnTo>
                    <a:pt x="14948" y="17604"/>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279;p57">
              <a:extLst>
                <a:ext uri="{FF2B5EF4-FFF2-40B4-BE49-F238E27FC236}">
                  <a16:creationId xmlns:a16="http://schemas.microsoft.com/office/drawing/2014/main" xmlns="" id="{128926B3-C3C0-C038-0828-B841EB884D61}"/>
                </a:ext>
              </a:extLst>
            </p:cNvPr>
            <p:cNvSpPr/>
            <p:nvPr/>
          </p:nvSpPr>
          <p:spPr>
            <a:xfrm>
              <a:off x="3960075" y="1649525"/>
              <a:ext cx="228925" cy="113050"/>
            </a:xfrm>
            <a:custGeom>
              <a:avLst/>
              <a:gdLst/>
              <a:ahLst/>
              <a:cxnLst/>
              <a:rect l="l" t="t" r="r" b="b"/>
              <a:pathLst>
                <a:path w="9157" h="4522" fill="none" extrusionOk="0">
                  <a:moveTo>
                    <a:pt x="9156" y="4521"/>
                  </a:moveTo>
                  <a:lnTo>
                    <a:pt x="1"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280;p57">
              <a:extLst>
                <a:ext uri="{FF2B5EF4-FFF2-40B4-BE49-F238E27FC236}">
                  <a16:creationId xmlns:a16="http://schemas.microsoft.com/office/drawing/2014/main" xmlns="" id="{6552892A-F975-0E71-D27C-DE12413CBC32}"/>
                </a:ext>
              </a:extLst>
            </p:cNvPr>
            <p:cNvSpPr/>
            <p:nvPr/>
          </p:nvSpPr>
          <p:spPr>
            <a:xfrm>
              <a:off x="3721325" y="1428425"/>
              <a:ext cx="628025" cy="229600"/>
            </a:xfrm>
            <a:custGeom>
              <a:avLst/>
              <a:gdLst/>
              <a:ahLst/>
              <a:cxnLst/>
              <a:rect l="l" t="t" r="r" b="b"/>
              <a:pathLst>
                <a:path w="25121" h="9184" fill="none" extrusionOk="0">
                  <a:moveTo>
                    <a:pt x="25120" y="9184"/>
                  </a:moveTo>
                  <a:lnTo>
                    <a:pt x="18480" y="2798"/>
                  </a:lnTo>
                  <a:lnTo>
                    <a:pt x="0"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281;p57">
              <a:extLst>
                <a:ext uri="{FF2B5EF4-FFF2-40B4-BE49-F238E27FC236}">
                  <a16:creationId xmlns:a16="http://schemas.microsoft.com/office/drawing/2014/main" xmlns="" id="{A1E99BF1-9CCC-2845-DB97-49114B079E1C}"/>
                </a:ext>
              </a:extLst>
            </p:cNvPr>
            <p:cNvSpPr/>
            <p:nvPr/>
          </p:nvSpPr>
          <p:spPr>
            <a:xfrm>
              <a:off x="4183300" y="1466575"/>
              <a:ext cx="357475" cy="31800"/>
            </a:xfrm>
            <a:custGeom>
              <a:avLst/>
              <a:gdLst/>
              <a:ahLst/>
              <a:cxnLst/>
              <a:rect l="l" t="t" r="r" b="b"/>
              <a:pathLst>
                <a:path w="14299" h="1272" fill="none" extrusionOk="0">
                  <a:moveTo>
                    <a:pt x="14299" y="0"/>
                  </a:moveTo>
                  <a:lnTo>
                    <a:pt x="1" y="127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282;p57">
              <a:extLst>
                <a:ext uri="{FF2B5EF4-FFF2-40B4-BE49-F238E27FC236}">
                  <a16:creationId xmlns:a16="http://schemas.microsoft.com/office/drawing/2014/main" xmlns="" id="{25E442F0-D1E4-CA48-027F-47B204B5F4B0}"/>
                </a:ext>
              </a:extLst>
            </p:cNvPr>
            <p:cNvSpPr/>
            <p:nvPr/>
          </p:nvSpPr>
          <p:spPr>
            <a:xfrm>
              <a:off x="3717800" y="1796450"/>
              <a:ext cx="90425" cy="286125"/>
            </a:xfrm>
            <a:custGeom>
              <a:avLst/>
              <a:gdLst/>
              <a:ahLst/>
              <a:cxnLst/>
              <a:rect l="l" t="t" r="r" b="b"/>
              <a:pathLst>
                <a:path w="3617" h="11445" extrusionOk="0">
                  <a:moveTo>
                    <a:pt x="2289" y="1"/>
                  </a:moveTo>
                  <a:lnTo>
                    <a:pt x="2289" y="1"/>
                  </a:lnTo>
                  <a:cubicBezTo>
                    <a:pt x="2289" y="1"/>
                    <a:pt x="0" y="6133"/>
                    <a:pt x="2402" y="11445"/>
                  </a:cubicBezTo>
                  <a:cubicBezTo>
                    <a:pt x="3617" y="7715"/>
                    <a:pt x="3589" y="3702"/>
                    <a:pt x="2289"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283;p57">
              <a:extLst>
                <a:ext uri="{FF2B5EF4-FFF2-40B4-BE49-F238E27FC236}">
                  <a16:creationId xmlns:a16="http://schemas.microsoft.com/office/drawing/2014/main" xmlns="" id="{C59D61E7-D0C9-D513-DA2F-88E73B5203B8}"/>
                </a:ext>
              </a:extLst>
            </p:cNvPr>
            <p:cNvSpPr/>
            <p:nvPr/>
          </p:nvSpPr>
          <p:spPr>
            <a:xfrm>
              <a:off x="4078775" y="1868500"/>
              <a:ext cx="190750" cy="344050"/>
            </a:xfrm>
            <a:custGeom>
              <a:avLst/>
              <a:gdLst/>
              <a:ahLst/>
              <a:cxnLst/>
              <a:rect l="l" t="t" r="r" b="b"/>
              <a:pathLst>
                <a:path w="7630" h="13762" extrusionOk="0">
                  <a:moveTo>
                    <a:pt x="650" y="1"/>
                  </a:moveTo>
                  <a:lnTo>
                    <a:pt x="650" y="1"/>
                  </a:lnTo>
                  <a:cubicBezTo>
                    <a:pt x="0" y="5087"/>
                    <a:pt x="2797" y="9608"/>
                    <a:pt x="7629" y="13762"/>
                  </a:cubicBezTo>
                  <a:cubicBezTo>
                    <a:pt x="7177" y="5568"/>
                    <a:pt x="650" y="1"/>
                    <a:pt x="65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284;p57">
              <a:extLst>
                <a:ext uri="{FF2B5EF4-FFF2-40B4-BE49-F238E27FC236}">
                  <a16:creationId xmlns:a16="http://schemas.microsoft.com/office/drawing/2014/main" xmlns="" id="{FB4710B2-731A-9B18-9337-717AFB4784DE}"/>
                </a:ext>
              </a:extLst>
            </p:cNvPr>
            <p:cNvSpPr/>
            <p:nvPr/>
          </p:nvSpPr>
          <p:spPr>
            <a:xfrm>
              <a:off x="4182600" y="1748125"/>
              <a:ext cx="194300" cy="135950"/>
            </a:xfrm>
            <a:custGeom>
              <a:avLst/>
              <a:gdLst/>
              <a:ahLst/>
              <a:cxnLst/>
              <a:rect l="l" t="t" r="r" b="b"/>
              <a:pathLst>
                <a:path w="7772" h="5438" extrusionOk="0">
                  <a:moveTo>
                    <a:pt x="1744" y="1"/>
                  </a:moveTo>
                  <a:cubicBezTo>
                    <a:pt x="1185" y="1"/>
                    <a:pt x="602" y="141"/>
                    <a:pt x="1" y="464"/>
                  </a:cubicBezTo>
                  <a:lnTo>
                    <a:pt x="7771" y="5438"/>
                  </a:lnTo>
                  <a:cubicBezTo>
                    <a:pt x="7771" y="5438"/>
                    <a:pt x="5231" y="1"/>
                    <a:pt x="1744"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285;p57">
              <a:extLst>
                <a:ext uri="{FF2B5EF4-FFF2-40B4-BE49-F238E27FC236}">
                  <a16:creationId xmlns:a16="http://schemas.microsoft.com/office/drawing/2014/main" xmlns="" id="{3454AE30-B43A-C640-F267-2594C23F58CC}"/>
                </a:ext>
              </a:extLst>
            </p:cNvPr>
            <p:cNvSpPr/>
            <p:nvPr/>
          </p:nvSpPr>
          <p:spPr>
            <a:xfrm>
              <a:off x="4344375" y="1630125"/>
              <a:ext cx="267750" cy="85125"/>
            </a:xfrm>
            <a:custGeom>
              <a:avLst/>
              <a:gdLst/>
              <a:ahLst/>
              <a:cxnLst/>
              <a:rect l="l" t="t" r="r" b="b"/>
              <a:pathLst>
                <a:path w="10710" h="3405" extrusionOk="0">
                  <a:moveTo>
                    <a:pt x="2206" y="0"/>
                  </a:moveTo>
                  <a:cubicBezTo>
                    <a:pt x="1285" y="0"/>
                    <a:pt x="501" y="259"/>
                    <a:pt x="0" y="918"/>
                  </a:cubicBezTo>
                  <a:lnTo>
                    <a:pt x="10710" y="3404"/>
                  </a:lnTo>
                  <a:cubicBezTo>
                    <a:pt x="10710" y="3404"/>
                    <a:pt x="5551" y="0"/>
                    <a:pt x="220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286;p57">
              <a:extLst>
                <a:ext uri="{FF2B5EF4-FFF2-40B4-BE49-F238E27FC236}">
                  <a16:creationId xmlns:a16="http://schemas.microsoft.com/office/drawing/2014/main" xmlns="" id="{D6E0E5C4-08B9-AFAE-8BB9-E46DCA2012DE}"/>
                </a:ext>
              </a:extLst>
            </p:cNvPr>
            <p:cNvSpPr/>
            <p:nvPr/>
          </p:nvSpPr>
          <p:spPr>
            <a:xfrm>
              <a:off x="4188975" y="1358475"/>
              <a:ext cx="163200" cy="139900"/>
            </a:xfrm>
            <a:custGeom>
              <a:avLst/>
              <a:gdLst/>
              <a:ahLst/>
              <a:cxnLst/>
              <a:rect l="l" t="t" r="r" b="b"/>
              <a:pathLst>
                <a:path w="6528" h="5596" extrusionOk="0">
                  <a:moveTo>
                    <a:pt x="6527" y="1"/>
                  </a:moveTo>
                  <a:cubicBezTo>
                    <a:pt x="6527" y="1"/>
                    <a:pt x="0" y="1527"/>
                    <a:pt x="57" y="5596"/>
                  </a:cubicBezTo>
                  <a:lnTo>
                    <a:pt x="6527"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287;p57">
              <a:extLst>
                <a:ext uri="{FF2B5EF4-FFF2-40B4-BE49-F238E27FC236}">
                  <a16:creationId xmlns:a16="http://schemas.microsoft.com/office/drawing/2014/main" xmlns="" id="{BD185B16-4602-BA9B-2212-116880790494}"/>
                </a:ext>
              </a:extLst>
            </p:cNvPr>
            <p:cNvSpPr/>
            <p:nvPr/>
          </p:nvSpPr>
          <p:spPr>
            <a:xfrm>
              <a:off x="4540750" y="1420550"/>
              <a:ext cx="195000" cy="46050"/>
            </a:xfrm>
            <a:custGeom>
              <a:avLst/>
              <a:gdLst/>
              <a:ahLst/>
              <a:cxnLst/>
              <a:rect l="l" t="t" r="r" b="b"/>
              <a:pathLst>
                <a:path w="7800" h="1842" extrusionOk="0">
                  <a:moveTo>
                    <a:pt x="3667" y="1"/>
                  </a:moveTo>
                  <a:cubicBezTo>
                    <a:pt x="2232" y="1"/>
                    <a:pt x="786" y="421"/>
                    <a:pt x="1" y="1841"/>
                  </a:cubicBezTo>
                  <a:lnTo>
                    <a:pt x="7799" y="880"/>
                  </a:lnTo>
                  <a:cubicBezTo>
                    <a:pt x="7799" y="880"/>
                    <a:pt x="5744" y="1"/>
                    <a:pt x="366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288;p57">
              <a:extLst>
                <a:ext uri="{FF2B5EF4-FFF2-40B4-BE49-F238E27FC236}">
                  <a16:creationId xmlns:a16="http://schemas.microsoft.com/office/drawing/2014/main" xmlns="" id="{96BE332C-A81E-A025-276C-AA41ED69DF63}"/>
                </a:ext>
              </a:extLst>
            </p:cNvPr>
            <p:cNvSpPr/>
            <p:nvPr/>
          </p:nvSpPr>
          <p:spPr>
            <a:xfrm>
              <a:off x="3775000" y="1796450"/>
              <a:ext cx="192875" cy="210550"/>
            </a:xfrm>
            <a:custGeom>
              <a:avLst/>
              <a:gdLst/>
              <a:ahLst/>
              <a:cxnLst/>
              <a:rect l="l" t="t" r="r" b="b"/>
              <a:pathLst>
                <a:path w="7715" h="8422" extrusionOk="0">
                  <a:moveTo>
                    <a:pt x="1" y="1"/>
                  </a:moveTo>
                  <a:lnTo>
                    <a:pt x="1" y="1"/>
                  </a:lnTo>
                  <a:cubicBezTo>
                    <a:pt x="1611" y="3222"/>
                    <a:pt x="4183" y="6019"/>
                    <a:pt x="7715" y="8421"/>
                  </a:cubicBezTo>
                  <a:cubicBezTo>
                    <a:pt x="7715" y="8421"/>
                    <a:pt x="4352" y="1696"/>
                    <a:pt x="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289;p57">
              <a:extLst>
                <a:ext uri="{FF2B5EF4-FFF2-40B4-BE49-F238E27FC236}">
                  <a16:creationId xmlns:a16="http://schemas.microsoft.com/office/drawing/2014/main" xmlns="" id="{35618682-C3E8-436F-F976-37391429FB7E}"/>
                </a:ext>
              </a:extLst>
            </p:cNvPr>
            <p:cNvSpPr/>
            <p:nvPr/>
          </p:nvSpPr>
          <p:spPr>
            <a:xfrm>
              <a:off x="4095000" y="1866400"/>
              <a:ext cx="286825" cy="156125"/>
            </a:xfrm>
            <a:custGeom>
              <a:avLst/>
              <a:gdLst/>
              <a:ahLst/>
              <a:cxnLst/>
              <a:rect l="l" t="t" r="r" b="b"/>
              <a:pathLst>
                <a:path w="11473" h="6245" extrusionOk="0">
                  <a:moveTo>
                    <a:pt x="941" y="0"/>
                  </a:moveTo>
                  <a:cubicBezTo>
                    <a:pt x="624" y="0"/>
                    <a:pt x="309" y="27"/>
                    <a:pt x="1" y="85"/>
                  </a:cubicBezTo>
                  <a:cubicBezTo>
                    <a:pt x="2798" y="2741"/>
                    <a:pt x="6585" y="4832"/>
                    <a:pt x="11473" y="6245"/>
                  </a:cubicBezTo>
                  <a:cubicBezTo>
                    <a:pt x="11473" y="6245"/>
                    <a:pt x="5776" y="0"/>
                    <a:pt x="94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290;p57">
              <a:extLst>
                <a:ext uri="{FF2B5EF4-FFF2-40B4-BE49-F238E27FC236}">
                  <a16:creationId xmlns:a16="http://schemas.microsoft.com/office/drawing/2014/main" xmlns="" id="{4E03BEC7-2556-45A9-C23A-54A312E01B04}"/>
                </a:ext>
              </a:extLst>
            </p:cNvPr>
            <p:cNvSpPr/>
            <p:nvPr/>
          </p:nvSpPr>
          <p:spPr>
            <a:xfrm>
              <a:off x="3986925" y="1468675"/>
              <a:ext cx="168150" cy="195000"/>
            </a:xfrm>
            <a:custGeom>
              <a:avLst/>
              <a:gdLst/>
              <a:ahLst/>
              <a:cxnLst/>
              <a:rect l="l" t="t" r="r" b="b"/>
              <a:pathLst>
                <a:path w="6726" h="7800" extrusionOk="0">
                  <a:moveTo>
                    <a:pt x="1" y="1"/>
                  </a:moveTo>
                  <a:cubicBezTo>
                    <a:pt x="481" y="2770"/>
                    <a:pt x="3222" y="5313"/>
                    <a:pt x="6726" y="7800"/>
                  </a:cubicBezTo>
                  <a:cubicBezTo>
                    <a:pt x="6726" y="7800"/>
                    <a:pt x="3787" y="1414"/>
                    <a:pt x="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291;p57">
              <a:extLst>
                <a:ext uri="{FF2B5EF4-FFF2-40B4-BE49-F238E27FC236}">
                  <a16:creationId xmlns:a16="http://schemas.microsoft.com/office/drawing/2014/main" xmlns="" id="{5EF57D9F-D36C-6871-D112-0EAC7CFA34C9}"/>
                </a:ext>
              </a:extLst>
            </p:cNvPr>
            <p:cNvSpPr/>
            <p:nvPr/>
          </p:nvSpPr>
          <p:spPr>
            <a:xfrm>
              <a:off x="4344375" y="1653050"/>
              <a:ext cx="223950" cy="226800"/>
            </a:xfrm>
            <a:custGeom>
              <a:avLst/>
              <a:gdLst/>
              <a:ahLst/>
              <a:cxnLst/>
              <a:rect l="l" t="t" r="r" b="b"/>
              <a:pathLst>
                <a:path w="8958" h="9072" extrusionOk="0">
                  <a:moveTo>
                    <a:pt x="0" y="1"/>
                  </a:moveTo>
                  <a:lnTo>
                    <a:pt x="0" y="1"/>
                  </a:lnTo>
                  <a:cubicBezTo>
                    <a:pt x="1" y="1"/>
                    <a:pt x="2487" y="7376"/>
                    <a:pt x="8958" y="9071"/>
                  </a:cubicBezTo>
                  <a:cubicBezTo>
                    <a:pt x="7291" y="4380"/>
                    <a:pt x="4126" y="1583"/>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292;p57">
              <a:extLst>
                <a:ext uri="{FF2B5EF4-FFF2-40B4-BE49-F238E27FC236}">
                  <a16:creationId xmlns:a16="http://schemas.microsoft.com/office/drawing/2014/main" xmlns="" id="{B1C7D6A4-35B8-497A-5DAA-454AC94F52B9}"/>
                </a:ext>
              </a:extLst>
            </p:cNvPr>
            <p:cNvSpPr/>
            <p:nvPr/>
          </p:nvSpPr>
          <p:spPr>
            <a:xfrm>
              <a:off x="4540750" y="1466575"/>
              <a:ext cx="276950" cy="148350"/>
            </a:xfrm>
            <a:custGeom>
              <a:avLst/>
              <a:gdLst/>
              <a:ahLst/>
              <a:cxnLst/>
              <a:rect l="l" t="t" r="r" b="b"/>
              <a:pathLst>
                <a:path w="11078" h="5934" extrusionOk="0">
                  <a:moveTo>
                    <a:pt x="1" y="0"/>
                  </a:moveTo>
                  <a:cubicBezTo>
                    <a:pt x="1" y="0"/>
                    <a:pt x="6189" y="5849"/>
                    <a:pt x="11077" y="5934"/>
                  </a:cubicBezTo>
                  <a:cubicBezTo>
                    <a:pt x="7658" y="2034"/>
                    <a:pt x="3872" y="735"/>
                    <a:pt x="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27293;p57">
            <a:extLst>
              <a:ext uri="{FF2B5EF4-FFF2-40B4-BE49-F238E27FC236}">
                <a16:creationId xmlns:a16="http://schemas.microsoft.com/office/drawing/2014/main" xmlns="" id="{5CA67F6E-9527-061E-A3A2-5B2BC5393A88}"/>
              </a:ext>
            </a:extLst>
          </p:cNvPr>
          <p:cNvSpPr/>
          <p:nvPr/>
        </p:nvSpPr>
        <p:spPr>
          <a:xfrm>
            <a:off x="933378" y="393344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27294;p57">
            <a:extLst>
              <a:ext uri="{FF2B5EF4-FFF2-40B4-BE49-F238E27FC236}">
                <a16:creationId xmlns:a16="http://schemas.microsoft.com/office/drawing/2014/main" xmlns="" id="{C1AA5943-EE14-375C-F486-5FF99FC2F0CB}"/>
              </a:ext>
            </a:extLst>
          </p:cNvPr>
          <p:cNvGrpSpPr/>
          <p:nvPr/>
        </p:nvGrpSpPr>
        <p:grpSpPr>
          <a:xfrm>
            <a:off x="1416625" y="4447567"/>
            <a:ext cx="223981" cy="274679"/>
            <a:chOff x="7314226" y="2364570"/>
            <a:chExt cx="170431" cy="208992"/>
          </a:xfrm>
        </p:grpSpPr>
        <p:sp>
          <p:nvSpPr>
            <p:cNvPr id="37" name="Google Shape;27295;p57">
              <a:extLst>
                <a:ext uri="{FF2B5EF4-FFF2-40B4-BE49-F238E27FC236}">
                  <a16:creationId xmlns:a16="http://schemas.microsoft.com/office/drawing/2014/main" xmlns="" id="{6082CE13-A3C1-EF43-482A-D9FBD5D25F85}"/>
                </a:ext>
              </a:extLst>
            </p:cNvPr>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296;p57">
              <a:extLst>
                <a:ext uri="{FF2B5EF4-FFF2-40B4-BE49-F238E27FC236}">
                  <a16:creationId xmlns:a16="http://schemas.microsoft.com/office/drawing/2014/main" xmlns="" id="{377840C5-515C-15AC-3A6C-CE605A5AD207}"/>
                </a:ext>
              </a:extLst>
            </p:cNvPr>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297;p57">
              <a:extLst>
                <a:ext uri="{FF2B5EF4-FFF2-40B4-BE49-F238E27FC236}">
                  <a16:creationId xmlns:a16="http://schemas.microsoft.com/office/drawing/2014/main" xmlns="" id="{D0A199C6-E9BF-B8D0-2B2E-CD8A64E251BB}"/>
                </a:ext>
              </a:extLst>
            </p:cNvPr>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298;p57">
              <a:extLst>
                <a:ext uri="{FF2B5EF4-FFF2-40B4-BE49-F238E27FC236}">
                  <a16:creationId xmlns:a16="http://schemas.microsoft.com/office/drawing/2014/main" xmlns="" id="{5351D4C0-CF9B-7EE7-C7EB-6FAA5F92BD91}"/>
                </a:ext>
              </a:extLst>
            </p:cNvPr>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27299;p57">
            <a:extLst>
              <a:ext uri="{FF2B5EF4-FFF2-40B4-BE49-F238E27FC236}">
                <a16:creationId xmlns:a16="http://schemas.microsoft.com/office/drawing/2014/main" xmlns="" id="{E296C0C3-13A5-DF6B-337B-7EDF95F18664}"/>
              </a:ext>
            </a:extLst>
          </p:cNvPr>
          <p:cNvSpPr/>
          <p:nvPr/>
        </p:nvSpPr>
        <p:spPr>
          <a:xfrm>
            <a:off x="1192653" y="31871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TextBox 41">
            <a:extLst>
              <a:ext uri="{FF2B5EF4-FFF2-40B4-BE49-F238E27FC236}">
                <a16:creationId xmlns:a16="http://schemas.microsoft.com/office/drawing/2014/main" xmlns="" id="{41115D3F-5B75-21E5-74AF-D1272B99D21C}"/>
              </a:ext>
            </a:extLst>
          </p:cNvPr>
          <p:cNvSpPr txBox="1"/>
          <p:nvPr/>
        </p:nvSpPr>
        <p:spPr>
          <a:xfrm>
            <a:off x="105409" y="1082808"/>
            <a:ext cx="8882029" cy="3780522"/>
          </a:xfrm>
          <a:prstGeom prst="rect">
            <a:avLst/>
          </a:prstGeom>
          <a:solidFill>
            <a:schemeClr val="accent3">
              <a:lumMod val="60000"/>
              <a:lumOff val="40000"/>
            </a:schemeClr>
          </a:solidFill>
          <a:ln w="38100">
            <a:solidFill>
              <a:srgbClr val="C00000"/>
            </a:solidFill>
            <a:prstDash val="lgDashDotDot"/>
          </a:ln>
        </p:spPr>
        <p:txBody>
          <a:bodyPr wrap="square">
            <a:spAutoFit/>
          </a:bodyPr>
          <a:lstStyle/>
          <a:p>
            <a:pPr algn="just">
              <a:lnSpc>
                <a:spcPct val="150000"/>
              </a:lnSpc>
            </a:pPr>
            <a:r>
              <a:rPr lang="vi-VN" sz="1800" dirty="0"/>
              <a:t>Bạn Y và bạn K rất yêu thích việc khám phá những nét đặc sắc của các nước trên thế giới nên thường rủ nhau xem những đoạn phim về chủ đề này. Có lần, hai bạn rủ nhau xem phim và nhận ra sự khác biệt khá lớn về hình dáng bên ngoài như màu da, màu mắt, kiểu tóc,... giữa các chủng người. Khi tìm hiểu về các nền văn </a:t>
            </a:r>
            <a:r>
              <a:rPr lang="vi-VN" sz="1800" dirty="0" err="1"/>
              <a:t>hoá</a:t>
            </a:r>
            <a:r>
              <a:rPr lang="vi-VN" sz="1800" dirty="0"/>
              <a:t>, cả hai rất ngạc nhiên khi phát hiện ra nhiều điều thú vị. Mỗi nền văn </a:t>
            </a:r>
            <a:r>
              <a:rPr lang="vi-VN" sz="1800" dirty="0" err="1"/>
              <a:t>hoá</a:t>
            </a:r>
            <a:r>
              <a:rPr lang="vi-VN" sz="1800" dirty="0"/>
              <a:t> đều</a:t>
            </a:r>
            <a:r>
              <a:rPr lang="en-US" sz="1800" dirty="0"/>
              <a:t> </a:t>
            </a:r>
            <a:r>
              <a:rPr lang="vi-VN" sz="1800" dirty="0"/>
              <a:t>gắn với những phong tục, tập quán,… khác nhau. Có khi, cùng một hành động, cử chỉ nhưng giữa các nền văn </a:t>
            </a:r>
            <a:r>
              <a:rPr lang="vi-VN" sz="1800" dirty="0" err="1"/>
              <a:t>hoá</a:t>
            </a:r>
            <a:r>
              <a:rPr lang="vi-VN" sz="1800" dirty="0"/>
              <a:t> này lại có ý nghĩa khác nhau. Càng tìm hiểu, bạn Y và bạn K càng say mê. Bạn Y nói với bạn K: "Mình ước mơ sau này sẽ được đi vòng quanh thế giới để trải nghiệm thật nhiều nền văn </a:t>
            </a:r>
            <a:r>
              <a:rPr lang="vi-VN" sz="1800" dirty="0" err="1"/>
              <a:t>hoá</a:t>
            </a:r>
            <a:r>
              <a:rPr lang="vi-VN" sz="1800" dirty="0"/>
              <a:t>". </a:t>
            </a:r>
            <a:endParaRPr lang="en-US" sz="1800" dirty="0"/>
          </a:p>
        </p:txBody>
      </p:sp>
      <p:sp>
        <p:nvSpPr>
          <p:cNvPr id="43" name="TextBox 105">
            <a:extLst>
              <a:ext uri="{FF2B5EF4-FFF2-40B4-BE49-F238E27FC236}">
                <a16:creationId xmlns:a16="http://schemas.microsoft.com/office/drawing/2014/main" xmlns="" id="{36BE8CF3-7DF8-8373-E10E-331C37F58D62}"/>
              </a:ext>
            </a:extLst>
          </p:cNvPr>
          <p:cNvSpPr txBox="1"/>
          <p:nvPr/>
        </p:nvSpPr>
        <p:spPr>
          <a:xfrm>
            <a:off x="2862441" y="-6438"/>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2</a:t>
            </a:r>
          </a:p>
        </p:txBody>
      </p:sp>
      <p:sp>
        <p:nvSpPr>
          <p:cNvPr id="44" name="TextBox 43">
            <a:extLst>
              <a:ext uri="{FF2B5EF4-FFF2-40B4-BE49-F238E27FC236}">
                <a16:creationId xmlns:a16="http://schemas.microsoft.com/office/drawing/2014/main" xmlns="" id="{70F02647-18F9-EDDA-7142-230B19744678}"/>
              </a:ext>
            </a:extLst>
          </p:cNvPr>
          <p:cNvSpPr txBox="1"/>
          <p:nvPr/>
        </p:nvSpPr>
        <p:spPr>
          <a:xfrm>
            <a:off x="-1" y="512024"/>
            <a:ext cx="9038591" cy="369332"/>
          </a:xfrm>
          <a:prstGeom prst="rect">
            <a:avLst/>
          </a:prstGeom>
          <a:solidFill>
            <a:schemeClr val="bg1">
              <a:lumMod val="90000"/>
            </a:schemeClr>
          </a:solidFill>
        </p:spPr>
        <p:txBody>
          <a:bodyPr wrap="square">
            <a:spAutoFit/>
          </a:bodyPr>
          <a:lstStyle/>
          <a:p>
            <a:pPr algn="ctr"/>
            <a:r>
              <a:rPr lang="vi-VN" sz="1800" b="1" dirty="0">
                <a:solidFill>
                  <a:schemeClr val="tx2"/>
                </a:solidFill>
              </a:rPr>
              <a:t>Em hãy đọc trường hợp </a:t>
            </a:r>
            <a:r>
              <a:rPr lang="en-US" sz="1800" b="1" dirty="0" err="1">
                <a:solidFill>
                  <a:schemeClr val="tx2"/>
                </a:solidFill>
              </a:rPr>
              <a:t>sgk</a:t>
            </a:r>
            <a:r>
              <a:rPr lang="en-US" sz="1800" b="1" dirty="0">
                <a:solidFill>
                  <a:schemeClr val="tx2"/>
                </a:solidFill>
              </a:rPr>
              <a:t> tr 15</a:t>
            </a:r>
            <a:r>
              <a:rPr lang="vi-VN" sz="1800" b="1" dirty="0">
                <a:solidFill>
                  <a:schemeClr val="tx2"/>
                </a:solidFill>
              </a:rPr>
              <a:t> và nêu suy nghĩ về</a:t>
            </a:r>
            <a:r>
              <a:rPr lang="en-US" sz="1800" b="1" dirty="0">
                <a:solidFill>
                  <a:schemeClr val="tx2"/>
                </a:solidFill>
              </a:rPr>
              <a:t> </a:t>
            </a:r>
            <a:r>
              <a:rPr lang="vi-VN" sz="1800" b="1" dirty="0">
                <a:solidFill>
                  <a:schemeClr val="tx2"/>
                </a:solidFill>
              </a:rPr>
              <a:t>việc làm của hai bạn. </a:t>
            </a:r>
            <a:endParaRPr lang="en-US" sz="1800" b="1" dirty="0">
              <a:solidFill>
                <a:schemeClr val="tx2"/>
              </a:solidFill>
            </a:endParaRPr>
          </a:p>
        </p:txBody>
      </p:sp>
    </p:spTree>
    <p:extLst>
      <p:ext uri="{BB962C8B-B14F-4D97-AF65-F5344CB8AC3E}">
        <p14:creationId xmlns:p14="http://schemas.microsoft.com/office/powerpoint/2010/main" val="21747804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oogle Shape;27277;p57">
            <a:extLst>
              <a:ext uri="{FF2B5EF4-FFF2-40B4-BE49-F238E27FC236}">
                <a16:creationId xmlns:a16="http://schemas.microsoft.com/office/drawing/2014/main" xmlns="" id="{00F30845-6463-D63E-86CB-AEDCD42B20E6}"/>
              </a:ext>
            </a:extLst>
          </p:cNvPr>
          <p:cNvGrpSpPr/>
          <p:nvPr/>
        </p:nvGrpSpPr>
        <p:grpSpPr>
          <a:xfrm rot="-10151587">
            <a:off x="6933437" y="3473107"/>
            <a:ext cx="2100668" cy="1631174"/>
            <a:chOff x="3717800" y="1358475"/>
            <a:chExt cx="1099900" cy="854075"/>
          </a:xfrm>
        </p:grpSpPr>
        <p:sp>
          <p:nvSpPr>
            <p:cNvPr id="20" name="Google Shape;27278;p57">
              <a:extLst>
                <a:ext uri="{FF2B5EF4-FFF2-40B4-BE49-F238E27FC236}">
                  <a16:creationId xmlns:a16="http://schemas.microsoft.com/office/drawing/2014/main" xmlns="" id="{815A05E1-7B56-B63E-1DBC-FBB7AADFF26B}"/>
                </a:ext>
              </a:extLst>
            </p:cNvPr>
            <p:cNvSpPr/>
            <p:nvPr/>
          </p:nvSpPr>
          <p:spPr>
            <a:xfrm>
              <a:off x="3721325" y="1428425"/>
              <a:ext cx="373700" cy="440100"/>
            </a:xfrm>
            <a:custGeom>
              <a:avLst/>
              <a:gdLst/>
              <a:ahLst/>
              <a:cxnLst/>
              <a:rect l="l" t="t" r="r" b="b"/>
              <a:pathLst>
                <a:path w="14948" h="17604" fill="none" extrusionOk="0">
                  <a:moveTo>
                    <a:pt x="2148" y="14722"/>
                  </a:moveTo>
                  <a:lnTo>
                    <a:pt x="0" y="0"/>
                  </a:lnTo>
                  <a:lnTo>
                    <a:pt x="9551" y="8844"/>
                  </a:lnTo>
                  <a:lnTo>
                    <a:pt x="14948" y="17604"/>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279;p57">
              <a:extLst>
                <a:ext uri="{FF2B5EF4-FFF2-40B4-BE49-F238E27FC236}">
                  <a16:creationId xmlns:a16="http://schemas.microsoft.com/office/drawing/2014/main" xmlns="" id="{128926B3-C3C0-C038-0828-B841EB884D61}"/>
                </a:ext>
              </a:extLst>
            </p:cNvPr>
            <p:cNvSpPr/>
            <p:nvPr/>
          </p:nvSpPr>
          <p:spPr>
            <a:xfrm>
              <a:off x="3960075" y="1649525"/>
              <a:ext cx="228925" cy="113050"/>
            </a:xfrm>
            <a:custGeom>
              <a:avLst/>
              <a:gdLst/>
              <a:ahLst/>
              <a:cxnLst/>
              <a:rect l="l" t="t" r="r" b="b"/>
              <a:pathLst>
                <a:path w="9157" h="4522" fill="none" extrusionOk="0">
                  <a:moveTo>
                    <a:pt x="9156" y="4521"/>
                  </a:moveTo>
                  <a:lnTo>
                    <a:pt x="1"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280;p57">
              <a:extLst>
                <a:ext uri="{FF2B5EF4-FFF2-40B4-BE49-F238E27FC236}">
                  <a16:creationId xmlns:a16="http://schemas.microsoft.com/office/drawing/2014/main" xmlns="" id="{6552892A-F975-0E71-D27C-DE12413CBC32}"/>
                </a:ext>
              </a:extLst>
            </p:cNvPr>
            <p:cNvSpPr/>
            <p:nvPr/>
          </p:nvSpPr>
          <p:spPr>
            <a:xfrm>
              <a:off x="3721325" y="1428425"/>
              <a:ext cx="628025" cy="229600"/>
            </a:xfrm>
            <a:custGeom>
              <a:avLst/>
              <a:gdLst/>
              <a:ahLst/>
              <a:cxnLst/>
              <a:rect l="l" t="t" r="r" b="b"/>
              <a:pathLst>
                <a:path w="25121" h="9184" fill="none" extrusionOk="0">
                  <a:moveTo>
                    <a:pt x="25120" y="9184"/>
                  </a:moveTo>
                  <a:lnTo>
                    <a:pt x="18480" y="2798"/>
                  </a:lnTo>
                  <a:lnTo>
                    <a:pt x="0"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281;p57">
              <a:extLst>
                <a:ext uri="{FF2B5EF4-FFF2-40B4-BE49-F238E27FC236}">
                  <a16:creationId xmlns:a16="http://schemas.microsoft.com/office/drawing/2014/main" xmlns="" id="{A1E99BF1-9CCC-2845-DB97-49114B079E1C}"/>
                </a:ext>
              </a:extLst>
            </p:cNvPr>
            <p:cNvSpPr/>
            <p:nvPr/>
          </p:nvSpPr>
          <p:spPr>
            <a:xfrm>
              <a:off x="4183300" y="1466575"/>
              <a:ext cx="357475" cy="31800"/>
            </a:xfrm>
            <a:custGeom>
              <a:avLst/>
              <a:gdLst/>
              <a:ahLst/>
              <a:cxnLst/>
              <a:rect l="l" t="t" r="r" b="b"/>
              <a:pathLst>
                <a:path w="14299" h="1272" fill="none" extrusionOk="0">
                  <a:moveTo>
                    <a:pt x="14299" y="0"/>
                  </a:moveTo>
                  <a:lnTo>
                    <a:pt x="1" y="127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282;p57">
              <a:extLst>
                <a:ext uri="{FF2B5EF4-FFF2-40B4-BE49-F238E27FC236}">
                  <a16:creationId xmlns:a16="http://schemas.microsoft.com/office/drawing/2014/main" xmlns="" id="{25E442F0-D1E4-CA48-027F-47B204B5F4B0}"/>
                </a:ext>
              </a:extLst>
            </p:cNvPr>
            <p:cNvSpPr/>
            <p:nvPr/>
          </p:nvSpPr>
          <p:spPr>
            <a:xfrm>
              <a:off x="3717800" y="1796450"/>
              <a:ext cx="90425" cy="286125"/>
            </a:xfrm>
            <a:custGeom>
              <a:avLst/>
              <a:gdLst/>
              <a:ahLst/>
              <a:cxnLst/>
              <a:rect l="l" t="t" r="r" b="b"/>
              <a:pathLst>
                <a:path w="3617" h="11445" extrusionOk="0">
                  <a:moveTo>
                    <a:pt x="2289" y="1"/>
                  </a:moveTo>
                  <a:lnTo>
                    <a:pt x="2289" y="1"/>
                  </a:lnTo>
                  <a:cubicBezTo>
                    <a:pt x="2289" y="1"/>
                    <a:pt x="0" y="6133"/>
                    <a:pt x="2402" y="11445"/>
                  </a:cubicBezTo>
                  <a:cubicBezTo>
                    <a:pt x="3617" y="7715"/>
                    <a:pt x="3589" y="3702"/>
                    <a:pt x="2289"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283;p57">
              <a:extLst>
                <a:ext uri="{FF2B5EF4-FFF2-40B4-BE49-F238E27FC236}">
                  <a16:creationId xmlns:a16="http://schemas.microsoft.com/office/drawing/2014/main" xmlns="" id="{C59D61E7-D0C9-D513-DA2F-88E73B5203B8}"/>
                </a:ext>
              </a:extLst>
            </p:cNvPr>
            <p:cNvSpPr/>
            <p:nvPr/>
          </p:nvSpPr>
          <p:spPr>
            <a:xfrm>
              <a:off x="4078775" y="1868500"/>
              <a:ext cx="190750" cy="344050"/>
            </a:xfrm>
            <a:custGeom>
              <a:avLst/>
              <a:gdLst/>
              <a:ahLst/>
              <a:cxnLst/>
              <a:rect l="l" t="t" r="r" b="b"/>
              <a:pathLst>
                <a:path w="7630" h="13762" extrusionOk="0">
                  <a:moveTo>
                    <a:pt x="650" y="1"/>
                  </a:moveTo>
                  <a:lnTo>
                    <a:pt x="650" y="1"/>
                  </a:lnTo>
                  <a:cubicBezTo>
                    <a:pt x="0" y="5087"/>
                    <a:pt x="2797" y="9608"/>
                    <a:pt x="7629" y="13762"/>
                  </a:cubicBezTo>
                  <a:cubicBezTo>
                    <a:pt x="7177" y="5568"/>
                    <a:pt x="650" y="1"/>
                    <a:pt x="65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284;p57">
              <a:extLst>
                <a:ext uri="{FF2B5EF4-FFF2-40B4-BE49-F238E27FC236}">
                  <a16:creationId xmlns:a16="http://schemas.microsoft.com/office/drawing/2014/main" xmlns="" id="{FB4710B2-731A-9B18-9337-717AFB4784DE}"/>
                </a:ext>
              </a:extLst>
            </p:cNvPr>
            <p:cNvSpPr/>
            <p:nvPr/>
          </p:nvSpPr>
          <p:spPr>
            <a:xfrm>
              <a:off x="4182600" y="1748125"/>
              <a:ext cx="194300" cy="135950"/>
            </a:xfrm>
            <a:custGeom>
              <a:avLst/>
              <a:gdLst/>
              <a:ahLst/>
              <a:cxnLst/>
              <a:rect l="l" t="t" r="r" b="b"/>
              <a:pathLst>
                <a:path w="7772" h="5438" extrusionOk="0">
                  <a:moveTo>
                    <a:pt x="1744" y="1"/>
                  </a:moveTo>
                  <a:cubicBezTo>
                    <a:pt x="1185" y="1"/>
                    <a:pt x="602" y="141"/>
                    <a:pt x="1" y="464"/>
                  </a:cubicBezTo>
                  <a:lnTo>
                    <a:pt x="7771" y="5438"/>
                  </a:lnTo>
                  <a:cubicBezTo>
                    <a:pt x="7771" y="5438"/>
                    <a:pt x="5231" y="1"/>
                    <a:pt x="1744"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285;p57">
              <a:extLst>
                <a:ext uri="{FF2B5EF4-FFF2-40B4-BE49-F238E27FC236}">
                  <a16:creationId xmlns:a16="http://schemas.microsoft.com/office/drawing/2014/main" xmlns="" id="{3454AE30-B43A-C640-F267-2594C23F58CC}"/>
                </a:ext>
              </a:extLst>
            </p:cNvPr>
            <p:cNvSpPr/>
            <p:nvPr/>
          </p:nvSpPr>
          <p:spPr>
            <a:xfrm>
              <a:off x="4344375" y="1630125"/>
              <a:ext cx="267750" cy="85125"/>
            </a:xfrm>
            <a:custGeom>
              <a:avLst/>
              <a:gdLst/>
              <a:ahLst/>
              <a:cxnLst/>
              <a:rect l="l" t="t" r="r" b="b"/>
              <a:pathLst>
                <a:path w="10710" h="3405" extrusionOk="0">
                  <a:moveTo>
                    <a:pt x="2206" y="0"/>
                  </a:moveTo>
                  <a:cubicBezTo>
                    <a:pt x="1285" y="0"/>
                    <a:pt x="501" y="259"/>
                    <a:pt x="0" y="918"/>
                  </a:cubicBezTo>
                  <a:lnTo>
                    <a:pt x="10710" y="3404"/>
                  </a:lnTo>
                  <a:cubicBezTo>
                    <a:pt x="10710" y="3404"/>
                    <a:pt x="5551" y="0"/>
                    <a:pt x="220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286;p57">
              <a:extLst>
                <a:ext uri="{FF2B5EF4-FFF2-40B4-BE49-F238E27FC236}">
                  <a16:creationId xmlns:a16="http://schemas.microsoft.com/office/drawing/2014/main" xmlns="" id="{D6E0E5C4-08B9-AFAE-8BB9-E46DCA2012DE}"/>
                </a:ext>
              </a:extLst>
            </p:cNvPr>
            <p:cNvSpPr/>
            <p:nvPr/>
          </p:nvSpPr>
          <p:spPr>
            <a:xfrm>
              <a:off x="4188975" y="1358475"/>
              <a:ext cx="163200" cy="139900"/>
            </a:xfrm>
            <a:custGeom>
              <a:avLst/>
              <a:gdLst/>
              <a:ahLst/>
              <a:cxnLst/>
              <a:rect l="l" t="t" r="r" b="b"/>
              <a:pathLst>
                <a:path w="6528" h="5596" extrusionOk="0">
                  <a:moveTo>
                    <a:pt x="6527" y="1"/>
                  </a:moveTo>
                  <a:cubicBezTo>
                    <a:pt x="6527" y="1"/>
                    <a:pt x="0" y="1527"/>
                    <a:pt x="57" y="5596"/>
                  </a:cubicBezTo>
                  <a:lnTo>
                    <a:pt x="6527"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287;p57">
              <a:extLst>
                <a:ext uri="{FF2B5EF4-FFF2-40B4-BE49-F238E27FC236}">
                  <a16:creationId xmlns:a16="http://schemas.microsoft.com/office/drawing/2014/main" xmlns="" id="{BD185B16-4602-BA9B-2212-116880790494}"/>
                </a:ext>
              </a:extLst>
            </p:cNvPr>
            <p:cNvSpPr/>
            <p:nvPr/>
          </p:nvSpPr>
          <p:spPr>
            <a:xfrm>
              <a:off x="4540750" y="1420550"/>
              <a:ext cx="195000" cy="46050"/>
            </a:xfrm>
            <a:custGeom>
              <a:avLst/>
              <a:gdLst/>
              <a:ahLst/>
              <a:cxnLst/>
              <a:rect l="l" t="t" r="r" b="b"/>
              <a:pathLst>
                <a:path w="7800" h="1842" extrusionOk="0">
                  <a:moveTo>
                    <a:pt x="3667" y="1"/>
                  </a:moveTo>
                  <a:cubicBezTo>
                    <a:pt x="2232" y="1"/>
                    <a:pt x="786" y="421"/>
                    <a:pt x="1" y="1841"/>
                  </a:cubicBezTo>
                  <a:lnTo>
                    <a:pt x="7799" y="880"/>
                  </a:lnTo>
                  <a:cubicBezTo>
                    <a:pt x="7799" y="880"/>
                    <a:pt x="5744" y="1"/>
                    <a:pt x="366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288;p57">
              <a:extLst>
                <a:ext uri="{FF2B5EF4-FFF2-40B4-BE49-F238E27FC236}">
                  <a16:creationId xmlns:a16="http://schemas.microsoft.com/office/drawing/2014/main" xmlns="" id="{96BE332C-A81E-A025-276C-AA41ED69DF63}"/>
                </a:ext>
              </a:extLst>
            </p:cNvPr>
            <p:cNvSpPr/>
            <p:nvPr/>
          </p:nvSpPr>
          <p:spPr>
            <a:xfrm>
              <a:off x="3775000" y="1796450"/>
              <a:ext cx="192875" cy="210550"/>
            </a:xfrm>
            <a:custGeom>
              <a:avLst/>
              <a:gdLst/>
              <a:ahLst/>
              <a:cxnLst/>
              <a:rect l="l" t="t" r="r" b="b"/>
              <a:pathLst>
                <a:path w="7715" h="8422" extrusionOk="0">
                  <a:moveTo>
                    <a:pt x="1" y="1"/>
                  </a:moveTo>
                  <a:lnTo>
                    <a:pt x="1" y="1"/>
                  </a:lnTo>
                  <a:cubicBezTo>
                    <a:pt x="1611" y="3222"/>
                    <a:pt x="4183" y="6019"/>
                    <a:pt x="7715" y="8421"/>
                  </a:cubicBezTo>
                  <a:cubicBezTo>
                    <a:pt x="7715" y="8421"/>
                    <a:pt x="4352" y="1696"/>
                    <a:pt x="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289;p57">
              <a:extLst>
                <a:ext uri="{FF2B5EF4-FFF2-40B4-BE49-F238E27FC236}">
                  <a16:creationId xmlns:a16="http://schemas.microsoft.com/office/drawing/2014/main" xmlns="" id="{35618682-C3E8-436F-F976-37391429FB7E}"/>
                </a:ext>
              </a:extLst>
            </p:cNvPr>
            <p:cNvSpPr/>
            <p:nvPr/>
          </p:nvSpPr>
          <p:spPr>
            <a:xfrm>
              <a:off x="4095000" y="1866400"/>
              <a:ext cx="286825" cy="156125"/>
            </a:xfrm>
            <a:custGeom>
              <a:avLst/>
              <a:gdLst/>
              <a:ahLst/>
              <a:cxnLst/>
              <a:rect l="l" t="t" r="r" b="b"/>
              <a:pathLst>
                <a:path w="11473" h="6245" extrusionOk="0">
                  <a:moveTo>
                    <a:pt x="941" y="0"/>
                  </a:moveTo>
                  <a:cubicBezTo>
                    <a:pt x="624" y="0"/>
                    <a:pt x="309" y="27"/>
                    <a:pt x="1" y="85"/>
                  </a:cubicBezTo>
                  <a:cubicBezTo>
                    <a:pt x="2798" y="2741"/>
                    <a:pt x="6585" y="4832"/>
                    <a:pt x="11473" y="6245"/>
                  </a:cubicBezTo>
                  <a:cubicBezTo>
                    <a:pt x="11473" y="6245"/>
                    <a:pt x="5776" y="0"/>
                    <a:pt x="94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290;p57">
              <a:extLst>
                <a:ext uri="{FF2B5EF4-FFF2-40B4-BE49-F238E27FC236}">
                  <a16:creationId xmlns:a16="http://schemas.microsoft.com/office/drawing/2014/main" xmlns="" id="{4E03BEC7-2556-45A9-C23A-54A312E01B04}"/>
                </a:ext>
              </a:extLst>
            </p:cNvPr>
            <p:cNvSpPr/>
            <p:nvPr/>
          </p:nvSpPr>
          <p:spPr>
            <a:xfrm>
              <a:off x="3986925" y="1468675"/>
              <a:ext cx="168150" cy="195000"/>
            </a:xfrm>
            <a:custGeom>
              <a:avLst/>
              <a:gdLst/>
              <a:ahLst/>
              <a:cxnLst/>
              <a:rect l="l" t="t" r="r" b="b"/>
              <a:pathLst>
                <a:path w="6726" h="7800" extrusionOk="0">
                  <a:moveTo>
                    <a:pt x="1" y="1"/>
                  </a:moveTo>
                  <a:cubicBezTo>
                    <a:pt x="481" y="2770"/>
                    <a:pt x="3222" y="5313"/>
                    <a:pt x="6726" y="7800"/>
                  </a:cubicBezTo>
                  <a:cubicBezTo>
                    <a:pt x="6726" y="7800"/>
                    <a:pt x="3787" y="1414"/>
                    <a:pt x="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291;p57">
              <a:extLst>
                <a:ext uri="{FF2B5EF4-FFF2-40B4-BE49-F238E27FC236}">
                  <a16:creationId xmlns:a16="http://schemas.microsoft.com/office/drawing/2014/main" xmlns="" id="{5EF57D9F-D36C-6871-D112-0EAC7CFA34C9}"/>
                </a:ext>
              </a:extLst>
            </p:cNvPr>
            <p:cNvSpPr/>
            <p:nvPr/>
          </p:nvSpPr>
          <p:spPr>
            <a:xfrm>
              <a:off x="4344375" y="1653050"/>
              <a:ext cx="223950" cy="226800"/>
            </a:xfrm>
            <a:custGeom>
              <a:avLst/>
              <a:gdLst/>
              <a:ahLst/>
              <a:cxnLst/>
              <a:rect l="l" t="t" r="r" b="b"/>
              <a:pathLst>
                <a:path w="8958" h="9072" extrusionOk="0">
                  <a:moveTo>
                    <a:pt x="0" y="1"/>
                  </a:moveTo>
                  <a:lnTo>
                    <a:pt x="0" y="1"/>
                  </a:lnTo>
                  <a:cubicBezTo>
                    <a:pt x="1" y="1"/>
                    <a:pt x="2487" y="7376"/>
                    <a:pt x="8958" y="9071"/>
                  </a:cubicBezTo>
                  <a:cubicBezTo>
                    <a:pt x="7291" y="4380"/>
                    <a:pt x="4126" y="1583"/>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292;p57">
              <a:extLst>
                <a:ext uri="{FF2B5EF4-FFF2-40B4-BE49-F238E27FC236}">
                  <a16:creationId xmlns:a16="http://schemas.microsoft.com/office/drawing/2014/main" xmlns="" id="{B1C7D6A4-35B8-497A-5DAA-454AC94F52B9}"/>
                </a:ext>
              </a:extLst>
            </p:cNvPr>
            <p:cNvSpPr/>
            <p:nvPr/>
          </p:nvSpPr>
          <p:spPr>
            <a:xfrm>
              <a:off x="4540750" y="1466575"/>
              <a:ext cx="276950" cy="148350"/>
            </a:xfrm>
            <a:custGeom>
              <a:avLst/>
              <a:gdLst/>
              <a:ahLst/>
              <a:cxnLst/>
              <a:rect l="l" t="t" r="r" b="b"/>
              <a:pathLst>
                <a:path w="11078" h="5934" extrusionOk="0">
                  <a:moveTo>
                    <a:pt x="1" y="0"/>
                  </a:moveTo>
                  <a:cubicBezTo>
                    <a:pt x="1" y="0"/>
                    <a:pt x="6189" y="5849"/>
                    <a:pt x="11077" y="5934"/>
                  </a:cubicBezTo>
                  <a:cubicBezTo>
                    <a:pt x="7658" y="2034"/>
                    <a:pt x="3872" y="735"/>
                    <a:pt x="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27293;p57">
            <a:extLst>
              <a:ext uri="{FF2B5EF4-FFF2-40B4-BE49-F238E27FC236}">
                <a16:creationId xmlns:a16="http://schemas.microsoft.com/office/drawing/2014/main" xmlns="" id="{5CA67F6E-9527-061E-A3A2-5B2BC5393A88}"/>
              </a:ext>
            </a:extLst>
          </p:cNvPr>
          <p:cNvSpPr/>
          <p:nvPr/>
        </p:nvSpPr>
        <p:spPr>
          <a:xfrm>
            <a:off x="933378" y="393344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27294;p57">
            <a:extLst>
              <a:ext uri="{FF2B5EF4-FFF2-40B4-BE49-F238E27FC236}">
                <a16:creationId xmlns:a16="http://schemas.microsoft.com/office/drawing/2014/main" xmlns="" id="{C1AA5943-EE14-375C-F486-5FF99FC2F0CB}"/>
              </a:ext>
            </a:extLst>
          </p:cNvPr>
          <p:cNvGrpSpPr/>
          <p:nvPr/>
        </p:nvGrpSpPr>
        <p:grpSpPr>
          <a:xfrm>
            <a:off x="1416625" y="4447567"/>
            <a:ext cx="223981" cy="274679"/>
            <a:chOff x="7314226" y="2364570"/>
            <a:chExt cx="170431" cy="208992"/>
          </a:xfrm>
        </p:grpSpPr>
        <p:sp>
          <p:nvSpPr>
            <p:cNvPr id="37" name="Google Shape;27295;p57">
              <a:extLst>
                <a:ext uri="{FF2B5EF4-FFF2-40B4-BE49-F238E27FC236}">
                  <a16:creationId xmlns:a16="http://schemas.microsoft.com/office/drawing/2014/main" xmlns="" id="{6082CE13-A3C1-EF43-482A-D9FBD5D25F85}"/>
                </a:ext>
              </a:extLst>
            </p:cNvPr>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296;p57">
              <a:extLst>
                <a:ext uri="{FF2B5EF4-FFF2-40B4-BE49-F238E27FC236}">
                  <a16:creationId xmlns:a16="http://schemas.microsoft.com/office/drawing/2014/main" xmlns="" id="{377840C5-515C-15AC-3A6C-CE605A5AD207}"/>
                </a:ext>
              </a:extLst>
            </p:cNvPr>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297;p57">
              <a:extLst>
                <a:ext uri="{FF2B5EF4-FFF2-40B4-BE49-F238E27FC236}">
                  <a16:creationId xmlns:a16="http://schemas.microsoft.com/office/drawing/2014/main" xmlns="" id="{D0A199C6-E9BF-B8D0-2B2E-CD8A64E251BB}"/>
                </a:ext>
              </a:extLst>
            </p:cNvPr>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298;p57">
              <a:extLst>
                <a:ext uri="{FF2B5EF4-FFF2-40B4-BE49-F238E27FC236}">
                  <a16:creationId xmlns:a16="http://schemas.microsoft.com/office/drawing/2014/main" xmlns="" id="{5351D4C0-CF9B-7EE7-C7EB-6FAA5F92BD91}"/>
                </a:ext>
              </a:extLst>
            </p:cNvPr>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27299;p57">
            <a:extLst>
              <a:ext uri="{FF2B5EF4-FFF2-40B4-BE49-F238E27FC236}">
                <a16:creationId xmlns:a16="http://schemas.microsoft.com/office/drawing/2014/main" xmlns="" id="{E296C0C3-13A5-DF6B-337B-7EDF95F18664}"/>
              </a:ext>
            </a:extLst>
          </p:cNvPr>
          <p:cNvSpPr/>
          <p:nvPr/>
        </p:nvSpPr>
        <p:spPr>
          <a:xfrm>
            <a:off x="1192653" y="31871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TextBox 41">
            <a:extLst>
              <a:ext uri="{FF2B5EF4-FFF2-40B4-BE49-F238E27FC236}">
                <a16:creationId xmlns:a16="http://schemas.microsoft.com/office/drawing/2014/main" xmlns="" id="{41115D3F-5B75-21E5-74AF-D1272B99D21C}"/>
              </a:ext>
            </a:extLst>
          </p:cNvPr>
          <p:cNvSpPr txBox="1"/>
          <p:nvPr/>
        </p:nvSpPr>
        <p:spPr>
          <a:xfrm>
            <a:off x="105409" y="1082808"/>
            <a:ext cx="8882029" cy="4144661"/>
          </a:xfrm>
          <a:prstGeom prst="rect">
            <a:avLst/>
          </a:prstGeom>
          <a:solidFill>
            <a:schemeClr val="accent3">
              <a:lumMod val="60000"/>
              <a:lumOff val="40000"/>
            </a:schemeClr>
          </a:solidFill>
          <a:ln w="38100">
            <a:solidFill>
              <a:srgbClr val="C00000"/>
            </a:solidFill>
            <a:prstDash val="lgDashDotDot"/>
          </a:ln>
        </p:spPr>
        <p:txBody>
          <a:bodyPr wrap="square">
            <a:spAutoFit/>
          </a:bodyPr>
          <a:lstStyle/>
          <a:p>
            <a:pPr algn="just">
              <a:lnSpc>
                <a:spcPct val="150000"/>
              </a:lnSpc>
            </a:pPr>
            <a:r>
              <a:rPr lang="en-US" sz="3600" dirty="0" err="1"/>
              <a:t>Việc</a:t>
            </a:r>
            <a:r>
              <a:rPr lang="en-US" sz="3600" dirty="0"/>
              <a:t> </a:t>
            </a:r>
            <a:r>
              <a:rPr lang="en-US" sz="3600" dirty="0" err="1"/>
              <a:t>làm</a:t>
            </a:r>
            <a:r>
              <a:rPr lang="en-US" sz="3600" dirty="0"/>
              <a:t> </a:t>
            </a:r>
            <a:r>
              <a:rPr lang="en-US" sz="3600" dirty="0" err="1"/>
              <a:t>của</a:t>
            </a:r>
            <a:r>
              <a:rPr lang="en-US" sz="3600" dirty="0"/>
              <a:t> </a:t>
            </a:r>
            <a:r>
              <a:rPr lang="en-US" sz="3600" dirty="0" err="1"/>
              <a:t>hai</a:t>
            </a:r>
            <a:r>
              <a:rPr lang="en-US" sz="3600" dirty="0"/>
              <a:t> </a:t>
            </a:r>
            <a:r>
              <a:rPr lang="vi-VN" sz="3600" dirty="0"/>
              <a:t>Bạn Y và bạn K</a:t>
            </a:r>
            <a:r>
              <a:rPr lang="en-US" sz="3600" dirty="0"/>
              <a:t> </a:t>
            </a:r>
            <a:r>
              <a:rPr lang="en-US" sz="3600" dirty="0" err="1"/>
              <a:t>trong</a:t>
            </a:r>
            <a:r>
              <a:rPr lang="en-US" sz="3600" dirty="0"/>
              <a:t> </a:t>
            </a:r>
            <a:r>
              <a:rPr lang="en-US" sz="3600" dirty="0" err="1"/>
              <a:t>trường</a:t>
            </a:r>
            <a:r>
              <a:rPr lang="en-US" sz="3600" dirty="0"/>
              <a:t> </a:t>
            </a:r>
            <a:r>
              <a:rPr lang="en-US" sz="3600" dirty="0" err="1"/>
              <a:t>hợp</a:t>
            </a:r>
            <a:r>
              <a:rPr lang="en-US" sz="3600" dirty="0"/>
              <a:t> </a:t>
            </a:r>
            <a:r>
              <a:rPr lang="en-US" sz="3600" dirty="0" err="1"/>
              <a:t>sgk</a:t>
            </a:r>
            <a:r>
              <a:rPr lang="en-US" sz="3600" dirty="0"/>
              <a:t> tr 15 </a:t>
            </a:r>
            <a:r>
              <a:rPr lang="en-US" sz="3600" dirty="0" err="1"/>
              <a:t>đã</a:t>
            </a:r>
            <a:r>
              <a:rPr lang="en-US" sz="3600" dirty="0"/>
              <a:t> </a:t>
            </a:r>
            <a:r>
              <a:rPr lang="en-US" sz="3600" dirty="0" err="1"/>
              <a:t>cho</a:t>
            </a:r>
            <a:r>
              <a:rPr lang="en-US" sz="3600" dirty="0"/>
              <a:t> </a:t>
            </a:r>
            <a:r>
              <a:rPr lang="en-US" sz="3600" dirty="0" err="1"/>
              <a:t>thấy</a:t>
            </a:r>
            <a:r>
              <a:rPr lang="en-US" sz="3600" dirty="0"/>
              <a:t> </a:t>
            </a:r>
            <a:r>
              <a:rPr lang="en-US" sz="3600" dirty="0" err="1"/>
              <a:t>hai</a:t>
            </a:r>
            <a:r>
              <a:rPr lang="en-US" sz="3600" dirty="0"/>
              <a:t> </a:t>
            </a:r>
            <a:r>
              <a:rPr lang="en-US" sz="3600" dirty="0" err="1"/>
              <a:t>bạn</a:t>
            </a:r>
            <a:r>
              <a:rPr lang="en-US" sz="3600" dirty="0"/>
              <a:t> </a:t>
            </a:r>
            <a:r>
              <a:rPr lang="en-US" sz="3600" dirty="0" err="1"/>
              <a:t>có</a:t>
            </a:r>
            <a:r>
              <a:rPr lang="en-US" sz="3600" dirty="0"/>
              <a:t> </a:t>
            </a:r>
            <a:r>
              <a:rPr lang="en-US" sz="3600" dirty="0" err="1"/>
              <a:t>tinh</a:t>
            </a:r>
            <a:r>
              <a:rPr lang="en-US" sz="3600" dirty="0"/>
              <a:t> </a:t>
            </a:r>
            <a:r>
              <a:rPr lang="en-US" sz="3600" dirty="0" err="1"/>
              <a:t>thần</a:t>
            </a:r>
            <a:r>
              <a:rPr lang="en-US" sz="3600" dirty="0"/>
              <a:t> ham </a:t>
            </a:r>
            <a:r>
              <a:rPr lang="en-US" sz="3600" dirty="0" err="1"/>
              <a:t>học</a:t>
            </a:r>
            <a:r>
              <a:rPr lang="en-US" sz="3600" dirty="0"/>
              <a:t> </a:t>
            </a:r>
            <a:r>
              <a:rPr lang="en-US" sz="3600" dirty="0" err="1"/>
              <a:t>hỏi</a:t>
            </a:r>
            <a:r>
              <a:rPr lang="en-US" sz="3600" dirty="0"/>
              <a:t> </a:t>
            </a:r>
            <a:r>
              <a:rPr lang="en-US" sz="3600" dirty="0" err="1"/>
              <a:t>và</a:t>
            </a:r>
            <a:r>
              <a:rPr lang="en-US" sz="3600" dirty="0"/>
              <a:t> </a:t>
            </a:r>
            <a:r>
              <a:rPr lang="en-US" sz="3600" dirty="0" err="1"/>
              <a:t>có</a:t>
            </a:r>
            <a:r>
              <a:rPr lang="en-US" sz="3600" dirty="0"/>
              <a:t> </a:t>
            </a:r>
            <a:r>
              <a:rPr lang="en-US" sz="3600" dirty="0" err="1"/>
              <a:t>thái</a:t>
            </a:r>
            <a:r>
              <a:rPr lang="en-US" sz="3600" dirty="0"/>
              <a:t> </a:t>
            </a:r>
            <a:r>
              <a:rPr lang="en-US" sz="3600" dirty="0" err="1"/>
              <a:t>độ</a:t>
            </a:r>
            <a:r>
              <a:rPr lang="en-US" sz="3600" dirty="0"/>
              <a:t> </a:t>
            </a:r>
            <a:r>
              <a:rPr lang="en-US" sz="3600" dirty="0" err="1"/>
              <a:t>tôn</a:t>
            </a:r>
            <a:r>
              <a:rPr lang="en-US" sz="3600" dirty="0"/>
              <a:t> </a:t>
            </a:r>
            <a:r>
              <a:rPr lang="en-US" sz="3600" dirty="0" err="1"/>
              <a:t>trọng</a:t>
            </a:r>
            <a:r>
              <a:rPr lang="en-US" sz="3600" dirty="0"/>
              <a:t> </a:t>
            </a:r>
            <a:r>
              <a:rPr lang="en-US" sz="3600" dirty="0" err="1"/>
              <a:t>sự</a:t>
            </a:r>
            <a:r>
              <a:rPr lang="en-US" sz="3600" dirty="0"/>
              <a:t> </a:t>
            </a:r>
            <a:r>
              <a:rPr lang="en-US" sz="3600" dirty="0" err="1"/>
              <a:t>đa</a:t>
            </a:r>
            <a:r>
              <a:rPr lang="en-US" sz="3600" dirty="0"/>
              <a:t> </a:t>
            </a:r>
            <a:r>
              <a:rPr lang="en-US" sz="3600" dirty="0" err="1"/>
              <a:t>dạng</a:t>
            </a:r>
            <a:r>
              <a:rPr lang="en-US" sz="3600" dirty="0"/>
              <a:t> </a:t>
            </a:r>
            <a:r>
              <a:rPr lang="en-US" sz="3600" dirty="0" err="1"/>
              <a:t>các</a:t>
            </a:r>
            <a:r>
              <a:rPr lang="en-US" sz="3600" dirty="0"/>
              <a:t> </a:t>
            </a:r>
            <a:r>
              <a:rPr lang="en-US" sz="3600" dirty="0" err="1"/>
              <a:t>dân</a:t>
            </a:r>
            <a:r>
              <a:rPr lang="en-US" sz="3600" dirty="0"/>
              <a:t> </a:t>
            </a:r>
            <a:r>
              <a:rPr lang="en-US" sz="3600" dirty="0" err="1"/>
              <a:t>tộc</a:t>
            </a:r>
            <a:r>
              <a:rPr lang="en-US" sz="3600" dirty="0"/>
              <a:t> </a:t>
            </a:r>
            <a:r>
              <a:rPr lang="en-US" sz="3600" dirty="0" err="1"/>
              <a:t>và</a:t>
            </a:r>
            <a:r>
              <a:rPr lang="en-US" sz="3600" dirty="0"/>
              <a:t> </a:t>
            </a:r>
            <a:r>
              <a:rPr lang="en-US" sz="3600" dirty="0" err="1"/>
              <a:t>các</a:t>
            </a:r>
            <a:r>
              <a:rPr lang="en-US" sz="3600" dirty="0"/>
              <a:t> </a:t>
            </a:r>
            <a:r>
              <a:rPr lang="en-US" sz="3600" dirty="0" err="1"/>
              <a:t>nền</a:t>
            </a:r>
            <a:r>
              <a:rPr lang="en-US" sz="3600" dirty="0"/>
              <a:t> </a:t>
            </a:r>
            <a:r>
              <a:rPr lang="en-US" sz="3600" dirty="0" err="1"/>
              <a:t>văn</a:t>
            </a:r>
            <a:r>
              <a:rPr lang="en-US" sz="3600" dirty="0"/>
              <a:t> </a:t>
            </a:r>
            <a:r>
              <a:rPr lang="en-US" sz="3600" dirty="0" err="1"/>
              <a:t>hóa</a:t>
            </a:r>
            <a:r>
              <a:rPr lang="en-US" sz="3600" dirty="0"/>
              <a:t> </a:t>
            </a:r>
            <a:r>
              <a:rPr lang="en-US" sz="3600" dirty="0" err="1"/>
              <a:t>trên</a:t>
            </a:r>
            <a:r>
              <a:rPr lang="en-US" sz="3600" dirty="0"/>
              <a:t> </a:t>
            </a:r>
            <a:r>
              <a:rPr lang="en-US" sz="3600" dirty="0" err="1"/>
              <a:t>thế</a:t>
            </a:r>
            <a:r>
              <a:rPr lang="en-US" sz="3600" dirty="0"/>
              <a:t> </a:t>
            </a:r>
            <a:r>
              <a:rPr lang="en-US" sz="3600" dirty="0" err="1"/>
              <a:t>giới</a:t>
            </a:r>
            <a:r>
              <a:rPr lang="en-US" sz="3600" dirty="0"/>
              <a:t>.</a:t>
            </a:r>
          </a:p>
        </p:txBody>
      </p:sp>
      <p:sp>
        <p:nvSpPr>
          <p:cNvPr id="43" name="TextBox 105">
            <a:extLst>
              <a:ext uri="{FF2B5EF4-FFF2-40B4-BE49-F238E27FC236}">
                <a16:creationId xmlns:a16="http://schemas.microsoft.com/office/drawing/2014/main" xmlns="" id="{36BE8CF3-7DF8-8373-E10E-331C37F58D62}"/>
              </a:ext>
            </a:extLst>
          </p:cNvPr>
          <p:cNvSpPr txBox="1"/>
          <p:nvPr/>
        </p:nvSpPr>
        <p:spPr>
          <a:xfrm>
            <a:off x="2862441" y="-6438"/>
            <a:ext cx="5011364"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2 SGK TR 15</a:t>
            </a:r>
          </a:p>
        </p:txBody>
      </p:sp>
      <p:sp>
        <p:nvSpPr>
          <p:cNvPr id="44" name="TextBox 43">
            <a:extLst>
              <a:ext uri="{FF2B5EF4-FFF2-40B4-BE49-F238E27FC236}">
                <a16:creationId xmlns:a16="http://schemas.microsoft.com/office/drawing/2014/main" xmlns="" id="{70F02647-18F9-EDDA-7142-230B19744678}"/>
              </a:ext>
            </a:extLst>
          </p:cNvPr>
          <p:cNvSpPr txBox="1"/>
          <p:nvPr/>
        </p:nvSpPr>
        <p:spPr>
          <a:xfrm>
            <a:off x="-1" y="512024"/>
            <a:ext cx="9038591" cy="400110"/>
          </a:xfrm>
          <a:prstGeom prst="rect">
            <a:avLst/>
          </a:prstGeom>
          <a:solidFill>
            <a:schemeClr val="bg1">
              <a:lumMod val="90000"/>
            </a:schemeClr>
          </a:solidFill>
        </p:spPr>
        <p:txBody>
          <a:bodyPr wrap="square">
            <a:spAutoFit/>
          </a:bodyPr>
          <a:lstStyle/>
          <a:p>
            <a:pPr algn="ctr"/>
            <a:r>
              <a:rPr lang="vi-VN" sz="2000" b="1" dirty="0">
                <a:solidFill>
                  <a:schemeClr val="tx2"/>
                </a:solidFill>
              </a:rPr>
              <a:t>Em hã</a:t>
            </a:r>
            <a:r>
              <a:rPr lang="en-US" sz="2000" b="1" dirty="0">
                <a:solidFill>
                  <a:schemeClr val="tx2"/>
                </a:solidFill>
              </a:rPr>
              <a:t>y </a:t>
            </a:r>
            <a:r>
              <a:rPr lang="en-US" sz="2000" b="1" dirty="0" err="1">
                <a:solidFill>
                  <a:schemeClr val="tx2"/>
                </a:solidFill>
              </a:rPr>
              <a:t>nêu</a:t>
            </a:r>
            <a:r>
              <a:rPr lang="en-US" sz="2000" b="1" dirty="0">
                <a:solidFill>
                  <a:schemeClr val="tx2"/>
                </a:solidFill>
              </a:rPr>
              <a:t> </a:t>
            </a:r>
            <a:r>
              <a:rPr lang="en-US" sz="2000" b="1" dirty="0" err="1">
                <a:solidFill>
                  <a:schemeClr val="tx2"/>
                </a:solidFill>
              </a:rPr>
              <a:t>suy</a:t>
            </a:r>
            <a:r>
              <a:rPr lang="en-US" sz="2000" b="1" dirty="0">
                <a:solidFill>
                  <a:schemeClr val="tx2"/>
                </a:solidFill>
              </a:rPr>
              <a:t> </a:t>
            </a:r>
            <a:r>
              <a:rPr lang="en-US" sz="2000" b="1" dirty="0" err="1">
                <a:solidFill>
                  <a:schemeClr val="tx2"/>
                </a:solidFill>
              </a:rPr>
              <a:t>nghĩ</a:t>
            </a:r>
            <a:r>
              <a:rPr lang="en-US" sz="2000" b="1" dirty="0">
                <a:solidFill>
                  <a:schemeClr val="tx2"/>
                </a:solidFill>
              </a:rPr>
              <a:t> </a:t>
            </a:r>
            <a:r>
              <a:rPr lang="en-US" sz="2000" b="1" dirty="0" err="1">
                <a:solidFill>
                  <a:schemeClr val="tx2"/>
                </a:solidFill>
              </a:rPr>
              <a:t>về</a:t>
            </a:r>
            <a:r>
              <a:rPr lang="en-US" sz="2000" b="1" dirty="0">
                <a:solidFill>
                  <a:schemeClr val="tx2"/>
                </a:solidFill>
              </a:rPr>
              <a:t> </a:t>
            </a:r>
            <a:r>
              <a:rPr lang="en-US" sz="2000" b="1" dirty="0" err="1">
                <a:solidFill>
                  <a:schemeClr val="tx2"/>
                </a:solidFill>
              </a:rPr>
              <a:t>việc</a:t>
            </a:r>
            <a:r>
              <a:rPr lang="en-US" sz="2000" b="1" dirty="0">
                <a:solidFill>
                  <a:schemeClr val="tx2"/>
                </a:solidFill>
              </a:rPr>
              <a:t> </a:t>
            </a:r>
            <a:r>
              <a:rPr lang="en-US" sz="2000" b="1" dirty="0" err="1">
                <a:solidFill>
                  <a:schemeClr val="tx2"/>
                </a:solidFill>
              </a:rPr>
              <a:t>làm</a:t>
            </a:r>
            <a:r>
              <a:rPr lang="en-US" sz="2000" b="1" dirty="0">
                <a:solidFill>
                  <a:schemeClr val="tx2"/>
                </a:solidFill>
              </a:rPr>
              <a:t> </a:t>
            </a:r>
            <a:r>
              <a:rPr lang="en-US" sz="2000" b="1" dirty="0" err="1">
                <a:solidFill>
                  <a:schemeClr val="tx2"/>
                </a:solidFill>
              </a:rPr>
              <a:t>của</a:t>
            </a:r>
            <a:r>
              <a:rPr lang="en-US" sz="2000" b="1" dirty="0">
                <a:solidFill>
                  <a:schemeClr val="tx2"/>
                </a:solidFill>
              </a:rPr>
              <a:t> </a:t>
            </a:r>
            <a:r>
              <a:rPr lang="en-US" sz="2000" b="1" dirty="0" err="1">
                <a:solidFill>
                  <a:schemeClr val="tx2"/>
                </a:solidFill>
              </a:rPr>
              <a:t>hai</a:t>
            </a:r>
            <a:r>
              <a:rPr lang="en-US" sz="2000" b="1" dirty="0">
                <a:solidFill>
                  <a:schemeClr val="tx2"/>
                </a:solidFill>
              </a:rPr>
              <a:t> </a:t>
            </a:r>
            <a:r>
              <a:rPr lang="en-US" sz="2000" b="1" dirty="0" err="1">
                <a:solidFill>
                  <a:schemeClr val="tx2"/>
                </a:solidFill>
              </a:rPr>
              <a:t>bạn</a:t>
            </a:r>
            <a:r>
              <a:rPr lang="en-US" sz="2000" b="1" dirty="0">
                <a:solidFill>
                  <a:schemeClr val="tx2"/>
                </a:solidFill>
              </a:rPr>
              <a:t> Y </a:t>
            </a:r>
            <a:r>
              <a:rPr lang="en-US" sz="2000" b="1" dirty="0" err="1">
                <a:solidFill>
                  <a:schemeClr val="tx2"/>
                </a:solidFill>
              </a:rPr>
              <a:t>và</a:t>
            </a:r>
            <a:r>
              <a:rPr lang="en-US" sz="2000" b="1" dirty="0">
                <a:solidFill>
                  <a:schemeClr val="tx2"/>
                </a:solidFill>
              </a:rPr>
              <a:t> K ?</a:t>
            </a:r>
            <a:r>
              <a:rPr lang="vi-VN" sz="2000" b="1" dirty="0">
                <a:solidFill>
                  <a:schemeClr val="tx2"/>
                </a:solidFill>
              </a:rPr>
              <a:t> </a:t>
            </a:r>
            <a:endParaRPr lang="en-US" sz="2000" b="1" dirty="0">
              <a:solidFill>
                <a:schemeClr val="tx2"/>
              </a:solidFill>
            </a:endParaRPr>
          </a:p>
        </p:txBody>
      </p:sp>
    </p:spTree>
    <p:extLst>
      <p:ext uri="{BB962C8B-B14F-4D97-AF65-F5344CB8AC3E}">
        <p14:creationId xmlns:p14="http://schemas.microsoft.com/office/powerpoint/2010/main" val="35023164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oogle Shape;27277;p57">
            <a:extLst>
              <a:ext uri="{FF2B5EF4-FFF2-40B4-BE49-F238E27FC236}">
                <a16:creationId xmlns:a16="http://schemas.microsoft.com/office/drawing/2014/main" xmlns="" id="{00F30845-6463-D63E-86CB-AEDCD42B20E6}"/>
              </a:ext>
            </a:extLst>
          </p:cNvPr>
          <p:cNvGrpSpPr/>
          <p:nvPr/>
        </p:nvGrpSpPr>
        <p:grpSpPr>
          <a:xfrm rot="-10151587">
            <a:off x="6933437" y="3473107"/>
            <a:ext cx="2100668" cy="1631174"/>
            <a:chOff x="3717800" y="1358475"/>
            <a:chExt cx="1099900" cy="854075"/>
          </a:xfrm>
        </p:grpSpPr>
        <p:sp>
          <p:nvSpPr>
            <p:cNvPr id="20" name="Google Shape;27278;p57">
              <a:extLst>
                <a:ext uri="{FF2B5EF4-FFF2-40B4-BE49-F238E27FC236}">
                  <a16:creationId xmlns:a16="http://schemas.microsoft.com/office/drawing/2014/main" xmlns="" id="{815A05E1-7B56-B63E-1DBC-FBB7AADFF26B}"/>
                </a:ext>
              </a:extLst>
            </p:cNvPr>
            <p:cNvSpPr/>
            <p:nvPr/>
          </p:nvSpPr>
          <p:spPr>
            <a:xfrm>
              <a:off x="3721325" y="1428425"/>
              <a:ext cx="373700" cy="440100"/>
            </a:xfrm>
            <a:custGeom>
              <a:avLst/>
              <a:gdLst/>
              <a:ahLst/>
              <a:cxnLst/>
              <a:rect l="l" t="t" r="r" b="b"/>
              <a:pathLst>
                <a:path w="14948" h="17604" fill="none" extrusionOk="0">
                  <a:moveTo>
                    <a:pt x="2148" y="14722"/>
                  </a:moveTo>
                  <a:lnTo>
                    <a:pt x="0" y="0"/>
                  </a:lnTo>
                  <a:lnTo>
                    <a:pt x="9551" y="8844"/>
                  </a:lnTo>
                  <a:lnTo>
                    <a:pt x="14948" y="17604"/>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279;p57">
              <a:extLst>
                <a:ext uri="{FF2B5EF4-FFF2-40B4-BE49-F238E27FC236}">
                  <a16:creationId xmlns:a16="http://schemas.microsoft.com/office/drawing/2014/main" xmlns="" id="{128926B3-C3C0-C038-0828-B841EB884D61}"/>
                </a:ext>
              </a:extLst>
            </p:cNvPr>
            <p:cNvSpPr/>
            <p:nvPr/>
          </p:nvSpPr>
          <p:spPr>
            <a:xfrm>
              <a:off x="3960075" y="1649525"/>
              <a:ext cx="228925" cy="113050"/>
            </a:xfrm>
            <a:custGeom>
              <a:avLst/>
              <a:gdLst/>
              <a:ahLst/>
              <a:cxnLst/>
              <a:rect l="l" t="t" r="r" b="b"/>
              <a:pathLst>
                <a:path w="9157" h="4522" fill="none" extrusionOk="0">
                  <a:moveTo>
                    <a:pt x="9156" y="4521"/>
                  </a:moveTo>
                  <a:lnTo>
                    <a:pt x="1"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280;p57">
              <a:extLst>
                <a:ext uri="{FF2B5EF4-FFF2-40B4-BE49-F238E27FC236}">
                  <a16:creationId xmlns:a16="http://schemas.microsoft.com/office/drawing/2014/main" xmlns="" id="{6552892A-F975-0E71-D27C-DE12413CBC32}"/>
                </a:ext>
              </a:extLst>
            </p:cNvPr>
            <p:cNvSpPr/>
            <p:nvPr/>
          </p:nvSpPr>
          <p:spPr>
            <a:xfrm>
              <a:off x="3721325" y="1428425"/>
              <a:ext cx="628025" cy="229600"/>
            </a:xfrm>
            <a:custGeom>
              <a:avLst/>
              <a:gdLst/>
              <a:ahLst/>
              <a:cxnLst/>
              <a:rect l="l" t="t" r="r" b="b"/>
              <a:pathLst>
                <a:path w="25121" h="9184" fill="none" extrusionOk="0">
                  <a:moveTo>
                    <a:pt x="25120" y="9184"/>
                  </a:moveTo>
                  <a:lnTo>
                    <a:pt x="18480" y="2798"/>
                  </a:lnTo>
                  <a:lnTo>
                    <a:pt x="0"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281;p57">
              <a:extLst>
                <a:ext uri="{FF2B5EF4-FFF2-40B4-BE49-F238E27FC236}">
                  <a16:creationId xmlns:a16="http://schemas.microsoft.com/office/drawing/2014/main" xmlns="" id="{A1E99BF1-9CCC-2845-DB97-49114B079E1C}"/>
                </a:ext>
              </a:extLst>
            </p:cNvPr>
            <p:cNvSpPr/>
            <p:nvPr/>
          </p:nvSpPr>
          <p:spPr>
            <a:xfrm>
              <a:off x="4183300" y="1466575"/>
              <a:ext cx="357475" cy="31800"/>
            </a:xfrm>
            <a:custGeom>
              <a:avLst/>
              <a:gdLst/>
              <a:ahLst/>
              <a:cxnLst/>
              <a:rect l="l" t="t" r="r" b="b"/>
              <a:pathLst>
                <a:path w="14299" h="1272" fill="none" extrusionOk="0">
                  <a:moveTo>
                    <a:pt x="14299" y="0"/>
                  </a:moveTo>
                  <a:lnTo>
                    <a:pt x="1" y="127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282;p57">
              <a:extLst>
                <a:ext uri="{FF2B5EF4-FFF2-40B4-BE49-F238E27FC236}">
                  <a16:creationId xmlns:a16="http://schemas.microsoft.com/office/drawing/2014/main" xmlns="" id="{25E442F0-D1E4-CA48-027F-47B204B5F4B0}"/>
                </a:ext>
              </a:extLst>
            </p:cNvPr>
            <p:cNvSpPr/>
            <p:nvPr/>
          </p:nvSpPr>
          <p:spPr>
            <a:xfrm>
              <a:off x="3717800" y="1796450"/>
              <a:ext cx="90425" cy="286125"/>
            </a:xfrm>
            <a:custGeom>
              <a:avLst/>
              <a:gdLst/>
              <a:ahLst/>
              <a:cxnLst/>
              <a:rect l="l" t="t" r="r" b="b"/>
              <a:pathLst>
                <a:path w="3617" h="11445" extrusionOk="0">
                  <a:moveTo>
                    <a:pt x="2289" y="1"/>
                  </a:moveTo>
                  <a:lnTo>
                    <a:pt x="2289" y="1"/>
                  </a:lnTo>
                  <a:cubicBezTo>
                    <a:pt x="2289" y="1"/>
                    <a:pt x="0" y="6133"/>
                    <a:pt x="2402" y="11445"/>
                  </a:cubicBezTo>
                  <a:cubicBezTo>
                    <a:pt x="3617" y="7715"/>
                    <a:pt x="3589" y="3702"/>
                    <a:pt x="2289"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283;p57">
              <a:extLst>
                <a:ext uri="{FF2B5EF4-FFF2-40B4-BE49-F238E27FC236}">
                  <a16:creationId xmlns:a16="http://schemas.microsoft.com/office/drawing/2014/main" xmlns="" id="{C59D61E7-D0C9-D513-DA2F-88E73B5203B8}"/>
                </a:ext>
              </a:extLst>
            </p:cNvPr>
            <p:cNvSpPr/>
            <p:nvPr/>
          </p:nvSpPr>
          <p:spPr>
            <a:xfrm>
              <a:off x="4078775" y="1868500"/>
              <a:ext cx="190750" cy="344050"/>
            </a:xfrm>
            <a:custGeom>
              <a:avLst/>
              <a:gdLst/>
              <a:ahLst/>
              <a:cxnLst/>
              <a:rect l="l" t="t" r="r" b="b"/>
              <a:pathLst>
                <a:path w="7630" h="13762" extrusionOk="0">
                  <a:moveTo>
                    <a:pt x="650" y="1"/>
                  </a:moveTo>
                  <a:lnTo>
                    <a:pt x="650" y="1"/>
                  </a:lnTo>
                  <a:cubicBezTo>
                    <a:pt x="0" y="5087"/>
                    <a:pt x="2797" y="9608"/>
                    <a:pt x="7629" y="13762"/>
                  </a:cubicBezTo>
                  <a:cubicBezTo>
                    <a:pt x="7177" y="5568"/>
                    <a:pt x="650" y="1"/>
                    <a:pt x="65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284;p57">
              <a:extLst>
                <a:ext uri="{FF2B5EF4-FFF2-40B4-BE49-F238E27FC236}">
                  <a16:creationId xmlns:a16="http://schemas.microsoft.com/office/drawing/2014/main" xmlns="" id="{FB4710B2-731A-9B18-9337-717AFB4784DE}"/>
                </a:ext>
              </a:extLst>
            </p:cNvPr>
            <p:cNvSpPr/>
            <p:nvPr/>
          </p:nvSpPr>
          <p:spPr>
            <a:xfrm>
              <a:off x="4182600" y="1748125"/>
              <a:ext cx="194300" cy="135950"/>
            </a:xfrm>
            <a:custGeom>
              <a:avLst/>
              <a:gdLst/>
              <a:ahLst/>
              <a:cxnLst/>
              <a:rect l="l" t="t" r="r" b="b"/>
              <a:pathLst>
                <a:path w="7772" h="5438" extrusionOk="0">
                  <a:moveTo>
                    <a:pt x="1744" y="1"/>
                  </a:moveTo>
                  <a:cubicBezTo>
                    <a:pt x="1185" y="1"/>
                    <a:pt x="602" y="141"/>
                    <a:pt x="1" y="464"/>
                  </a:cubicBezTo>
                  <a:lnTo>
                    <a:pt x="7771" y="5438"/>
                  </a:lnTo>
                  <a:cubicBezTo>
                    <a:pt x="7771" y="5438"/>
                    <a:pt x="5231" y="1"/>
                    <a:pt x="1744"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285;p57">
              <a:extLst>
                <a:ext uri="{FF2B5EF4-FFF2-40B4-BE49-F238E27FC236}">
                  <a16:creationId xmlns:a16="http://schemas.microsoft.com/office/drawing/2014/main" xmlns="" id="{3454AE30-B43A-C640-F267-2594C23F58CC}"/>
                </a:ext>
              </a:extLst>
            </p:cNvPr>
            <p:cNvSpPr/>
            <p:nvPr/>
          </p:nvSpPr>
          <p:spPr>
            <a:xfrm>
              <a:off x="4344375" y="1630125"/>
              <a:ext cx="267750" cy="85125"/>
            </a:xfrm>
            <a:custGeom>
              <a:avLst/>
              <a:gdLst/>
              <a:ahLst/>
              <a:cxnLst/>
              <a:rect l="l" t="t" r="r" b="b"/>
              <a:pathLst>
                <a:path w="10710" h="3405" extrusionOk="0">
                  <a:moveTo>
                    <a:pt x="2206" y="0"/>
                  </a:moveTo>
                  <a:cubicBezTo>
                    <a:pt x="1285" y="0"/>
                    <a:pt x="501" y="259"/>
                    <a:pt x="0" y="918"/>
                  </a:cubicBezTo>
                  <a:lnTo>
                    <a:pt x="10710" y="3404"/>
                  </a:lnTo>
                  <a:cubicBezTo>
                    <a:pt x="10710" y="3404"/>
                    <a:pt x="5551" y="0"/>
                    <a:pt x="220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286;p57">
              <a:extLst>
                <a:ext uri="{FF2B5EF4-FFF2-40B4-BE49-F238E27FC236}">
                  <a16:creationId xmlns:a16="http://schemas.microsoft.com/office/drawing/2014/main" xmlns="" id="{D6E0E5C4-08B9-AFAE-8BB9-E46DCA2012DE}"/>
                </a:ext>
              </a:extLst>
            </p:cNvPr>
            <p:cNvSpPr/>
            <p:nvPr/>
          </p:nvSpPr>
          <p:spPr>
            <a:xfrm>
              <a:off x="4188975" y="1358475"/>
              <a:ext cx="163200" cy="139900"/>
            </a:xfrm>
            <a:custGeom>
              <a:avLst/>
              <a:gdLst/>
              <a:ahLst/>
              <a:cxnLst/>
              <a:rect l="l" t="t" r="r" b="b"/>
              <a:pathLst>
                <a:path w="6528" h="5596" extrusionOk="0">
                  <a:moveTo>
                    <a:pt x="6527" y="1"/>
                  </a:moveTo>
                  <a:cubicBezTo>
                    <a:pt x="6527" y="1"/>
                    <a:pt x="0" y="1527"/>
                    <a:pt x="57" y="5596"/>
                  </a:cubicBezTo>
                  <a:lnTo>
                    <a:pt x="6527"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287;p57">
              <a:extLst>
                <a:ext uri="{FF2B5EF4-FFF2-40B4-BE49-F238E27FC236}">
                  <a16:creationId xmlns:a16="http://schemas.microsoft.com/office/drawing/2014/main" xmlns="" id="{BD185B16-4602-BA9B-2212-116880790494}"/>
                </a:ext>
              </a:extLst>
            </p:cNvPr>
            <p:cNvSpPr/>
            <p:nvPr/>
          </p:nvSpPr>
          <p:spPr>
            <a:xfrm>
              <a:off x="4540750" y="1420550"/>
              <a:ext cx="195000" cy="46050"/>
            </a:xfrm>
            <a:custGeom>
              <a:avLst/>
              <a:gdLst/>
              <a:ahLst/>
              <a:cxnLst/>
              <a:rect l="l" t="t" r="r" b="b"/>
              <a:pathLst>
                <a:path w="7800" h="1842" extrusionOk="0">
                  <a:moveTo>
                    <a:pt x="3667" y="1"/>
                  </a:moveTo>
                  <a:cubicBezTo>
                    <a:pt x="2232" y="1"/>
                    <a:pt x="786" y="421"/>
                    <a:pt x="1" y="1841"/>
                  </a:cubicBezTo>
                  <a:lnTo>
                    <a:pt x="7799" y="880"/>
                  </a:lnTo>
                  <a:cubicBezTo>
                    <a:pt x="7799" y="880"/>
                    <a:pt x="5744" y="1"/>
                    <a:pt x="366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288;p57">
              <a:extLst>
                <a:ext uri="{FF2B5EF4-FFF2-40B4-BE49-F238E27FC236}">
                  <a16:creationId xmlns:a16="http://schemas.microsoft.com/office/drawing/2014/main" xmlns="" id="{96BE332C-A81E-A025-276C-AA41ED69DF63}"/>
                </a:ext>
              </a:extLst>
            </p:cNvPr>
            <p:cNvSpPr/>
            <p:nvPr/>
          </p:nvSpPr>
          <p:spPr>
            <a:xfrm>
              <a:off x="3775000" y="1796450"/>
              <a:ext cx="192875" cy="210550"/>
            </a:xfrm>
            <a:custGeom>
              <a:avLst/>
              <a:gdLst/>
              <a:ahLst/>
              <a:cxnLst/>
              <a:rect l="l" t="t" r="r" b="b"/>
              <a:pathLst>
                <a:path w="7715" h="8422" extrusionOk="0">
                  <a:moveTo>
                    <a:pt x="1" y="1"/>
                  </a:moveTo>
                  <a:lnTo>
                    <a:pt x="1" y="1"/>
                  </a:lnTo>
                  <a:cubicBezTo>
                    <a:pt x="1611" y="3222"/>
                    <a:pt x="4183" y="6019"/>
                    <a:pt x="7715" y="8421"/>
                  </a:cubicBezTo>
                  <a:cubicBezTo>
                    <a:pt x="7715" y="8421"/>
                    <a:pt x="4352" y="1696"/>
                    <a:pt x="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289;p57">
              <a:extLst>
                <a:ext uri="{FF2B5EF4-FFF2-40B4-BE49-F238E27FC236}">
                  <a16:creationId xmlns:a16="http://schemas.microsoft.com/office/drawing/2014/main" xmlns="" id="{35618682-C3E8-436F-F976-37391429FB7E}"/>
                </a:ext>
              </a:extLst>
            </p:cNvPr>
            <p:cNvSpPr/>
            <p:nvPr/>
          </p:nvSpPr>
          <p:spPr>
            <a:xfrm>
              <a:off x="4095000" y="1866400"/>
              <a:ext cx="286825" cy="156125"/>
            </a:xfrm>
            <a:custGeom>
              <a:avLst/>
              <a:gdLst/>
              <a:ahLst/>
              <a:cxnLst/>
              <a:rect l="l" t="t" r="r" b="b"/>
              <a:pathLst>
                <a:path w="11473" h="6245" extrusionOk="0">
                  <a:moveTo>
                    <a:pt x="941" y="0"/>
                  </a:moveTo>
                  <a:cubicBezTo>
                    <a:pt x="624" y="0"/>
                    <a:pt x="309" y="27"/>
                    <a:pt x="1" y="85"/>
                  </a:cubicBezTo>
                  <a:cubicBezTo>
                    <a:pt x="2798" y="2741"/>
                    <a:pt x="6585" y="4832"/>
                    <a:pt x="11473" y="6245"/>
                  </a:cubicBezTo>
                  <a:cubicBezTo>
                    <a:pt x="11473" y="6245"/>
                    <a:pt x="5776" y="0"/>
                    <a:pt x="94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290;p57">
              <a:extLst>
                <a:ext uri="{FF2B5EF4-FFF2-40B4-BE49-F238E27FC236}">
                  <a16:creationId xmlns:a16="http://schemas.microsoft.com/office/drawing/2014/main" xmlns="" id="{4E03BEC7-2556-45A9-C23A-54A312E01B04}"/>
                </a:ext>
              </a:extLst>
            </p:cNvPr>
            <p:cNvSpPr/>
            <p:nvPr/>
          </p:nvSpPr>
          <p:spPr>
            <a:xfrm>
              <a:off x="3986925" y="1468675"/>
              <a:ext cx="168150" cy="195000"/>
            </a:xfrm>
            <a:custGeom>
              <a:avLst/>
              <a:gdLst/>
              <a:ahLst/>
              <a:cxnLst/>
              <a:rect l="l" t="t" r="r" b="b"/>
              <a:pathLst>
                <a:path w="6726" h="7800" extrusionOk="0">
                  <a:moveTo>
                    <a:pt x="1" y="1"/>
                  </a:moveTo>
                  <a:cubicBezTo>
                    <a:pt x="481" y="2770"/>
                    <a:pt x="3222" y="5313"/>
                    <a:pt x="6726" y="7800"/>
                  </a:cubicBezTo>
                  <a:cubicBezTo>
                    <a:pt x="6726" y="7800"/>
                    <a:pt x="3787" y="1414"/>
                    <a:pt x="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291;p57">
              <a:extLst>
                <a:ext uri="{FF2B5EF4-FFF2-40B4-BE49-F238E27FC236}">
                  <a16:creationId xmlns:a16="http://schemas.microsoft.com/office/drawing/2014/main" xmlns="" id="{5EF57D9F-D36C-6871-D112-0EAC7CFA34C9}"/>
                </a:ext>
              </a:extLst>
            </p:cNvPr>
            <p:cNvSpPr/>
            <p:nvPr/>
          </p:nvSpPr>
          <p:spPr>
            <a:xfrm>
              <a:off x="4344375" y="1653050"/>
              <a:ext cx="223950" cy="226800"/>
            </a:xfrm>
            <a:custGeom>
              <a:avLst/>
              <a:gdLst/>
              <a:ahLst/>
              <a:cxnLst/>
              <a:rect l="l" t="t" r="r" b="b"/>
              <a:pathLst>
                <a:path w="8958" h="9072" extrusionOk="0">
                  <a:moveTo>
                    <a:pt x="0" y="1"/>
                  </a:moveTo>
                  <a:lnTo>
                    <a:pt x="0" y="1"/>
                  </a:lnTo>
                  <a:cubicBezTo>
                    <a:pt x="1" y="1"/>
                    <a:pt x="2487" y="7376"/>
                    <a:pt x="8958" y="9071"/>
                  </a:cubicBezTo>
                  <a:cubicBezTo>
                    <a:pt x="7291" y="4380"/>
                    <a:pt x="4126" y="1583"/>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292;p57">
              <a:extLst>
                <a:ext uri="{FF2B5EF4-FFF2-40B4-BE49-F238E27FC236}">
                  <a16:creationId xmlns:a16="http://schemas.microsoft.com/office/drawing/2014/main" xmlns="" id="{B1C7D6A4-35B8-497A-5DAA-454AC94F52B9}"/>
                </a:ext>
              </a:extLst>
            </p:cNvPr>
            <p:cNvSpPr/>
            <p:nvPr/>
          </p:nvSpPr>
          <p:spPr>
            <a:xfrm>
              <a:off x="4540750" y="1466575"/>
              <a:ext cx="276950" cy="148350"/>
            </a:xfrm>
            <a:custGeom>
              <a:avLst/>
              <a:gdLst/>
              <a:ahLst/>
              <a:cxnLst/>
              <a:rect l="l" t="t" r="r" b="b"/>
              <a:pathLst>
                <a:path w="11078" h="5934" extrusionOk="0">
                  <a:moveTo>
                    <a:pt x="1" y="0"/>
                  </a:moveTo>
                  <a:cubicBezTo>
                    <a:pt x="1" y="0"/>
                    <a:pt x="6189" y="5849"/>
                    <a:pt x="11077" y="5934"/>
                  </a:cubicBezTo>
                  <a:cubicBezTo>
                    <a:pt x="7658" y="2034"/>
                    <a:pt x="3872" y="735"/>
                    <a:pt x="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27293;p57">
            <a:extLst>
              <a:ext uri="{FF2B5EF4-FFF2-40B4-BE49-F238E27FC236}">
                <a16:creationId xmlns:a16="http://schemas.microsoft.com/office/drawing/2014/main" xmlns="" id="{5CA67F6E-9527-061E-A3A2-5B2BC5393A88}"/>
              </a:ext>
            </a:extLst>
          </p:cNvPr>
          <p:cNvSpPr/>
          <p:nvPr/>
        </p:nvSpPr>
        <p:spPr>
          <a:xfrm>
            <a:off x="933378" y="393344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27294;p57">
            <a:extLst>
              <a:ext uri="{FF2B5EF4-FFF2-40B4-BE49-F238E27FC236}">
                <a16:creationId xmlns:a16="http://schemas.microsoft.com/office/drawing/2014/main" xmlns="" id="{C1AA5943-EE14-375C-F486-5FF99FC2F0CB}"/>
              </a:ext>
            </a:extLst>
          </p:cNvPr>
          <p:cNvGrpSpPr/>
          <p:nvPr/>
        </p:nvGrpSpPr>
        <p:grpSpPr>
          <a:xfrm>
            <a:off x="1416625" y="4447567"/>
            <a:ext cx="223981" cy="274679"/>
            <a:chOff x="7314226" y="2364570"/>
            <a:chExt cx="170431" cy="208992"/>
          </a:xfrm>
        </p:grpSpPr>
        <p:sp>
          <p:nvSpPr>
            <p:cNvPr id="37" name="Google Shape;27295;p57">
              <a:extLst>
                <a:ext uri="{FF2B5EF4-FFF2-40B4-BE49-F238E27FC236}">
                  <a16:creationId xmlns:a16="http://schemas.microsoft.com/office/drawing/2014/main" xmlns="" id="{6082CE13-A3C1-EF43-482A-D9FBD5D25F85}"/>
                </a:ext>
              </a:extLst>
            </p:cNvPr>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296;p57">
              <a:extLst>
                <a:ext uri="{FF2B5EF4-FFF2-40B4-BE49-F238E27FC236}">
                  <a16:creationId xmlns:a16="http://schemas.microsoft.com/office/drawing/2014/main" xmlns="" id="{377840C5-515C-15AC-3A6C-CE605A5AD207}"/>
                </a:ext>
              </a:extLst>
            </p:cNvPr>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297;p57">
              <a:extLst>
                <a:ext uri="{FF2B5EF4-FFF2-40B4-BE49-F238E27FC236}">
                  <a16:creationId xmlns:a16="http://schemas.microsoft.com/office/drawing/2014/main" xmlns="" id="{D0A199C6-E9BF-B8D0-2B2E-CD8A64E251BB}"/>
                </a:ext>
              </a:extLst>
            </p:cNvPr>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298;p57">
              <a:extLst>
                <a:ext uri="{FF2B5EF4-FFF2-40B4-BE49-F238E27FC236}">
                  <a16:creationId xmlns:a16="http://schemas.microsoft.com/office/drawing/2014/main" xmlns="" id="{5351D4C0-CF9B-7EE7-C7EB-6FAA5F92BD91}"/>
                </a:ext>
              </a:extLst>
            </p:cNvPr>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27299;p57">
            <a:extLst>
              <a:ext uri="{FF2B5EF4-FFF2-40B4-BE49-F238E27FC236}">
                <a16:creationId xmlns:a16="http://schemas.microsoft.com/office/drawing/2014/main" xmlns="" id="{E296C0C3-13A5-DF6B-337B-7EDF95F18664}"/>
              </a:ext>
            </a:extLst>
          </p:cNvPr>
          <p:cNvSpPr/>
          <p:nvPr/>
        </p:nvSpPr>
        <p:spPr>
          <a:xfrm>
            <a:off x="1192653" y="31871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TextBox 41">
            <a:extLst>
              <a:ext uri="{FF2B5EF4-FFF2-40B4-BE49-F238E27FC236}">
                <a16:creationId xmlns:a16="http://schemas.microsoft.com/office/drawing/2014/main" xmlns="" id="{41115D3F-5B75-21E5-74AF-D1272B99D21C}"/>
              </a:ext>
            </a:extLst>
          </p:cNvPr>
          <p:cNvSpPr txBox="1"/>
          <p:nvPr/>
        </p:nvSpPr>
        <p:spPr>
          <a:xfrm>
            <a:off x="181494" y="1287448"/>
            <a:ext cx="8805944" cy="3890489"/>
          </a:xfrm>
          <a:prstGeom prst="rect">
            <a:avLst/>
          </a:prstGeom>
          <a:solidFill>
            <a:schemeClr val="accent3">
              <a:lumMod val="60000"/>
              <a:lumOff val="40000"/>
            </a:schemeClr>
          </a:solidFill>
          <a:ln w="38100">
            <a:solidFill>
              <a:srgbClr val="C00000"/>
            </a:solidFill>
            <a:prstDash val="lgDashDotDot"/>
          </a:ln>
        </p:spPr>
        <p:txBody>
          <a:bodyPr wrap="square">
            <a:spAutoFit/>
          </a:bodyPr>
          <a:lstStyle/>
          <a:p>
            <a:pPr algn="just">
              <a:lnSpc>
                <a:spcPct val="150000"/>
              </a:lnSpc>
            </a:pPr>
            <a:r>
              <a:rPr lang="en-US" sz="2800" dirty="0"/>
              <a:t>- </a:t>
            </a:r>
            <a:r>
              <a:rPr lang="en-US" sz="2800" dirty="0" err="1"/>
              <a:t>Giữa</a:t>
            </a:r>
            <a:r>
              <a:rPr lang="en-US" sz="2800" dirty="0"/>
              <a:t> </a:t>
            </a:r>
            <a:r>
              <a:rPr lang="en-US" sz="2800" dirty="0" err="1"/>
              <a:t>các</a:t>
            </a:r>
            <a:r>
              <a:rPr lang="en-US" sz="2800" dirty="0"/>
              <a:t> </a:t>
            </a:r>
            <a:r>
              <a:rPr lang="en-US" sz="2800" dirty="0" err="1"/>
              <a:t>chủng</a:t>
            </a:r>
            <a:r>
              <a:rPr lang="en-US" sz="2800" dirty="0"/>
              <a:t> </a:t>
            </a:r>
            <a:r>
              <a:rPr lang="en-US" sz="2800" dirty="0" err="1"/>
              <a:t>người</a:t>
            </a:r>
            <a:r>
              <a:rPr lang="en-US" sz="2800" dirty="0"/>
              <a:t> </a:t>
            </a:r>
            <a:r>
              <a:rPr lang="en-US" sz="2800" dirty="0" err="1"/>
              <a:t>có</a:t>
            </a:r>
            <a:r>
              <a:rPr lang="en-US" sz="2800" dirty="0"/>
              <a:t> </a:t>
            </a:r>
            <a:r>
              <a:rPr lang="en-US" sz="2800" dirty="0" err="1"/>
              <a:t>sự</a:t>
            </a:r>
            <a:r>
              <a:rPr lang="en-US" sz="2800" dirty="0"/>
              <a:t> </a:t>
            </a:r>
            <a:r>
              <a:rPr lang="en-US" sz="2800" dirty="0" err="1"/>
              <a:t>khác</a:t>
            </a:r>
            <a:r>
              <a:rPr lang="en-US" sz="2800" dirty="0"/>
              <a:t> </a:t>
            </a:r>
            <a:r>
              <a:rPr lang="en-US" sz="2800" dirty="0" err="1"/>
              <a:t>biệt</a:t>
            </a:r>
            <a:r>
              <a:rPr lang="en-US" sz="2800" dirty="0"/>
              <a:t> </a:t>
            </a:r>
            <a:r>
              <a:rPr lang="en-US" sz="2800" dirty="0" err="1"/>
              <a:t>khá</a:t>
            </a:r>
            <a:r>
              <a:rPr lang="en-US" sz="2800" dirty="0"/>
              <a:t> </a:t>
            </a:r>
            <a:r>
              <a:rPr lang="en-US" sz="2800" dirty="0" err="1"/>
              <a:t>lớn</a:t>
            </a:r>
            <a:r>
              <a:rPr lang="en-US" sz="2800" dirty="0"/>
              <a:t> </a:t>
            </a:r>
            <a:r>
              <a:rPr lang="en-US" sz="2800" dirty="0" err="1"/>
              <a:t>về</a:t>
            </a:r>
            <a:r>
              <a:rPr lang="en-US" sz="2800" dirty="0"/>
              <a:t> </a:t>
            </a:r>
            <a:r>
              <a:rPr lang="en-US" sz="2800" dirty="0" err="1"/>
              <a:t>hình</a:t>
            </a:r>
            <a:r>
              <a:rPr lang="en-US" sz="2800" dirty="0"/>
              <a:t> </a:t>
            </a:r>
            <a:r>
              <a:rPr lang="en-US" sz="2800" dirty="0" err="1"/>
              <a:t>dáng</a:t>
            </a:r>
            <a:r>
              <a:rPr lang="en-US" sz="2800" dirty="0"/>
              <a:t> </a:t>
            </a:r>
            <a:r>
              <a:rPr lang="en-US" sz="2800" dirty="0" err="1"/>
              <a:t>bên</a:t>
            </a:r>
            <a:r>
              <a:rPr lang="en-US" sz="2800" dirty="0"/>
              <a:t> </a:t>
            </a:r>
            <a:r>
              <a:rPr lang="en-US" sz="2800" dirty="0" err="1"/>
              <a:t>ngoài</a:t>
            </a:r>
            <a:r>
              <a:rPr lang="en-US" sz="2800" dirty="0"/>
              <a:t> </a:t>
            </a:r>
            <a:r>
              <a:rPr lang="en-US" sz="2800" dirty="0" err="1"/>
              <a:t>như</a:t>
            </a:r>
            <a:r>
              <a:rPr lang="en-US" sz="2800" dirty="0"/>
              <a:t> </a:t>
            </a:r>
            <a:r>
              <a:rPr lang="en-US" sz="2800" dirty="0" err="1"/>
              <a:t>màu</a:t>
            </a:r>
            <a:r>
              <a:rPr lang="en-US" sz="2800" dirty="0"/>
              <a:t> da, </a:t>
            </a:r>
            <a:r>
              <a:rPr lang="en-US" sz="2800" dirty="0" err="1"/>
              <a:t>màu</a:t>
            </a:r>
            <a:r>
              <a:rPr lang="en-US" sz="2800" dirty="0"/>
              <a:t> </a:t>
            </a:r>
            <a:r>
              <a:rPr lang="en-US" sz="2800" dirty="0" err="1"/>
              <a:t>mắt</a:t>
            </a:r>
            <a:r>
              <a:rPr lang="en-US" sz="2800" dirty="0"/>
              <a:t>, </a:t>
            </a:r>
            <a:r>
              <a:rPr lang="en-US" sz="2800" dirty="0" err="1"/>
              <a:t>kiểu</a:t>
            </a:r>
            <a:r>
              <a:rPr lang="en-US" sz="2800" dirty="0"/>
              <a:t> </a:t>
            </a:r>
            <a:r>
              <a:rPr lang="en-US" sz="2800" dirty="0" err="1"/>
              <a:t>tóc</a:t>
            </a:r>
            <a:r>
              <a:rPr lang="en-US" sz="2800" dirty="0"/>
              <a:t>…</a:t>
            </a:r>
          </a:p>
          <a:p>
            <a:pPr algn="just">
              <a:lnSpc>
                <a:spcPct val="150000"/>
              </a:lnSpc>
            </a:pPr>
            <a:r>
              <a:rPr lang="en-US" sz="2800" dirty="0"/>
              <a:t>- </a:t>
            </a:r>
            <a:r>
              <a:rPr lang="en-US" sz="2800" dirty="0" err="1"/>
              <a:t>Mỗi</a:t>
            </a:r>
            <a:r>
              <a:rPr lang="en-US" sz="2800" dirty="0"/>
              <a:t> </a:t>
            </a:r>
            <a:r>
              <a:rPr lang="en-US" sz="2800" dirty="0" err="1"/>
              <a:t>nền</a:t>
            </a:r>
            <a:r>
              <a:rPr lang="en-US" sz="2800" dirty="0"/>
              <a:t> </a:t>
            </a:r>
            <a:r>
              <a:rPr lang="en-US" sz="2800" dirty="0" err="1"/>
              <a:t>văn</a:t>
            </a:r>
            <a:r>
              <a:rPr lang="en-US" sz="2800" dirty="0"/>
              <a:t> </a:t>
            </a:r>
            <a:r>
              <a:rPr lang="en-US" sz="2800" dirty="0" err="1"/>
              <a:t>hóa</a:t>
            </a:r>
            <a:r>
              <a:rPr lang="en-US" sz="2800" dirty="0"/>
              <a:t> </a:t>
            </a:r>
            <a:r>
              <a:rPr lang="en-US" sz="2800" dirty="0" err="1"/>
              <a:t>đều</a:t>
            </a:r>
            <a:r>
              <a:rPr lang="en-US" sz="2800" dirty="0"/>
              <a:t> </a:t>
            </a:r>
            <a:r>
              <a:rPr lang="en-US" sz="2800" dirty="0" err="1"/>
              <a:t>gắn</a:t>
            </a:r>
            <a:r>
              <a:rPr lang="en-US" sz="2800" dirty="0"/>
              <a:t> </a:t>
            </a:r>
            <a:r>
              <a:rPr lang="en-US" sz="2800" dirty="0" err="1"/>
              <a:t>với</a:t>
            </a:r>
            <a:r>
              <a:rPr lang="en-US" sz="2800" dirty="0"/>
              <a:t> </a:t>
            </a:r>
            <a:r>
              <a:rPr lang="en-US" sz="2800" dirty="0" err="1"/>
              <a:t>những</a:t>
            </a:r>
            <a:r>
              <a:rPr lang="en-US" sz="2800" dirty="0"/>
              <a:t> phong </a:t>
            </a:r>
            <a:r>
              <a:rPr lang="en-US" sz="2800" dirty="0" err="1"/>
              <a:t>tục</a:t>
            </a:r>
            <a:r>
              <a:rPr lang="en-US" sz="2800" dirty="0"/>
              <a:t>, </a:t>
            </a:r>
            <a:r>
              <a:rPr lang="en-US" sz="2800" dirty="0" err="1"/>
              <a:t>tập</a:t>
            </a:r>
            <a:r>
              <a:rPr lang="en-US" sz="2800" dirty="0"/>
              <a:t> </a:t>
            </a:r>
            <a:r>
              <a:rPr lang="en-US" sz="2800" dirty="0" err="1"/>
              <a:t>quán</a:t>
            </a:r>
            <a:r>
              <a:rPr lang="en-US" sz="2800" dirty="0"/>
              <a:t> </a:t>
            </a:r>
            <a:r>
              <a:rPr lang="en-US" sz="2800" dirty="0" err="1"/>
              <a:t>khác</a:t>
            </a:r>
            <a:r>
              <a:rPr lang="en-US" sz="2800" dirty="0"/>
              <a:t> </a:t>
            </a:r>
            <a:r>
              <a:rPr lang="en-US" sz="2800" dirty="0" err="1"/>
              <a:t>nhau</a:t>
            </a:r>
            <a:r>
              <a:rPr lang="en-US" sz="2800" dirty="0"/>
              <a:t>. </a:t>
            </a:r>
            <a:r>
              <a:rPr lang="en-US" sz="2800" dirty="0" err="1"/>
              <a:t>Cùng</a:t>
            </a:r>
            <a:r>
              <a:rPr lang="en-US" sz="2800" dirty="0"/>
              <a:t> </a:t>
            </a:r>
            <a:r>
              <a:rPr lang="en-US" sz="2800" dirty="0" err="1"/>
              <a:t>một</a:t>
            </a:r>
            <a:r>
              <a:rPr lang="en-US" sz="2800" dirty="0"/>
              <a:t> </a:t>
            </a:r>
            <a:r>
              <a:rPr lang="en-US" sz="2800" dirty="0" err="1"/>
              <a:t>hành</a:t>
            </a:r>
            <a:r>
              <a:rPr lang="en-US" sz="2800" dirty="0"/>
              <a:t> </a:t>
            </a:r>
            <a:r>
              <a:rPr lang="en-US" sz="2800" dirty="0" err="1"/>
              <a:t>động</a:t>
            </a:r>
            <a:r>
              <a:rPr lang="en-US" sz="2800" dirty="0"/>
              <a:t>, </a:t>
            </a:r>
            <a:r>
              <a:rPr lang="en-US" sz="2800" dirty="0" err="1"/>
              <a:t>cử</a:t>
            </a:r>
            <a:r>
              <a:rPr lang="en-US" sz="2800" dirty="0"/>
              <a:t> </a:t>
            </a:r>
            <a:r>
              <a:rPr lang="en-US" sz="2800" dirty="0" err="1"/>
              <a:t>chỉ</a:t>
            </a:r>
            <a:r>
              <a:rPr lang="en-US" sz="2800" dirty="0"/>
              <a:t> </a:t>
            </a:r>
            <a:r>
              <a:rPr lang="en-US" sz="2800" dirty="0" err="1"/>
              <a:t>nhưng</a:t>
            </a:r>
            <a:r>
              <a:rPr lang="en-US" sz="2800" dirty="0"/>
              <a:t> </a:t>
            </a:r>
            <a:r>
              <a:rPr lang="en-US" sz="2800" dirty="0" err="1"/>
              <a:t>giữa</a:t>
            </a:r>
            <a:r>
              <a:rPr lang="en-US" sz="2800" dirty="0"/>
              <a:t> </a:t>
            </a:r>
            <a:r>
              <a:rPr lang="en-US" sz="2800" dirty="0" err="1"/>
              <a:t>các</a:t>
            </a:r>
            <a:r>
              <a:rPr lang="en-US" sz="2800" dirty="0"/>
              <a:t> </a:t>
            </a:r>
            <a:r>
              <a:rPr lang="en-US" sz="2800" dirty="0" err="1"/>
              <a:t>nền</a:t>
            </a:r>
            <a:r>
              <a:rPr lang="en-US" sz="2800" dirty="0"/>
              <a:t> </a:t>
            </a:r>
            <a:r>
              <a:rPr lang="en-US" sz="2800" dirty="0" err="1"/>
              <a:t>văn</a:t>
            </a:r>
            <a:r>
              <a:rPr lang="en-US" sz="2800" dirty="0"/>
              <a:t> </a:t>
            </a:r>
            <a:r>
              <a:rPr lang="en-US" sz="2800" dirty="0" err="1"/>
              <a:t>hóa</a:t>
            </a:r>
            <a:r>
              <a:rPr lang="en-US" sz="2800" dirty="0"/>
              <a:t> </a:t>
            </a:r>
            <a:r>
              <a:rPr lang="en-US" sz="2800" dirty="0" err="1"/>
              <a:t>này</a:t>
            </a:r>
            <a:r>
              <a:rPr lang="en-US" sz="2800" dirty="0"/>
              <a:t> </a:t>
            </a:r>
            <a:r>
              <a:rPr lang="en-US" sz="2800" dirty="0" err="1"/>
              <a:t>lại</a:t>
            </a:r>
            <a:r>
              <a:rPr lang="en-US" sz="2800" dirty="0"/>
              <a:t> </a:t>
            </a:r>
            <a:r>
              <a:rPr lang="en-US" sz="2800" dirty="0" err="1"/>
              <a:t>có</a:t>
            </a:r>
            <a:r>
              <a:rPr lang="en-US" sz="2800" dirty="0"/>
              <a:t> ý </a:t>
            </a:r>
            <a:r>
              <a:rPr lang="en-US" sz="2800" dirty="0" err="1"/>
              <a:t>nghĩa</a:t>
            </a:r>
            <a:r>
              <a:rPr lang="en-US" sz="2800" dirty="0"/>
              <a:t> </a:t>
            </a:r>
            <a:r>
              <a:rPr lang="en-US" sz="2800" dirty="0" err="1"/>
              <a:t>khác</a:t>
            </a:r>
            <a:r>
              <a:rPr lang="en-US" sz="2800" dirty="0"/>
              <a:t> </a:t>
            </a:r>
            <a:r>
              <a:rPr lang="en-US" sz="2800" dirty="0" err="1"/>
              <a:t>nhau</a:t>
            </a:r>
            <a:r>
              <a:rPr lang="en-US" sz="2800" dirty="0"/>
              <a:t>.</a:t>
            </a:r>
          </a:p>
        </p:txBody>
      </p:sp>
      <p:sp>
        <p:nvSpPr>
          <p:cNvPr id="43" name="TextBox 105">
            <a:extLst>
              <a:ext uri="{FF2B5EF4-FFF2-40B4-BE49-F238E27FC236}">
                <a16:creationId xmlns:a16="http://schemas.microsoft.com/office/drawing/2014/main" xmlns="" id="{36BE8CF3-7DF8-8373-E10E-331C37F58D62}"/>
              </a:ext>
            </a:extLst>
          </p:cNvPr>
          <p:cNvSpPr txBox="1"/>
          <p:nvPr/>
        </p:nvSpPr>
        <p:spPr>
          <a:xfrm>
            <a:off x="2862441" y="-6438"/>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2</a:t>
            </a:r>
          </a:p>
        </p:txBody>
      </p:sp>
      <p:sp>
        <p:nvSpPr>
          <p:cNvPr id="44" name="TextBox 43">
            <a:extLst>
              <a:ext uri="{FF2B5EF4-FFF2-40B4-BE49-F238E27FC236}">
                <a16:creationId xmlns:a16="http://schemas.microsoft.com/office/drawing/2014/main" xmlns="" id="{70F02647-18F9-EDDA-7142-230B19744678}"/>
              </a:ext>
            </a:extLst>
          </p:cNvPr>
          <p:cNvSpPr txBox="1"/>
          <p:nvPr/>
        </p:nvSpPr>
        <p:spPr>
          <a:xfrm>
            <a:off x="-1" y="512024"/>
            <a:ext cx="9038591" cy="707886"/>
          </a:xfrm>
          <a:prstGeom prst="rect">
            <a:avLst/>
          </a:prstGeom>
          <a:solidFill>
            <a:schemeClr val="bg1">
              <a:lumMod val="90000"/>
            </a:schemeClr>
          </a:solidFill>
        </p:spPr>
        <p:txBody>
          <a:bodyPr wrap="square">
            <a:spAutoFit/>
          </a:bodyPr>
          <a:lstStyle/>
          <a:p>
            <a:pPr algn="ctr"/>
            <a:r>
              <a:rPr lang="vi-VN" sz="2000" b="1" dirty="0">
                <a:solidFill>
                  <a:schemeClr val="tx2"/>
                </a:solidFill>
              </a:rPr>
              <a:t>Em hã</a:t>
            </a:r>
            <a:r>
              <a:rPr lang="en-US" sz="2000" b="1" dirty="0">
                <a:solidFill>
                  <a:schemeClr val="tx2"/>
                </a:solidFill>
              </a:rPr>
              <a:t>y </a:t>
            </a:r>
            <a:r>
              <a:rPr lang="en-US" sz="2000" b="1" dirty="0" err="1">
                <a:solidFill>
                  <a:schemeClr val="tx2"/>
                </a:solidFill>
              </a:rPr>
              <a:t>nêu</a:t>
            </a:r>
            <a:r>
              <a:rPr lang="en-US" sz="2000" b="1" dirty="0">
                <a:solidFill>
                  <a:schemeClr val="tx2"/>
                </a:solidFill>
              </a:rPr>
              <a:t> </a:t>
            </a:r>
            <a:r>
              <a:rPr lang="en-US" sz="2000" b="1" dirty="0" err="1">
                <a:solidFill>
                  <a:schemeClr val="tx2"/>
                </a:solidFill>
              </a:rPr>
              <a:t>một</a:t>
            </a:r>
            <a:r>
              <a:rPr lang="en-US" sz="2000" b="1" dirty="0">
                <a:solidFill>
                  <a:schemeClr val="tx2"/>
                </a:solidFill>
              </a:rPr>
              <a:t> </a:t>
            </a:r>
            <a:r>
              <a:rPr lang="en-US" sz="2000" b="1" dirty="0" err="1">
                <a:solidFill>
                  <a:schemeClr val="tx2"/>
                </a:solidFill>
              </a:rPr>
              <a:t>số</a:t>
            </a:r>
            <a:r>
              <a:rPr lang="en-US" sz="2000" b="1" dirty="0">
                <a:solidFill>
                  <a:schemeClr val="tx2"/>
                </a:solidFill>
              </a:rPr>
              <a:t> </a:t>
            </a:r>
            <a:r>
              <a:rPr lang="en-US" sz="2000" b="1" dirty="0" err="1">
                <a:solidFill>
                  <a:schemeClr val="tx2"/>
                </a:solidFill>
              </a:rPr>
              <a:t>biểu</a:t>
            </a:r>
            <a:r>
              <a:rPr lang="en-US" sz="2000" b="1" dirty="0">
                <a:solidFill>
                  <a:schemeClr val="tx2"/>
                </a:solidFill>
              </a:rPr>
              <a:t> </a:t>
            </a:r>
            <a:r>
              <a:rPr lang="en-US" sz="2000" b="1" dirty="0" err="1">
                <a:solidFill>
                  <a:schemeClr val="tx2"/>
                </a:solidFill>
              </a:rPr>
              <a:t>hiện</a:t>
            </a:r>
            <a:r>
              <a:rPr lang="en-US" sz="2000" b="1" dirty="0">
                <a:solidFill>
                  <a:schemeClr val="tx2"/>
                </a:solidFill>
              </a:rPr>
              <a:t> </a:t>
            </a:r>
            <a:r>
              <a:rPr lang="en-US" sz="2000" b="1" dirty="0" err="1">
                <a:solidFill>
                  <a:schemeClr val="tx2"/>
                </a:solidFill>
              </a:rPr>
              <a:t>của</a:t>
            </a:r>
            <a:r>
              <a:rPr lang="en-US" sz="2000" b="1" dirty="0">
                <a:solidFill>
                  <a:schemeClr val="tx2"/>
                </a:solidFill>
              </a:rPr>
              <a:t> </a:t>
            </a:r>
            <a:r>
              <a:rPr lang="en-US" sz="2000" b="1" dirty="0" err="1">
                <a:solidFill>
                  <a:schemeClr val="tx2"/>
                </a:solidFill>
              </a:rPr>
              <a:t>sự</a:t>
            </a:r>
            <a:r>
              <a:rPr lang="en-US" sz="2000" b="1" dirty="0">
                <a:solidFill>
                  <a:schemeClr val="tx2"/>
                </a:solidFill>
              </a:rPr>
              <a:t> </a:t>
            </a:r>
            <a:r>
              <a:rPr lang="en-US" sz="2000" b="1" dirty="0" err="1">
                <a:solidFill>
                  <a:schemeClr val="tx2"/>
                </a:solidFill>
              </a:rPr>
              <a:t>đa</a:t>
            </a:r>
            <a:r>
              <a:rPr lang="en-US" sz="2000" b="1" dirty="0">
                <a:solidFill>
                  <a:schemeClr val="tx2"/>
                </a:solidFill>
              </a:rPr>
              <a:t> </a:t>
            </a:r>
            <a:r>
              <a:rPr lang="en-US" sz="2000" b="1" dirty="0" err="1">
                <a:solidFill>
                  <a:schemeClr val="tx2"/>
                </a:solidFill>
              </a:rPr>
              <a:t>dạng</a:t>
            </a:r>
            <a:r>
              <a:rPr lang="en-US" sz="2000" b="1" dirty="0">
                <a:solidFill>
                  <a:schemeClr val="tx2"/>
                </a:solidFill>
              </a:rPr>
              <a:t> </a:t>
            </a:r>
            <a:r>
              <a:rPr lang="en-US" sz="2000" b="1" dirty="0" err="1">
                <a:solidFill>
                  <a:schemeClr val="tx2"/>
                </a:solidFill>
              </a:rPr>
              <a:t>của</a:t>
            </a:r>
            <a:r>
              <a:rPr lang="en-US" sz="2000" b="1" dirty="0">
                <a:solidFill>
                  <a:schemeClr val="tx2"/>
                </a:solidFill>
              </a:rPr>
              <a:t> </a:t>
            </a:r>
            <a:r>
              <a:rPr lang="en-US" sz="2000" b="1" dirty="0" err="1">
                <a:solidFill>
                  <a:schemeClr val="tx2"/>
                </a:solidFill>
              </a:rPr>
              <a:t>các</a:t>
            </a:r>
            <a:r>
              <a:rPr lang="en-US" sz="2000" b="1" dirty="0">
                <a:solidFill>
                  <a:schemeClr val="tx2"/>
                </a:solidFill>
              </a:rPr>
              <a:t> </a:t>
            </a:r>
            <a:r>
              <a:rPr lang="en-US" sz="2000" b="1" dirty="0" err="1">
                <a:solidFill>
                  <a:schemeClr val="tx2"/>
                </a:solidFill>
              </a:rPr>
              <a:t>dân</a:t>
            </a:r>
            <a:r>
              <a:rPr lang="en-US" sz="2000" b="1" dirty="0">
                <a:solidFill>
                  <a:schemeClr val="tx2"/>
                </a:solidFill>
              </a:rPr>
              <a:t> </a:t>
            </a:r>
            <a:r>
              <a:rPr lang="en-US" sz="2000" b="1" dirty="0" err="1">
                <a:solidFill>
                  <a:schemeClr val="tx2"/>
                </a:solidFill>
              </a:rPr>
              <a:t>tộc</a:t>
            </a:r>
            <a:r>
              <a:rPr lang="en-US" sz="2000" b="1" dirty="0">
                <a:solidFill>
                  <a:schemeClr val="tx2"/>
                </a:solidFill>
              </a:rPr>
              <a:t> </a:t>
            </a:r>
            <a:r>
              <a:rPr lang="en-US" sz="2000" b="1" dirty="0" err="1">
                <a:solidFill>
                  <a:schemeClr val="tx2"/>
                </a:solidFill>
              </a:rPr>
              <a:t>và</a:t>
            </a:r>
            <a:r>
              <a:rPr lang="en-US" sz="2000" b="1" dirty="0">
                <a:solidFill>
                  <a:schemeClr val="tx2"/>
                </a:solidFill>
              </a:rPr>
              <a:t> </a:t>
            </a:r>
            <a:r>
              <a:rPr lang="en-US" sz="2000" b="1" dirty="0" err="1">
                <a:solidFill>
                  <a:schemeClr val="tx2"/>
                </a:solidFill>
              </a:rPr>
              <a:t>các</a:t>
            </a:r>
            <a:r>
              <a:rPr lang="en-US" sz="2000" b="1" dirty="0">
                <a:solidFill>
                  <a:schemeClr val="tx2"/>
                </a:solidFill>
              </a:rPr>
              <a:t> </a:t>
            </a:r>
            <a:r>
              <a:rPr lang="en-US" sz="2000" b="1" dirty="0" err="1">
                <a:solidFill>
                  <a:schemeClr val="tx2"/>
                </a:solidFill>
              </a:rPr>
              <a:t>nền</a:t>
            </a:r>
            <a:r>
              <a:rPr lang="en-US" sz="2000" b="1" dirty="0">
                <a:solidFill>
                  <a:schemeClr val="tx2"/>
                </a:solidFill>
              </a:rPr>
              <a:t> </a:t>
            </a:r>
            <a:r>
              <a:rPr lang="en-US" sz="2000" b="1" dirty="0" err="1">
                <a:solidFill>
                  <a:schemeClr val="tx2"/>
                </a:solidFill>
              </a:rPr>
              <a:t>văn</a:t>
            </a:r>
            <a:r>
              <a:rPr lang="en-US" sz="2000" b="1" dirty="0">
                <a:solidFill>
                  <a:schemeClr val="tx2"/>
                </a:solidFill>
              </a:rPr>
              <a:t> </a:t>
            </a:r>
            <a:r>
              <a:rPr lang="en-US" sz="2000" b="1" dirty="0" err="1">
                <a:solidFill>
                  <a:schemeClr val="tx2"/>
                </a:solidFill>
              </a:rPr>
              <a:t>hóa</a:t>
            </a:r>
            <a:r>
              <a:rPr lang="en-US" sz="2000" b="1" dirty="0">
                <a:solidFill>
                  <a:schemeClr val="tx2"/>
                </a:solidFill>
              </a:rPr>
              <a:t> </a:t>
            </a:r>
            <a:r>
              <a:rPr lang="en-US" sz="2000" b="1" dirty="0" err="1">
                <a:solidFill>
                  <a:schemeClr val="tx2"/>
                </a:solidFill>
              </a:rPr>
              <a:t>trên</a:t>
            </a:r>
            <a:r>
              <a:rPr lang="en-US" sz="2000" b="1" dirty="0">
                <a:solidFill>
                  <a:schemeClr val="tx2"/>
                </a:solidFill>
              </a:rPr>
              <a:t> </a:t>
            </a:r>
            <a:r>
              <a:rPr lang="en-US" sz="2000" b="1" dirty="0" err="1">
                <a:solidFill>
                  <a:schemeClr val="tx2"/>
                </a:solidFill>
              </a:rPr>
              <a:t>thế</a:t>
            </a:r>
            <a:r>
              <a:rPr lang="en-US" sz="2000" b="1" dirty="0">
                <a:solidFill>
                  <a:schemeClr val="tx2"/>
                </a:solidFill>
              </a:rPr>
              <a:t> </a:t>
            </a:r>
            <a:r>
              <a:rPr lang="en-US" sz="2000" b="1" dirty="0" err="1">
                <a:solidFill>
                  <a:schemeClr val="tx2"/>
                </a:solidFill>
              </a:rPr>
              <a:t>giới</a:t>
            </a:r>
            <a:r>
              <a:rPr lang="en-US" sz="2000" b="1" dirty="0">
                <a:solidFill>
                  <a:schemeClr val="tx2"/>
                </a:solidFill>
              </a:rPr>
              <a:t> ? SGK TR 15.</a:t>
            </a:r>
            <a:r>
              <a:rPr lang="vi-VN" sz="2000" b="1" dirty="0">
                <a:solidFill>
                  <a:schemeClr val="tx2"/>
                </a:solidFill>
              </a:rPr>
              <a:t> </a:t>
            </a:r>
            <a:endParaRPr lang="en-US" sz="2000" b="1" dirty="0">
              <a:solidFill>
                <a:schemeClr val="tx2"/>
              </a:solidFill>
            </a:endParaRPr>
          </a:p>
        </p:txBody>
      </p:sp>
    </p:spTree>
    <p:extLst>
      <p:ext uri="{BB962C8B-B14F-4D97-AF65-F5344CB8AC3E}">
        <p14:creationId xmlns:p14="http://schemas.microsoft.com/office/powerpoint/2010/main" val="10322493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91FDED48-E0EC-302D-06D1-96409117D18C}"/>
              </a:ext>
            </a:extLst>
          </p:cNvPr>
          <p:cNvSpPr txBox="1"/>
          <p:nvPr/>
        </p:nvSpPr>
        <p:spPr>
          <a:xfrm>
            <a:off x="-55002" y="0"/>
            <a:ext cx="9199002" cy="5078313"/>
          </a:xfrm>
          <a:prstGeom prst="rect">
            <a:avLst/>
          </a:prstGeom>
          <a:noFill/>
        </p:spPr>
        <p:txBody>
          <a:bodyPr wrap="square">
            <a:spAutoFit/>
          </a:bodyPr>
          <a:lstStyle/>
          <a:p>
            <a:pPr algn="ctr"/>
            <a:r>
              <a:rPr lang="vi-VN" sz="3600" b="1" i="0" dirty="0">
                <a:solidFill>
                  <a:srgbClr val="FF0000"/>
                </a:solidFill>
                <a:effectLst/>
                <a:latin typeface="+mj-lt"/>
              </a:rPr>
              <a:t>Văn hóa đổ rác</a:t>
            </a:r>
            <a:endParaRPr lang="vi-VN" sz="3600" b="0" i="0" dirty="0">
              <a:solidFill>
                <a:srgbClr val="FF0000"/>
              </a:solidFill>
              <a:effectLst/>
              <a:latin typeface="+mj-lt"/>
            </a:endParaRPr>
          </a:p>
          <a:p>
            <a:pPr algn="just"/>
            <a:r>
              <a:rPr lang="vi-VN" sz="3200" b="1" i="0" dirty="0">
                <a:solidFill>
                  <a:srgbClr val="222222"/>
                </a:solidFill>
                <a:effectLst/>
                <a:latin typeface="+mj-lt"/>
              </a:rPr>
              <a:t>Mọi thành phố, thị trấn tại Pháp đều có bãi rác. Họ đặt biển chỉ dẫn rõ ràng để người dân biết lối tới chỗ ấy. Phần lớn rác trong bãi được sắp xếp gọn gàng, quy củ. Bạn sẽ không phải ngửi mùi hôi thối hay "chiêm ngưỡng" những đống rác bẩn thỉu mỗi khi vào bãi rác. Nhân viên tại bãi rác luôn sẵn sàng giúp người dân nếu họ yêu cầu. Đối với nhiều người nước ngoài từng sống tại Pháp , đổ rác cũng mang đến cho họ trải nghiệm thú vị.</a:t>
            </a:r>
          </a:p>
        </p:txBody>
      </p:sp>
    </p:spTree>
    <p:extLst>
      <p:ext uri="{BB962C8B-B14F-4D97-AF65-F5344CB8AC3E}">
        <p14:creationId xmlns:p14="http://schemas.microsoft.com/office/powerpoint/2010/main" val="10081190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7251"/>
        <p:cNvGrpSpPr/>
        <p:nvPr/>
      </p:nvGrpSpPr>
      <p:grpSpPr>
        <a:xfrm>
          <a:off x="0" y="0"/>
          <a:ext cx="0" cy="0"/>
          <a:chOff x="0" y="0"/>
          <a:chExt cx="0" cy="0"/>
        </a:xfrm>
      </p:grpSpPr>
      <p:sp>
        <p:nvSpPr>
          <p:cNvPr id="27253" name="Google Shape;27253;p56"/>
          <p:cNvSpPr/>
          <p:nvPr/>
        </p:nvSpPr>
        <p:spPr>
          <a:xfrm>
            <a:off x="852578" y="31021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4" name="Google Shape;27254;p56"/>
          <p:cNvSpPr/>
          <p:nvPr/>
        </p:nvSpPr>
        <p:spPr>
          <a:xfrm flipH="1">
            <a:off x="1218995" y="3513680"/>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4">
            <a:extLst>
              <a:ext uri="{FF2B5EF4-FFF2-40B4-BE49-F238E27FC236}">
                <a16:creationId xmlns:a16="http://schemas.microsoft.com/office/drawing/2014/main" xmlns="" id="{90510B18-AF5B-33FE-42A8-FF07D0249BE9}"/>
              </a:ext>
            </a:extLst>
          </p:cNvPr>
          <p:cNvSpPr txBox="1"/>
          <p:nvPr/>
        </p:nvSpPr>
        <p:spPr>
          <a:xfrm>
            <a:off x="1179028" y="160704"/>
            <a:ext cx="449334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a:solidFill>
                  <a:srgbClr val="D8181D"/>
                </a:solidFill>
                <a:latin typeface="SVN-Caprica Script" pitchFamily="2" charset="0"/>
              </a:rPr>
              <a:t>NỘI DUNG BÀI HỌC</a:t>
            </a:r>
          </a:p>
        </p:txBody>
      </p:sp>
      <p:sp>
        <p:nvSpPr>
          <p:cNvPr id="6" name="TextBox 5">
            <a:extLst>
              <a:ext uri="{FF2B5EF4-FFF2-40B4-BE49-F238E27FC236}">
                <a16:creationId xmlns:a16="http://schemas.microsoft.com/office/drawing/2014/main" xmlns="" id="{641E8588-1C7F-D047-662E-6F8E0717FC2C}"/>
              </a:ext>
            </a:extLst>
          </p:cNvPr>
          <p:cNvSpPr txBox="1"/>
          <p:nvPr/>
        </p:nvSpPr>
        <p:spPr>
          <a:xfrm>
            <a:off x="122400" y="741601"/>
            <a:ext cx="8899200" cy="2554545"/>
          </a:xfrm>
          <a:prstGeom prst="rect">
            <a:avLst/>
          </a:prstGeom>
          <a:solidFill>
            <a:schemeClr val="tx1">
              <a:lumMod val="75000"/>
            </a:schemeClr>
          </a:solidFill>
          <a:ln w="38100">
            <a:solidFill>
              <a:schemeClr val="accent4">
                <a:lumMod val="75000"/>
              </a:schemeClr>
            </a:solidFill>
          </a:ln>
        </p:spPr>
        <p:txBody>
          <a:bodyPr wrap="square">
            <a:spAutoFit/>
          </a:bodyPr>
          <a:lstStyle/>
          <a:p>
            <a:pPr algn="just"/>
            <a:r>
              <a:rPr lang="en-US" sz="3200" dirty="0">
                <a:latin typeface="+mj-lt"/>
              </a:rPr>
              <a:t>4. </a:t>
            </a:r>
            <a:r>
              <a:rPr lang="vi-VN" sz="3200" dirty="0">
                <a:latin typeface="+mj-lt"/>
              </a:rPr>
              <a:t>Để tôn trọng sự đa dạng của các dân tộc và các nền văn hoá trên thế giới, chúng ta  cần : Tôn trọng tiếng nói , trang phục, tập quán, nghi thức ; sẵn sàng tiếp thu và học  hỏi những tiến bộ , thành tựu của các dân tộc , các nền văn hoá khác trên thế giới ,... </a:t>
            </a:r>
          </a:p>
        </p:txBody>
      </p:sp>
      <p:sp>
        <p:nvSpPr>
          <p:cNvPr id="12" name="TextBox 11">
            <a:extLst>
              <a:ext uri="{FF2B5EF4-FFF2-40B4-BE49-F238E27FC236}">
                <a16:creationId xmlns:a16="http://schemas.microsoft.com/office/drawing/2014/main" xmlns="" id="{F5881F65-E8D3-515A-B710-CD471B5845B9}"/>
              </a:ext>
            </a:extLst>
          </p:cNvPr>
          <p:cNvSpPr txBox="1"/>
          <p:nvPr/>
        </p:nvSpPr>
        <p:spPr>
          <a:xfrm>
            <a:off x="223200" y="3816000"/>
            <a:ext cx="8798400" cy="1077218"/>
          </a:xfrm>
          <a:prstGeom prst="rect">
            <a:avLst/>
          </a:prstGeom>
          <a:solidFill>
            <a:schemeClr val="tx1">
              <a:lumMod val="75000"/>
            </a:schemeClr>
          </a:solidFill>
          <a:ln w="28575">
            <a:solidFill>
              <a:schemeClr val="accent4">
                <a:lumMod val="75000"/>
              </a:schemeClr>
            </a:solidFill>
          </a:ln>
        </p:spPr>
        <p:txBody>
          <a:bodyPr wrap="square">
            <a:spAutoFit/>
          </a:bodyPr>
          <a:lstStyle/>
          <a:p>
            <a:pPr algn="just"/>
            <a:r>
              <a:rPr lang="en-US" sz="3200" dirty="0">
                <a:latin typeface="+mj-lt"/>
              </a:rPr>
              <a:t>5. </a:t>
            </a:r>
            <a:r>
              <a:rPr lang="vi-VN" sz="3200" dirty="0">
                <a:latin typeface="+mj-lt"/>
              </a:rPr>
              <a:t>Học sinh cần phê phán những hành vi kì thị , phân biệt chủng tộc và văn hoá một cách phù hợp .  </a:t>
            </a:r>
          </a:p>
        </p:txBody>
      </p:sp>
    </p:spTree>
    <p:extLst>
      <p:ext uri="{BB962C8B-B14F-4D97-AF65-F5344CB8AC3E}">
        <p14:creationId xmlns:p14="http://schemas.microsoft.com/office/powerpoint/2010/main" val="342222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7820"/>
        <p:cNvGrpSpPr/>
        <p:nvPr/>
      </p:nvGrpSpPr>
      <p:grpSpPr>
        <a:xfrm>
          <a:off x="0" y="0"/>
          <a:ext cx="0" cy="0"/>
          <a:chOff x="0" y="0"/>
          <a:chExt cx="0" cy="0"/>
        </a:xfrm>
      </p:grpSpPr>
      <p:grpSp>
        <p:nvGrpSpPr>
          <p:cNvPr id="27915" name="Google Shape;27915;p70"/>
          <p:cNvGrpSpPr/>
          <p:nvPr/>
        </p:nvGrpSpPr>
        <p:grpSpPr>
          <a:xfrm>
            <a:off x="6363301" y="349895"/>
            <a:ext cx="170431" cy="208992"/>
            <a:chOff x="7314226" y="2364570"/>
            <a:chExt cx="170431" cy="208992"/>
          </a:xfrm>
        </p:grpSpPr>
        <p:sp>
          <p:nvSpPr>
            <p:cNvPr id="27916" name="Google Shape;27916;p70"/>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7" name="Google Shape;27917;p70"/>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8" name="Google Shape;27918;p70"/>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9" name="Google Shape;27919;p70"/>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20" name="Google Shape;27920;p70"/>
          <p:cNvSpPr/>
          <p:nvPr/>
        </p:nvSpPr>
        <p:spPr>
          <a:xfrm>
            <a:off x="5912718" y="6850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105">
            <a:extLst>
              <a:ext uri="{FF2B5EF4-FFF2-40B4-BE49-F238E27FC236}">
                <a16:creationId xmlns:a16="http://schemas.microsoft.com/office/drawing/2014/main" xmlns="" id="{650FEACF-77C3-A699-BA41-73D8748DD95A}"/>
              </a:ext>
            </a:extLst>
          </p:cNvPr>
          <p:cNvSpPr txBox="1"/>
          <p:nvPr/>
        </p:nvSpPr>
        <p:spPr>
          <a:xfrm>
            <a:off x="3278903" y="48560"/>
            <a:ext cx="6085678"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3 SGK TR 15</a:t>
            </a:r>
          </a:p>
        </p:txBody>
      </p:sp>
      <p:sp>
        <p:nvSpPr>
          <p:cNvPr id="9" name="TextBox 8">
            <a:extLst>
              <a:ext uri="{FF2B5EF4-FFF2-40B4-BE49-F238E27FC236}">
                <a16:creationId xmlns:a16="http://schemas.microsoft.com/office/drawing/2014/main" xmlns="" id="{F996FA53-FAE5-5CC6-DE22-3CECC1F7879C}"/>
              </a:ext>
            </a:extLst>
          </p:cNvPr>
          <p:cNvSpPr txBox="1"/>
          <p:nvPr/>
        </p:nvSpPr>
        <p:spPr>
          <a:xfrm>
            <a:off x="112960" y="695484"/>
            <a:ext cx="8496300" cy="646331"/>
          </a:xfrm>
          <a:prstGeom prst="rect">
            <a:avLst/>
          </a:prstGeom>
          <a:solidFill>
            <a:schemeClr val="accent6">
              <a:alpha val="73000"/>
            </a:schemeClr>
          </a:solidFill>
        </p:spPr>
        <p:txBody>
          <a:bodyPr wrap="square">
            <a:spAutoFit/>
          </a:bodyPr>
          <a:lstStyle/>
          <a:p>
            <a:pPr algn="ctr"/>
            <a:r>
              <a:rPr lang="vi-VN" sz="1800" b="1" dirty="0">
                <a:solidFill>
                  <a:schemeClr val="bg2"/>
                </a:solidFill>
              </a:rPr>
              <a:t>Dựa vào thông tin sau, em hãy thuyết trình trước lớp về ý nghĩa của việc tôn  trọng sự đa dạng các dân tộc, các nền văn </a:t>
            </a:r>
            <a:r>
              <a:rPr lang="vi-VN" sz="1800" b="1" dirty="0" err="1">
                <a:solidFill>
                  <a:schemeClr val="bg2"/>
                </a:solidFill>
              </a:rPr>
              <a:t>hoá</a:t>
            </a:r>
            <a:r>
              <a:rPr lang="vi-VN" sz="1800" b="1" dirty="0">
                <a:solidFill>
                  <a:schemeClr val="bg2"/>
                </a:solidFill>
              </a:rPr>
              <a:t> trên thế giới </a:t>
            </a:r>
            <a:endParaRPr lang="en-US" sz="1800" b="1" dirty="0">
              <a:solidFill>
                <a:schemeClr val="bg2"/>
              </a:solidFill>
            </a:endParaRPr>
          </a:p>
        </p:txBody>
      </p:sp>
      <p:pic>
        <p:nvPicPr>
          <p:cNvPr id="11" name="Picture 10">
            <a:extLst>
              <a:ext uri="{FF2B5EF4-FFF2-40B4-BE49-F238E27FC236}">
                <a16:creationId xmlns:a16="http://schemas.microsoft.com/office/drawing/2014/main" xmlns="" id="{1D4E08EC-0DC6-985A-9115-EC583067FD5C}"/>
              </a:ext>
            </a:extLst>
          </p:cNvPr>
          <p:cNvPicPr>
            <a:picLocks noChangeAspect="1"/>
          </p:cNvPicPr>
          <p:nvPr/>
        </p:nvPicPr>
        <p:blipFill>
          <a:blip r:embed="rId3">
            <a:biLevel thresh="75000"/>
          </a:blip>
          <a:stretch>
            <a:fillRect/>
          </a:stretch>
        </p:blipFill>
        <p:spPr>
          <a:xfrm>
            <a:off x="112960" y="1497600"/>
            <a:ext cx="8777292" cy="3535200"/>
          </a:xfrm>
          <a:prstGeom prst="snip2DiagRect">
            <a:avLst>
              <a:gd name="adj1" fmla="val 0"/>
              <a:gd name="adj2" fmla="val 16667"/>
            </a:avLst>
          </a:prstGeom>
          <a:solidFill>
            <a:srgbClr val="FFFFFF">
              <a:shade val="85000"/>
            </a:srgbClr>
          </a:solidFill>
          <a:ln w="88900" cap="sq">
            <a:solidFill>
              <a:schemeClr val="tx2">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7820"/>
        <p:cNvGrpSpPr/>
        <p:nvPr/>
      </p:nvGrpSpPr>
      <p:grpSpPr>
        <a:xfrm>
          <a:off x="0" y="0"/>
          <a:ext cx="0" cy="0"/>
          <a:chOff x="0" y="0"/>
          <a:chExt cx="0" cy="0"/>
        </a:xfrm>
      </p:grpSpPr>
      <p:grpSp>
        <p:nvGrpSpPr>
          <p:cNvPr id="27915" name="Google Shape;27915;p70"/>
          <p:cNvGrpSpPr/>
          <p:nvPr/>
        </p:nvGrpSpPr>
        <p:grpSpPr>
          <a:xfrm>
            <a:off x="6363301" y="349895"/>
            <a:ext cx="170431" cy="208992"/>
            <a:chOff x="7314226" y="2364570"/>
            <a:chExt cx="170431" cy="208992"/>
          </a:xfrm>
        </p:grpSpPr>
        <p:sp>
          <p:nvSpPr>
            <p:cNvPr id="27916" name="Google Shape;27916;p70"/>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7" name="Google Shape;27917;p70"/>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8" name="Google Shape;27918;p70"/>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9" name="Google Shape;27919;p70"/>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20" name="Google Shape;27920;p70"/>
          <p:cNvSpPr/>
          <p:nvPr/>
        </p:nvSpPr>
        <p:spPr>
          <a:xfrm>
            <a:off x="5912718" y="6850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105">
            <a:extLst>
              <a:ext uri="{FF2B5EF4-FFF2-40B4-BE49-F238E27FC236}">
                <a16:creationId xmlns:a16="http://schemas.microsoft.com/office/drawing/2014/main" xmlns="" id="{650FEACF-77C3-A699-BA41-73D8748DD95A}"/>
              </a:ext>
            </a:extLst>
          </p:cNvPr>
          <p:cNvSpPr txBox="1"/>
          <p:nvPr/>
        </p:nvSpPr>
        <p:spPr>
          <a:xfrm>
            <a:off x="3278903" y="48560"/>
            <a:ext cx="6085678"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3 SGK TR 15</a:t>
            </a:r>
          </a:p>
        </p:txBody>
      </p:sp>
      <p:sp>
        <p:nvSpPr>
          <p:cNvPr id="9" name="TextBox 8">
            <a:extLst>
              <a:ext uri="{FF2B5EF4-FFF2-40B4-BE49-F238E27FC236}">
                <a16:creationId xmlns:a16="http://schemas.microsoft.com/office/drawing/2014/main" xmlns="" id="{F996FA53-FAE5-5CC6-DE22-3CECC1F7879C}"/>
              </a:ext>
            </a:extLst>
          </p:cNvPr>
          <p:cNvSpPr txBox="1"/>
          <p:nvPr/>
        </p:nvSpPr>
        <p:spPr>
          <a:xfrm>
            <a:off x="112960" y="695484"/>
            <a:ext cx="8496300" cy="646331"/>
          </a:xfrm>
          <a:prstGeom prst="rect">
            <a:avLst/>
          </a:prstGeom>
          <a:solidFill>
            <a:schemeClr val="accent6">
              <a:alpha val="73000"/>
            </a:schemeClr>
          </a:solidFill>
        </p:spPr>
        <p:txBody>
          <a:bodyPr wrap="square">
            <a:spAutoFit/>
          </a:bodyPr>
          <a:lstStyle/>
          <a:p>
            <a:pPr algn="ctr"/>
            <a:r>
              <a:rPr lang="en-US" sz="1800" b="1" dirty="0">
                <a:solidFill>
                  <a:schemeClr val="bg2"/>
                </a:solidFill>
              </a:rPr>
              <a:t>Ý</a:t>
            </a:r>
            <a:r>
              <a:rPr lang="vi-VN" sz="1800" b="1" dirty="0">
                <a:solidFill>
                  <a:schemeClr val="bg2"/>
                </a:solidFill>
              </a:rPr>
              <a:t> nghĩa của việc tôn trọng sự đa dạng các dân tộc, các nền văn hoá trên thế giới </a:t>
            </a:r>
            <a:r>
              <a:rPr lang="en-US" sz="1800" b="1" dirty="0">
                <a:solidFill>
                  <a:schemeClr val="bg2"/>
                </a:solidFill>
              </a:rPr>
              <a:t>:</a:t>
            </a:r>
          </a:p>
        </p:txBody>
      </p:sp>
      <p:sp>
        <p:nvSpPr>
          <p:cNvPr id="2" name="Rectangle 1">
            <a:extLst>
              <a:ext uri="{FF2B5EF4-FFF2-40B4-BE49-F238E27FC236}">
                <a16:creationId xmlns:a16="http://schemas.microsoft.com/office/drawing/2014/main" xmlns="" id="{01727962-F786-35DA-84A2-CB2D1AA04CB7}"/>
              </a:ext>
            </a:extLst>
          </p:cNvPr>
          <p:cNvSpPr/>
          <p:nvPr/>
        </p:nvSpPr>
        <p:spPr>
          <a:xfrm>
            <a:off x="112960" y="1598400"/>
            <a:ext cx="8800640" cy="34965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Tôn </a:t>
            </a:r>
            <a:r>
              <a:rPr lang="en-US" sz="3200" dirty="0" err="1"/>
              <a:t>trọng</a:t>
            </a:r>
            <a:r>
              <a:rPr lang="en-US" sz="3200" dirty="0"/>
              <a:t> </a:t>
            </a:r>
            <a:r>
              <a:rPr lang="en-US" sz="3200" dirty="0" err="1"/>
              <a:t>sự</a:t>
            </a:r>
            <a:r>
              <a:rPr lang="en-US" sz="3200" dirty="0"/>
              <a:t> </a:t>
            </a:r>
            <a:r>
              <a:rPr lang="en-US" sz="3200" dirty="0" err="1"/>
              <a:t>đa</a:t>
            </a:r>
            <a:r>
              <a:rPr lang="en-US" sz="3200" dirty="0"/>
              <a:t> </a:t>
            </a:r>
            <a:r>
              <a:rPr lang="en-US" sz="3200" dirty="0" err="1"/>
              <a:t>dạng</a:t>
            </a:r>
            <a:r>
              <a:rPr lang="en-US" sz="3200" dirty="0"/>
              <a:t> </a:t>
            </a:r>
            <a:r>
              <a:rPr lang="en-US" sz="3200" dirty="0" err="1"/>
              <a:t>các</a:t>
            </a:r>
            <a:r>
              <a:rPr lang="en-US" sz="3200" dirty="0"/>
              <a:t> </a:t>
            </a:r>
            <a:r>
              <a:rPr lang="en-US" sz="3200" dirty="0" err="1"/>
              <a:t>dân</a:t>
            </a:r>
            <a:r>
              <a:rPr lang="en-US" sz="3200" dirty="0"/>
              <a:t> </a:t>
            </a:r>
            <a:r>
              <a:rPr lang="en-US" sz="3200" dirty="0" err="1"/>
              <a:t>tộc</a:t>
            </a:r>
            <a:r>
              <a:rPr lang="en-US" sz="3200" dirty="0"/>
              <a:t> </a:t>
            </a:r>
            <a:r>
              <a:rPr lang="en-US" sz="3200" dirty="0" err="1"/>
              <a:t>và</a:t>
            </a:r>
            <a:r>
              <a:rPr lang="en-US" sz="3200" dirty="0"/>
              <a:t> </a:t>
            </a:r>
            <a:r>
              <a:rPr lang="en-US" sz="3200" dirty="0" err="1"/>
              <a:t>các</a:t>
            </a:r>
            <a:r>
              <a:rPr lang="en-US" sz="3200" dirty="0"/>
              <a:t> </a:t>
            </a:r>
            <a:r>
              <a:rPr lang="en-US" sz="3200" dirty="0" err="1"/>
              <a:t>nền</a:t>
            </a:r>
            <a:r>
              <a:rPr lang="en-US" sz="3200" dirty="0"/>
              <a:t> </a:t>
            </a:r>
            <a:r>
              <a:rPr lang="en-US" sz="3200" dirty="0" err="1"/>
              <a:t>văn</a:t>
            </a:r>
            <a:r>
              <a:rPr lang="en-US" sz="3200" dirty="0"/>
              <a:t> </a:t>
            </a:r>
            <a:r>
              <a:rPr lang="en-US" sz="3200" dirty="0" err="1"/>
              <a:t>hóa</a:t>
            </a:r>
            <a:r>
              <a:rPr lang="en-US" sz="3200" dirty="0"/>
              <a:t> </a:t>
            </a:r>
            <a:r>
              <a:rPr lang="en-US" sz="3200" dirty="0" err="1"/>
              <a:t>trên</a:t>
            </a:r>
            <a:r>
              <a:rPr lang="en-US" sz="3200" dirty="0"/>
              <a:t> </a:t>
            </a:r>
            <a:r>
              <a:rPr lang="en-US" sz="3200" dirty="0" err="1"/>
              <a:t>thế</a:t>
            </a:r>
            <a:r>
              <a:rPr lang="en-US" sz="3200" dirty="0"/>
              <a:t> </a:t>
            </a:r>
            <a:r>
              <a:rPr lang="en-US" sz="3200" dirty="0" err="1"/>
              <a:t>giới</a:t>
            </a:r>
            <a:r>
              <a:rPr lang="en-US" sz="3200" dirty="0"/>
              <a:t> </a:t>
            </a:r>
            <a:r>
              <a:rPr lang="en-US" sz="3200" dirty="0" err="1"/>
              <a:t>có</a:t>
            </a:r>
            <a:r>
              <a:rPr lang="en-US" sz="3200" dirty="0"/>
              <a:t> ý </a:t>
            </a:r>
            <a:r>
              <a:rPr lang="en-US" sz="3200" dirty="0" err="1"/>
              <a:t>nghĩa</a:t>
            </a:r>
            <a:r>
              <a:rPr lang="en-US" sz="3200" dirty="0"/>
              <a:t> </a:t>
            </a:r>
            <a:r>
              <a:rPr lang="en-US" sz="3200" dirty="0" err="1"/>
              <a:t>quan</a:t>
            </a:r>
            <a:r>
              <a:rPr lang="en-US" sz="3200" dirty="0"/>
              <a:t> </a:t>
            </a:r>
            <a:r>
              <a:rPr lang="en-US" sz="3200" dirty="0" err="1"/>
              <a:t>trọng</a:t>
            </a:r>
            <a:r>
              <a:rPr lang="en-US" sz="3200" dirty="0"/>
              <a:t>:</a:t>
            </a:r>
          </a:p>
          <a:p>
            <a:pPr marL="285750" indent="-285750" algn="ctr">
              <a:buFontTx/>
              <a:buChar char="-"/>
            </a:pPr>
            <a:r>
              <a:rPr lang="en-US" sz="3200" dirty="0" err="1"/>
              <a:t>Giúp</a:t>
            </a:r>
            <a:r>
              <a:rPr lang="en-US" sz="3200" dirty="0"/>
              <a:t> </a:t>
            </a:r>
            <a:r>
              <a:rPr lang="en-US" sz="3200" dirty="0" err="1"/>
              <a:t>mỗi</a:t>
            </a:r>
            <a:r>
              <a:rPr lang="en-US" sz="3200" dirty="0"/>
              <a:t> </a:t>
            </a:r>
            <a:r>
              <a:rPr lang="en-US" sz="3200" dirty="0" err="1"/>
              <a:t>cá</a:t>
            </a:r>
            <a:r>
              <a:rPr lang="en-US" sz="3200" dirty="0"/>
              <a:t> </a:t>
            </a:r>
            <a:r>
              <a:rPr lang="en-US" sz="3200" dirty="0" err="1"/>
              <a:t>nhân</a:t>
            </a:r>
            <a:r>
              <a:rPr lang="en-US" sz="3200" dirty="0"/>
              <a:t> </a:t>
            </a:r>
            <a:r>
              <a:rPr lang="en-US" sz="3200" dirty="0" err="1"/>
              <a:t>luôn</a:t>
            </a:r>
            <a:r>
              <a:rPr lang="en-US" sz="3200" dirty="0"/>
              <a:t> </a:t>
            </a:r>
            <a:r>
              <a:rPr lang="en-US" sz="3200" dirty="0" err="1"/>
              <a:t>sẵn</a:t>
            </a:r>
            <a:r>
              <a:rPr lang="en-US" sz="3200" dirty="0"/>
              <a:t> </a:t>
            </a:r>
            <a:r>
              <a:rPr lang="en-US" sz="3200" dirty="0" err="1"/>
              <a:t>sàng</a:t>
            </a:r>
            <a:r>
              <a:rPr lang="en-US" sz="3200" dirty="0"/>
              <a:t> </a:t>
            </a:r>
            <a:r>
              <a:rPr lang="en-US" sz="3200" dirty="0" err="1"/>
              <a:t>học</a:t>
            </a:r>
            <a:r>
              <a:rPr lang="en-US" sz="3200" dirty="0"/>
              <a:t> </a:t>
            </a:r>
            <a:r>
              <a:rPr lang="en-US" sz="3200" dirty="0" err="1"/>
              <a:t>hỏi</a:t>
            </a:r>
            <a:r>
              <a:rPr lang="en-US" sz="3200" dirty="0"/>
              <a:t> </a:t>
            </a:r>
            <a:r>
              <a:rPr lang="en-US" sz="3200" dirty="0" err="1"/>
              <a:t>để</a:t>
            </a:r>
            <a:r>
              <a:rPr lang="en-US" sz="3200" dirty="0"/>
              <a:t> </a:t>
            </a:r>
            <a:r>
              <a:rPr lang="en-US" sz="3200" dirty="0" err="1"/>
              <a:t>có</a:t>
            </a:r>
            <a:r>
              <a:rPr lang="en-US" sz="3200" dirty="0"/>
              <a:t> </a:t>
            </a:r>
            <a:r>
              <a:rPr lang="en-US" sz="3200" dirty="0" err="1"/>
              <a:t>thể</a:t>
            </a:r>
            <a:r>
              <a:rPr lang="en-US" sz="3200" dirty="0"/>
              <a:t> </a:t>
            </a:r>
            <a:r>
              <a:rPr lang="en-US" sz="3200" dirty="0" err="1"/>
              <a:t>hòa</a:t>
            </a:r>
            <a:r>
              <a:rPr lang="en-US" sz="3200" dirty="0"/>
              <a:t> </a:t>
            </a:r>
            <a:r>
              <a:rPr lang="en-US" sz="3200" dirty="0" err="1"/>
              <a:t>nhập</a:t>
            </a:r>
            <a:r>
              <a:rPr lang="en-US" sz="3200" dirty="0"/>
              <a:t> </a:t>
            </a:r>
            <a:r>
              <a:rPr lang="en-US" sz="3200" dirty="0" err="1"/>
              <a:t>và</a:t>
            </a:r>
            <a:r>
              <a:rPr lang="en-US" sz="3200" dirty="0"/>
              <a:t> </a:t>
            </a:r>
            <a:r>
              <a:rPr lang="en-US" sz="3200" dirty="0" err="1"/>
              <a:t>phát</a:t>
            </a:r>
            <a:r>
              <a:rPr lang="en-US" sz="3200" dirty="0"/>
              <a:t> </a:t>
            </a:r>
            <a:r>
              <a:rPr lang="en-US" sz="3200" dirty="0" err="1"/>
              <a:t>triển</a:t>
            </a:r>
            <a:r>
              <a:rPr lang="en-US" sz="3200" dirty="0"/>
              <a:t>, </a:t>
            </a:r>
            <a:r>
              <a:rPr lang="en-US" sz="3200" dirty="0" err="1"/>
              <a:t>trở</a:t>
            </a:r>
            <a:r>
              <a:rPr lang="en-US" sz="3200" dirty="0"/>
              <a:t> </a:t>
            </a:r>
            <a:r>
              <a:rPr lang="en-US" sz="3200" dirty="0" err="1"/>
              <a:t>thành</a:t>
            </a:r>
            <a:r>
              <a:rPr lang="en-US" sz="3200" dirty="0"/>
              <a:t> </a:t>
            </a:r>
            <a:r>
              <a:rPr lang="en-US" sz="3200" dirty="0" err="1"/>
              <a:t>công</a:t>
            </a:r>
            <a:r>
              <a:rPr lang="en-US" sz="3200" dirty="0"/>
              <a:t> </a:t>
            </a:r>
            <a:r>
              <a:rPr lang="en-US" sz="3200" dirty="0" err="1"/>
              <a:t>dân</a:t>
            </a:r>
            <a:r>
              <a:rPr lang="en-US" sz="3200" dirty="0"/>
              <a:t> </a:t>
            </a:r>
            <a:r>
              <a:rPr lang="en-US" sz="3200" dirty="0" err="1"/>
              <a:t>toàn</a:t>
            </a:r>
            <a:r>
              <a:rPr lang="en-US" sz="3200" dirty="0"/>
              <a:t> </a:t>
            </a:r>
            <a:r>
              <a:rPr lang="en-US" sz="3200" dirty="0" err="1"/>
              <a:t>cầu</a:t>
            </a:r>
            <a:r>
              <a:rPr lang="en-US" sz="3200" dirty="0"/>
              <a:t>.</a:t>
            </a:r>
          </a:p>
          <a:p>
            <a:pPr marL="285750" indent="-285750" algn="ctr">
              <a:buFontTx/>
              <a:buChar char="-"/>
            </a:pPr>
            <a:r>
              <a:rPr lang="en-US" sz="3200" dirty="0" err="1"/>
              <a:t>Phát</a:t>
            </a:r>
            <a:r>
              <a:rPr lang="en-US" sz="3200" dirty="0"/>
              <a:t> </a:t>
            </a:r>
            <a:r>
              <a:rPr lang="en-US" sz="3200" dirty="0" err="1"/>
              <a:t>huy</a:t>
            </a:r>
            <a:r>
              <a:rPr lang="en-US" sz="3200" dirty="0"/>
              <a:t> </a:t>
            </a:r>
            <a:r>
              <a:rPr lang="en-US" sz="3200" dirty="0" err="1"/>
              <a:t>được</a:t>
            </a:r>
            <a:r>
              <a:rPr lang="en-US" sz="3200" dirty="0"/>
              <a:t> </a:t>
            </a:r>
            <a:r>
              <a:rPr lang="en-US" sz="3200" dirty="0" err="1"/>
              <a:t>bản</a:t>
            </a:r>
            <a:r>
              <a:rPr lang="en-US" sz="3200" dirty="0"/>
              <a:t> </a:t>
            </a:r>
            <a:r>
              <a:rPr lang="en-US" sz="3200" dirty="0" err="1"/>
              <a:t>sắc</a:t>
            </a:r>
            <a:r>
              <a:rPr lang="en-US" sz="3200" dirty="0"/>
              <a:t> </a:t>
            </a:r>
            <a:r>
              <a:rPr lang="en-US" sz="3200" dirty="0" err="1"/>
              <a:t>của</a:t>
            </a:r>
            <a:r>
              <a:rPr lang="en-US" sz="3200" dirty="0"/>
              <a:t> </a:t>
            </a:r>
            <a:r>
              <a:rPr lang="en-US" sz="3200" dirty="0" err="1"/>
              <a:t>dân</a:t>
            </a:r>
            <a:r>
              <a:rPr lang="en-US" sz="3200" dirty="0"/>
              <a:t> </a:t>
            </a:r>
            <a:r>
              <a:rPr lang="en-US" sz="3200" dirty="0" err="1"/>
              <a:t>tộc</a:t>
            </a:r>
            <a:r>
              <a:rPr lang="en-US" sz="3200" dirty="0"/>
              <a:t> </a:t>
            </a:r>
            <a:r>
              <a:rPr lang="en-US" sz="3200" dirty="0" err="1"/>
              <a:t>mình</a:t>
            </a:r>
            <a:r>
              <a:rPr lang="en-US" sz="3200" dirty="0"/>
              <a:t> </a:t>
            </a:r>
            <a:r>
              <a:rPr lang="en-US" sz="3200" dirty="0" err="1"/>
              <a:t>và</a:t>
            </a:r>
            <a:r>
              <a:rPr lang="en-US" sz="3200" dirty="0"/>
              <a:t> </a:t>
            </a:r>
            <a:r>
              <a:rPr lang="en-US" sz="3200" dirty="0" err="1"/>
              <a:t>mở</a:t>
            </a:r>
            <a:r>
              <a:rPr lang="en-US" sz="3200" dirty="0"/>
              <a:t> </a:t>
            </a:r>
            <a:r>
              <a:rPr lang="en-US" sz="3200" dirty="0" err="1"/>
              <a:t>rộng</a:t>
            </a:r>
            <a:r>
              <a:rPr lang="en-US" sz="3200" dirty="0"/>
              <a:t> </a:t>
            </a:r>
            <a:r>
              <a:rPr lang="en-US" sz="3200" dirty="0" err="1"/>
              <a:t>các</a:t>
            </a:r>
            <a:r>
              <a:rPr lang="en-US" sz="3200" dirty="0"/>
              <a:t> </a:t>
            </a:r>
            <a:r>
              <a:rPr lang="en-US" sz="3200" dirty="0" err="1"/>
              <a:t>mối</a:t>
            </a:r>
            <a:r>
              <a:rPr lang="en-US" sz="3200" dirty="0"/>
              <a:t> </a:t>
            </a:r>
            <a:r>
              <a:rPr lang="en-US" sz="3200" dirty="0" err="1"/>
              <a:t>quan</a:t>
            </a:r>
            <a:r>
              <a:rPr lang="en-US" sz="3200" dirty="0"/>
              <a:t> </a:t>
            </a:r>
            <a:r>
              <a:rPr lang="en-US" sz="3200" dirty="0" err="1"/>
              <a:t>hệ</a:t>
            </a:r>
            <a:r>
              <a:rPr lang="en-US" sz="3200" dirty="0"/>
              <a:t> </a:t>
            </a:r>
            <a:r>
              <a:rPr lang="en-US" sz="3200" dirty="0" err="1"/>
              <a:t>giao</a:t>
            </a:r>
            <a:r>
              <a:rPr lang="en-US" sz="3200" dirty="0"/>
              <a:t> </a:t>
            </a:r>
            <a:r>
              <a:rPr lang="en-US" sz="3200" dirty="0" err="1"/>
              <a:t>lưu</a:t>
            </a:r>
            <a:r>
              <a:rPr lang="en-US" sz="3200" dirty="0"/>
              <a:t>, </a:t>
            </a:r>
            <a:r>
              <a:rPr lang="en-US" sz="3200" dirty="0" err="1"/>
              <a:t>hợp</a:t>
            </a:r>
            <a:r>
              <a:rPr lang="en-US" sz="3200" dirty="0"/>
              <a:t> </a:t>
            </a:r>
            <a:r>
              <a:rPr lang="en-US" sz="3200" dirty="0" err="1"/>
              <a:t>tác</a:t>
            </a:r>
            <a:r>
              <a:rPr lang="en-US" sz="3200" dirty="0"/>
              <a:t>.</a:t>
            </a:r>
          </a:p>
        </p:txBody>
      </p:sp>
    </p:spTree>
    <p:extLst>
      <p:ext uri="{BB962C8B-B14F-4D97-AF65-F5344CB8AC3E}">
        <p14:creationId xmlns:p14="http://schemas.microsoft.com/office/powerpoint/2010/main" val="31817309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8021"/>
        <p:cNvGrpSpPr/>
        <p:nvPr/>
      </p:nvGrpSpPr>
      <p:grpSpPr>
        <a:xfrm>
          <a:off x="0" y="0"/>
          <a:ext cx="0" cy="0"/>
          <a:chOff x="0" y="0"/>
          <a:chExt cx="0" cy="0"/>
        </a:xfrm>
      </p:grpSpPr>
      <p:grpSp>
        <p:nvGrpSpPr>
          <p:cNvPr id="28029" name="Google Shape;28029;p75"/>
          <p:cNvGrpSpPr/>
          <p:nvPr/>
        </p:nvGrpSpPr>
        <p:grpSpPr>
          <a:xfrm>
            <a:off x="7934438" y="-8008"/>
            <a:ext cx="464217" cy="1355812"/>
            <a:chOff x="7934438" y="-8008"/>
            <a:chExt cx="464217" cy="1355812"/>
          </a:xfrm>
        </p:grpSpPr>
        <p:sp>
          <p:nvSpPr>
            <p:cNvPr id="28030" name="Google Shape;28030;p75"/>
            <p:cNvSpPr/>
            <p:nvPr/>
          </p:nvSpPr>
          <p:spPr>
            <a:xfrm flipH="1">
              <a:off x="8095629" y="1254071"/>
              <a:ext cx="141806" cy="93732"/>
            </a:xfrm>
            <a:custGeom>
              <a:avLst/>
              <a:gdLst/>
              <a:ahLst/>
              <a:cxnLst/>
              <a:rect l="l" t="t" r="r" b="b"/>
              <a:pathLst>
                <a:path w="5106" h="3375" extrusionOk="0">
                  <a:moveTo>
                    <a:pt x="0" y="0"/>
                  </a:moveTo>
                  <a:lnTo>
                    <a:pt x="0" y="3112"/>
                  </a:lnTo>
                  <a:cubicBezTo>
                    <a:pt x="839" y="3287"/>
                    <a:pt x="1696" y="3375"/>
                    <a:pt x="2553" y="3375"/>
                  </a:cubicBezTo>
                  <a:cubicBezTo>
                    <a:pt x="3409" y="3375"/>
                    <a:pt x="4266" y="3287"/>
                    <a:pt x="5105" y="3112"/>
                  </a:cubicBezTo>
                  <a:lnTo>
                    <a:pt x="5105"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1" name="Google Shape;28031;p75"/>
            <p:cNvSpPr/>
            <p:nvPr/>
          </p:nvSpPr>
          <p:spPr>
            <a:xfrm flipH="1">
              <a:off x="7934438" y="892806"/>
              <a:ext cx="464217" cy="380705"/>
            </a:xfrm>
            <a:custGeom>
              <a:avLst/>
              <a:gdLst/>
              <a:ahLst/>
              <a:cxnLst/>
              <a:rect l="l" t="t" r="r" b="b"/>
              <a:pathLst>
                <a:path w="16715" h="13708" extrusionOk="0">
                  <a:moveTo>
                    <a:pt x="8358" y="1"/>
                  </a:moveTo>
                  <a:cubicBezTo>
                    <a:pt x="3742" y="1"/>
                    <a:pt x="1" y="3043"/>
                    <a:pt x="1" y="6854"/>
                  </a:cubicBezTo>
                  <a:cubicBezTo>
                    <a:pt x="1" y="10631"/>
                    <a:pt x="3742" y="13708"/>
                    <a:pt x="8358" y="13708"/>
                  </a:cubicBezTo>
                  <a:cubicBezTo>
                    <a:pt x="12973" y="13708"/>
                    <a:pt x="16715" y="10631"/>
                    <a:pt x="16715" y="6854"/>
                  </a:cubicBezTo>
                  <a:cubicBezTo>
                    <a:pt x="16715" y="3043"/>
                    <a:pt x="12973" y="1"/>
                    <a:pt x="8358"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2" name="Google Shape;28032;p75"/>
            <p:cNvSpPr/>
            <p:nvPr/>
          </p:nvSpPr>
          <p:spPr>
            <a:xfrm flipH="1">
              <a:off x="7992704" y="892806"/>
              <a:ext cx="347684" cy="380705"/>
            </a:xfrm>
            <a:custGeom>
              <a:avLst/>
              <a:gdLst/>
              <a:ahLst/>
              <a:cxnLst/>
              <a:rect l="l" t="t" r="r" b="b"/>
              <a:pathLst>
                <a:path w="12519" h="13708" fill="none" extrusionOk="0">
                  <a:moveTo>
                    <a:pt x="12519" y="6854"/>
                  </a:moveTo>
                  <a:cubicBezTo>
                    <a:pt x="12519" y="10631"/>
                    <a:pt x="9721" y="13708"/>
                    <a:pt x="6260" y="13708"/>
                  </a:cubicBezTo>
                  <a:cubicBezTo>
                    <a:pt x="2798" y="13708"/>
                    <a:pt x="1" y="10631"/>
                    <a:pt x="1" y="6854"/>
                  </a:cubicBezTo>
                  <a:cubicBezTo>
                    <a:pt x="1" y="3043"/>
                    <a:pt x="2798" y="1"/>
                    <a:pt x="6260" y="1"/>
                  </a:cubicBezTo>
                  <a:cubicBezTo>
                    <a:pt x="9721" y="1"/>
                    <a:pt x="12519" y="3043"/>
                    <a:pt x="12519"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3" name="Google Shape;28033;p75"/>
            <p:cNvSpPr/>
            <p:nvPr/>
          </p:nvSpPr>
          <p:spPr>
            <a:xfrm flipH="1">
              <a:off x="8073300" y="892806"/>
              <a:ext cx="186492" cy="380705"/>
            </a:xfrm>
            <a:custGeom>
              <a:avLst/>
              <a:gdLst/>
              <a:ahLst/>
              <a:cxnLst/>
              <a:rect l="l" t="t" r="r" b="b"/>
              <a:pathLst>
                <a:path w="6715" h="13708" fill="none" extrusionOk="0">
                  <a:moveTo>
                    <a:pt x="6714" y="6854"/>
                  </a:moveTo>
                  <a:cubicBezTo>
                    <a:pt x="6714" y="10631"/>
                    <a:pt x="5211" y="13708"/>
                    <a:pt x="3358" y="13708"/>
                  </a:cubicBezTo>
                  <a:cubicBezTo>
                    <a:pt x="1504" y="13708"/>
                    <a:pt x="1" y="10631"/>
                    <a:pt x="1" y="6854"/>
                  </a:cubicBezTo>
                  <a:cubicBezTo>
                    <a:pt x="1" y="3043"/>
                    <a:pt x="1504" y="1"/>
                    <a:pt x="3358" y="1"/>
                  </a:cubicBezTo>
                  <a:cubicBezTo>
                    <a:pt x="5211" y="1"/>
                    <a:pt x="6714" y="3043"/>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034" name="Google Shape;28034;p75"/>
            <p:cNvCxnSpPr/>
            <p:nvPr/>
          </p:nvCxnSpPr>
          <p:spPr>
            <a:xfrm rot="10800000">
              <a:off x="8166546" y="-8008"/>
              <a:ext cx="0" cy="900829"/>
            </a:xfrm>
            <a:prstGeom prst="straightConnector1">
              <a:avLst/>
            </a:prstGeom>
            <a:noFill/>
            <a:ln w="9525" cap="flat" cmpd="sng">
              <a:solidFill>
                <a:schemeClr val="accent2"/>
              </a:solidFill>
              <a:prstDash val="solid"/>
              <a:round/>
              <a:headEnd type="none" w="med" len="med"/>
              <a:tailEnd type="none" w="med" len="med"/>
            </a:ln>
          </p:spPr>
        </p:cxnSp>
      </p:grpSp>
      <p:grpSp>
        <p:nvGrpSpPr>
          <p:cNvPr id="28035" name="Google Shape;28035;p75"/>
          <p:cNvGrpSpPr/>
          <p:nvPr/>
        </p:nvGrpSpPr>
        <p:grpSpPr>
          <a:xfrm>
            <a:off x="624816" y="-13977"/>
            <a:ext cx="499242" cy="1848076"/>
            <a:chOff x="624816" y="-13977"/>
            <a:chExt cx="499242" cy="1848076"/>
          </a:xfrm>
        </p:grpSpPr>
        <p:sp>
          <p:nvSpPr>
            <p:cNvPr id="28036" name="Google Shape;28036;p75"/>
            <p:cNvSpPr/>
            <p:nvPr/>
          </p:nvSpPr>
          <p:spPr>
            <a:xfrm flipH="1">
              <a:off x="746856" y="-13977"/>
              <a:ext cx="377202" cy="1528113"/>
            </a:xfrm>
            <a:custGeom>
              <a:avLst/>
              <a:gdLst/>
              <a:ahLst/>
              <a:cxnLst/>
              <a:rect l="l" t="t" r="r" b="b"/>
              <a:pathLst>
                <a:path w="7687" h="31139" fill="none" extrusionOk="0">
                  <a:moveTo>
                    <a:pt x="1" y="0"/>
                  </a:moveTo>
                  <a:cubicBezTo>
                    <a:pt x="2233" y="7121"/>
                    <a:pt x="5765" y="18819"/>
                    <a:pt x="7687" y="31139"/>
                  </a:cubicBezTo>
                </a:path>
              </a:pathLst>
            </a:custGeom>
            <a:solidFill>
              <a:schemeClr val="dk2"/>
            </a:solidFill>
            <a:ln w="91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7" name="Google Shape;28037;p75"/>
            <p:cNvSpPr/>
            <p:nvPr/>
          </p:nvSpPr>
          <p:spPr>
            <a:xfrm flipH="1">
              <a:off x="624816" y="1201094"/>
              <a:ext cx="262133" cy="633004"/>
            </a:xfrm>
            <a:custGeom>
              <a:avLst/>
              <a:gdLst/>
              <a:ahLst/>
              <a:cxnLst/>
              <a:rect l="l" t="t" r="r" b="b"/>
              <a:pathLst>
                <a:path w="5342" h="12899" extrusionOk="0">
                  <a:moveTo>
                    <a:pt x="2545" y="1"/>
                  </a:moveTo>
                  <a:cubicBezTo>
                    <a:pt x="1666" y="1"/>
                    <a:pt x="794" y="208"/>
                    <a:pt x="1" y="614"/>
                  </a:cubicBezTo>
                  <a:lnTo>
                    <a:pt x="1583" y="12765"/>
                  </a:lnTo>
                  <a:cubicBezTo>
                    <a:pt x="1984" y="12854"/>
                    <a:pt x="2391" y="12898"/>
                    <a:pt x="2797" y="12898"/>
                  </a:cubicBezTo>
                  <a:cubicBezTo>
                    <a:pt x="3676" y="12898"/>
                    <a:pt x="4548" y="12690"/>
                    <a:pt x="5341" y="12284"/>
                  </a:cubicBezTo>
                  <a:lnTo>
                    <a:pt x="3759" y="134"/>
                  </a:lnTo>
                  <a:cubicBezTo>
                    <a:pt x="3357" y="45"/>
                    <a:pt x="2950" y="1"/>
                    <a:pt x="2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8" name="Google Shape;28038;p75"/>
            <p:cNvSpPr/>
            <p:nvPr/>
          </p:nvSpPr>
          <p:spPr>
            <a:xfrm flipH="1">
              <a:off x="760743" y="406489"/>
              <a:ext cx="334168" cy="631679"/>
            </a:xfrm>
            <a:custGeom>
              <a:avLst/>
              <a:gdLst/>
              <a:ahLst/>
              <a:cxnLst/>
              <a:rect l="l" t="t" r="r" b="b"/>
              <a:pathLst>
                <a:path w="6810" h="12872" extrusionOk="0">
                  <a:moveTo>
                    <a:pt x="3156" y="1"/>
                  </a:moveTo>
                  <a:cubicBezTo>
                    <a:pt x="2023" y="1"/>
                    <a:pt x="914" y="344"/>
                    <a:pt x="0" y="1011"/>
                  </a:cubicBezTo>
                  <a:lnTo>
                    <a:pt x="3137" y="12851"/>
                  </a:lnTo>
                  <a:cubicBezTo>
                    <a:pt x="3300" y="12865"/>
                    <a:pt x="3463" y="12872"/>
                    <a:pt x="3626" y="12872"/>
                  </a:cubicBezTo>
                  <a:cubicBezTo>
                    <a:pt x="4759" y="12872"/>
                    <a:pt x="5871" y="12529"/>
                    <a:pt x="6810" y="11862"/>
                  </a:cubicBezTo>
                  <a:lnTo>
                    <a:pt x="3645" y="22"/>
                  </a:lnTo>
                  <a:cubicBezTo>
                    <a:pt x="3482" y="8"/>
                    <a:pt x="3319" y="1"/>
                    <a:pt x="31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39" name="Google Shape;28039;p75"/>
          <p:cNvSpPr/>
          <p:nvPr/>
        </p:nvSpPr>
        <p:spPr>
          <a:xfrm>
            <a:off x="1232075" y="9603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40" name="Google Shape;28040;p75"/>
          <p:cNvGrpSpPr/>
          <p:nvPr/>
        </p:nvGrpSpPr>
        <p:grpSpPr>
          <a:xfrm>
            <a:off x="1234588" y="1641132"/>
            <a:ext cx="170431" cy="208992"/>
            <a:chOff x="7314226" y="2364570"/>
            <a:chExt cx="170431" cy="208992"/>
          </a:xfrm>
        </p:grpSpPr>
        <p:sp>
          <p:nvSpPr>
            <p:cNvPr id="28041" name="Google Shape;28041;p7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2" name="Google Shape;28042;p7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3" name="Google Shape;28043;p7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4" name="Google Shape;28044;p7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45" name="Google Shape;28045;p75"/>
          <p:cNvSpPr/>
          <p:nvPr/>
        </p:nvSpPr>
        <p:spPr>
          <a:xfrm>
            <a:off x="1700496" y="1043006"/>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46" name="Google Shape;28046;p75"/>
          <p:cNvGrpSpPr/>
          <p:nvPr/>
        </p:nvGrpSpPr>
        <p:grpSpPr>
          <a:xfrm rot="1392090">
            <a:off x="7375938" y="3761097"/>
            <a:ext cx="2633175" cy="3243730"/>
            <a:chOff x="6114687" y="873581"/>
            <a:chExt cx="2547597" cy="3138309"/>
          </a:xfrm>
        </p:grpSpPr>
        <p:sp>
          <p:nvSpPr>
            <p:cNvPr id="28047" name="Google Shape;28047;p75"/>
            <p:cNvSpPr/>
            <p:nvPr/>
          </p:nvSpPr>
          <p:spPr>
            <a:xfrm rot="-1278855">
              <a:off x="6359103" y="1852058"/>
              <a:ext cx="1240971" cy="478645"/>
            </a:xfrm>
            <a:custGeom>
              <a:avLst/>
              <a:gdLst/>
              <a:ahLst/>
              <a:cxnLst/>
              <a:rect l="l" t="t" r="r" b="b"/>
              <a:pathLst>
                <a:path w="55843" h="21541" fill="none" extrusionOk="0">
                  <a:moveTo>
                    <a:pt x="0" y="3952"/>
                  </a:moveTo>
                  <a:lnTo>
                    <a:pt x="18638" y="1"/>
                  </a:lnTo>
                  <a:lnTo>
                    <a:pt x="42975" y="7554"/>
                  </a:lnTo>
                  <a:lnTo>
                    <a:pt x="55842" y="2154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8" name="Google Shape;28048;p75"/>
            <p:cNvSpPr/>
            <p:nvPr/>
          </p:nvSpPr>
          <p:spPr>
            <a:xfrm rot="-1278855">
              <a:off x="6563637" y="1623628"/>
              <a:ext cx="807388" cy="282841"/>
            </a:xfrm>
            <a:custGeom>
              <a:avLst/>
              <a:gdLst/>
              <a:ahLst/>
              <a:cxnLst/>
              <a:rect l="l" t="t" r="r" b="b"/>
              <a:pathLst>
                <a:path w="36332" h="12729" fill="none" extrusionOk="0">
                  <a:moveTo>
                    <a:pt x="36331" y="12729"/>
                  </a:moveTo>
                  <a:lnTo>
                    <a:pt x="22344" y="1469"/>
                  </a:lnTo>
                  <a:lnTo>
                    <a:pt x="0"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9" name="Google Shape;28049;p75"/>
            <p:cNvSpPr/>
            <p:nvPr/>
          </p:nvSpPr>
          <p:spPr>
            <a:xfrm rot="-1278855">
              <a:off x="6348989" y="1880579"/>
              <a:ext cx="339582" cy="128988"/>
            </a:xfrm>
            <a:custGeom>
              <a:avLst/>
              <a:gdLst/>
              <a:ahLst/>
              <a:cxnLst/>
              <a:rect l="l" t="t" r="r" b="b"/>
              <a:pathLst>
                <a:path w="15281" h="5805" fill="none" extrusionOk="0">
                  <a:moveTo>
                    <a:pt x="0" y="0"/>
                  </a:moveTo>
                  <a:lnTo>
                    <a:pt x="15281" y="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0" name="Google Shape;28050;p75"/>
            <p:cNvSpPr/>
            <p:nvPr/>
          </p:nvSpPr>
          <p:spPr>
            <a:xfrm rot="-1278855">
              <a:off x="6565948" y="1561813"/>
              <a:ext cx="282092" cy="170940"/>
            </a:xfrm>
            <a:custGeom>
              <a:avLst/>
              <a:gdLst/>
              <a:ahLst/>
              <a:cxnLst/>
              <a:rect l="l" t="t" r="r" b="b"/>
              <a:pathLst>
                <a:path w="12694" h="7693" fill="none" extrusionOk="0">
                  <a:moveTo>
                    <a:pt x="1" y="0"/>
                  </a:moveTo>
                  <a:lnTo>
                    <a:pt x="12694" y="7693"/>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1" name="Google Shape;28051;p75"/>
            <p:cNvSpPr/>
            <p:nvPr/>
          </p:nvSpPr>
          <p:spPr>
            <a:xfrm rot="-1278855">
              <a:off x="6571492" y="1362237"/>
              <a:ext cx="391649" cy="351212"/>
            </a:xfrm>
            <a:custGeom>
              <a:avLst/>
              <a:gdLst/>
              <a:ahLst/>
              <a:cxnLst/>
              <a:rect l="l" t="t" r="r" b="b"/>
              <a:pathLst>
                <a:path w="17624" h="15806" fill="none" extrusionOk="0">
                  <a:moveTo>
                    <a:pt x="0" y="0"/>
                  </a:moveTo>
                  <a:lnTo>
                    <a:pt x="17623" y="1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2" name="Google Shape;28052;p75"/>
            <p:cNvSpPr/>
            <p:nvPr/>
          </p:nvSpPr>
          <p:spPr>
            <a:xfrm rot="-1278855">
              <a:off x="6834220" y="1215902"/>
              <a:ext cx="243225" cy="231556"/>
            </a:xfrm>
            <a:custGeom>
              <a:avLst/>
              <a:gdLst/>
              <a:ahLst/>
              <a:cxnLst/>
              <a:rect l="l" t="t" r="r" b="b"/>
              <a:pathLst>
                <a:path w="10945" h="10421" fill="none" extrusionOk="0">
                  <a:moveTo>
                    <a:pt x="0" y="4965"/>
                  </a:moveTo>
                  <a:lnTo>
                    <a:pt x="10945" y="10420"/>
                  </a:lnTo>
                  <a:lnTo>
                    <a:pt x="2448"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3" name="Google Shape;28053;p75"/>
            <p:cNvSpPr/>
            <p:nvPr/>
          </p:nvSpPr>
          <p:spPr>
            <a:xfrm rot="-1278855">
              <a:off x="7333833" y="1090578"/>
              <a:ext cx="44312" cy="639474"/>
            </a:xfrm>
            <a:custGeom>
              <a:avLst/>
              <a:gdLst/>
              <a:ahLst/>
              <a:cxnLst/>
              <a:rect l="l" t="t" r="r" b="b"/>
              <a:pathLst>
                <a:path w="1994" h="28779" fill="none" extrusionOk="0">
                  <a:moveTo>
                    <a:pt x="0" y="28778"/>
                  </a:moveTo>
                  <a:lnTo>
                    <a:pt x="1993" y="13323"/>
                  </a:lnTo>
                  <a:lnTo>
                    <a:pt x="1993"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4" name="Google Shape;28054;p75"/>
            <p:cNvSpPr/>
            <p:nvPr/>
          </p:nvSpPr>
          <p:spPr>
            <a:xfrm rot="-1278855">
              <a:off x="6535864" y="1974380"/>
              <a:ext cx="209825" cy="209803"/>
            </a:xfrm>
            <a:custGeom>
              <a:avLst/>
              <a:gdLst/>
              <a:ahLst/>
              <a:cxnLst/>
              <a:rect l="l" t="t" r="r" b="b"/>
              <a:pathLst>
                <a:path w="9442" h="9442" extrusionOk="0">
                  <a:moveTo>
                    <a:pt x="9442" y="1"/>
                  </a:moveTo>
                  <a:lnTo>
                    <a:pt x="1" y="9442"/>
                  </a:lnTo>
                  <a:cubicBezTo>
                    <a:pt x="7064" y="8183"/>
                    <a:pt x="9441" y="1"/>
                    <a:pt x="9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5" name="Google Shape;28055;p75"/>
            <p:cNvSpPr/>
            <p:nvPr/>
          </p:nvSpPr>
          <p:spPr>
            <a:xfrm rot="-1278855">
              <a:off x="6361671" y="2161066"/>
              <a:ext cx="85490" cy="215225"/>
            </a:xfrm>
            <a:custGeom>
              <a:avLst/>
              <a:gdLst/>
              <a:ahLst/>
              <a:cxnLst/>
              <a:rect l="l" t="t" r="r" b="b"/>
              <a:pathLst>
                <a:path w="3847" h="9686" extrusionOk="0">
                  <a:moveTo>
                    <a:pt x="1014" y="0"/>
                  </a:moveTo>
                  <a:cubicBezTo>
                    <a:pt x="0" y="2658"/>
                    <a:pt x="0" y="5874"/>
                    <a:pt x="1014" y="9686"/>
                  </a:cubicBezTo>
                  <a:cubicBezTo>
                    <a:pt x="3847" y="4860"/>
                    <a:pt x="1014" y="0"/>
                    <a:pt x="1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6" name="Google Shape;28056;p75"/>
            <p:cNvSpPr/>
            <p:nvPr/>
          </p:nvSpPr>
          <p:spPr>
            <a:xfrm rot="-1278855">
              <a:off x="6126095" y="1886184"/>
              <a:ext cx="199736" cy="100346"/>
            </a:xfrm>
            <a:custGeom>
              <a:avLst/>
              <a:gdLst/>
              <a:ahLst/>
              <a:cxnLst/>
              <a:rect l="l" t="t" r="r" b="b"/>
              <a:pathLst>
                <a:path w="8988" h="4516" extrusionOk="0">
                  <a:moveTo>
                    <a:pt x="1" y="1"/>
                  </a:moveTo>
                  <a:cubicBezTo>
                    <a:pt x="4857" y="4269"/>
                    <a:pt x="8154" y="4515"/>
                    <a:pt x="8850" y="4515"/>
                  </a:cubicBezTo>
                  <a:cubicBezTo>
                    <a:pt x="8941" y="4515"/>
                    <a:pt x="8987" y="4511"/>
                    <a:pt x="8987" y="4511"/>
                  </a:cubicBezTo>
                  <a:cubicBezTo>
                    <a:pt x="7483" y="1714"/>
                    <a:pt x="4441" y="2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7" name="Google Shape;28057;p75"/>
            <p:cNvSpPr/>
            <p:nvPr/>
          </p:nvSpPr>
          <p:spPr>
            <a:xfrm rot="-1278855">
              <a:off x="6384442" y="1809277"/>
              <a:ext cx="173313" cy="65749"/>
            </a:xfrm>
            <a:custGeom>
              <a:avLst/>
              <a:gdLst/>
              <a:ahLst/>
              <a:cxnLst/>
              <a:rect l="l" t="t" r="r" b="b"/>
              <a:pathLst>
                <a:path w="7799" h="2959" extrusionOk="0">
                  <a:moveTo>
                    <a:pt x="7798" y="1"/>
                  </a:moveTo>
                  <a:lnTo>
                    <a:pt x="1" y="2868"/>
                  </a:lnTo>
                  <a:cubicBezTo>
                    <a:pt x="516" y="2930"/>
                    <a:pt x="1001" y="2959"/>
                    <a:pt x="1458" y="2959"/>
                  </a:cubicBezTo>
                  <a:cubicBezTo>
                    <a:pt x="6116" y="2959"/>
                    <a:pt x="7798" y="1"/>
                    <a:pt x="77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8" name="Google Shape;28058;p75"/>
            <p:cNvSpPr/>
            <p:nvPr/>
          </p:nvSpPr>
          <p:spPr>
            <a:xfrm rot="-1278855">
              <a:off x="6957409" y="1640662"/>
              <a:ext cx="87823" cy="153852"/>
            </a:xfrm>
            <a:custGeom>
              <a:avLst/>
              <a:gdLst/>
              <a:ahLst/>
              <a:cxnLst/>
              <a:rect l="l" t="t" r="r" b="b"/>
              <a:pathLst>
                <a:path w="3952" h="6924" extrusionOk="0">
                  <a:moveTo>
                    <a:pt x="3777" y="0"/>
                  </a:moveTo>
                  <a:cubicBezTo>
                    <a:pt x="1329" y="1784"/>
                    <a:pt x="0" y="4057"/>
                    <a:pt x="175" y="6924"/>
                  </a:cubicBezTo>
                  <a:cubicBezTo>
                    <a:pt x="3042" y="6085"/>
                    <a:pt x="3951" y="1539"/>
                    <a:pt x="3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9" name="Google Shape;28059;p75"/>
            <p:cNvSpPr/>
            <p:nvPr/>
          </p:nvSpPr>
          <p:spPr>
            <a:xfrm rot="-1278855">
              <a:off x="6320277" y="1650233"/>
              <a:ext cx="236247" cy="43107"/>
            </a:xfrm>
            <a:custGeom>
              <a:avLst/>
              <a:gdLst/>
              <a:ahLst/>
              <a:cxnLst/>
              <a:rect l="l" t="t" r="r" b="b"/>
              <a:pathLst>
                <a:path w="10631" h="1940" extrusionOk="0">
                  <a:moveTo>
                    <a:pt x="1" y="1"/>
                  </a:moveTo>
                  <a:lnTo>
                    <a:pt x="1" y="1"/>
                  </a:lnTo>
                  <a:cubicBezTo>
                    <a:pt x="2561" y="1471"/>
                    <a:pt x="4662" y="1940"/>
                    <a:pt x="6300" y="1940"/>
                  </a:cubicBezTo>
                  <a:cubicBezTo>
                    <a:pt x="9181" y="1940"/>
                    <a:pt x="10631" y="490"/>
                    <a:pt x="10631" y="490"/>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0" name="Google Shape;28060;p75"/>
            <p:cNvSpPr/>
            <p:nvPr/>
          </p:nvSpPr>
          <p:spPr>
            <a:xfrm rot="-1278855">
              <a:off x="6311564" y="1252436"/>
              <a:ext cx="178736" cy="236223"/>
            </a:xfrm>
            <a:custGeom>
              <a:avLst/>
              <a:gdLst/>
              <a:ahLst/>
              <a:cxnLst/>
              <a:rect l="l" t="t" r="r" b="b"/>
              <a:pathLst>
                <a:path w="8043" h="10631" extrusionOk="0">
                  <a:moveTo>
                    <a:pt x="0" y="0"/>
                  </a:moveTo>
                  <a:lnTo>
                    <a:pt x="0" y="0"/>
                  </a:lnTo>
                  <a:cubicBezTo>
                    <a:pt x="665" y="4896"/>
                    <a:pt x="5980" y="10106"/>
                    <a:pt x="8043" y="10630"/>
                  </a:cubicBezTo>
                  <a:cubicBezTo>
                    <a:pt x="7274" y="6049"/>
                    <a:pt x="4791" y="237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1" name="Google Shape;28061;p75"/>
            <p:cNvSpPr/>
            <p:nvPr/>
          </p:nvSpPr>
          <p:spPr>
            <a:xfrm rot="-1278855">
              <a:off x="6720603" y="1365018"/>
              <a:ext cx="78512" cy="211358"/>
            </a:xfrm>
            <a:custGeom>
              <a:avLst/>
              <a:gdLst/>
              <a:ahLst/>
              <a:cxnLst/>
              <a:rect l="l" t="t" r="r" b="b"/>
              <a:pathLst>
                <a:path w="3533" h="9512" extrusionOk="0">
                  <a:moveTo>
                    <a:pt x="1399" y="0"/>
                  </a:moveTo>
                  <a:lnTo>
                    <a:pt x="1399" y="0"/>
                  </a:lnTo>
                  <a:cubicBezTo>
                    <a:pt x="1" y="3742"/>
                    <a:pt x="3008" y="9511"/>
                    <a:pt x="3008" y="9511"/>
                  </a:cubicBezTo>
                  <a:cubicBezTo>
                    <a:pt x="3532" y="5770"/>
                    <a:pt x="3392" y="2378"/>
                    <a:pt x="1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2" name="Google Shape;28062;p75"/>
            <p:cNvSpPr/>
            <p:nvPr/>
          </p:nvSpPr>
          <p:spPr>
            <a:xfrm rot="-1278855">
              <a:off x="6711563" y="1160116"/>
              <a:ext cx="128224" cy="227668"/>
            </a:xfrm>
            <a:custGeom>
              <a:avLst/>
              <a:gdLst/>
              <a:ahLst/>
              <a:cxnLst/>
              <a:rect l="l" t="t" r="r" b="b"/>
              <a:pathLst>
                <a:path w="5770" h="10246" extrusionOk="0">
                  <a:moveTo>
                    <a:pt x="0" y="0"/>
                  </a:moveTo>
                  <a:lnTo>
                    <a:pt x="4021" y="10245"/>
                  </a:lnTo>
                  <a:cubicBezTo>
                    <a:pt x="4021" y="10245"/>
                    <a:pt x="5770" y="388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3" name="Google Shape;28063;p75"/>
            <p:cNvSpPr/>
            <p:nvPr/>
          </p:nvSpPr>
          <p:spPr>
            <a:xfrm rot="-1278855">
              <a:off x="6998984" y="1158397"/>
              <a:ext cx="88601" cy="254110"/>
            </a:xfrm>
            <a:custGeom>
              <a:avLst/>
              <a:gdLst/>
              <a:ahLst/>
              <a:cxnLst/>
              <a:rect l="l" t="t" r="r" b="b"/>
              <a:pathLst>
                <a:path w="3987" h="11436" extrusionOk="0">
                  <a:moveTo>
                    <a:pt x="2099" y="1"/>
                  </a:moveTo>
                  <a:cubicBezTo>
                    <a:pt x="1" y="5701"/>
                    <a:pt x="3043" y="11435"/>
                    <a:pt x="3043" y="11435"/>
                  </a:cubicBezTo>
                  <a:cubicBezTo>
                    <a:pt x="3567" y="7449"/>
                    <a:pt x="3987" y="3533"/>
                    <a:pt x="2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4" name="Google Shape;28064;p75"/>
            <p:cNvSpPr/>
            <p:nvPr/>
          </p:nvSpPr>
          <p:spPr>
            <a:xfrm rot="-1278855">
              <a:off x="7210348" y="1203164"/>
              <a:ext cx="124357" cy="206692"/>
            </a:xfrm>
            <a:custGeom>
              <a:avLst/>
              <a:gdLst/>
              <a:ahLst/>
              <a:cxnLst/>
              <a:rect l="l" t="t" r="r" b="b"/>
              <a:pathLst>
                <a:path w="5596" h="9302" extrusionOk="0">
                  <a:moveTo>
                    <a:pt x="1" y="1"/>
                  </a:moveTo>
                  <a:lnTo>
                    <a:pt x="1" y="1"/>
                  </a:lnTo>
                  <a:cubicBezTo>
                    <a:pt x="805" y="3637"/>
                    <a:pt x="2763" y="6889"/>
                    <a:pt x="5595" y="9302"/>
                  </a:cubicBezTo>
                  <a:cubicBezTo>
                    <a:pt x="5071" y="5700"/>
                    <a:pt x="3497" y="248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5" name="Google Shape;28065;p75"/>
            <p:cNvSpPr/>
            <p:nvPr/>
          </p:nvSpPr>
          <p:spPr>
            <a:xfrm rot="-1278855">
              <a:off x="7220131" y="885082"/>
              <a:ext cx="103357" cy="212914"/>
            </a:xfrm>
            <a:custGeom>
              <a:avLst/>
              <a:gdLst/>
              <a:ahLst/>
              <a:cxnLst/>
              <a:rect l="l" t="t" r="r" b="b"/>
              <a:pathLst>
                <a:path w="4651" h="9582" extrusionOk="0">
                  <a:moveTo>
                    <a:pt x="2798" y="0"/>
                  </a:moveTo>
                  <a:lnTo>
                    <a:pt x="0" y="9581"/>
                  </a:lnTo>
                  <a:cubicBezTo>
                    <a:pt x="4651" y="7169"/>
                    <a:pt x="2798" y="1"/>
                    <a:pt x="2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6" name="Google Shape;28066;p75"/>
            <p:cNvSpPr/>
            <p:nvPr/>
          </p:nvSpPr>
          <p:spPr>
            <a:xfrm rot="-1278855">
              <a:off x="6200317" y="2204050"/>
              <a:ext cx="177980" cy="139876"/>
            </a:xfrm>
            <a:custGeom>
              <a:avLst/>
              <a:gdLst/>
              <a:ahLst/>
              <a:cxnLst/>
              <a:rect l="l" t="t" r="r" b="b"/>
              <a:pathLst>
                <a:path w="8009" h="6295" extrusionOk="0">
                  <a:moveTo>
                    <a:pt x="8008" y="0"/>
                  </a:moveTo>
                  <a:lnTo>
                    <a:pt x="1" y="6294"/>
                  </a:lnTo>
                  <a:cubicBezTo>
                    <a:pt x="30" y="6294"/>
                    <a:pt x="59" y="6295"/>
                    <a:pt x="88" y="6295"/>
                  </a:cubicBezTo>
                  <a:cubicBezTo>
                    <a:pt x="5380" y="6295"/>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7" name="Google Shape;28067;p75"/>
            <p:cNvSpPr/>
            <p:nvPr/>
          </p:nvSpPr>
          <p:spPr>
            <a:xfrm rot="-1278855">
              <a:off x="6184651" y="1975401"/>
              <a:ext cx="177980" cy="106457"/>
            </a:xfrm>
            <a:custGeom>
              <a:avLst/>
              <a:gdLst/>
              <a:ahLst/>
              <a:cxnLst/>
              <a:rect l="l" t="t" r="r" b="b"/>
              <a:pathLst>
                <a:path w="8009" h="4791" extrusionOk="0">
                  <a:moveTo>
                    <a:pt x="8008" y="0"/>
                  </a:moveTo>
                  <a:lnTo>
                    <a:pt x="8008" y="0"/>
                  </a:lnTo>
                  <a:cubicBezTo>
                    <a:pt x="4511" y="280"/>
                    <a:pt x="1994" y="2133"/>
                    <a:pt x="1" y="4791"/>
                  </a:cubicBezTo>
                  <a:cubicBezTo>
                    <a:pt x="5595" y="3707"/>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8" name="Google Shape;28068;p75"/>
            <p:cNvSpPr/>
            <p:nvPr/>
          </p:nvSpPr>
          <p:spPr>
            <a:xfrm rot="-1278855">
              <a:off x="6234988" y="1733076"/>
              <a:ext cx="296070" cy="104346"/>
            </a:xfrm>
            <a:custGeom>
              <a:avLst/>
              <a:gdLst/>
              <a:ahLst/>
              <a:cxnLst/>
              <a:rect l="l" t="t" r="r" b="b"/>
              <a:pathLst>
                <a:path w="13323" h="4696" extrusionOk="0">
                  <a:moveTo>
                    <a:pt x="1230" y="0"/>
                  </a:moveTo>
                  <a:cubicBezTo>
                    <a:pt x="823" y="0"/>
                    <a:pt x="413" y="15"/>
                    <a:pt x="0" y="45"/>
                  </a:cubicBezTo>
                  <a:cubicBezTo>
                    <a:pt x="5490" y="4066"/>
                    <a:pt x="13322" y="4696"/>
                    <a:pt x="13322" y="4696"/>
                  </a:cubicBezTo>
                  <a:cubicBezTo>
                    <a:pt x="9582" y="1690"/>
                    <a:pt x="5578" y="0"/>
                    <a:pt x="123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9" name="Google Shape;28069;p75"/>
            <p:cNvSpPr/>
            <p:nvPr/>
          </p:nvSpPr>
          <p:spPr>
            <a:xfrm rot="-1278855">
              <a:off x="6744980" y="1700062"/>
              <a:ext cx="146891" cy="123566"/>
            </a:xfrm>
            <a:custGeom>
              <a:avLst/>
              <a:gdLst/>
              <a:ahLst/>
              <a:cxnLst/>
              <a:rect l="l" t="t" r="r" b="b"/>
              <a:pathLst>
                <a:path w="6610" h="5561" extrusionOk="0">
                  <a:moveTo>
                    <a:pt x="6609" y="1"/>
                  </a:moveTo>
                  <a:lnTo>
                    <a:pt x="6609" y="1"/>
                  </a:lnTo>
                  <a:cubicBezTo>
                    <a:pt x="3707" y="735"/>
                    <a:pt x="1504" y="2623"/>
                    <a:pt x="0" y="5561"/>
                  </a:cubicBezTo>
                  <a:cubicBezTo>
                    <a:pt x="4756" y="5246"/>
                    <a:pt x="6609" y="1"/>
                    <a:pt x="6609"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0" name="Google Shape;28070;p75"/>
            <p:cNvSpPr/>
            <p:nvPr/>
          </p:nvSpPr>
          <p:spPr>
            <a:xfrm rot="-1278855">
              <a:off x="7115796" y="1931309"/>
              <a:ext cx="174847" cy="107257"/>
            </a:xfrm>
            <a:custGeom>
              <a:avLst/>
              <a:gdLst/>
              <a:ahLst/>
              <a:cxnLst/>
              <a:rect l="l" t="t" r="r" b="b"/>
              <a:pathLst>
                <a:path w="7868" h="4827" extrusionOk="0">
                  <a:moveTo>
                    <a:pt x="7868" y="1"/>
                  </a:moveTo>
                  <a:lnTo>
                    <a:pt x="7868" y="1"/>
                  </a:lnTo>
                  <a:cubicBezTo>
                    <a:pt x="4301" y="420"/>
                    <a:pt x="1678" y="2029"/>
                    <a:pt x="0" y="4826"/>
                  </a:cubicBezTo>
                  <a:lnTo>
                    <a:pt x="0" y="4826"/>
                  </a:lnTo>
                  <a:cubicBezTo>
                    <a:pt x="4860" y="4197"/>
                    <a:pt x="7868" y="1"/>
                    <a:pt x="7868"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1" name="Google Shape;28071;p75"/>
            <p:cNvSpPr/>
            <p:nvPr/>
          </p:nvSpPr>
          <p:spPr>
            <a:xfrm rot="-1278855">
              <a:off x="6368247" y="1528550"/>
              <a:ext cx="159313" cy="123566"/>
            </a:xfrm>
            <a:custGeom>
              <a:avLst/>
              <a:gdLst/>
              <a:ahLst/>
              <a:cxnLst/>
              <a:rect l="l" t="t" r="r" b="b"/>
              <a:pathLst>
                <a:path w="7169" h="5561" extrusionOk="0">
                  <a:moveTo>
                    <a:pt x="1" y="0"/>
                  </a:moveTo>
                  <a:lnTo>
                    <a:pt x="1" y="0"/>
                  </a:lnTo>
                  <a:cubicBezTo>
                    <a:pt x="2343" y="3952"/>
                    <a:pt x="7169" y="5560"/>
                    <a:pt x="7169" y="5560"/>
                  </a:cubicBezTo>
                  <a:cubicBezTo>
                    <a:pt x="5875" y="2378"/>
                    <a:pt x="3532" y="455"/>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2" name="Google Shape;28072;p75"/>
            <p:cNvSpPr/>
            <p:nvPr/>
          </p:nvSpPr>
          <p:spPr>
            <a:xfrm rot="-1278855">
              <a:off x="6250365" y="1426827"/>
              <a:ext cx="272759" cy="73349"/>
            </a:xfrm>
            <a:custGeom>
              <a:avLst/>
              <a:gdLst/>
              <a:ahLst/>
              <a:cxnLst/>
              <a:rect l="l" t="t" r="r" b="b"/>
              <a:pathLst>
                <a:path w="12274" h="3301" extrusionOk="0">
                  <a:moveTo>
                    <a:pt x="4876" y="0"/>
                  </a:moveTo>
                  <a:cubicBezTo>
                    <a:pt x="2159" y="0"/>
                    <a:pt x="0" y="887"/>
                    <a:pt x="0" y="887"/>
                  </a:cubicBezTo>
                  <a:lnTo>
                    <a:pt x="12274" y="3300"/>
                  </a:lnTo>
                  <a:cubicBezTo>
                    <a:pt x="10109" y="692"/>
                    <a:pt x="7275" y="0"/>
                    <a:pt x="4876"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3" name="Google Shape;28073;p75"/>
            <p:cNvSpPr/>
            <p:nvPr/>
          </p:nvSpPr>
          <p:spPr>
            <a:xfrm rot="-1278855">
              <a:off x="6980858" y="1419844"/>
              <a:ext cx="149980" cy="79859"/>
            </a:xfrm>
            <a:custGeom>
              <a:avLst/>
              <a:gdLst/>
              <a:ahLst/>
              <a:cxnLst/>
              <a:rect l="l" t="t" r="r" b="b"/>
              <a:pathLst>
                <a:path w="6749" h="3594" extrusionOk="0">
                  <a:moveTo>
                    <a:pt x="6749" y="0"/>
                  </a:moveTo>
                  <a:lnTo>
                    <a:pt x="6749" y="0"/>
                  </a:lnTo>
                  <a:cubicBezTo>
                    <a:pt x="3812" y="210"/>
                    <a:pt x="1364" y="1154"/>
                    <a:pt x="0" y="3567"/>
                  </a:cubicBezTo>
                  <a:cubicBezTo>
                    <a:pt x="198" y="3585"/>
                    <a:pt x="392" y="3593"/>
                    <a:pt x="583" y="3593"/>
                  </a:cubicBezTo>
                  <a:cubicBezTo>
                    <a:pt x="4491" y="3593"/>
                    <a:pt x="6749" y="0"/>
                    <a:pt x="6749"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4" name="Google Shape;28074;p75"/>
            <p:cNvSpPr/>
            <p:nvPr/>
          </p:nvSpPr>
          <p:spPr>
            <a:xfrm rot="-1278855">
              <a:off x="6591403" y="1298085"/>
              <a:ext cx="235470" cy="123655"/>
            </a:xfrm>
            <a:custGeom>
              <a:avLst/>
              <a:gdLst/>
              <a:ahLst/>
              <a:cxnLst/>
              <a:rect l="l" t="t" r="r" b="b"/>
              <a:pathLst>
                <a:path w="10596" h="5565" extrusionOk="0">
                  <a:moveTo>
                    <a:pt x="760" y="0"/>
                  </a:moveTo>
                  <a:cubicBezTo>
                    <a:pt x="508" y="0"/>
                    <a:pt x="255" y="13"/>
                    <a:pt x="0" y="39"/>
                  </a:cubicBezTo>
                  <a:cubicBezTo>
                    <a:pt x="4406" y="5564"/>
                    <a:pt x="8148" y="5214"/>
                    <a:pt x="10595" y="5389"/>
                  </a:cubicBezTo>
                  <a:cubicBezTo>
                    <a:pt x="7467" y="2391"/>
                    <a:pt x="4217" y="0"/>
                    <a:pt x="76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5" name="Google Shape;28075;p75"/>
            <p:cNvSpPr/>
            <p:nvPr/>
          </p:nvSpPr>
          <p:spPr>
            <a:xfrm rot="-1278855">
              <a:off x="6705832" y="1050383"/>
              <a:ext cx="145335" cy="222224"/>
            </a:xfrm>
            <a:custGeom>
              <a:avLst/>
              <a:gdLst/>
              <a:ahLst/>
              <a:cxnLst/>
              <a:rect l="l" t="t" r="r" b="b"/>
              <a:pathLst>
                <a:path w="6540" h="10001" extrusionOk="0">
                  <a:moveTo>
                    <a:pt x="1" y="0"/>
                  </a:moveTo>
                  <a:lnTo>
                    <a:pt x="1" y="0"/>
                  </a:lnTo>
                  <a:cubicBezTo>
                    <a:pt x="385" y="4301"/>
                    <a:pt x="1889" y="7763"/>
                    <a:pt x="5036" y="10001"/>
                  </a:cubicBezTo>
                  <a:cubicBezTo>
                    <a:pt x="6539" y="6434"/>
                    <a:pt x="1" y="1"/>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6" name="Google Shape;28076;p75"/>
            <p:cNvSpPr/>
            <p:nvPr/>
          </p:nvSpPr>
          <p:spPr>
            <a:xfrm rot="-1278855">
              <a:off x="7329199" y="1174088"/>
              <a:ext cx="155424" cy="184161"/>
            </a:xfrm>
            <a:custGeom>
              <a:avLst/>
              <a:gdLst/>
              <a:ahLst/>
              <a:cxnLst/>
              <a:rect l="l" t="t" r="r" b="b"/>
              <a:pathLst>
                <a:path w="6994" h="8288" extrusionOk="0">
                  <a:moveTo>
                    <a:pt x="6994" y="1"/>
                  </a:moveTo>
                  <a:cubicBezTo>
                    <a:pt x="3357" y="1399"/>
                    <a:pt x="630" y="5805"/>
                    <a:pt x="0" y="8288"/>
                  </a:cubicBezTo>
                  <a:cubicBezTo>
                    <a:pt x="3602" y="6330"/>
                    <a:pt x="6155" y="3707"/>
                    <a:pt x="6994"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7" name="Google Shape;28077;p75"/>
            <p:cNvSpPr/>
            <p:nvPr/>
          </p:nvSpPr>
          <p:spPr>
            <a:xfrm rot="-1278855">
              <a:off x="7126106" y="922221"/>
              <a:ext cx="101046" cy="212914"/>
            </a:xfrm>
            <a:custGeom>
              <a:avLst/>
              <a:gdLst/>
              <a:ahLst/>
              <a:cxnLst/>
              <a:rect l="l" t="t" r="r" b="b"/>
              <a:pathLst>
                <a:path w="4547" h="9582" extrusionOk="0">
                  <a:moveTo>
                    <a:pt x="71" y="0"/>
                  </a:moveTo>
                  <a:lnTo>
                    <a:pt x="71" y="0"/>
                  </a:lnTo>
                  <a:cubicBezTo>
                    <a:pt x="1" y="3707"/>
                    <a:pt x="1644" y="7238"/>
                    <a:pt x="4546" y="9581"/>
                  </a:cubicBezTo>
                  <a:cubicBezTo>
                    <a:pt x="4442" y="5490"/>
                    <a:pt x="3358" y="2028"/>
                    <a:pt x="7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8" name="Google Shape;28078;p75"/>
            <p:cNvSpPr/>
            <p:nvPr/>
          </p:nvSpPr>
          <p:spPr>
            <a:xfrm rot="-1278855">
              <a:off x="7595922" y="1184467"/>
              <a:ext cx="573474" cy="2819651"/>
            </a:xfrm>
            <a:custGeom>
              <a:avLst/>
              <a:gdLst/>
              <a:ahLst/>
              <a:cxnLst/>
              <a:rect l="l" t="t" r="r" b="b"/>
              <a:pathLst>
                <a:path w="25806" h="126896" extrusionOk="0">
                  <a:moveTo>
                    <a:pt x="0" y="1"/>
                  </a:moveTo>
                  <a:lnTo>
                    <a:pt x="6259" y="20072"/>
                  </a:lnTo>
                  <a:lnTo>
                    <a:pt x="11189" y="38359"/>
                  </a:lnTo>
                  <a:lnTo>
                    <a:pt x="14791" y="57451"/>
                  </a:lnTo>
                  <a:lnTo>
                    <a:pt x="16120" y="74375"/>
                  </a:lnTo>
                  <a:lnTo>
                    <a:pt x="17763" y="95286"/>
                  </a:lnTo>
                  <a:lnTo>
                    <a:pt x="19721" y="114692"/>
                  </a:lnTo>
                  <a:lnTo>
                    <a:pt x="21050" y="126896"/>
                  </a:lnTo>
                  <a:lnTo>
                    <a:pt x="25806" y="126896"/>
                  </a:lnTo>
                  <a:lnTo>
                    <a:pt x="23358" y="114692"/>
                  </a:lnTo>
                  <a:lnTo>
                    <a:pt x="21225" y="95286"/>
                  </a:lnTo>
                  <a:lnTo>
                    <a:pt x="19232" y="74235"/>
                  </a:lnTo>
                  <a:lnTo>
                    <a:pt x="17938" y="57766"/>
                  </a:lnTo>
                  <a:lnTo>
                    <a:pt x="14302" y="37870"/>
                  </a:lnTo>
                  <a:lnTo>
                    <a:pt x="9196" y="19582"/>
                  </a:lnTo>
                  <a:lnTo>
                    <a:pt x="0"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9" name="Google Shape;28079;p75"/>
            <p:cNvSpPr/>
            <p:nvPr/>
          </p:nvSpPr>
          <p:spPr>
            <a:xfrm rot="-1278855">
              <a:off x="7389757" y="1727845"/>
              <a:ext cx="66067" cy="10888"/>
            </a:xfrm>
            <a:custGeom>
              <a:avLst/>
              <a:gdLst/>
              <a:ahLst/>
              <a:cxnLst/>
              <a:rect l="l" t="t" r="r" b="b"/>
              <a:pathLst>
                <a:path w="2973" h="490" fill="none" extrusionOk="0">
                  <a:moveTo>
                    <a:pt x="2972" y="0"/>
                  </a:moveTo>
                  <a:lnTo>
                    <a:pt x="0" y="49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0" name="Google Shape;28080;p75"/>
            <p:cNvSpPr/>
            <p:nvPr/>
          </p:nvSpPr>
          <p:spPr>
            <a:xfrm rot="-1278855">
              <a:off x="7640137" y="2065724"/>
              <a:ext cx="69179" cy="10910"/>
            </a:xfrm>
            <a:custGeom>
              <a:avLst/>
              <a:gdLst/>
              <a:ahLst/>
              <a:cxnLst/>
              <a:rect l="l" t="t" r="r" b="b"/>
              <a:pathLst>
                <a:path w="3113" h="491" fill="none" extrusionOk="0">
                  <a:moveTo>
                    <a:pt x="0" y="490"/>
                  </a:moveTo>
                  <a:lnTo>
                    <a:pt x="3113"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81" name="Google Shape;28081;p75"/>
          <p:cNvGrpSpPr/>
          <p:nvPr/>
        </p:nvGrpSpPr>
        <p:grpSpPr>
          <a:xfrm>
            <a:off x="7545012" y="-4306"/>
            <a:ext cx="465189" cy="613083"/>
            <a:chOff x="7545012" y="-4306"/>
            <a:chExt cx="465189" cy="613083"/>
          </a:xfrm>
        </p:grpSpPr>
        <p:sp>
          <p:nvSpPr>
            <p:cNvPr id="28082" name="Google Shape;28082;p75"/>
            <p:cNvSpPr/>
            <p:nvPr/>
          </p:nvSpPr>
          <p:spPr>
            <a:xfrm flipH="1">
              <a:off x="7706231" y="515045"/>
              <a:ext cx="141806" cy="93732"/>
            </a:xfrm>
            <a:custGeom>
              <a:avLst/>
              <a:gdLst/>
              <a:ahLst/>
              <a:cxnLst/>
              <a:rect l="l" t="t" r="r" b="b"/>
              <a:pathLst>
                <a:path w="5106" h="3375" extrusionOk="0">
                  <a:moveTo>
                    <a:pt x="1" y="0"/>
                  </a:moveTo>
                  <a:lnTo>
                    <a:pt x="1" y="3112"/>
                  </a:lnTo>
                  <a:cubicBezTo>
                    <a:pt x="840" y="3287"/>
                    <a:pt x="1697" y="3375"/>
                    <a:pt x="2553" y="3375"/>
                  </a:cubicBezTo>
                  <a:cubicBezTo>
                    <a:pt x="3410" y="3375"/>
                    <a:pt x="4267" y="3287"/>
                    <a:pt x="5106" y="3112"/>
                  </a:cubicBezTo>
                  <a:lnTo>
                    <a:pt x="51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3" name="Google Shape;28083;p75"/>
            <p:cNvSpPr/>
            <p:nvPr/>
          </p:nvSpPr>
          <p:spPr>
            <a:xfrm flipH="1">
              <a:off x="7545012" y="153780"/>
              <a:ext cx="465189" cy="380705"/>
            </a:xfrm>
            <a:custGeom>
              <a:avLst/>
              <a:gdLst/>
              <a:ahLst/>
              <a:cxnLst/>
              <a:rect l="l" t="t" r="r" b="b"/>
              <a:pathLst>
                <a:path w="16750" h="13708" extrusionOk="0">
                  <a:moveTo>
                    <a:pt x="8392" y="1"/>
                  </a:moveTo>
                  <a:cubicBezTo>
                    <a:pt x="3742" y="1"/>
                    <a:pt x="0" y="3078"/>
                    <a:pt x="0" y="6854"/>
                  </a:cubicBezTo>
                  <a:cubicBezTo>
                    <a:pt x="0" y="10631"/>
                    <a:pt x="3742" y="13708"/>
                    <a:pt x="8392" y="13708"/>
                  </a:cubicBezTo>
                  <a:cubicBezTo>
                    <a:pt x="13008" y="13708"/>
                    <a:pt x="16750" y="10631"/>
                    <a:pt x="16750" y="6854"/>
                  </a:cubicBezTo>
                  <a:cubicBezTo>
                    <a:pt x="16750" y="3078"/>
                    <a:pt x="13008" y="1"/>
                    <a:pt x="8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4" name="Google Shape;28084;p75"/>
            <p:cNvSpPr/>
            <p:nvPr/>
          </p:nvSpPr>
          <p:spPr>
            <a:xfrm flipH="1">
              <a:off x="7604250" y="153780"/>
              <a:ext cx="346712" cy="380705"/>
            </a:xfrm>
            <a:custGeom>
              <a:avLst/>
              <a:gdLst/>
              <a:ahLst/>
              <a:cxnLst/>
              <a:rect l="l" t="t" r="r" b="b"/>
              <a:pathLst>
                <a:path w="12484" h="13708" fill="none" extrusionOk="0">
                  <a:moveTo>
                    <a:pt x="12484" y="6854"/>
                  </a:moveTo>
                  <a:cubicBezTo>
                    <a:pt x="12484" y="10631"/>
                    <a:pt x="9686" y="13708"/>
                    <a:pt x="6259" y="13708"/>
                  </a:cubicBezTo>
                  <a:cubicBezTo>
                    <a:pt x="2798" y="13708"/>
                    <a:pt x="0" y="10631"/>
                    <a:pt x="0" y="6854"/>
                  </a:cubicBezTo>
                  <a:cubicBezTo>
                    <a:pt x="0" y="3078"/>
                    <a:pt x="2798" y="1"/>
                    <a:pt x="6259" y="1"/>
                  </a:cubicBezTo>
                  <a:cubicBezTo>
                    <a:pt x="9686" y="1"/>
                    <a:pt x="12484" y="3078"/>
                    <a:pt x="12484" y="6854"/>
                  </a:cubicBezTo>
                  <a:close/>
                </a:path>
              </a:pathLst>
            </a:custGeom>
            <a:noFill/>
            <a:ln w="113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5" name="Google Shape;28085;p75"/>
            <p:cNvSpPr/>
            <p:nvPr/>
          </p:nvSpPr>
          <p:spPr>
            <a:xfrm flipH="1">
              <a:off x="7683874" y="153780"/>
              <a:ext cx="186492" cy="380705"/>
            </a:xfrm>
            <a:custGeom>
              <a:avLst/>
              <a:gdLst/>
              <a:ahLst/>
              <a:cxnLst/>
              <a:rect l="l" t="t" r="r" b="b"/>
              <a:pathLst>
                <a:path w="6715" h="13708" fill="none" extrusionOk="0">
                  <a:moveTo>
                    <a:pt x="6714" y="6854"/>
                  </a:moveTo>
                  <a:cubicBezTo>
                    <a:pt x="6714" y="10631"/>
                    <a:pt x="5211" y="13708"/>
                    <a:pt x="3357" y="13708"/>
                  </a:cubicBezTo>
                  <a:cubicBezTo>
                    <a:pt x="1504" y="13708"/>
                    <a:pt x="1" y="10666"/>
                    <a:pt x="1" y="6854"/>
                  </a:cubicBezTo>
                  <a:cubicBezTo>
                    <a:pt x="1" y="3043"/>
                    <a:pt x="1504" y="1"/>
                    <a:pt x="3357" y="1"/>
                  </a:cubicBezTo>
                  <a:cubicBezTo>
                    <a:pt x="5211" y="1"/>
                    <a:pt x="6714" y="3078"/>
                    <a:pt x="6714" y="6854"/>
                  </a:cubicBezTo>
                  <a:close/>
                </a:path>
              </a:pathLst>
            </a:custGeom>
            <a:noFill/>
            <a:ln w="113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086" name="Google Shape;28086;p75"/>
            <p:cNvCxnSpPr/>
            <p:nvPr/>
          </p:nvCxnSpPr>
          <p:spPr>
            <a:xfrm rot="10800000">
              <a:off x="7777620" y="-4306"/>
              <a:ext cx="0" cy="158100"/>
            </a:xfrm>
            <a:prstGeom prst="straightConnector1">
              <a:avLst/>
            </a:prstGeom>
            <a:noFill/>
            <a:ln w="9525" cap="flat" cmpd="sng">
              <a:solidFill>
                <a:schemeClr val="lt2"/>
              </a:solidFill>
              <a:prstDash val="solid"/>
              <a:round/>
              <a:headEnd type="none" w="med" len="med"/>
              <a:tailEnd type="none" w="med" len="med"/>
            </a:ln>
          </p:spPr>
        </p:cxnSp>
      </p:grpSp>
      <p:sp>
        <p:nvSpPr>
          <p:cNvPr id="16" name="TextBox 105">
            <a:extLst>
              <a:ext uri="{FF2B5EF4-FFF2-40B4-BE49-F238E27FC236}">
                <a16:creationId xmlns:a16="http://schemas.microsoft.com/office/drawing/2014/main" xmlns="" id="{F015B933-5BF9-A2AB-6DBE-927DB5E094BB}"/>
              </a:ext>
            </a:extLst>
          </p:cNvPr>
          <p:cNvSpPr txBox="1"/>
          <p:nvPr/>
        </p:nvSpPr>
        <p:spPr>
          <a:xfrm>
            <a:off x="2862441" y="-6438"/>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4</a:t>
            </a:r>
          </a:p>
        </p:txBody>
      </p:sp>
      <p:sp>
        <p:nvSpPr>
          <p:cNvPr id="17" name="TextBox 16">
            <a:extLst>
              <a:ext uri="{FF2B5EF4-FFF2-40B4-BE49-F238E27FC236}">
                <a16:creationId xmlns:a16="http://schemas.microsoft.com/office/drawing/2014/main" xmlns="" id="{6CF46F37-7B9D-4D2F-C106-0D3B17F410E6}"/>
              </a:ext>
            </a:extLst>
          </p:cNvPr>
          <p:cNvSpPr txBox="1"/>
          <p:nvPr/>
        </p:nvSpPr>
        <p:spPr>
          <a:xfrm>
            <a:off x="404739" y="416001"/>
            <a:ext cx="8366335" cy="400110"/>
          </a:xfrm>
          <a:prstGeom prst="rect">
            <a:avLst/>
          </a:prstGeom>
          <a:solidFill>
            <a:schemeClr val="bg1">
              <a:lumMod val="90000"/>
            </a:schemeClr>
          </a:solidFill>
        </p:spPr>
        <p:txBody>
          <a:bodyPr wrap="square">
            <a:spAutoFit/>
          </a:bodyPr>
          <a:lstStyle/>
          <a:p>
            <a:pPr algn="ctr"/>
            <a:r>
              <a:rPr lang="vi-VN" sz="2000" b="1" dirty="0">
                <a:solidFill>
                  <a:schemeClr val="tx2"/>
                </a:solidFill>
              </a:rPr>
              <a:t>Em hãy đọc tình huống</a:t>
            </a:r>
            <a:r>
              <a:rPr lang="en-US" sz="2000" b="1" dirty="0">
                <a:solidFill>
                  <a:schemeClr val="tx2"/>
                </a:solidFill>
              </a:rPr>
              <a:t> 1</a:t>
            </a:r>
            <a:r>
              <a:rPr lang="vi-VN" sz="2000" b="1" dirty="0">
                <a:solidFill>
                  <a:schemeClr val="tx2"/>
                </a:solidFill>
              </a:rPr>
              <a:t> </a:t>
            </a:r>
            <a:r>
              <a:rPr lang="en-US" sz="2000" b="1" dirty="0" err="1">
                <a:solidFill>
                  <a:schemeClr val="tx2"/>
                </a:solidFill>
              </a:rPr>
              <a:t>trong</a:t>
            </a:r>
            <a:r>
              <a:rPr lang="en-US" sz="2000" b="1" dirty="0">
                <a:solidFill>
                  <a:schemeClr val="tx2"/>
                </a:solidFill>
              </a:rPr>
              <a:t> SGK tr. 15</a:t>
            </a:r>
            <a:r>
              <a:rPr lang="vi-VN" sz="2000" b="1" dirty="0">
                <a:solidFill>
                  <a:schemeClr val="tx2"/>
                </a:solidFill>
              </a:rPr>
              <a:t> và trả lời câu hỏi </a:t>
            </a:r>
            <a:endParaRPr lang="en-US" sz="2000" b="1" dirty="0">
              <a:solidFill>
                <a:schemeClr val="tx2"/>
              </a:solidFill>
            </a:endParaRPr>
          </a:p>
        </p:txBody>
      </p:sp>
      <p:sp>
        <p:nvSpPr>
          <p:cNvPr id="19" name="TextBox 18">
            <a:extLst>
              <a:ext uri="{FF2B5EF4-FFF2-40B4-BE49-F238E27FC236}">
                <a16:creationId xmlns:a16="http://schemas.microsoft.com/office/drawing/2014/main" xmlns="" id="{F7031808-C893-611F-5D91-5C589C907A57}"/>
              </a:ext>
            </a:extLst>
          </p:cNvPr>
          <p:cNvSpPr txBox="1"/>
          <p:nvPr/>
        </p:nvSpPr>
        <p:spPr>
          <a:xfrm>
            <a:off x="95688" y="892806"/>
            <a:ext cx="5694153" cy="4190314"/>
          </a:xfrm>
          <a:prstGeom prst="rect">
            <a:avLst/>
          </a:prstGeom>
          <a:solidFill>
            <a:schemeClr val="accent6"/>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vi-VN" sz="2000" dirty="0">
                <a:solidFill>
                  <a:schemeClr val="bg2"/>
                </a:solidFill>
              </a:rPr>
              <a:t>Anh B là du học sinh tại nước X. Học xong, anh B quyết định ở lại quốc gia đã  học và làm việc. Sau khi nộp hồ sơ ứng tuyển vào Công ti A, mặc dù đáp ứng đầy đủ các tiêu chí tuyển dụng nhưng anh B vẫn bị từ chối. Anh B liên hệ với Công ti A để thắc mắc thì được trả lời rằng: "Công ti không nhận người châu Á". Anh B cảm thấy thất vọng nhưng chưa biết nên giải quyết như thế nào. </a:t>
            </a:r>
            <a:endParaRPr lang="en-US" sz="2000" dirty="0">
              <a:solidFill>
                <a:schemeClr val="bg2"/>
              </a:solidFill>
            </a:endParaRPr>
          </a:p>
        </p:txBody>
      </p:sp>
      <p:sp>
        <p:nvSpPr>
          <p:cNvPr id="21" name="TextBox 20">
            <a:extLst>
              <a:ext uri="{FF2B5EF4-FFF2-40B4-BE49-F238E27FC236}">
                <a16:creationId xmlns:a16="http://schemas.microsoft.com/office/drawing/2014/main" xmlns="" id="{B3FC7074-F0F6-6923-9625-F23B362F0720}"/>
              </a:ext>
            </a:extLst>
          </p:cNvPr>
          <p:cNvSpPr txBox="1"/>
          <p:nvPr/>
        </p:nvSpPr>
        <p:spPr>
          <a:xfrm>
            <a:off x="5803728" y="969243"/>
            <a:ext cx="3291102" cy="3901837"/>
          </a:xfrm>
          <a:prstGeom prst="rect">
            <a:avLst/>
          </a:prstGeom>
          <a:noFill/>
        </p:spPr>
        <p:txBody>
          <a:bodyPr wrap="square">
            <a:spAutoFit/>
          </a:bodyPr>
          <a:lstStyle/>
          <a:p>
            <a:pPr marL="285750" indent="-285750" algn="just">
              <a:lnSpc>
                <a:spcPct val="150000"/>
              </a:lnSpc>
              <a:buFont typeface="Wingdings" panose="05000000000000000000" pitchFamily="2" charset="2"/>
              <a:buChar char="v"/>
            </a:pPr>
            <a:r>
              <a:rPr lang="vi-VN" sz="2400" b="1" dirty="0"/>
              <a:t>Em có nhận xét gì về quyết định từ chối nhận người của Công ti A? </a:t>
            </a:r>
            <a:endParaRPr lang="en-US" sz="2400" b="1" dirty="0"/>
          </a:p>
          <a:p>
            <a:pPr marL="285750" indent="-285750" algn="just">
              <a:lnSpc>
                <a:spcPct val="150000"/>
              </a:lnSpc>
              <a:buFont typeface="Wingdings" panose="05000000000000000000" pitchFamily="2" charset="2"/>
              <a:buChar char="v"/>
            </a:pPr>
            <a:r>
              <a:rPr lang="vi-VN" sz="2400" b="1" dirty="0"/>
              <a:t>Nếu là anh B, em sẽ xử lí như thế nào? </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8021"/>
        <p:cNvGrpSpPr/>
        <p:nvPr/>
      </p:nvGrpSpPr>
      <p:grpSpPr>
        <a:xfrm>
          <a:off x="0" y="0"/>
          <a:ext cx="0" cy="0"/>
          <a:chOff x="0" y="0"/>
          <a:chExt cx="0" cy="0"/>
        </a:xfrm>
      </p:grpSpPr>
      <p:grpSp>
        <p:nvGrpSpPr>
          <p:cNvPr id="28029" name="Google Shape;28029;p75"/>
          <p:cNvGrpSpPr/>
          <p:nvPr/>
        </p:nvGrpSpPr>
        <p:grpSpPr>
          <a:xfrm>
            <a:off x="7934438" y="-8008"/>
            <a:ext cx="464217" cy="1355812"/>
            <a:chOff x="7934438" y="-8008"/>
            <a:chExt cx="464217" cy="1355812"/>
          </a:xfrm>
        </p:grpSpPr>
        <p:sp>
          <p:nvSpPr>
            <p:cNvPr id="28030" name="Google Shape;28030;p75"/>
            <p:cNvSpPr/>
            <p:nvPr/>
          </p:nvSpPr>
          <p:spPr>
            <a:xfrm flipH="1">
              <a:off x="8095629" y="1254071"/>
              <a:ext cx="141806" cy="93732"/>
            </a:xfrm>
            <a:custGeom>
              <a:avLst/>
              <a:gdLst/>
              <a:ahLst/>
              <a:cxnLst/>
              <a:rect l="l" t="t" r="r" b="b"/>
              <a:pathLst>
                <a:path w="5106" h="3375" extrusionOk="0">
                  <a:moveTo>
                    <a:pt x="0" y="0"/>
                  </a:moveTo>
                  <a:lnTo>
                    <a:pt x="0" y="3112"/>
                  </a:lnTo>
                  <a:cubicBezTo>
                    <a:pt x="839" y="3287"/>
                    <a:pt x="1696" y="3375"/>
                    <a:pt x="2553" y="3375"/>
                  </a:cubicBezTo>
                  <a:cubicBezTo>
                    <a:pt x="3409" y="3375"/>
                    <a:pt x="4266" y="3287"/>
                    <a:pt x="5105" y="3112"/>
                  </a:cubicBezTo>
                  <a:lnTo>
                    <a:pt x="5105"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1" name="Google Shape;28031;p75"/>
            <p:cNvSpPr/>
            <p:nvPr/>
          </p:nvSpPr>
          <p:spPr>
            <a:xfrm flipH="1">
              <a:off x="7934438" y="892806"/>
              <a:ext cx="464217" cy="380705"/>
            </a:xfrm>
            <a:custGeom>
              <a:avLst/>
              <a:gdLst/>
              <a:ahLst/>
              <a:cxnLst/>
              <a:rect l="l" t="t" r="r" b="b"/>
              <a:pathLst>
                <a:path w="16715" h="13708" extrusionOk="0">
                  <a:moveTo>
                    <a:pt x="8358" y="1"/>
                  </a:moveTo>
                  <a:cubicBezTo>
                    <a:pt x="3742" y="1"/>
                    <a:pt x="1" y="3043"/>
                    <a:pt x="1" y="6854"/>
                  </a:cubicBezTo>
                  <a:cubicBezTo>
                    <a:pt x="1" y="10631"/>
                    <a:pt x="3742" y="13708"/>
                    <a:pt x="8358" y="13708"/>
                  </a:cubicBezTo>
                  <a:cubicBezTo>
                    <a:pt x="12973" y="13708"/>
                    <a:pt x="16715" y="10631"/>
                    <a:pt x="16715" y="6854"/>
                  </a:cubicBezTo>
                  <a:cubicBezTo>
                    <a:pt x="16715" y="3043"/>
                    <a:pt x="12973" y="1"/>
                    <a:pt x="8358"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2" name="Google Shape;28032;p75"/>
            <p:cNvSpPr/>
            <p:nvPr/>
          </p:nvSpPr>
          <p:spPr>
            <a:xfrm flipH="1">
              <a:off x="7992704" y="892806"/>
              <a:ext cx="347684" cy="380705"/>
            </a:xfrm>
            <a:custGeom>
              <a:avLst/>
              <a:gdLst/>
              <a:ahLst/>
              <a:cxnLst/>
              <a:rect l="l" t="t" r="r" b="b"/>
              <a:pathLst>
                <a:path w="12519" h="13708" fill="none" extrusionOk="0">
                  <a:moveTo>
                    <a:pt x="12519" y="6854"/>
                  </a:moveTo>
                  <a:cubicBezTo>
                    <a:pt x="12519" y="10631"/>
                    <a:pt x="9721" y="13708"/>
                    <a:pt x="6260" y="13708"/>
                  </a:cubicBezTo>
                  <a:cubicBezTo>
                    <a:pt x="2798" y="13708"/>
                    <a:pt x="1" y="10631"/>
                    <a:pt x="1" y="6854"/>
                  </a:cubicBezTo>
                  <a:cubicBezTo>
                    <a:pt x="1" y="3043"/>
                    <a:pt x="2798" y="1"/>
                    <a:pt x="6260" y="1"/>
                  </a:cubicBezTo>
                  <a:cubicBezTo>
                    <a:pt x="9721" y="1"/>
                    <a:pt x="12519" y="3043"/>
                    <a:pt x="12519"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3" name="Google Shape;28033;p75"/>
            <p:cNvSpPr/>
            <p:nvPr/>
          </p:nvSpPr>
          <p:spPr>
            <a:xfrm flipH="1">
              <a:off x="8073300" y="892806"/>
              <a:ext cx="186492" cy="380705"/>
            </a:xfrm>
            <a:custGeom>
              <a:avLst/>
              <a:gdLst/>
              <a:ahLst/>
              <a:cxnLst/>
              <a:rect l="l" t="t" r="r" b="b"/>
              <a:pathLst>
                <a:path w="6715" h="13708" fill="none" extrusionOk="0">
                  <a:moveTo>
                    <a:pt x="6714" y="6854"/>
                  </a:moveTo>
                  <a:cubicBezTo>
                    <a:pt x="6714" y="10631"/>
                    <a:pt x="5211" y="13708"/>
                    <a:pt x="3358" y="13708"/>
                  </a:cubicBezTo>
                  <a:cubicBezTo>
                    <a:pt x="1504" y="13708"/>
                    <a:pt x="1" y="10631"/>
                    <a:pt x="1" y="6854"/>
                  </a:cubicBezTo>
                  <a:cubicBezTo>
                    <a:pt x="1" y="3043"/>
                    <a:pt x="1504" y="1"/>
                    <a:pt x="3358" y="1"/>
                  </a:cubicBezTo>
                  <a:cubicBezTo>
                    <a:pt x="5211" y="1"/>
                    <a:pt x="6714" y="3043"/>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034" name="Google Shape;28034;p75"/>
            <p:cNvCxnSpPr/>
            <p:nvPr/>
          </p:nvCxnSpPr>
          <p:spPr>
            <a:xfrm rot="10800000">
              <a:off x="8166546" y="-8008"/>
              <a:ext cx="0" cy="900829"/>
            </a:xfrm>
            <a:prstGeom prst="straightConnector1">
              <a:avLst/>
            </a:prstGeom>
            <a:noFill/>
            <a:ln w="9525" cap="flat" cmpd="sng">
              <a:solidFill>
                <a:schemeClr val="accent2"/>
              </a:solidFill>
              <a:prstDash val="solid"/>
              <a:round/>
              <a:headEnd type="none" w="med" len="med"/>
              <a:tailEnd type="none" w="med" len="med"/>
            </a:ln>
          </p:spPr>
        </p:cxnSp>
      </p:grpSp>
      <p:grpSp>
        <p:nvGrpSpPr>
          <p:cNvPr id="28035" name="Google Shape;28035;p75"/>
          <p:cNvGrpSpPr/>
          <p:nvPr/>
        </p:nvGrpSpPr>
        <p:grpSpPr>
          <a:xfrm>
            <a:off x="624816" y="-13977"/>
            <a:ext cx="499242" cy="1848076"/>
            <a:chOff x="624816" y="-13977"/>
            <a:chExt cx="499242" cy="1848076"/>
          </a:xfrm>
        </p:grpSpPr>
        <p:sp>
          <p:nvSpPr>
            <p:cNvPr id="28036" name="Google Shape;28036;p75"/>
            <p:cNvSpPr/>
            <p:nvPr/>
          </p:nvSpPr>
          <p:spPr>
            <a:xfrm flipH="1">
              <a:off x="746856" y="-13977"/>
              <a:ext cx="377202" cy="1528113"/>
            </a:xfrm>
            <a:custGeom>
              <a:avLst/>
              <a:gdLst/>
              <a:ahLst/>
              <a:cxnLst/>
              <a:rect l="l" t="t" r="r" b="b"/>
              <a:pathLst>
                <a:path w="7687" h="31139" fill="none" extrusionOk="0">
                  <a:moveTo>
                    <a:pt x="1" y="0"/>
                  </a:moveTo>
                  <a:cubicBezTo>
                    <a:pt x="2233" y="7121"/>
                    <a:pt x="5765" y="18819"/>
                    <a:pt x="7687" y="31139"/>
                  </a:cubicBezTo>
                </a:path>
              </a:pathLst>
            </a:custGeom>
            <a:solidFill>
              <a:schemeClr val="dk2"/>
            </a:solidFill>
            <a:ln w="91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7" name="Google Shape;28037;p75"/>
            <p:cNvSpPr/>
            <p:nvPr/>
          </p:nvSpPr>
          <p:spPr>
            <a:xfrm flipH="1">
              <a:off x="624816" y="1201094"/>
              <a:ext cx="262133" cy="633004"/>
            </a:xfrm>
            <a:custGeom>
              <a:avLst/>
              <a:gdLst/>
              <a:ahLst/>
              <a:cxnLst/>
              <a:rect l="l" t="t" r="r" b="b"/>
              <a:pathLst>
                <a:path w="5342" h="12899" extrusionOk="0">
                  <a:moveTo>
                    <a:pt x="2545" y="1"/>
                  </a:moveTo>
                  <a:cubicBezTo>
                    <a:pt x="1666" y="1"/>
                    <a:pt x="794" y="208"/>
                    <a:pt x="1" y="614"/>
                  </a:cubicBezTo>
                  <a:lnTo>
                    <a:pt x="1583" y="12765"/>
                  </a:lnTo>
                  <a:cubicBezTo>
                    <a:pt x="1984" y="12854"/>
                    <a:pt x="2391" y="12898"/>
                    <a:pt x="2797" y="12898"/>
                  </a:cubicBezTo>
                  <a:cubicBezTo>
                    <a:pt x="3676" y="12898"/>
                    <a:pt x="4548" y="12690"/>
                    <a:pt x="5341" y="12284"/>
                  </a:cubicBezTo>
                  <a:lnTo>
                    <a:pt x="3759" y="134"/>
                  </a:lnTo>
                  <a:cubicBezTo>
                    <a:pt x="3357" y="45"/>
                    <a:pt x="2950" y="1"/>
                    <a:pt x="2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8" name="Google Shape;28038;p75"/>
            <p:cNvSpPr/>
            <p:nvPr/>
          </p:nvSpPr>
          <p:spPr>
            <a:xfrm flipH="1">
              <a:off x="760743" y="406489"/>
              <a:ext cx="334168" cy="631679"/>
            </a:xfrm>
            <a:custGeom>
              <a:avLst/>
              <a:gdLst/>
              <a:ahLst/>
              <a:cxnLst/>
              <a:rect l="l" t="t" r="r" b="b"/>
              <a:pathLst>
                <a:path w="6810" h="12872" extrusionOk="0">
                  <a:moveTo>
                    <a:pt x="3156" y="1"/>
                  </a:moveTo>
                  <a:cubicBezTo>
                    <a:pt x="2023" y="1"/>
                    <a:pt x="914" y="344"/>
                    <a:pt x="0" y="1011"/>
                  </a:cubicBezTo>
                  <a:lnTo>
                    <a:pt x="3137" y="12851"/>
                  </a:lnTo>
                  <a:cubicBezTo>
                    <a:pt x="3300" y="12865"/>
                    <a:pt x="3463" y="12872"/>
                    <a:pt x="3626" y="12872"/>
                  </a:cubicBezTo>
                  <a:cubicBezTo>
                    <a:pt x="4759" y="12872"/>
                    <a:pt x="5871" y="12529"/>
                    <a:pt x="6810" y="11862"/>
                  </a:cubicBezTo>
                  <a:lnTo>
                    <a:pt x="3645" y="22"/>
                  </a:lnTo>
                  <a:cubicBezTo>
                    <a:pt x="3482" y="8"/>
                    <a:pt x="3319" y="1"/>
                    <a:pt x="31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39" name="Google Shape;28039;p75"/>
          <p:cNvSpPr/>
          <p:nvPr/>
        </p:nvSpPr>
        <p:spPr>
          <a:xfrm>
            <a:off x="1232075" y="9603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40" name="Google Shape;28040;p75"/>
          <p:cNvGrpSpPr/>
          <p:nvPr/>
        </p:nvGrpSpPr>
        <p:grpSpPr>
          <a:xfrm>
            <a:off x="1234588" y="1641132"/>
            <a:ext cx="170431" cy="208992"/>
            <a:chOff x="7314226" y="2364570"/>
            <a:chExt cx="170431" cy="208992"/>
          </a:xfrm>
        </p:grpSpPr>
        <p:sp>
          <p:nvSpPr>
            <p:cNvPr id="28041" name="Google Shape;28041;p7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2" name="Google Shape;28042;p7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3" name="Google Shape;28043;p7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4" name="Google Shape;28044;p7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45" name="Google Shape;28045;p75"/>
          <p:cNvSpPr/>
          <p:nvPr/>
        </p:nvSpPr>
        <p:spPr>
          <a:xfrm>
            <a:off x="1700496" y="1043006"/>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46" name="Google Shape;28046;p75"/>
          <p:cNvGrpSpPr/>
          <p:nvPr/>
        </p:nvGrpSpPr>
        <p:grpSpPr>
          <a:xfrm rot="1392090">
            <a:off x="7375938" y="3761097"/>
            <a:ext cx="2633175" cy="3243730"/>
            <a:chOff x="6114687" y="873581"/>
            <a:chExt cx="2547597" cy="3138309"/>
          </a:xfrm>
        </p:grpSpPr>
        <p:sp>
          <p:nvSpPr>
            <p:cNvPr id="28047" name="Google Shape;28047;p75"/>
            <p:cNvSpPr/>
            <p:nvPr/>
          </p:nvSpPr>
          <p:spPr>
            <a:xfrm rot="-1278855">
              <a:off x="6359103" y="1852058"/>
              <a:ext cx="1240971" cy="478645"/>
            </a:xfrm>
            <a:custGeom>
              <a:avLst/>
              <a:gdLst/>
              <a:ahLst/>
              <a:cxnLst/>
              <a:rect l="l" t="t" r="r" b="b"/>
              <a:pathLst>
                <a:path w="55843" h="21541" fill="none" extrusionOk="0">
                  <a:moveTo>
                    <a:pt x="0" y="3952"/>
                  </a:moveTo>
                  <a:lnTo>
                    <a:pt x="18638" y="1"/>
                  </a:lnTo>
                  <a:lnTo>
                    <a:pt x="42975" y="7554"/>
                  </a:lnTo>
                  <a:lnTo>
                    <a:pt x="55842" y="2154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8" name="Google Shape;28048;p75"/>
            <p:cNvSpPr/>
            <p:nvPr/>
          </p:nvSpPr>
          <p:spPr>
            <a:xfrm rot="-1278855">
              <a:off x="6563637" y="1623628"/>
              <a:ext cx="807388" cy="282841"/>
            </a:xfrm>
            <a:custGeom>
              <a:avLst/>
              <a:gdLst/>
              <a:ahLst/>
              <a:cxnLst/>
              <a:rect l="l" t="t" r="r" b="b"/>
              <a:pathLst>
                <a:path w="36332" h="12729" fill="none" extrusionOk="0">
                  <a:moveTo>
                    <a:pt x="36331" y="12729"/>
                  </a:moveTo>
                  <a:lnTo>
                    <a:pt x="22344" y="1469"/>
                  </a:lnTo>
                  <a:lnTo>
                    <a:pt x="0"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9" name="Google Shape;28049;p75"/>
            <p:cNvSpPr/>
            <p:nvPr/>
          </p:nvSpPr>
          <p:spPr>
            <a:xfrm rot="-1278855">
              <a:off x="6348989" y="1880579"/>
              <a:ext cx="339582" cy="128988"/>
            </a:xfrm>
            <a:custGeom>
              <a:avLst/>
              <a:gdLst/>
              <a:ahLst/>
              <a:cxnLst/>
              <a:rect l="l" t="t" r="r" b="b"/>
              <a:pathLst>
                <a:path w="15281" h="5805" fill="none" extrusionOk="0">
                  <a:moveTo>
                    <a:pt x="0" y="0"/>
                  </a:moveTo>
                  <a:lnTo>
                    <a:pt x="15281" y="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0" name="Google Shape;28050;p75"/>
            <p:cNvSpPr/>
            <p:nvPr/>
          </p:nvSpPr>
          <p:spPr>
            <a:xfrm rot="-1278855">
              <a:off x="6565948" y="1561813"/>
              <a:ext cx="282092" cy="170940"/>
            </a:xfrm>
            <a:custGeom>
              <a:avLst/>
              <a:gdLst/>
              <a:ahLst/>
              <a:cxnLst/>
              <a:rect l="l" t="t" r="r" b="b"/>
              <a:pathLst>
                <a:path w="12694" h="7693" fill="none" extrusionOk="0">
                  <a:moveTo>
                    <a:pt x="1" y="0"/>
                  </a:moveTo>
                  <a:lnTo>
                    <a:pt x="12694" y="7693"/>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1" name="Google Shape;28051;p75"/>
            <p:cNvSpPr/>
            <p:nvPr/>
          </p:nvSpPr>
          <p:spPr>
            <a:xfrm rot="-1278855">
              <a:off x="6571492" y="1362237"/>
              <a:ext cx="391649" cy="351212"/>
            </a:xfrm>
            <a:custGeom>
              <a:avLst/>
              <a:gdLst/>
              <a:ahLst/>
              <a:cxnLst/>
              <a:rect l="l" t="t" r="r" b="b"/>
              <a:pathLst>
                <a:path w="17624" h="15806" fill="none" extrusionOk="0">
                  <a:moveTo>
                    <a:pt x="0" y="0"/>
                  </a:moveTo>
                  <a:lnTo>
                    <a:pt x="17623" y="1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2" name="Google Shape;28052;p75"/>
            <p:cNvSpPr/>
            <p:nvPr/>
          </p:nvSpPr>
          <p:spPr>
            <a:xfrm rot="-1278855">
              <a:off x="6834220" y="1215902"/>
              <a:ext cx="243225" cy="231556"/>
            </a:xfrm>
            <a:custGeom>
              <a:avLst/>
              <a:gdLst/>
              <a:ahLst/>
              <a:cxnLst/>
              <a:rect l="l" t="t" r="r" b="b"/>
              <a:pathLst>
                <a:path w="10945" h="10421" fill="none" extrusionOk="0">
                  <a:moveTo>
                    <a:pt x="0" y="4965"/>
                  </a:moveTo>
                  <a:lnTo>
                    <a:pt x="10945" y="10420"/>
                  </a:lnTo>
                  <a:lnTo>
                    <a:pt x="2448"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3" name="Google Shape;28053;p75"/>
            <p:cNvSpPr/>
            <p:nvPr/>
          </p:nvSpPr>
          <p:spPr>
            <a:xfrm rot="-1278855">
              <a:off x="7333833" y="1090578"/>
              <a:ext cx="44312" cy="639474"/>
            </a:xfrm>
            <a:custGeom>
              <a:avLst/>
              <a:gdLst/>
              <a:ahLst/>
              <a:cxnLst/>
              <a:rect l="l" t="t" r="r" b="b"/>
              <a:pathLst>
                <a:path w="1994" h="28779" fill="none" extrusionOk="0">
                  <a:moveTo>
                    <a:pt x="0" y="28778"/>
                  </a:moveTo>
                  <a:lnTo>
                    <a:pt x="1993" y="13323"/>
                  </a:lnTo>
                  <a:lnTo>
                    <a:pt x="1993"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4" name="Google Shape;28054;p75"/>
            <p:cNvSpPr/>
            <p:nvPr/>
          </p:nvSpPr>
          <p:spPr>
            <a:xfrm rot="-1278855">
              <a:off x="6535864" y="1974380"/>
              <a:ext cx="209825" cy="209803"/>
            </a:xfrm>
            <a:custGeom>
              <a:avLst/>
              <a:gdLst/>
              <a:ahLst/>
              <a:cxnLst/>
              <a:rect l="l" t="t" r="r" b="b"/>
              <a:pathLst>
                <a:path w="9442" h="9442" extrusionOk="0">
                  <a:moveTo>
                    <a:pt x="9442" y="1"/>
                  </a:moveTo>
                  <a:lnTo>
                    <a:pt x="1" y="9442"/>
                  </a:lnTo>
                  <a:cubicBezTo>
                    <a:pt x="7064" y="8183"/>
                    <a:pt x="9441" y="1"/>
                    <a:pt x="9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5" name="Google Shape;28055;p75"/>
            <p:cNvSpPr/>
            <p:nvPr/>
          </p:nvSpPr>
          <p:spPr>
            <a:xfrm rot="-1278855">
              <a:off x="6361671" y="2161066"/>
              <a:ext cx="85490" cy="215225"/>
            </a:xfrm>
            <a:custGeom>
              <a:avLst/>
              <a:gdLst/>
              <a:ahLst/>
              <a:cxnLst/>
              <a:rect l="l" t="t" r="r" b="b"/>
              <a:pathLst>
                <a:path w="3847" h="9686" extrusionOk="0">
                  <a:moveTo>
                    <a:pt x="1014" y="0"/>
                  </a:moveTo>
                  <a:cubicBezTo>
                    <a:pt x="0" y="2658"/>
                    <a:pt x="0" y="5874"/>
                    <a:pt x="1014" y="9686"/>
                  </a:cubicBezTo>
                  <a:cubicBezTo>
                    <a:pt x="3847" y="4860"/>
                    <a:pt x="1014" y="0"/>
                    <a:pt x="1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6" name="Google Shape;28056;p75"/>
            <p:cNvSpPr/>
            <p:nvPr/>
          </p:nvSpPr>
          <p:spPr>
            <a:xfrm rot="-1278855">
              <a:off x="6126095" y="1886184"/>
              <a:ext cx="199736" cy="100346"/>
            </a:xfrm>
            <a:custGeom>
              <a:avLst/>
              <a:gdLst/>
              <a:ahLst/>
              <a:cxnLst/>
              <a:rect l="l" t="t" r="r" b="b"/>
              <a:pathLst>
                <a:path w="8988" h="4516" extrusionOk="0">
                  <a:moveTo>
                    <a:pt x="1" y="1"/>
                  </a:moveTo>
                  <a:cubicBezTo>
                    <a:pt x="4857" y="4269"/>
                    <a:pt x="8154" y="4515"/>
                    <a:pt x="8850" y="4515"/>
                  </a:cubicBezTo>
                  <a:cubicBezTo>
                    <a:pt x="8941" y="4515"/>
                    <a:pt x="8987" y="4511"/>
                    <a:pt x="8987" y="4511"/>
                  </a:cubicBezTo>
                  <a:cubicBezTo>
                    <a:pt x="7483" y="1714"/>
                    <a:pt x="4441" y="2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7" name="Google Shape;28057;p75"/>
            <p:cNvSpPr/>
            <p:nvPr/>
          </p:nvSpPr>
          <p:spPr>
            <a:xfrm rot="-1278855">
              <a:off x="6384442" y="1809277"/>
              <a:ext cx="173313" cy="65749"/>
            </a:xfrm>
            <a:custGeom>
              <a:avLst/>
              <a:gdLst/>
              <a:ahLst/>
              <a:cxnLst/>
              <a:rect l="l" t="t" r="r" b="b"/>
              <a:pathLst>
                <a:path w="7799" h="2959" extrusionOk="0">
                  <a:moveTo>
                    <a:pt x="7798" y="1"/>
                  </a:moveTo>
                  <a:lnTo>
                    <a:pt x="1" y="2868"/>
                  </a:lnTo>
                  <a:cubicBezTo>
                    <a:pt x="516" y="2930"/>
                    <a:pt x="1001" y="2959"/>
                    <a:pt x="1458" y="2959"/>
                  </a:cubicBezTo>
                  <a:cubicBezTo>
                    <a:pt x="6116" y="2959"/>
                    <a:pt x="7798" y="1"/>
                    <a:pt x="77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8" name="Google Shape;28058;p75"/>
            <p:cNvSpPr/>
            <p:nvPr/>
          </p:nvSpPr>
          <p:spPr>
            <a:xfrm rot="-1278855">
              <a:off x="6957409" y="1640662"/>
              <a:ext cx="87823" cy="153852"/>
            </a:xfrm>
            <a:custGeom>
              <a:avLst/>
              <a:gdLst/>
              <a:ahLst/>
              <a:cxnLst/>
              <a:rect l="l" t="t" r="r" b="b"/>
              <a:pathLst>
                <a:path w="3952" h="6924" extrusionOk="0">
                  <a:moveTo>
                    <a:pt x="3777" y="0"/>
                  </a:moveTo>
                  <a:cubicBezTo>
                    <a:pt x="1329" y="1784"/>
                    <a:pt x="0" y="4057"/>
                    <a:pt x="175" y="6924"/>
                  </a:cubicBezTo>
                  <a:cubicBezTo>
                    <a:pt x="3042" y="6085"/>
                    <a:pt x="3951" y="1539"/>
                    <a:pt x="3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9" name="Google Shape;28059;p75"/>
            <p:cNvSpPr/>
            <p:nvPr/>
          </p:nvSpPr>
          <p:spPr>
            <a:xfrm rot="-1278855">
              <a:off x="6320277" y="1650233"/>
              <a:ext cx="236247" cy="43107"/>
            </a:xfrm>
            <a:custGeom>
              <a:avLst/>
              <a:gdLst/>
              <a:ahLst/>
              <a:cxnLst/>
              <a:rect l="l" t="t" r="r" b="b"/>
              <a:pathLst>
                <a:path w="10631" h="1940" extrusionOk="0">
                  <a:moveTo>
                    <a:pt x="1" y="1"/>
                  </a:moveTo>
                  <a:lnTo>
                    <a:pt x="1" y="1"/>
                  </a:lnTo>
                  <a:cubicBezTo>
                    <a:pt x="2561" y="1471"/>
                    <a:pt x="4662" y="1940"/>
                    <a:pt x="6300" y="1940"/>
                  </a:cubicBezTo>
                  <a:cubicBezTo>
                    <a:pt x="9181" y="1940"/>
                    <a:pt x="10631" y="490"/>
                    <a:pt x="10631" y="490"/>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0" name="Google Shape;28060;p75"/>
            <p:cNvSpPr/>
            <p:nvPr/>
          </p:nvSpPr>
          <p:spPr>
            <a:xfrm rot="-1278855">
              <a:off x="6311564" y="1252436"/>
              <a:ext cx="178736" cy="236223"/>
            </a:xfrm>
            <a:custGeom>
              <a:avLst/>
              <a:gdLst/>
              <a:ahLst/>
              <a:cxnLst/>
              <a:rect l="l" t="t" r="r" b="b"/>
              <a:pathLst>
                <a:path w="8043" h="10631" extrusionOk="0">
                  <a:moveTo>
                    <a:pt x="0" y="0"/>
                  </a:moveTo>
                  <a:lnTo>
                    <a:pt x="0" y="0"/>
                  </a:lnTo>
                  <a:cubicBezTo>
                    <a:pt x="665" y="4896"/>
                    <a:pt x="5980" y="10106"/>
                    <a:pt x="8043" y="10630"/>
                  </a:cubicBezTo>
                  <a:cubicBezTo>
                    <a:pt x="7274" y="6049"/>
                    <a:pt x="4791" y="237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1" name="Google Shape;28061;p75"/>
            <p:cNvSpPr/>
            <p:nvPr/>
          </p:nvSpPr>
          <p:spPr>
            <a:xfrm rot="-1278855">
              <a:off x="6720603" y="1365018"/>
              <a:ext cx="78512" cy="211358"/>
            </a:xfrm>
            <a:custGeom>
              <a:avLst/>
              <a:gdLst/>
              <a:ahLst/>
              <a:cxnLst/>
              <a:rect l="l" t="t" r="r" b="b"/>
              <a:pathLst>
                <a:path w="3533" h="9512" extrusionOk="0">
                  <a:moveTo>
                    <a:pt x="1399" y="0"/>
                  </a:moveTo>
                  <a:lnTo>
                    <a:pt x="1399" y="0"/>
                  </a:lnTo>
                  <a:cubicBezTo>
                    <a:pt x="1" y="3742"/>
                    <a:pt x="3008" y="9511"/>
                    <a:pt x="3008" y="9511"/>
                  </a:cubicBezTo>
                  <a:cubicBezTo>
                    <a:pt x="3532" y="5770"/>
                    <a:pt x="3392" y="2378"/>
                    <a:pt x="1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2" name="Google Shape;28062;p75"/>
            <p:cNvSpPr/>
            <p:nvPr/>
          </p:nvSpPr>
          <p:spPr>
            <a:xfrm rot="-1278855">
              <a:off x="6711563" y="1160116"/>
              <a:ext cx="128224" cy="227668"/>
            </a:xfrm>
            <a:custGeom>
              <a:avLst/>
              <a:gdLst/>
              <a:ahLst/>
              <a:cxnLst/>
              <a:rect l="l" t="t" r="r" b="b"/>
              <a:pathLst>
                <a:path w="5770" h="10246" extrusionOk="0">
                  <a:moveTo>
                    <a:pt x="0" y="0"/>
                  </a:moveTo>
                  <a:lnTo>
                    <a:pt x="4021" y="10245"/>
                  </a:lnTo>
                  <a:cubicBezTo>
                    <a:pt x="4021" y="10245"/>
                    <a:pt x="5770" y="388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3" name="Google Shape;28063;p75"/>
            <p:cNvSpPr/>
            <p:nvPr/>
          </p:nvSpPr>
          <p:spPr>
            <a:xfrm rot="-1278855">
              <a:off x="6998984" y="1158397"/>
              <a:ext cx="88601" cy="254110"/>
            </a:xfrm>
            <a:custGeom>
              <a:avLst/>
              <a:gdLst/>
              <a:ahLst/>
              <a:cxnLst/>
              <a:rect l="l" t="t" r="r" b="b"/>
              <a:pathLst>
                <a:path w="3987" h="11436" extrusionOk="0">
                  <a:moveTo>
                    <a:pt x="2099" y="1"/>
                  </a:moveTo>
                  <a:cubicBezTo>
                    <a:pt x="1" y="5701"/>
                    <a:pt x="3043" y="11435"/>
                    <a:pt x="3043" y="11435"/>
                  </a:cubicBezTo>
                  <a:cubicBezTo>
                    <a:pt x="3567" y="7449"/>
                    <a:pt x="3987" y="3533"/>
                    <a:pt x="2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4" name="Google Shape;28064;p75"/>
            <p:cNvSpPr/>
            <p:nvPr/>
          </p:nvSpPr>
          <p:spPr>
            <a:xfrm rot="-1278855">
              <a:off x="7210348" y="1203164"/>
              <a:ext cx="124357" cy="206692"/>
            </a:xfrm>
            <a:custGeom>
              <a:avLst/>
              <a:gdLst/>
              <a:ahLst/>
              <a:cxnLst/>
              <a:rect l="l" t="t" r="r" b="b"/>
              <a:pathLst>
                <a:path w="5596" h="9302" extrusionOk="0">
                  <a:moveTo>
                    <a:pt x="1" y="1"/>
                  </a:moveTo>
                  <a:lnTo>
                    <a:pt x="1" y="1"/>
                  </a:lnTo>
                  <a:cubicBezTo>
                    <a:pt x="805" y="3637"/>
                    <a:pt x="2763" y="6889"/>
                    <a:pt x="5595" y="9302"/>
                  </a:cubicBezTo>
                  <a:cubicBezTo>
                    <a:pt x="5071" y="5700"/>
                    <a:pt x="3497" y="248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5" name="Google Shape;28065;p75"/>
            <p:cNvSpPr/>
            <p:nvPr/>
          </p:nvSpPr>
          <p:spPr>
            <a:xfrm rot="-1278855">
              <a:off x="7220131" y="885082"/>
              <a:ext cx="103357" cy="212914"/>
            </a:xfrm>
            <a:custGeom>
              <a:avLst/>
              <a:gdLst/>
              <a:ahLst/>
              <a:cxnLst/>
              <a:rect l="l" t="t" r="r" b="b"/>
              <a:pathLst>
                <a:path w="4651" h="9582" extrusionOk="0">
                  <a:moveTo>
                    <a:pt x="2798" y="0"/>
                  </a:moveTo>
                  <a:lnTo>
                    <a:pt x="0" y="9581"/>
                  </a:lnTo>
                  <a:cubicBezTo>
                    <a:pt x="4651" y="7169"/>
                    <a:pt x="2798" y="1"/>
                    <a:pt x="2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6" name="Google Shape;28066;p75"/>
            <p:cNvSpPr/>
            <p:nvPr/>
          </p:nvSpPr>
          <p:spPr>
            <a:xfrm rot="-1278855">
              <a:off x="6200317" y="2204050"/>
              <a:ext cx="177980" cy="139876"/>
            </a:xfrm>
            <a:custGeom>
              <a:avLst/>
              <a:gdLst/>
              <a:ahLst/>
              <a:cxnLst/>
              <a:rect l="l" t="t" r="r" b="b"/>
              <a:pathLst>
                <a:path w="8009" h="6295" extrusionOk="0">
                  <a:moveTo>
                    <a:pt x="8008" y="0"/>
                  </a:moveTo>
                  <a:lnTo>
                    <a:pt x="1" y="6294"/>
                  </a:lnTo>
                  <a:cubicBezTo>
                    <a:pt x="30" y="6294"/>
                    <a:pt x="59" y="6295"/>
                    <a:pt x="88" y="6295"/>
                  </a:cubicBezTo>
                  <a:cubicBezTo>
                    <a:pt x="5380" y="6295"/>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7" name="Google Shape;28067;p75"/>
            <p:cNvSpPr/>
            <p:nvPr/>
          </p:nvSpPr>
          <p:spPr>
            <a:xfrm rot="-1278855">
              <a:off x="6184651" y="1975401"/>
              <a:ext cx="177980" cy="106457"/>
            </a:xfrm>
            <a:custGeom>
              <a:avLst/>
              <a:gdLst/>
              <a:ahLst/>
              <a:cxnLst/>
              <a:rect l="l" t="t" r="r" b="b"/>
              <a:pathLst>
                <a:path w="8009" h="4791" extrusionOk="0">
                  <a:moveTo>
                    <a:pt x="8008" y="0"/>
                  </a:moveTo>
                  <a:lnTo>
                    <a:pt x="8008" y="0"/>
                  </a:lnTo>
                  <a:cubicBezTo>
                    <a:pt x="4511" y="280"/>
                    <a:pt x="1994" y="2133"/>
                    <a:pt x="1" y="4791"/>
                  </a:cubicBezTo>
                  <a:cubicBezTo>
                    <a:pt x="5595" y="3707"/>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8" name="Google Shape;28068;p75"/>
            <p:cNvSpPr/>
            <p:nvPr/>
          </p:nvSpPr>
          <p:spPr>
            <a:xfrm rot="-1278855">
              <a:off x="6234988" y="1733076"/>
              <a:ext cx="296070" cy="104346"/>
            </a:xfrm>
            <a:custGeom>
              <a:avLst/>
              <a:gdLst/>
              <a:ahLst/>
              <a:cxnLst/>
              <a:rect l="l" t="t" r="r" b="b"/>
              <a:pathLst>
                <a:path w="13323" h="4696" extrusionOk="0">
                  <a:moveTo>
                    <a:pt x="1230" y="0"/>
                  </a:moveTo>
                  <a:cubicBezTo>
                    <a:pt x="823" y="0"/>
                    <a:pt x="413" y="15"/>
                    <a:pt x="0" y="45"/>
                  </a:cubicBezTo>
                  <a:cubicBezTo>
                    <a:pt x="5490" y="4066"/>
                    <a:pt x="13322" y="4696"/>
                    <a:pt x="13322" y="4696"/>
                  </a:cubicBezTo>
                  <a:cubicBezTo>
                    <a:pt x="9582" y="1690"/>
                    <a:pt x="5578" y="0"/>
                    <a:pt x="123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9" name="Google Shape;28069;p75"/>
            <p:cNvSpPr/>
            <p:nvPr/>
          </p:nvSpPr>
          <p:spPr>
            <a:xfrm rot="-1278855">
              <a:off x="6744980" y="1700062"/>
              <a:ext cx="146891" cy="123566"/>
            </a:xfrm>
            <a:custGeom>
              <a:avLst/>
              <a:gdLst/>
              <a:ahLst/>
              <a:cxnLst/>
              <a:rect l="l" t="t" r="r" b="b"/>
              <a:pathLst>
                <a:path w="6610" h="5561" extrusionOk="0">
                  <a:moveTo>
                    <a:pt x="6609" y="1"/>
                  </a:moveTo>
                  <a:lnTo>
                    <a:pt x="6609" y="1"/>
                  </a:lnTo>
                  <a:cubicBezTo>
                    <a:pt x="3707" y="735"/>
                    <a:pt x="1504" y="2623"/>
                    <a:pt x="0" y="5561"/>
                  </a:cubicBezTo>
                  <a:cubicBezTo>
                    <a:pt x="4756" y="5246"/>
                    <a:pt x="6609" y="1"/>
                    <a:pt x="6609"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0" name="Google Shape;28070;p75"/>
            <p:cNvSpPr/>
            <p:nvPr/>
          </p:nvSpPr>
          <p:spPr>
            <a:xfrm rot="-1278855">
              <a:off x="7115796" y="1931309"/>
              <a:ext cx="174847" cy="107257"/>
            </a:xfrm>
            <a:custGeom>
              <a:avLst/>
              <a:gdLst/>
              <a:ahLst/>
              <a:cxnLst/>
              <a:rect l="l" t="t" r="r" b="b"/>
              <a:pathLst>
                <a:path w="7868" h="4827" extrusionOk="0">
                  <a:moveTo>
                    <a:pt x="7868" y="1"/>
                  </a:moveTo>
                  <a:lnTo>
                    <a:pt x="7868" y="1"/>
                  </a:lnTo>
                  <a:cubicBezTo>
                    <a:pt x="4301" y="420"/>
                    <a:pt x="1678" y="2029"/>
                    <a:pt x="0" y="4826"/>
                  </a:cubicBezTo>
                  <a:lnTo>
                    <a:pt x="0" y="4826"/>
                  </a:lnTo>
                  <a:cubicBezTo>
                    <a:pt x="4860" y="4197"/>
                    <a:pt x="7868" y="1"/>
                    <a:pt x="7868"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1" name="Google Shape;28071;p75"/>
            <p:cNvSpPr/>
            <p:nvPr/>
          </p:nvSpPr>
          <p:spPr>
            <a:xfrm rot="-1278855">
              <a:off x="6368247" y="1528550"/>
              <a:ext cx="159313" cy="123566"/>
            </a:xfrm>
            <a:custGeom>
              <a:avLst/>
              <a:gdLst/>
              <a:ahLst/>
              <a:cxnLst/>
              <a:rect l="l" t="t" r="r" b="b"/>
              <a:pathLst>
                <a:path w="7169" h="5561" extrusionOk="0">
                  <a:moveTo>
                    <a:pt x="1" y="0"/>
                  </a:moveTo>
                  <a:lnTo>
                    <a:pt x="1" y="0"/>
                  </a:lnTo>
                  <a:cubicBezTo>
                    <a:pt x="2343" y="3952"/>
                    <a:pt x="7169" y="5560"/>
                    <a:pt x="7169" y="5560"/>
                  </a:cubicBezTo>
                  <a:cubicBezTo>
                    <a:pt x="5875" y="2378"/>
                    <a:pt x="3532" y="455"/>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2" name="Google Shape;28072;p75"/>
            <p:cNvSpPr/>
            <p:nvPr/>
          </p:nvSpPr>
          <p:spPr>
            <a:xfrm rot="-1278855">
              <a:off x="6250365" y="1426827"/>
              <a:ext cx="272759" cy="73349"/>
            </a:xfrm>
            <a:custGeom>
              <a:avLst/>
              <a:gdLst/>
              <a:ahLst/>
              <a:cxnLst/>
              <a:rect l="l" t="t" r="r" b="b"/>
              <a:pathLst>
                <a:path w="12274" h="3301" extrusionOk="0">
                  <a:moveTo>
                    <a:pt x="4876" y="0"/>
                  </a:moveTo>
                  <a:cubicBezTo>
                    <a:pt x="2159" y="0"/>
                    <a:pt x="0" y="887"/>
                    <a:pt x="0" y="887"/>
                  </a:cubicBezTo>
                  <a:lnTo>
                    <a:pt x="12274" y="3300"/>
                  </a:lnTo>
                  <a:cubicBezTo>
                    <a:pt x="10109" y="692"/>
                    <a:pt x="7275" y="0"/>
                    <a:pt x="4876"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3" name="Google Shape;28073;p75"/>
            <p:cNvSpPr/>
            <p:nvPr/>
          </p:nvSpPr>
          <p:spPr>
            <a:xfrm rot="-1278855">
              <a:off x="6980858" y="1419844"/>
              <a:ext cx="149980" cy="79859"/>
            </a:xfrm>
            <a:custGeom>
              <a:avLst/>
              <a:gdLst/>
              <a:ahLst/>
              <a:cxnLst/>
              <a:rect l="l" t="t" r="r" b="b"/>
              <a:pathLst>
                <a:path w="6749" h="3594" extrusionOk="0">
                  <a:moveTo>
                    <a:pt x="6749" y="0"/>
                  </a:moveTo>
                  <a:lnTo>
                    <a:pt x="6749" y="0"/>
                  </a:lnTo>
                  <a:cubicBezTo>
                    <a:pt x="3812" y="210"/>
                    <a:pt x="1364" y="1154"/>
                    <a:pt x="0" y="3567"/>
                  </a:cubicBezTo>
                  <a:cubicBezTo>
                    <a:pt x="198" y="3585"/>
                    <a:pt x="392" y="3593"/>
                    <a:pt x="583" y="3593"/>
                  </a:cubicBezTo>
                  <a:cubicBezTo>
                    <a:pt x="4491" y="3593"/>
                    <a:pt x="6749" y="0"/>
                    <a:pt x="6749"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4" name="Google Shape;28074;p75"/>
            <p:cNvSpPr/>
            <p:nvPr/>
          </p:nvSpPr>
          <p:spPr>
            <a:xfrm rot="-1278855">
              <a:off x="6591403" y="1298085"/>
              <a:ext cx="235470" cy="123655"/>
            </a:xfrm>
            <a:custGeom>
              <a:avLst/>
              <a:gdLst/>
              <a:ahLst/>
              <a:cxnLst/>
              <a:rect l="l" t="t" r="r" b="b"/>
              <a:pathLst>
                <a:path w="10596" h="5565" extrusionOk="0">
                  <a:moveTo>
                    <a:pt x="760" y="0"/>
                  </a:moveTo>
                  <a:cubicBezTo>
                    <a:pt x="508" y="0"/>
                    <a:pt x="255" y="13"/>
                    <a:pt x="0" y="39"/>
                  </a:cubicBezTo>
                  <a:cubicBezTo>
                    <a:pt x="4406" y="5564"/>
                    <a:pt x="8148" y="5214"/>
                    <a:pt x="10595" y="5389"/>
                  </a:cubicBezTo>
                  <a:cubicBezTo>
                    <a:pt x="7467" y="2391"/>
                    <a:pt x="4217" y="0"/>
                    <a:pt x="76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5" name="Google Shape;28075;p75"/>
            <p:cNvSpPr/>
            <p:nvPr/>
          </p:nvSpPr>
          <p:spPr>
            <a:xfrm rot="-1278855">
              <a:off x="6705832" y="1050383"/>
              <a:ext cx="145335" cy="222224"/>
            </a:xfrm>
            <a:custGeom>
              <a:avLst/>
              <a:gdLst/>
              <a:ahLst/>
              <a:cxnLst/>
              <a:rect l="l" t="t" r="r" b="b"/>
              <a:pathLst>
                <a:path w="6540" h="10001" extrusionOk="0">
                  <a:moveTo>
                    <a:pt x="1" y="0"/>
                  </a:moveTo>
                  <a:lnTo>
                    <a:pt x="1" y="0"/>
                  </a:lnTo>
                  <a:cubicBezTo>
                    <a:pt x="385" y="4301"/>
                    <a:pt x="1889" y="7763"/>
                    <a:pt x="5036" y="10001"/>
                  </a:cubicBezTo>
                  <a:cubicBezTo>
                    <a:pt x="6539" y="6434"/>
                    <a:pt x="1" y="1"/>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6" name="Google Shape;28076;p75"/>
            <p:cNvSpPr/>
            <p:nvPr/>
          </p:nvSpPr>
          <p:spPr>
            <a:xfrm rot="-1278855">
              <a:off x="7329199" y="1174088"/>
              <a:ext cx="155424" cy="184161"/>
            </a:xfrm>
            <a:custGeom>
              <a:avLst/>
              <a:gdLst/>
              <a:ahLst/>
              <a:cxnLst/>
              <a:rect l="l" t="t" r="r" b="b"/>
              <a:pathLst>
                <a:path w="6994" h="8288" extrusionOk="0">
                  <a:moveTo>
                    <a:pt x="6994" y="1"/>
                  </a:moveTo>
                  <a:cubicBezTo>
                    <a:pt x="3357" y="1399"/>
                    <a:pt x="630" y="5805"/>
                    <a:pt x="0" y="8288"/>
                  </a:cubicBezTo>
                  <a:cubicBezTo>
                    <a:pt x="3602" y="6330"/>
                    <a:pt x="6155" y="3707"/>
                    <a:pt x="6994"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7" name="Google Shape;28077;p75"/>
            <p:cNvSpPr/>
            <p:nvPr/>
          </p:nvSpPr>
          <p:spPr>
            <a:xfrm rot="-1278855">
              <a:off x="7126106" y="922221"/>
              <a:ext cx="101046" cy="212914"/>
            </a:xfrm>
            <a:custGeom>
              <a:avLst/>
              <a:gdLst/>
              <a:ahLst/>
              <a:cxnLst/>
              <a:rect l="l" t="t" r="r" b="b"/>
              <a:pathLst>
                <a:path w="4547" h="9582" extrusionOk="0">
                  <a:moveTo>
                    <a:pt x="71" y="0"/>
                  </a:moveTo>
                  <a:lnTo>
                    <a:pt x="71" y="0"/>
                  </a:lnTo>
                  <a:cubicBezTo>
                    <a:pt x="1" y="3707"/>
                    <a:pt x="1644" y="7238"/>
                    <a:pt x="4546" y="9581"/>
                  </a:cubicBezTo>
                  <a:cubicBezTo>
                    <a:pt x="4442" y="5490"/>
                    <a:pt x="3358" y="2028"/>
                    <a:pt x="7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8" name="Google Shape;28078;p75"/>
            <p:cNvSpPr/>
            <p:nvPr/>
          </p:nvSpPr>
          <p:spPr>
            <a:xfrm rot="-1278855">
              <a:off x="7595922" y="1184467"/>
              <a:ext cx="573474" cy="2819651"/>
            </a:xfrm>
            <a:custGeom>
              <a:avLst/>
              <a:gdLst/>
              <a:ahLst/>
              <a:cxnLst/>
              <a:rect l="l" t="t" r="r" b="b"/>
              <a:pathLst>
                <a:path w="25806" h="126896" extrusionOk="0">
                  <a:moveTo>
                    <a:pt x="0" y="1"/>
                  </a:moveTo>
                  <a:lnTo>
                    <a:pt x="6259" y="20072"/>
                  </a:lnTo>
                  <a:lnTo>
                    <a:pt x="11189" y="38359"/>
                  </a:lnTo>
                  <a:lnTo>
                    <a:pt x="14791" y="57451"/>
                  </a:lnTo>
                  <a:lnTo>
                    <a:pt x="16120" y="74375"/>
                  </a:lnTo>
                  <a:lnTo>
                    <a:pt x="17763" y="95286"/>
                  </a:lnTo>
                  <a:lnTo>
                    <a:pt x="19721" y="114692"/>
                  </a:lnTo>
                  <a:lnTo>
                    <a:pt x="21050" y="126896"/>
                  </a:lnTo>
                  <a:lnTo>
                    <a:pt x="25806" y="126896"/>
                  </a:lnTo>
                  <a:lnTo>
                    <a:pt x="23358" y="114692"/>
                  </a:lnTo>
                  <a:lnTo>
                    <a:pt x="21225" y="95286"/>
                  </a:lnTo>
                  <a:lnTo>
                    <a:pt x="19232" y="74235"/>
                  </a:lnTo>
                  <a:lnTo>
                    <a:pt x="17938" y="57766"/>
                  </a:lnTo>
                  <a:lnTo>
                    <a:pt x="14302" y="37870"/>
                  </a:lnTo>
                  <a:lnTo>
                    <a:pt x="9196" y="19582"/>
                  </a:lnTo>
                  <a:lnTo>
                    <a:pt x="0"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9" name="Google Shape;28079;p75"/>
            <p:cNvSpPr/>
            <p:nvPr/>
          </p:nvSpPr>
          <p:spPr>
            <a:xfrm rot="-1278855">
              <a:off x="7389757" y="1727845"/>
              <a:ext cx="66067" cy="10888"/>
            </a:xfrm>
            <a:custGeom>
              <a:avLst/>
              <a:gdLst/>
              <a:ahLst/>
              <a:cxnLst/>
              <a:rect l="l" t="t" r="r" b="b"/>
              <a:pathLst>
                <a:path w="2973" h="490" fill="none" extrusionOk="0">
                  <a:moveTo>
                    <a:pt x="2972" y="0"/>
                  </a:moveTo>
                  <a:lnTo>
                    <a:pt x="0" y="49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0" name="Google Shape;28080;p75"/>
            <p:cNvSpPr/>
            <p:nvPr/>
          </p:nvSpPr>
          <p:spPr>
            <a:xfrm rot="-1278855">
              <a:off x="7640137" y="2065724"/>
              <a:ext cx="69179" cy="10910"/>
            </a:xfrm>
            <a:custGeom>
              <a:avLst/>
              <a:gdLst/>
              <a:ahLst/>
              <a:cxnLst/>
              <a:rect l="l" t="t" r="r" b="b"/>
              <a:pathLst>
                <a:path w="3113" h="491" fill="none" extrusionOk="0">
                  <a:moveTo>
                    <a:pt x="0" y="490"/>
                  </a:moveTo>
                  <a:lnTo>
                    <a:pt x="3113"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81" name="Google Shape;28081;p75"/>
          <p:cNvGrpSpPr/>
          <p:nvPr/>
        </p:nvGrpSpPr>
        <p:grpSpPr>
          <a:xfrm>
            <a:off x="7545012" y="-4306"/>
            <a:ext cx="465189" cy="613083"/>
            <a:chOff x="7545012" y="-4306"/>
            <a:chExt cx="465189" cy="613083"/>
          </a:xfrm>
        </p:grpSpPr>
        <p:sp>
          <p:nvSpPr>
            <p:cNvPr id="28082" name="Google Shape;28082;p75"/>
            <p:cNvSpPr/>
            <p:nvPr/>
          </p:nvSpPr>
          <p:spPr>
            <a:xfrm flipH="1">
              <a:off x="7706231" y="515045"/>
              <a:ext cx="141806" cy="93732"/>
            </a:xfrm>
            <a:custGeom>
              <a:avLst/>
              <a:gdLst/>
              <a:ahLst/>
              <a:cxnLst/>
              <a:rect l="l" t="t" r="r" b="b"/>
              <a:pathLst>
                <a:path w="5106" h="3375" extrusionOk="0">
                  <a:moveTo>
                    <a:pt x="1" y="0"/>
                  </a:moveTo>
                  <a:lnTo>
                    <a:pt x="1" y="3112"/>
                  </a:lnTo>
                  <a:cubicBezTo>
                    <a:pt x="840" y="3287"/>
                    <a:pt x="1697" y="3375"/>
                    <a:pt x="2553" y="3375"/>
                  </a:cubicBezTo>
                  <a:cubicBezTo>
                    <a:pt x="3410" y="3375"/>
                    <a:pt x="4267" y="3287"/>
                    <a:pt x="5106" y="3112"/>
                  </a:cubicBezTo>
                  <a:lnTo>
                    <a:pt x="51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3" name="Google Shape;28083;p75"/>
            <p:cNvSpPr/>
            <p:nvPr/>
          </p:nvSpPr>
          <p:spPr>
            <a:xfrm flipH="1">
              <a:off x="7545012" y="153780"/>
              <a:ext cx="465189" cy="380705"/>
            </a:xfrm>
            <a:custGeom>
              <a:avLst/>
              <a:gdLst/>
              <a:ahLst/>
              <a:cxnLst/>
              <a:rect l="l" t="t" r="r" b="b"/>
              <a:pathLst>
                <a:path w="16750" h="13708" extrusionOk="0">
                  <a:moveTo>
                    <a:pt x="8392" y="1"/>
                  </a:moveTo>
                  <a:cubicBezTo>
                    <a:pt x="3742" y="1"/>
                    <a:pt x="0" y="3078"/>
                    <a:pt x="0" y="6854"/>
                  </a:cubicBezTo>
                  <a:cubicBezTo>
                    <a:pt x="0" y="10631"/>
                    <a:pt x="3742" y="13708"/>
                    <a:pt x="8392" y="13708"/>
                  </a:cubicBezTo>
                  <a:cubicBezTo>
                    <a:pt x="13008" y="13708"/>
                    <a:pt x="16750" y="10631"/>
                    <a:pt x="16750" y="6854"/>
                  </a:cubicBezTo>
                  <a:cubicBezTo>
                    <a:pt x="16750" y="3078"/>
                    <a:pt x="13008" y="1"/>
                    <a:pt x="8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4" name="Google Shape;28084;p75"/>
            <p:cNvSpPr/>
            <p:nvPr/>
          </p:nvSpPr>
          <p:spPr>
            <a:xfrm flipH="1">
              <a:off x="7604250" y="153780"/>
              <a:ext cx="346712" cy="380705"/>
            </a:xfrm>
            <a:custGeom>
              <a:avLst/>
              <a:gdLst/>
              <a:ahLst/>
              <a:cxnLst/>
              <a:rect l="l" t="t" r="r" b="b"/>
              <a:pathLst>
                <a:path w="12484" h="13708" fill="none" extrusionOk="0">
                  <a:moveTo>
                    <a:pt x="12484" y="6854"/>
                  </a:moveTo>
                  <a:cubicBezTo>
                    <a:pt x="12484" y="10631"/>
                    <a:pt x="9686" y="13708"/>
                    <a:pt x="6259" y="13708"/>
                  </a:cubicBezTo>
                  <a:cubicBezTo>
                    <a:pt x="2798" y="13708"/>
                    <a:pt x="0" y="10631"/>
                    <a:pt x="0" y="6854"/>
                  </a:cubicBezTo>
                  <a:cubicBezTo>
                    <a:pt x="0" y="3078"/>
                    <a:pt x="2798" y="1"/>
                    <a:pt x="6259" y="1"/>
                  </a:cubicBezTo>
                  <a:cubicBezTo>
                    <a:pt x="9686" y="1"/>
                    <a:pt x="12484" y="3078"/>
                    <a:pt x="12484" y="6854"/>
                  </a:cubicBezTo>
                  <a:close/>
                </a:path>
              </a:pathLst>
            </a:custGeom>
            <a:noFill/>
            <a:ln w="113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5" name="Google Shape;28085;p75"/>
            <p:cNvSpPr/>
            <p:nvPr/>
          </p:nvSpPr>
          <p:spPr>
            <a:xfrm flipH="1">
              <a:off x="7683874" y="153780"/>
              <a:ext cx="186492" cy="380705"/>
            </a:xfrm>
            <a:custGeom>
              <a:avLst/>
              <a:gdLst/>
              <a:ahLst/>
              <a:cxnLst/>
              <a:rect l="l" t="t" r="r" b="b"/>
              <a:pathLst>
                <a:path w="6715" h="13708" fill="none" extrusionOk="0">
                  <a:moveTo>
                    <a:pt x="6714" y="6854"/>
                  </a:moveTo>
                  <a:cubicBezTo>
                    <a:pt x="6714" y="10631"/>
                    <a:pt x="5211" y="13708"/>
                    <a:pt x="3357" y="13708"/>
                  </a:cubicBezTo>
                  <a:cubicBezTo>
                    <a:pt x="1504" y="13708"/>
                    <a:pt x="1" y="10666"/>
                    <a:pt x="1" y="6854"/>
                  </a:cubicBezTo>
                  <a:cubicBezTo>
                    <a:pt x="1" y="3043"/>
                    <a:pt x="1504" y="1"/>
                    <a:pt x="3357" y="1"/>
                  </a:cubicBezTo>
                  <a:cubicBezTo>
                    <a:pt x="5211" y="1"/>
                    <a:pt x="6714" y="3078"/>
                    <a:pt x="6714" y="6854"/>
                  </a:cubicBezTo>
                  <a:close/>
                </a:path>
              </a:pathLst>
            </a:custGeom>
            <a:noFill/>
            <a:ln w="113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086" name="Google Shape;28086;p75"/>
            <p:cNvCxnSpPr/>
            <p:nvPr/>
          </p:nvCxnSpPr>
          <p:spPr>
            <a:xfrm rot="10800000">
              <a:off x="7777620" y="-4306"/>
              <a:ext cx="0" cy="158100"/>
            </a:xfrm>
            <a:prstGeom prst="straightConnector1">
              <a:avLst/>
            </a:prstGeom>
            <a:noFill/>
            <a:ln w="9525" cap="flat" cmpd="sng">
              <a:solidFill>
                <a:schemeClr val="lt2"/>
              </a:solidFill>
              <a:prstDash val="solid"/>
              <a:round/>
              <a:headEnd type="none" w="med" len="med"/>
              <a:tailEnd type="none" w="med" len="med"/>
            </a:ln>
          </p:spPr>
        </p:cxnSp>
      </p:grpSp>
      <p:sp>
        <p:nvSpPr>
          <p:cNvPr id="16" name="TextBox 105">
            <a:extLst>
              <a:ext uri="{FF2B5EF4-FFF2-40B4-BE49-F238E27FC236}">
                <a16:creationId xmlns:a16="http://schemas.microsoft.com/office/drawing/2014/main" xmlns="" id="{F015B933-5BF9-A2AB-6DBE-927DB5E094BB}"/>
              </a:ext>
            </a:extLst>
          </p:cNvPr>
          <p:cNvSpPr txBox="1"/>
          <p:nvPr/>
        </p:nvSpPr>
        <p:spPr>
          <a:xfrm>
            <a:off x="2862445" y="-6438"/>
            <a:ext cx="3362251"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4</a:t>
            </a:r>
          </a:p>
        </p:txBody>
      </p:sp>
      <p:sp>
        <p:nvSpPr>
          <p:cNvPr id="17" name="TextBox 16">
            <a:extLst>
              <a:ext uri="{FF2B5EF4-FFF2-40B4-BE49-F238E27FC236}">
                <a16:creationId xmlns:a16="http://schemas.microsoft.com/office/drawing/2014/main" xmlns="" id="{6CF46F37-7B9D-4D2F-C106-0D3B17F410E6}"/>
              </a:ext>
            </a:extLst>
          </p:cNvPr>
          <p:cNvSpPr txBox="1"/>
          <p:nvPr/>
        </p:nvSpPr>
        <p:spPr>
          <a:xfrm>
            <a:off x="460756" y="551809"/>
            <a:ext cx="8310318" cy="400110"/>
          </a:xfrm>
          <a:prstGeom prst="rect">
            <a:avLst/>
          </a:prstGeom>
          <a:solidFill>
            <a:schemeClr val="bg1">
              <a:lumMod val="90000"/>
            </a:schemeClr>
          </a:solidFill>
        </p:spPr>
        <p:txBody>
          <a:bodyPr wrap="square">
            <a:spAutoFit/>
          </a:bodyPr>
          <a:lstStyle/>
          <a:p>
            <a:pPr algn="ctr"/>
            <a:r>
              <a:rPr lang="vi-VN" sz="2000" b="1" dirty="0">
                <a:solidFill>
                  <a:schemeClr val="tx2"/>
                </a:solidFill>
              </a:rPr>
              <a:t>Em hãy đọc tình huống</a:t>
            </a:r>
            <a:r>
              <a:rPr lang="en-US" sz="2000" b="1" dirty="0">
                <a:solidFill>
                  <a:schemeClr val="tx2"/>
                </a:solidFill>
              </a:rPr>
              <a:t> 1</a:t>
            </a:r>
            <a:r>
              <a:rPr lang="vi-VN" sz="2000" b="1" dirty="0">
                <a:solidFill>
                  <a:schemeClr val="tx2"/>
                </a:solidFill>
              </a:rPr>
              <a:t> </a:t>
            </a:r>
            <a:r>
              <a:rPr lang="en-US" sz="2000" b="1" dirty="0" err="1">
                <a:solidFill>
                  <a:schemeClr val="tx2"/>
                </a:solidFill>
              </a:rPr>
              <a:t>trong</a:t>
            </a:r>
            <a:r>
              <a:rPr lang="en-US" sz="2000" b="1" dirty="0">
                <a:solidFill>
                  <a:schemeClr val="tx2"/>
                </a:solidFill>
              </a:rPr>
              <a:t> SGK tr. 15</a:t>
            </a:r>
            <a:r>
              <a:rPr lang="vi-VN" sz="2000" b="1" dirty="0">
                <a:solidFill>
                  <a:schemeClr val="tx2"/>
                </a:solidFill>
              </a:rPr>
              <a:t> và trả lời câu hỏi </a:t>
            </a:r>
            <a:endParaRPr lang="en-US" sz="2000" b="1" dirty="0">
              <a:solidFill>
                <a:schemeClr val="tx2"/>
              </a:solidFill>
            </a:endParaRPr>
          </a:p>
        </p:txBody>
      </p:sp>
      <p:sp>
        <p:nvSpPr>
          <p:cNvPr id="21" name="TextBox 20">
            <a:extLst>
              <a:ext uri="{FF2B5EF4-FFF2-40B4-BE49-F238E27FC236}">
                <a16:creationId xmlns:a16="http://schemas.microsoft.com/office/drawing/2014/main" xmlns="" id="{B3FC7074-F0F6-6923-9625-F23B362F0720}"/>
              </a:ext>
            </a:extLst>
          </p:cNvPr>
          <p:cNvSpPr txBox="1"/>
          <p:nvPr/>
        </p:nvSpPr>
        <p:spPr>
          <a:xfrm>
            <a:off x="28172" y="843251"/>
            <a:ext cx="9051662" cy="4581828"/>
          </a:xfrm>
          <a:prstGeom prst="rect">
            <a:avLst/>
          </a:prstGeom>
          <a:noFill/>
        </p:spPr>
        <p:txBody>
          <a:bodyPr wrap="square">
            <a:spAutoFit/>
          </a:bodyPr>
          <a:lstStyle/>
          <a:p>
            <a:pPr algn="just">
              <a:lnSpc>
                <a:spcPct val="150000"/>
              </a:lnSpc>
            </a:pPr>
            <a:r>
              <a:rPr lang="en-US" sz="2400" b="1" dirty="0"/>
              <a:t>N</a:t>
            </a:r>
            <a:r>
              <a:rPr lang="vi-VN" sz="2400" b="1" dirty="0"/>
              <a:t>hận xét về quyết định từ chối nhận người</a:t>
            </a:r>
            <a:r>
              <a:rPr lang="en-US" sz="2400" b="1" dirty="0"/>
              <a:t> </a:t>
            </a:r>
            <a:r>
              <a:rPr lang="en-US" sz="2400" b="1" dirty="0" err="1"/>
              <a:t>châu</a:t>
            </a:r>
            <a:r>
              <a:rPr lang="en-US" sz="2400" b="1" dirty="0"/>
              <a:t> Á </a:t>
            </a:r>
            <a:r>
              <a:rPr lang="en-US" sz="2400" b="1" dirty="0" err="1"/>
              <a:t>vào</a:t>
            </a:r>
            <a:r>
              <a:rPr lang="en-US" sz="2400" b="1" dirty="0"/>
              <a:t> </a:t>
            </a:r>
            <a:r>
              <a:rPr lang="en-US" sz="2400" b="1" dirty="0" err="1"/>
              <a:t>làm</a:t>
            </a:r>
            <a:r>
              <a:rPr lang="en-US" sz="2400" b="1" dirty="0"/>
              <a:t> </a:t>
            </a:r>
            <a:r>
              <a:rPr lang="en-US" sz="2400" b="1" dirty="0" err="1"/>
              <a:t>việc</a:t>
            </a:r>
            <a:r>
              <a:rPr lang="vi-VN" sz="2400" b="1" dirty="0"/>
              <a:t> của Công ti A</a:t>
            </a:r>
            <a:r>
              <a:rPr lang="en-US" sz="2400" b="1" dirty="0"/>
              <a:t> </a:t>
            </a:r>
            <a:r>
              <a:rPr lang="en-US" sz="2400" b="1" dirty="0" err="1"/>
              <a:t>là</a:t>
            </a:r>
            <a:r>
              <a:rPr lang="en-US" sz="2400" b="1" dirty="0"/>
              <a:t> </a:t>
            </a:r>
            <a:r>
              <a:rPr lang="en-US" sz="2400" b="1" dirty="0" err="1"/>
              <a:t>hành</a:t>
            </a:r>
            <a:r>
              <a:rPr lang="en-US" sz="2400" b="1" dirty="0"/>
              <a:t> </a:t>
            </a:r>
            <a:r>
              <a:rPr lang="en-US" sz="2400" b="1" dirty="0" err="1"/>
              <a:t>động</a:t>
            </a:r>
            <a:r>
              <a:rPr lang="en-US" sz="2400" b="1" dirty="0"/>
              <a:t> </a:t>
            </a:r>
            <a:r>
              <a:rPr lang="en-US" sz="2400" b="1" dirty="0" err="1"/>
              <a:t>không</a:t>
            </a:r>
            <a:r>
              <a:rPr lang="en-US" sz="2400" b="1" dirty="0"/>
              <a:t> </a:t>
            </a:r>
            <a:r>
              <a:rPr lang="en-US" sz="2400" b="1" dirty="0" err="1"/>
              <a:t>đúng</a:t>
            </a:r>
            <a:r>
              <a:rPr lang="en-US" sz="2400" b="1" dirty="0"/>
              <a:t>, </a:t>
            </a:r>
            <a:r>
              <a:rPr lang="en-US" sz="2400" b="1" dirty="0" err="1"/>
              <a:t>thể</a:t>
            </a:r>
            <a:r>
              <a:rPr lang="en-US" sz="2400" b="1" dirty="0"/>
              <a:t> </a:t>
            </a:r>
            <a:r>
              <a:rPr lang="en-US" sz="2400" b="1" dirty="0" err="1"/>
              <a:t>hiện</a:t>
            </a:r>
            <a:r>
              <a:rPr lang="en-US" sz="2400" b="1" dirty="0"/>
              <a:t> </a:t>
            </a:r>
            <a:r>
              <a:rPr lang="en-US" sz="2400" b="1" dirty="0" err="1"/>
              <a:t>sự</a:t>
            </a:r>
            <a:r>
              <a:rPr lang="en-US" sz="2400" b="1" dirty="0"/>
              <a:t> </a:t>
            </a:r>
            <a:r>
              <a:rPr lang="en-US" sz="2400" b="1" dirty="0" err="1"/>
              <a:t>phân</a:t>
            </a:r>
            <a:r>
              <a:rPr lang="en-US" sz="2400" b="1" dirty="0"/>
              <a:t> </a:t>
            </a:r>
            <a:r>
              <a:rPr lang="en-US" sz="2400" b="1" dirty="0" err="1"/>
              <a:t>biệt</a:t>
            </a:r>
            <a:r>
              <a:rPr lang="en-US" sz="2400" b="1" dirty="0"/>
              <a:t> </a:t>
            </a:r>
            <a:r>
              <a:rPr lang="en-US" sz="2400" b="1" dirty="0" err="1"/>
              <a:t>chủng</a:t>
            </a:r>
            <a:r>
              <a:rPr lang="en-US" sz="2400" b="1" dirty="0"/>
              <a:t> </a:t>
            </a:r>
            <a:r>
              <a:rPr lang="en-US" sz="2400" b="1" dirty="0" err="1"/>
              <a:t>tộc</a:t>
            </a:r>
            <a:r>
              <a:rPr lang="en-US" sz="2400" b="1" dirty="0"/>
              <a:t> </a:t>
            </a:r>
            <a:r>
              <a:rPr lang="en-US" sz="2400" b="1" dirty="0" err="1"/>
              <a:t>và</a:t>
            </a:r>
            <a:r>
              <a:rPr lang="en-US" sz="2400" b="1" dirty="0"/>
              <a:t> </a:t>
            </a:r>
            <a:r>
              <a:rPr lang="en-US" sz="2400" b="1" dirty="0" err="1"/>
              <a:t>văn</a:t>
            </a:r>
            <a:r>
              <a:rPr lang="en-US" sz="2400" b="1" dirty="0"/>
              <a:t> </a:t>
            </a:r>
            <a:r>
              <a:rPr lang="en-US" sz="2400" b="1" dirty="0" err="1"/>
              <a:t>hóa</a:t>
            </a:r>
            <a:r>
              <a:rPr lang="en-US" sz="2400" b="1" dirty="0"/>
              <a:t>.</a:t>
            </a:r>
          </a:p>
          <a:p>
            <a:pPr marL="285750" indent="-285750" algn="just">
              <a:lnSpc>
                <a:spcPct val="150000"/>
              </a:lnSpc>
              <a:buFont typeface="Wingdings" panose="05000000000000000000" pitchFamily="2" charset="2"/>
              <a:buChar char="v"/>
            </a:pPr>
            <a:r>
              <a:rPr lang="vi-VN" sz="2400" b="1" dirty="0"/>
              <a:t>Nếu là anh B, em sẽ</a:t>
            </a:r>
            <a:r>
              <a:rPr lang="en-US" sz="2400" b="1" dirty="0"/>
              <a:t>:</a:t>
            </a:r>
          </a:p>
          <a:p>
            <a:pPr marL="342900" indent="-342900" algn="just">
              <a:lnSpc>
                <a:spcPct val="150000"/>
              </a:lnSpc>
              <a:buFontTx/>
              <a:buChar char="-"/>
            </a:pPr>
            <a:r>
              <a:rPr lang="en-US" sz="2400" b="1" dirty="0" err="1"/>
              <a:t>Viết</a:t>
            </a:r>
            <a:r>
              <a:rPr lang="en-US" sz="2400" b="1" dirty="0"/>
              <a:t> </a:t>
            </a:r>
            <a:r>
              <a:rPr lang="en-US" sz="2400" b="1" dirty="0" err="1"/>
              <a:t>thư</a:t>
            </a:r>
            <a:r>
              <a:rPr lang="en-US" sz="2400" b="1" dirty="0"/>
              <a:t>, </a:t>
            </a:r>
            <a:r>
              <a:rPr lang="en-US" sz="2400" b="1" dirty="0" err="1"/>
              <a:t>emai</a:t>
            </a:r>
            <a:r>
              <a:rPr lang="en-US" sz="2400" b="1" dirty="0"/>
              <a:t> </a:t>
            </a:r>
            <a:r>
              <a:rPr lang="en-US" sz="2400" b="1" dirty="0" err="1"/>
              <a:t>gởi</a:t>
            </a:r>
            <a:r>
              <a:rPr lang="en-US" sz="2400" b="1" dirty="0"/>
              <a:t> </a:t>
            </a:r>
            <a:r>
              <a:rPr lang="en-US" sz="2400" b="1" dirty="0" err="1"/>
              <a:t>tới</a:t>
            </a:r>
            <a:r>
              <a:rPr lang="en-US" sz="2400" b="1" dirty="0"/>
              <a:t> </a:t>
            </a:r>
            <a:r>
              <a:rPr lang="en-US" sz="2400" b="1" dirty="0" err="1"/>
              <a:t>bộ</a:t>
            </a:r>
            <a:r>
              <a:rPr lang="en-US" sz="2400" b="1" dirty="0"/>
              <a:t> </a:t>
            </a:r>
            <a:r>
              <a:rPr lang="en-US" sz="2400" b="1" dirty="0" err="1"/>
              <a:t>phận</a:t>
            </a:r>
            <a:r>
              <a:rPr lang="en-US" sz="2400" b="1" dirty="0"/>
              <a:t> </a:t>
            </a:r>
            <a:r>
              <a:rPr lang="en-US" sz="2400" b="1" dirty="0" err="1"/>
              <a:t>tuyển</a:t>
            </a:r>
            <a:r>
              <a:rPr lang="en-US" sz="2400" b="1" dirty="0"/>
              <a:t> </a:t>
            </a:r>
            <a:r>
              <a:rPr lang="en-US" sz="2400" b="1" dirty="0" err="1"/>
              <a:t>dụng</a:t>
            </a:r>
            <a:r>
              <a:rPr lang="en-US" sz="2400" b="1" dirty="0"/>
              <a:t> </a:t>
            </a:r>
            <a:r>
              <a:rPr lang="en-US" sz="2400" b="1" dirty="0" err="1"/>
              <a:t>để</a:t>
            </a:r>
            <a:r>
              <a:rPr lang="en-US" sz="2400" b="1" dirty="0"/>
              <a:t> </a:t>
            </a:r>
            <a:r>
              <a:rPr lang="en-US" sz="2400" b="1" dirty="0" err="1"/>
              <a:t>bày</a:t>
            </a:r>
            <a:r>
              <a:rPr lang="en-US" sz="2400" b="1" dirty="0"/>
              <a:t> </a:t>
            </a:r>
            <a:r>
              <a:rPr lang="en-US" sz="2400" b="1" dirty="0" err="1"/>
              <a:t>tỏ</a:t>
            </a:r>
            <a:r>
              <a:rPr lang="en-US" sz="2400" b="1" dirty="0"/>
              <a:t> </a:t>
            </a:r>
            <a:r>
              <a:rPr lang="en-US" sz="2400" b="1" dirty="0" err="1"/>
              <a:t>quan</a:t>
            </a:r>
            <a:r>
              <a:rPr lang="en-US" sz="2400" b="1" dirty="0"/>
              <a:t> </a:t>
            </a:r>
            <a:r>
              <a:rPr lang="en-US" sz="2400" b="1" dirty="0" err="1"/>
              <a:t>điểm</a:t>
            </a:r>
            <a:r>
              <a:rPr lang="en-US" sz="2400" b="1" dirty="0"/>
              <a:t> </a:t>
            </a:r>
            <a:r>
              <a:rPr lang="en-US" sz="2400" b="1" dirty="0" err="1"/>
              <a:t>bản</a:t>
            </a:r>
            <a:r>
              <a:rPr lang="en-US" sz="2400" b="1" dirty="0"/>
              <a:t> </a:t>
            </a:r>
            <a:r>
              <a:rPr lang="en-US" sz="2400" b="1" dirty="0" err="1"/>
              <a:t>thân</a:t>
            </a:r>
            <a:r>
              <a:rPr lang="en-US" sz="2400" b="1" dirty="0"/>
              <a:t> </a:t>
            </a:r>
            <a:r>
              <a:rPr lang="en-US" sz="2400" b="1" dirty="0" err="1"/>
              <a:t>về</a:t>
            </a:r>
            <a:r>
              <a:rPr lang="en-US" sz="2400" b="1" dirty="0"/>
              <a:t> </a:t>
            </a:r>
            <a:r>
              <a:rPr lang="en-US" sz="2400" b="1" dirty="0" err="1"/>
              <a:t>hành</a:t>
            </a:r>
            <a:r>
              <a:rPr lang="en-US" sz="2400" b="1" dirty="0"/>
              <a:t> </a:t>
            </a:r>
            <a:r>
              <a:rPr lang="en-US" sz="2400" b="1" dirty="0" err="1"/>
              <a:t>động</a:t>
            </a:r>
            <a:r>
              <a:rPr lang="en-US" sz="2400" b="1" dirty="0"/>
              <a:t> </a:t>
            </a:r>
            <a:r>
              <a:rPr lang="en-US" sz="2400" b="1" dirty="0" err="1"/>
              <a:t>phân</a:t>
            </a:r>
            <a:r>
              <a:rPr lang="en-US" sz="2400" b="1" dirty="0"/>
              <a:t> </a:t>
            </a:r>
            <a:r>
              <a:rPr lang="en-US" sz="2400" b="1" dirty="0" err="1"/>
              <a:t>biệt</a:t>
            </a:r>
            <a:r>
              <a:rPr lang="en-US" sz="2400" b="1" dirty="0"/>
              <a:t> </a:t>
            </a:r>
            <a:r>
              <a:rPr lang="en-US" sz="2400" b="1" dirty="0" err="1"/>
              <a:t>đối</a:t>
            </a:r>
            <a:r>
              <a:rPr lang="en-US" sz="2400" b="1" dirty="0"/>
              <a:t> </a:t>
            </a:r>
            <a:r>
              <a:rPr lang="en-US" sz="2400" b="1" dirty="0" err="1"/>
              <a:t>xử</a:t>
            </a:r>
            <a:r>
              <a:rPr lang="en-US" sz="2400" b="1" dirty="0"/>
              <a:t> </a:t>
            </a:r>
            <a:r>
              <a:rPr lang="en-US" sz="2400" b="1" dirty="0" err="1"/>
              <a:t>của</a:t>
            </a:r>
            <a:r>
              <a:rPr lang="en-US" sz="2400" b="1" dirty="0"/>
              <a:t> </a:t>
            </a:r>
            <a:r>
              <a:rPr lang="en-US" sz="2400" b="1" dirty="0" err="1"/>
              <a:t>công</a:t>
            </a:r>
            <a:r>
              <a:rPr lang="en-US" sz="2400" b="1" dirty="0"/>
              <a:t> ty.</a:t>
            </a:r>
          </a:p>
          <a:p>
            <a:pPr marL="342900" indent="-342900" algn="just">
              <a:lnSpc>
                <a:spcPct val="150000"/>
              </a:lnSpc>
              <a:buFontTx/>
              <a:buChar char="-"/>
            </a:pPr>
            <a:r>
              <a:rPr lang="en-US" sz="2400" b="1" dirty="0" err="1"/>
              <a:t>Chứng</a:t>
            </a:r>
            <a:r>
              <a:rPr lang="en-US" sz="2400" b="1" dirty="0"/>
              <a:t> </a:t>
            </a:r>
            <a:r>
              <a:rPr lang="en-US" sz="2400" b="1" dirty="0" err="1"/>
              <a:t>minh</a:t>
            </a:r>
            <a:r>
              <a:rPr lang="en-US" sz="2400" b="1" dirty="0"/>
              <a:t> </a:t>
            </a:r>
            <a:r>
              <a:rPr lang="en-US" sz="2400" b="1" dirty="0" err="1"/>
              <a:t>năng</a:t>
            </a:r>
            <a:r>
              <a:rPr lang="en-US" sz="2400" b="1" dirty="0"/>
              <a:t> </a:t>
            </a:r>
            <a:r>
              <a:rPr lang="en-US" sz="2400" b="1" dirty="0" err="1"/>
              <a:t>lực</a:t>
            </a:r>
            <a:r>
              <a:rPr lang="en-US" sz="2400" b="1" dirty="0"/>
              <a:t> </a:t>
            </a:r>
            <a:r>
              <a:rPr lang="en-US" sz="2400" b="1" dirty="0" err="1"/>
              <a:t>của</a:t>
            </a:r>
            <a:r>
              <a:rPr lang="en-US" sz="2400" b="1" dirty="0"/>
              <a:t> </a:t>
            </a:r>
            <a:r>
              <a:rPr lang="en-US" sz="2400" b="1" dirty="0" err="1"/>
              <a:t>bản</a:t>
            </a:r>
            <a:r>
              <a:rPr lang="en-US" sz="2400" b="1" dirty="0"/>
              <a:t> </a:t>
            </a:r>
            <a:r>
              <a:rPr lang="en-US" sz="2400" b="1" dirty="0" err="1"/>
              <a:t>thân</a:t>
            </a:r>
            <a:r>
              <a:rPr lang="en-US" sz="2400" b="1" dirty="0"/>
              <a:t> </a:t>
            </a:r>
            <a:r>
              <a:rPr lang="en-US" sz="2400" b="1" dirty="0" err="1"/>
              <a:t>thông</a:t>
            </a:r>
            <a:r>
              <a:rPr lang="en-US" sz="2400" b="1" dirty="0"/>
              <a:t> qua </a:t>
            </a:r>
            <a:r>
              <a:rPr lang="en-US" sz="2400" b="1" dirty="0" err="1"/>
              <a:t>những</a:t>
            </a:r>
            <a:r>
              <a:rPr lang="en-US" sz="2400" b="1" dirty="0"/>
              <a:t> </a:t>
            </a:r>
            <a:r>
              <a:rPr lang="en-US" sz="2400" b="1" dirty="0" err="1"/>
              <a:t>hành</a:t>
            </a:r>
            <a:r>
              <a:rPr lang="en-US" sz="2400" b="1" dirty="0"/>
              <a:t> </a:t>
            </a:r>
            <a:r>
              <a:rPr lang="en-US" sz="2400" b="1" dirty="0" err="1"/>
              <a:t>động</a:t>
            </a:r>
            <a:r>
              <a:rPr lang="en-US" sz="2400" b="1" dirty="0"/>
              <a:t> </a:t>
            </a:r>
            <a:r>
              <a:rPr lang="en-US" sz="2400" b="1" dirty="0" err="1"/>
              <a:t>phù</a:t>
            </a:r>
            <a:r>
              <a:rPr lang="en-US" sz="2400" b="1" dirty="0"/>
              <a:t> </a:t>
            </a:r>
            <a:r>
              <a:rPr lang="en-US" sz="2400" b="1" dirty="0" err="1"/>
              <a:t>hợp</a:t>
            </a:r>
            <a:r>
              <a:rPr lang="en-US" sz="2400" b="1" dirty="0"/>
              <a:t>.</a:t>
            </a:r>
            <a:r>
              <a:rPr lang="vi-VN" sz="2400" b="1" dirty="0"/>
              <a:t> </a:t>
            </a:r>
            <a:endParaRPr lang="en-US" sz="2400" b="1" dirty="0"/>
          </a:p>
        </p:txBody>
      </p:sp>
    </p:spTree>
    <p:extLst>
      <p:ext uri="{BB962C8B-B14F-4D97-AF65-F5344CB8AC3E}">
        <p14:creationId xmlns:p14="http://schemas.microsoft.com/office/powerpoint/2010/main" val="245386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9DE1681E-DAB1-2D77-6D99-BFD7261FA72A}"/>
              </a:ext>
            </a:extLst>
          </p:cNvPr>
          <p:cNvSpPr txBox="1"/>
          <p:nvPr/>
        </p:nvSpPr>
        <p:spPr>
          <a:xfrm>
            <a:off x="190501" y="585188"/>
            <a:ext cx="5468285" cy="2949525"/>
          </a:xfrm>
          <a:prstGeom prst="rect">
            <a:avLst/>
          </a:prstGeom>
          <a:solidFill>
            <a:schemeClr val="accent6"/>
          </a:solidFill>
          <a:ln w="38100">
            <a:solidFill>
              <a:schemeClr val="accent5">
                <a:lumMod val="75000"/>
                <a:lumOff val="25000"/>
              </a:schemeClr>
            </a:solidFill>
          </a:ln>
        </p:spPr>
        <p:txBody>
          <a:bodyPr wrap="square">
            <a:spAutoFit/>
          </a:bodyPr>
          <a:lstStyle/>
          <a:p>
            <a:pPr algn="just">
              <a:lnSpc>
                <a:spcPct val="150000"/>
              </a:lnSpc>
            </a:pPr>
            <a:r>
              <a:rPr lang="vi-VN" sz="1800" dirty="0"/>
              <a:t>Khi tìm hiểu về ẩm thực của các nước trên thế giới, bạn H cùng các bạ</a:t>
            </a:r>
            <a:r>
              <a:rPr lang="en-US" sz="1800" dirty="0"/>
              <a:t>n</a:t>
            </a:r>
            <a:r>
              <a:rPr lang="vi-VN" sz="1800" dirty="0"/>
              <a:t> đọc và xem  nhiều đoạn phim ngắn về cách ăn uống của các nước. Bạn M bỗng dưng cười to và có  thái độ khá tiêu cực khi xem đến đoạn ăn bốc bằng tay của một số quốc gia. Bạn M bảo:  “Ăn như thế này mất vệ sinh và kém văn minh quá”. Cả lớp đều quay lại nhìn bạn M. </a:t>
            </a:r>
          </a:p>
        </p:txBody>
      </p:sp>
      <p:sp>
        <p:nvSpPr>
          <p:cNvPr id="7" name="TextBox 6">
            <a:extLst>
              <a:ext uri="{FF2B5EF4-FFF2-40B4-BE49-F238E27FC236}">
                <a16:creationId xmlns:a16="http://schemas.microsoft.com/office/drawing/2014/main" xmlns="" id="{E333728A-71AB-A8F1-0D66-69D759DB859D}"/>
              </a:ext>
            </a:extLst>
          </p:cNvPr>
          <p:cNvSpPr txBox="1"/>
          <p:nvPr/>
        </p:nvSpPr>
        <p:spPr>
          <a:xfrm>
            <a:off x="247338" y="89941"/>
            <a:ext cx="8839807" cy="461665"/>
          </a:xfrm>
          <a:prstGeom prst="rect">
            <a:avLst/>
          </a:prstGeom>
          <a:noFill/>
        </p:spPr>
        <p:txBody>
          <a:bodyPr wrap="square" rtlCol="0">
            <a:spAutoFit/>
          </a:bodyPr>
          <a:lstStyle/>
          <a:p>
            <a:r>
              <a:rPr lang="en-US" sz="2400" dirty="0" err="1">
                <a:solidFill>
                  <a:schemeClr val="tx2"/>
                </a:solidFill>
                <a:latin typeface="SVN-FFF Tusj" panose="02040802050405020203" pitchFamily="18" charset="0"/>
              </a:rPr>
              <a:t>Nhiệm</a:t>
            </a:r>
            <a:r>
              <a:rPr lang="en-US" sz="2400" dirty="0">
                <a:solidFill>
                  <a:schemeClr val="tx2"/>
                </a:solidFill>
                <a:latin typeface="SVN-FFF Tusj" panose="02040802050405020203" pitchFamily="18" charset="0"/>
              </a:rPr>
              <a:t> </a:t>
            </a:r>
            <a:r>
              <a:rPr lang="en-US" sz="2400" dirty="0" err="1">
                <a:solidFill>
                  <a:schemeClr val="tx2"/>
                </a:solidFill>
                <a:latin typeface="SVN-FFF Tusj" panose="02040802050405020203" pitchFamily="18" charset="0"/>
              </a:rPr>
              <a:t>vụ</a:t>
            </a:r>
            <a:r>
              <a:rPr lang="en-US" sz="2400" dirty="0">
                <a:solidFill>
                  <a:schemeClr val="tx2"/>
                </a:solidFill>
                <a:latin typeface="SVN-FFF Tusj" panose="02040802050405020203" pitchFamily="18" charset="0"/>
              </a:rPr>
              <a:t> 4: </a:t>
            </a:r>
            <a:r>
              <a:rPr lang="en-US" sz="2400" dirty="0" err="1">
                <a:solidFill>
                  <a:schemeClr val="tx2"/>
                </a:solidFill>
                <a:latin typeface="SVN-FFF Tusj" panose="02040802050405020203" pitchFamily="18" charset="0"/>
              </a:rPr>
              <a:t>Tình</a:t>
            </a:r>
            <a:r>
              <a:rPr lang="en-US" sz="2400" dirty="0">
                <a:solidFill>
                  <a:schemeClr val="tx2"/>
                </a:solidFill>
                <a:latin typeface="SVN-FFF Tusj" panose="02040802050405020203" pitchFamily="18" charset="0"/>
              </a:rPr>
              <a:t> </a:t>
            </a:r>
            <a:r>
              <a:rPr lang="en-US" sz="2400" dirty="0" err="1">
                <a:solidFill>
                  <a:schemeClr val="tx2"/>
                </a:solidFill>
                <a:latin typeface="SVN-FFF Tusj" panose="02040802050405020203" pitchFamily="18" charset="0"/>
              </a:rPr>
              <a:t>huống</a:t>
            </a:r>
            <a:r>
              <a:rPr lang="en-US" sz="2400" dirty="0">
                <a:solidFill>
                  <a:schemeClr val="tx2"/>
                </a:solidFill>
                <a:latin typeface="SVN-FFF Tusj" panose="02040802050405020203" pitchFamily="18" charset="0"/>
              </a:rPr>
              <a:t> 2 </a:t>
            </a:r>
            <a:r>
              <a:rPr lang="en-US" sz="2400" dirty="0" err="1">
                <a:solidFill>
                  <a:schemeClr val="tx2"/>
                </a:solidFill>
                <a:latin typeface="SVN-FFF Tusj" panose="02040802050405020203" pitchFamily="18" charset="0"/>
              </a:rPr>
              <a:t>sgk</a:t>
            </a:r>
            <a:r>
              <a:rPr lang="en-US" sz="2400" dirty="0">
                <a:solidFill>
                  <a:schemeClr val="tx2"/>
                </a:solidFill>
                <a:latin typeface="SVN-FFF Tusj" panose="02040802050405020203" pitchFamily="18" charset="0"/>
              </a:rPr>
              <a:t> tr 16</a:t>
            </a:r>
          </a:p>
        </p:txBody>
      </p:sp>
      <p:sp>
        <p:nvSpPr>
          <p:cNvPr id="9" name="TextBox 8">
            <a:extLst>
              <a:ext uri="{FF2B5EF4-FFF2-40B4-BE49-F238E27FC236}">
                <a16:creationId xmlns:a16="http://schemas.microsoft.com/office/drawing/2014/main" xmlns="" id="{C60F85E6-D8D5-8464-D678-DECC3B9AA52E}"/>
              </a:ext>
            </a:extLst>
          </p:cNvPr>
          <p:cNvSpPr txBox="1"/>
          <p:nvPr/>
        </p:nvSpPr>
        <p:spPr>
          <a:xfrm>
            <a:off x="99062" y="4026412"/>
            <a:ext cx="8700164" cy="958660"/>
          </a:xfrm>
          <a:prstGeom prst="rect">
            <a:avLst/>
          </a:prstGeom>
          <a:noFill/>
        </p:spPr>
        <p:txBody>
          <a:bodyPr wrap="square">
            <a:spAutoFit/>
          </a:bodyPr>
          <a:lstStyle/>
          <a:p>
            <a:pPr marL="285750" indent="-285750">
              <a:lnSpc>
                <a:spcPct val="150000"/>
              </a:lnSpc>
              <a:buFont typeface="Wingdings" panose="05000000000000000000" pitchFamily="2" charset="2"/>
              <a:buChar char="v"/>
            </a:pPr>
            <a:r>
              <a:rPr lang="vi-VN" sz="2000" b="1" dirty="0"/>
              <a:t>Em có đồng tình với hành động của bạn M không? Vì sao? </a:t>
            </a:r>
          </a:p>
          <a:p>
            <a:pPr marL="285750" indent="-285750">
              <a:lnSpc>
                <a:spcPct val="150000"/>
              </a:lnSpc>
              <a:buFont typeface="Wingdings" panose="05000000000000000000" pitchFamily="2" charset="2"/>
              <a:buChar char="v"/>
            </a:pPr>
            <a:r>
              <a:rPr lang="vi-VN" sz="2000" b="1" dirty="0"/>
              <a:t>Nếu là bạn của M, em sẽ khuyên bạn M như thế nào? </a:t>
            </a:r>
          </a:p>
        </p:txBody>
      </p:sp>
      <p:pic>
        <p:nvPicPr>
          <p:cNvPr id="4098" name="Picture 2" descr="Tìm hiểu cách ăn của người Ấn Độ - Những lợi ích ẩn dấu!">
            <a:extLst>
              <a:ext uri="{FF2B5EF4-FFF2-40B4-BE49-F238E27FC236}">
                <a16:creationId xmlns:a16="http://schemas.microsoft.com/office/drawing/2014/main" xmlns="" id="{BF303E99-FC9C-EFDD-D7BD-BB011EB8995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658787" y="1028700"/>
            <a:ext cx="3428358" cy="268509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88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xmlns="" id="{62D5982E-594F-890F-140A-248BDF26AAD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99607" y="1751353"/>
            <a:ext cx="7837111" cy="333031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xmlns="" id="{92EE10DA-16CC-A99B-1536-2E4669F9A9EB}"/>
              </a:ext>
            </a:extLst>
          </p:cNvPr>
          <p:cNvSpPr txBox="1"/>
          <p:nvPr/>
        </p:nvSpPr>
        <p:spPr>
          <a:xfrm>
            <a:off x="707282" y="551024"/>
            <a:ext cx="8029831" cy="1200329"/>
          </a:xfrm>
          <a:prstGeom prst="rect">
            <a:avLst/>
          </a:prstGeom>
          <a:noFill/>
        </p:spPr>
        <p:txBody>
          <a:bodyPr wrap="square">
            <a:spAutoFit/>
          </a:bodyPr>
          <a:lstStyle/>
          <a:p>
            <a:pPr algn="just"/>
            <a:r>
              <a:rPr lang="vi-VN" sz="2400" b="1" dirty="0">
                <a:solidFill>
                  <a:srgbClr val="0070C0"/>
                </a:solidFill>
                <a:latin typeface="+mj-lt"/>
              </a:rPr>
              <a:t>Em hãy kể tên quốc gia gắn liền với biểu tượng văn hoá, du lịch trong hình ảnh dưới đây và chia sẻ hiểu biết về biểu tượng đó ? </a:t>
            </a:r>
            <a:endParaRPr lang="en-US" sz="2400" b="1" dirty="0">
              <a:solidFill>
                <a:srgbClr val="0070C0"/>
              </a:solidFill>
              <a:latin typeface="+mj-lt"/>
            </a:endParaRPr>
          </a:p>
        </p:txBody>
      </p:sp>
    </p:spTree>
    <p:extLst>
      <p:ext uri="{BB962C8B-B14F-4D97-AF65-F5344CB8AC3E}">
        <p14:creationId xmlns:p14="http://schemas.microsoft.com/office/powerpoint/2010/main" val="5441311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E333728A-71AB-A8F1-0D66-69D759DB859D}"/>
              </a:ext>
            </a:extLst>
          </p:cNvPr>
          <p:cNvSpPr txBox="1"/>
          <p:nvPr/>
        </p:nvSpPr>
        <p:spPr>
          <a:xfrm>
            <a:off x="247338" y="89941"/>
            <a:ext cx="8839807" cy="461665"/>
          </a:xfrm>
          <a:prstGeom prst="rect">
            <a:avLst/>
          </a:prstGeom>
          <a:noFill/>
        </p:spPr>
        <p:txBody>
          <a:bodyPr wrap="square" rtlCol="0">
            <a:spAutoFit/>
          </a:bodyPr>
          <a:lstStyle/>
          <a:p>
            <a:r>
              <a:rPr lang="en-US" sz="2400" dirty="0" err="1">
                <a:solidFill>
                  <a:schemeClr val="tx2"/>
                </a:solidFill>
                <a:latin typeface="SVN-FFF Tusj" panose="02040802050405020203" pitchFamily="18" charset="0"/>
              </a:rPr>
              <a:t>Nhiệm</a:t>
            </a:r>
            <a:r>
              <a:rPr lang="en-US" sz="2400" dirty="0">
                <a:solidFill>
                  <a:schemeClr val="tx2"/>
                </a:solidFill>
                <a:latin typeface="SVN-FFF Tusj" panose="02040802050405020203" pitchFamily="18" charset="0"/>
              </a:rPr>
              <a:t> </a:t>
            </a:r>
            <a:r>
              <a:rPr lang="en-US" sz="2400" dirty="0" err="1">
                <a:solidFill>
                  <a:schemeClr val="tx2"/>
                </a:solidFill>
                <a:latin typeface="SVN-FFF Tusj" panose="02040802050405020203" pitchFamily="18" charset="0"/>
              </a:rPr>
              <a:t>vụ</a:t>
            </a:r>
            <a:r>
              <a:rPr lang="en-US" sz="2400" dirty="0">
                <a:solidFill>
                  <a:schemeClr val="tx2"/>
                </a:solidFill>
                <a:latin typeface="SVN-FFF Tusj" panose="02040802050405020203" pitchFamily="18" charset="0"/>
              </a:rPr>
              <a:t> 4: </a:t>
            </a:r>
            <a:r>
              <a:rPr lang="en-US" sz="2400" dirty="0" err="1">
                <a:solidFill>
                  <a:schemeClr val="tx2"/>
                </a:solidFill>
                <a:latin typeface="SVN-FFF Tusj" panose="02040802050405020203" pitchFamily="18" charset="0"/>
              </a:rPr>
              <a:t>Tình</a:t>
            </a:r>
            <a:r>
              <a:rPr lang="en-US" sz="2400" dirty="0">
                <a:solidFill>
                  <a:schemeClr val="tx2"/>
                </a:solidFill>
                <a:latin typeface="SVN-FFF Tusj" panose="02040802050405020203" pitchFamily="18" charset="0"/>
              </a:rPr>
              <a:t> </a:t>
            </a:r>
            <a:r>
              <a:rPr lang="en-US" sz="2400" dirty="0" err="1">
                <a:solidFill>
                  <a:schemeClr val="tx2"/>
                </a:solidFill>
                <a:latin typeface="SVN-FFF Tusj" panose="02040802050405020203" pitchFamily="18" charset="0"/>
              </a:rPr>
              <a:t>huống</a:t>
            </a:r>
            <a:r>
              <a:rPr lang="en-US" sz="2400" dirty="0">
                <a:solidFill>
                  <a:schemeClr val="tx2"/>
                </a:solidFill>
                <a:latin typeface="SVN-FFF Tusj" panose="02040802050405020203" pitchFamily="18" charset="0"/>
              </a:rPr>
              <a:t> 2 </a:t>
            </a:r>
            <a:r>
              <a:rPr lang="en-US" sz="2400" dirty="0" err="1">
                <a:solidFill>
                  <a:schemeClr val="tx2"/>
                </a:solidFill>
                <a:latin typeface="SVN-FFF Tusj" panose="02040802050405020203" pitchFamily="18" charset="0"/>
              </a:rPr>
              <a:t>sgk</a:t>
            </a:r>
            <a:r>
              <a:rPr lang="en-US" sz="2400" dirty="0">
                <a:solidFill>
                  <a:schemeClr val="tx2"/>
                </a:solidFill>
                <a:latin typeface="SVN-FFF Tusj" panose="02040802050405020203" pitchFamily="18" charset="0"/>
              </a:rPr>
              <a:t> tr 16</a:t>
            </a:r>
          </a:p>
        </p:txBody>
      </p:sp>
      <p:sp>
        <p:nvSpPr>
          <p:cNvPr id="9" name="TextBox 8">
            <a:extLst>
              <a:ext uri="{FF2B5EF4-FFF2-40B4-BE49-F238E27FC236}">
                <a16:creationId xmlns:a16="http://schemas.microsoft.com/office/drawing/2014/main" xmlns="" id="{C60F85E6-D8D5-8464-D678-DECC3B9AA52E}"/>
              </a:ext>
            </a:extLst>
          </p:cNvPr>
          <p:cNvSpPr txBox="1"/>
          <p:nvPr/>
        </p:nvSpPr>
        <p:spPr>
          <a:xfrm>
            <a:off x="164892" y="551606"/>
            <a:ext cx="6423285" cy="3728649"/>
          </a:xfrm>
          <a:prstGeom prst="rect">
            <a:avLst/>
          </a:prstGeom>
          <a:noFill/>
        </p:spPr>
        <p:txBody>
          <a:bodyPr wrap="square">
            <a:spAutoFit/>
          </a:bodyPr>
          <a:lstStyle/>
          <a:p>
            <a:pPr marL="285750" indent="-285750">
              <a:lnSpc>
                <a:spcPct val="150000"/>
              </a:lnSpc>
              <a:buFont typeface="Wingdings" panose="05000000000000000000" pitchFamily="2" charset="2"/>
              <a:buChar char="v"/>
            </a:pPr>
            <a:r>
              <a:rPr lang="vi-VN" sz="2000" b="1" dirty="0"/>
              <a:t>Em </a:t>
            </a:r>
            <a:r>
              <a:rPr lang="en-US" sz="2000" b="1" dirty="0" err="1"/>
              <a:t>không</a:t>
            </a:r>
            <a:r>
              <a:rPr lang="vi-VN" sz="2000" b="1" dirty="0"/>
              <a:t> đồng tình với hành động của bạn M</a:t>
            </a:r>
            <a:r>
              <a:rPr lang="en-US" sz="2000" b="1" dirty="0"/>
              <a:t>. </a:t>
            </a:r>
            <a:r>
              <a:rPr lang="en-US" sz="2000" b="1" dirty="0" err="1"/>
              <a:t>Vì</a:t>
            </a:r>
            <a:r>
              <a:rPr lang="en-US" sz="2000" b="1" dirty="0"/>
              <a:t> </a:t>
            </a:r>
            <a:r>
              <a:rPr lang="en-US" sz="2000" b="1" dirty="0" err="1"/>
              <a:t>mỗi</a:t>
            </a:r>
            <a:r>
              <a:rPr lang="en-US" sz="2000" b="1" dirty="0"/>
              <a:t> </a:t>
            </a:r>
            <a:r>
              <a:rPr lang="en-US" sz="2000" b="1" dirty="0" err="1"/>
              <a:t>quốc</a:t>
            </a:r>
            <a:r>
              <a:rPr lang="en-US" sz="2000" b="1" dirty="0"/>
              <a:t> </a:t>
            </a:r>
            <a:r>
              <a:rPr lang="en-US" sz="2000" b="1" dirty="0" err="1"/>
              <a:t>gia</a:t>
            </a:r>
            <a:r>
              <a:rPr lang="en-US" sz="2000" b="1" dirty="0"/>
              <a:t>, </a:t>
            </a:r>
            <a:r>
              <a:rPr lang="en-US" sz="2000" b="1" dirty="0" err="1"/>
              <a:t>dân</a:t>
            </a:r>
            <a:r>
              <a:rPr lang="en-US" sz="2000" b="1" dirty="0"/>
              <a:t> </a:t>
            </a:r>
            <a:r>
              <a:rPr lang="en-US" sz="2000" b="1" dirty="0" err="1"/>
              <a:t>tộc</a:t>
            </a:r>
            <a:r>
              <a:rPr lang="en-US" sz="2000" b="1" dirty="0"/>
              <a:t> </a:t>
            </a:r>
            <a:r>
              <a:rPr lang="en-US" sz="2000" b="1" dirty="0" err="1"/>
              <a:t>có</a:t>
            </a:r>
            <a:r>
              <a:rPr lang="en-US" sz="2000" b="1" dirty="0"/>
              <a:t> </a:t>
            </a:r>
            <a:r>
              <a:rPr lang="en-US" sz="2000" b="1" dirty="0" err="1"/>
              <a:t>những</a:t>
            </a:r>
            <a:r>
              <a:rPr lang="en-US" sz="2000" b="1" dirty="0"/>
              <a:t> </a:t>
            </a:r>
            <a:r>
              <a:rPr lang="en-US" sz="2000" b="1" dirty="0" err="1"/>
              <a:t>đặc</a:t>
            </a:r>
            <a:r>
              <a:rPr lang="en-US" sz="2000" b="1" dirty="0"/>
              <a:t> </a:t>
            </a:r>
            <a:r>
              <a:rPr lang="en-US" sz="2000" b="1" dirty="0" err="1"/>
              <a:t>trưng</a:t>
            </a:r>
            <a:r>
              <a:rPr lang="en-US" sz="2000" b="1" dirty="0"/>
              <a:t> </a:t>
            </a:r>
            <a:r>
              <a:rPr lang="en-US" sz="2000" b="1" dirty="0" err="1"/>
              <a:t>văn</a:t>
            </a:r>
            <a:r>
              <a:rPr lang="en-US" sz="2000" b="1" dirty="0"/>
              <a:t> </a:t>
            </a:r>
            <a:r>
              <a:rPr lang="en-US" sz="2000" b="1" dirty="0" err="1"/>
              <a:t>hóa</a:t>
            </a:r>
            <a:r>
              <a:rPr lang="en-US" sz="2000" b="1" dirty="0"/>
              <a:t> </a:t>
            </a:r>
            <a:r>
              <a:rPr lang="en-US" sz="2000" b="1" dirty="0" err="1"/>
              <a:t>riêng</a:t>
            </a:r>
            <a:r>
              <a:rPr lang="en-US" sz="2000" b="1" dirty="0"/>
              <a:t> </a:t>
            </a:r>
            <a:r>
              <a:rPr lang="en-US" sz="2000" b="1" dirty="0" err="1"/>
              <a:t>biệt</a:t>
            </a:r>
            <a:r>
              <a:rPr lang="en-US" sz="2000" b="1" dirty="0"/>
              <a:t>. VD: </a:t>
            </a:r>
            <a:r>
              <a:rPr lang="en-US" sz="2000" b="1" dirty="0" err="1"/>
              <a:t>Người</a:t>
            </a:r>
            <a:r>
              <a:rPr lang="en-US" sz="2000" b="1" dirty="0"/>
              <a:t> </a:t>
            </a:r>
            <a:r>
              <a:rPr lang="en-US" sz="2000" b="1" dirty="0" err="1"/>
              <a:t>Ấn</a:t>
            </a:r>
            <a:r>
              <a:rPr lang="en-US" sz="2000" b="1" dirty="0"/>
              <a:t> </a:t>
            </a:r>
            <a:r>
              <a:rPr lang="en-US" sz="2000" b="1" dirty="0" err="1"/>
              <a:t>Độ</a:t>
            </a:r>
            <a:r>
              <a:rPr lang="en-US" sz="2000" b="1" dirty="0"/>
              <a:t> </a:t>
            </a:r>
            <a:r>
              <a:rPr lang="en-US" sz="2000" b="1" dirty="0" err="1"/>
              <a:t>dùng</a:t>
            </a:r>
            <a:r>
              <a:rPr lang="en-US" sz="2000" b="1" dirty="0"/>
              <a:t> </a:t>
            </a:r>
            <a:r>
              <a:rPr lang="en-US" sz="2000" b="1" dirty="0" err="1"/>
              <a:t>tay</a:t>
            </a:r>
            <a:r>
              <a:rPr lang="en-US" sz="2000" b="1" dirty="0"/>
              <a:t> </a:t>
            </a:r>
            <a:r>
              <a:rPr lang="en-US" sz="2000" b="1" dirty="0" err="1"/>
              <a:t>bốc</a:t>
            </a:r>
            <a:r>
              <a:rPr lang="en-US" sz="2000" b="1" dirty="0"/>
              <a:t> </a:t>
            </a:r>
            <a:r>
              <a:rPr lang="en-US" sz="2000" b="1" dirty="0" err="1"/>
              <a:t>thức</a:t>
            </a:r>
            <a:r>
              <a:rPr lang="en-US" sz="2000" b="1" dirty="0"/>
              <a:t> </a:t>
            </a:r>
            <a:r>
              <a:rPr lang="en-US" sz="2000" b="1" dirty="0" err="1"/>
              <a:t>ăn</a:t>
            </a:r>
            <a:r>
              <a:rPr lang="en-US" sz="2000" b="1" dirty="0"/>
              <a:t> </a:t>
            </a:r>
            <a:r>
              <a:rPr lang="en-US" sz="2000" b="1" dirty="0" err="1"/>
              <a:t>vì</a:t>
            </a:r>
            <a:r>
              <a:rPr lang="en-US" sz="2000" b="1" dirty="0"/>
              <a:t> </a:t>
            </a:r>
            <a:r>
              <a:rPr lang="en-US" sz="2000" b="1" dirty="0" err="1"/>
              <a:t>họ</a:t>
            </a:r>
            <a:r>
              <a:rPr lang="en-US" sz="2000" b="1" dirty="0"/>
              <a:t> </a:t>
            </a:r>
            <a:r>
              <a:rPr lang="en-US" sz="2000" b="1" dirty="0" err="1"/>
              <a:t>cho</a:t>
            </a:r>
            <a:r>
              <a:rPr lang="en-US" sz="2000" b="1" dirty="0"/>
              <a:t> </a:t>
            </a:r>
            <a:r>
              <a:rPr lang="en-US" sz="2000" b="1" dirty="0" err="1"/>
              <a:t>rằng</a:t>
            </a:r>
            <a:r>
              <a:rPr lang="en-US" sz="2000" b="1" dirty="0"/>
              <a:t> </a:t>
            </a:r>
            <a:r>
              <a:rPr lang="en-US" sz="2000" b="1" dirty="0" err="1"/>
              <a:t>đồ</a:t>
            </a:r>
            <a:r>
              <a:rPr lang="en-US" sz="2000" b="1" dirty="0"/>
              <a:t> </a:t>
            </a:r>
            <a:r>
              <a:rPr lang="en-US" sz="2000" b="1" dirty="0" err="1"/>
              <a:t>ăn</a:t>
            </a:r>
            <a:r>
              <a:rPr lang="en-US" sz="2000" b="1" dirty="0"/>
              <a:t> </a:t>
            </a:r>
            <a:r>
              <a:rPr lang="en-US" sz="2000" b="1" dirty="0" err="1"/>
              <a:t>thức</a:t>
            </a:r>
            <a:r>
              <a:rPr lang="en-US" sz="2000" b="1" dirty="0"/>
              <a:t> </a:t>
            </a:r>
            <a:r>
              <a:rPr lang="en-US" sz="2000" b="1" dirty="0" err="1"/>
              <a:t>uống</a:t>
            </a:r>
            <a:r>
              <a:rPr lang="en-US" sz="2000" b="1" dirty="0"/>
              <a:t> </a:t>
            </a:r>
            <a:r>
              <a:rPr lang="en-US" sz="2000" b="1" dirty="0" err="1"/>
              <a:t>mà</a:t>
            </a:r>
            <a:r>
              <a:rPr lang="en-US" sz="2000" b="1" dirty="0"/>
              <a:t> </a:t>
            </a:r>
            <a:r>
              <a:rPr lang="en-US" sz="2000" b="1" dirty="0" err="1"/>
              <a:t>họ</a:t>
            </a:r>
            <a:r>
              <a:rPr lang="en-US" sz="2000" b="1" dirty="0"/>
              <a:t> </a:t>
            </a:r>
            <a:r>
              <a:rPr lang="en-US" sz="2000" b="1" dirty="0" err="1"/>
              <a:t>có</a:t>
            </a:r>
            <a:r>
              <a:rPr lang="en-US" sz="2000" b="1" dirty="0"/>
              <a:t> </a:t>
            </a:r>
            <a:r>
              <a:rPr lang="en-US" sz="2000" b="1" dirty="0" err="1"/>
              <a:t>được</a:t>
            </a:r>
            <a:r>
              <a:rPr lang="en-US" sz="2000" b="1" dirty="0"/>
              <a:t> </a:t>
            </a:r>
            <a:r>
              <a:rPr lang="en-US" sz="2000" b="1" dirty="0" err="1"/>
              <a:t>là</a:t>
            </a:r>
            <a:r>
              <a:rPr lang="en-US" sz="2000" b="1" dirty="0"/>
              <a:t> do </a:t>
            </a:r>
            <a:r>
              <a:rPr lang="en-US" sz="2000" b="1" dirty="0" err="1"/>
              <a:t>đấng</a:t>
            </a:r>
            <a:r>
              <a:rPr lang="en-US" sz="2000" b="1" dirty="0"/>
              <a:t> </a:t>
            </a:r>
            <a:r>
              <a:rPr lang="en-US" sz="2000" b="1" dirty="0" err="1"/>
              <a:t>tối</a:t>
            </a:r>
            <a:r>
              <a:rPr lang="en-US" sz="2000" b="1" dirty="0"/>
              <a:t> </a:t>
            </a:r>
            <a:r>
              <a:rPr lang="en-US" sz="2000" b="1" dirty="0" err="1"/>
              <a:t>cao</a:t>
            </a:r>
            <a:r>
              <a:rPr lang="en-US" sz="2000" b="1" dirty="0"/>
              <a:t> ban </a:t>
            </a:r>
            <a:r>
              <a:rPr lang="en-US" sz="2000" b="1" dirty="0" err="1"/>
              <a:t>cho</a:t>
            </a:r>
            <a:r>
              <a:rPr lang="en-US" sz="2000" b="1" dirty="0"/>
              <a:t> </a:t>
            </a:r>
            <a:r>
              <a:rPr lang="en-US" sz="2000" b="1" dirty="0" err="1"/>
              <a:t>nên</a:t>
            </a:r>
            <a:r>
              <a:rPr lang="en-US" sz="2000" b="1" dirty="0"/>
              <a:t> </a:t>
            </a:r>
            <a:r>
              <a:rPr lang="en-US" sz="2000" b="1" dirty="0" err="1"/>
              <a:t>phải</a:t>
            </a:r>
            <a:r>
              <a:rPr lang="en-US" sz="2000" b="1" dirty="0"/>
              <a:t> </a:t>
            </a:r>
            <a:r>
              <a:rPr lang="en-US" sz="2000" b="1" dirty="0" err="1"/>
              <a:t>đón</a:t>
            </a:r>
            <a:r>
              <a:rPr lang="en-US" sz="2000" b="1" dirty="0"/>
              <a:t> </a:t>
            </a:r>
            <a:r>
              <a:rPr lang="en-US" sz="2000" b="1" dirty="0" err="1"/>
              <a:t>lấy</a:t>
            </a:r>
            <a:r>
              <a:rPr lang="en-US" sz="2000" b="1" dirty="0"/>
              <a:t> </a:t>
            </a:r>
            <a:r>
              <a:rPr lang="en-US" sz="2000" b="1" dirty="0" err="1"/>
              <a:t>bằng</a:t>
            </a:r>
            <a:r>
              <a:rPr lang="en-US" sz="2000" b="1" dirty="0"/>
              <a:t> </a:t>
            </a:r>
            <a:r>
              <a:rPr lang="en-US" sz="2000" b="1" dirty="0" err="1"/>
              <a:t>tay</a:t>
            </a:r>
            <a:r>
              <a:rPr lang="en-US" sz="2000" b="1" dirty="0"/>
              <a:t> </a:t>
            </a:r>
            <a:r>
              <a:rPr lang="en-US" sz="2000" b="1" dirty="0" err="1"/>
              <a:t>trần</a:t>
            </a:r>
            <a:r>
              <a:rPr lang="en-US" sz="2000" b="1" dirty="0"/>
              <a:t> </a:t>
            </a:r>
            <a:r>
              <a:rPr lang="en-US" sz="2000" b="1" dirty="0" err="1"/>
              <a:t>một</a:t>
            </a:r>
            <a:r>
              <a:rPr lang="en-US" sz="2000" b="1" dirty="0"/>
              <a:t> </a:t>
            </a:r>
            <a:r>
              <a:rPr lang="en-US" sz="2000" b="1" dirty="0" err="1"/>
              <a:t>cách</a:t>
            </a:r>
            <a:r>
              <a:rPr lang="en-US" sz="2000" b="1" dirty="0"/>
              <a:t> </a:t>
            </a:r>
            <a:r>
              <a:rPr lang="en-US" sz="2000" b="1" dirty="0" err="1"/>
              <a:t>thành</a:t>
            </a:r>
            <a:r>
              <a:rPr lang="en-US" sz="2000" b="1" dirty="0"/>
              <a:t> </a:t>
            </a:r>
            <a:r>
              <a:rPr lang="en-US" sz="2000" b="1" dirty="0" err="1"/>
              <a:t>kính</a:t>
            </a:r>
            <a:r>
              <a:rPr lang="en-US" sz="2000" b="1" dirty="0"/>
              <a:t>.</a:t>
            </a:r>
          </a:p>
          <a:p>
            <a:pPr marL="285750" indent="-285750">
              <a:lnSpc>
                <a:spcPct val="150000"/>
              </a:lnSpc>
              <a:buFont typeface="Wingdings" panose="05000000000000000000" pitchFamily="2" charset="2"/>
              <a:buChar char="v"/>
            </a:pPr>
            <a:r>
              <a:rPr lang="en-US" sz="2000" b="1" dirty="0"/>
              <a:t>M </a:t>
            </a:r>
            <a:r>
              <a:rPr lang="en-US" sz="2000" b="1" dirty="0" err="1"/>
              <a:t>chưa</a:t>
            </a:r>
            <a:r>
              <a:rPr lang="en-US" sz="2000" b="1" dirty="0"/>
              <a:t> </a:t>
            </a:r>
            <a:r>
              <a:rPr lang="en-US" sz="2000" b="1" dirty="0" err="1"/>
              <a:t>biết</a:t>
            </a:r>
            <a:r>
              <a:rPr lang="en-US" sz="2000" b="1" dirty="0"/>
              <a:t> </a:t>
            </a:r>
            <a:r>
              <a:rPr lang="en-US" sz="2000" b="1" dirty="0" err="1"/>
              <a:t>tôn</a:t>
            </a:r>
            <a:r>
              <a:rPr lang="en-US" sz="2000" b="1" dirty="0"/>
              <a:t> </a:t>
            </a:r>
            <a:r>
              <a:rPr lang="en-US" sz="2000" b="1" dirty="0" err="1"/>
              <a:t>trọng</a:t>
            </a:r>
            <a:r>
              <a:rPr lang="en-US" sz="2000" b="1" dirty="0"/>
              <a:t> </a:t>
            </a:r>
            <a:r>
              <a:rPr lang="en-US" sz="2000" b="1" dirty="0" err="1"/>
              <a:t>sự</a:t>
            </a:r>
            <a:r>
              <a:rPr lang="en-US" sz="2000" b="1" dirty="0"/>
              <a:t> </a:t>
            </a:r>
            <a:r>
              <a:rPr lang="en-US" sz="2000" b="1" dirty="0" err="1"/>
              <a:t>đa</a:t>
            </a:r>
            <a:r>
              <a:rPr lang="en-US" sz="2000" b="1" dirty="0"/>
              <a:t> </a:t>
            </a:r>
            <a:r>
              <a:rPr lang="en-US" sz="2000" b="1" dirty="0" err="1"/>
              <a:t>dạng</a:t>
            </a:r>
            <a:r>
              <a:rPr lang="en-US" sz="2000" b="1" dirty="0"/>
              <a:t> </a:t>
            </a:r>
            <a:r>
              <a:rPr lang="en-US" sz="2000" b="1" dirty="0" err="1"/>
              <a:t>dân</a:t>
            </a:r>
            <a:r>
              <a:rPr lang="en-US" sz="2000" b="1" dirty="0"/>
              <a:t> </a:t>
            </a:r>
            <a:r>
              <a:rPr lang="en-US" sz="2000" b="1" dirty="0" err="1"/>
              <a:t>tộc</a:t>
            </a:r>
            <a:r>
              <a:rPr lang="en-US" sz="2000" b="1" dirty="0"/>
              <a:t> </a:t>
            </a:r>
            <a:r>
              <a:rPr lang="en-US" sz="2000" b="1" dirty="0" err="1"/>
              <a:t>và</a:t>
            </a:r>
            <a:r>
              <a:rPr lang="en-US" sz="2000" b="1" dirty="0"/>
              <a:t> </a:t>
            </a:r>
            <a:r>
              <a:rPr lang="en-US" sz="2000" b="1" dirty="0" err="1"/>
              <a:t>các</a:t>
            </a:r>
            <a:r>
              <a:rPr lang="en-US" sz="2000" b="1" dirty="0"/>
              <a:t> </a:t>
            </a:r>
            <a:r>
              <a:rPr lang="en-US" sz="2000" b="1" dirty="0" err="1"/>
              <a:t>nền</a:t>
            </a:r>
            <a:r>
              <a:rPr lang="en-US" sz="2000" b="1" dirty="0"/>
              <a:t> </a:t>
            </a:r>
            <a:r>
              <a:rPr lang="en-US" sz="2000" b="1" dirty="0" err="1"/>
              <a:t>văn</a:t>
            </a:r>
            <a:r>
              <a:rPr lang="en-US" sz="2000" b="1" dirty="0"/>
              <a:t> </a:t>
            </a:r>
            <a:r>
              <a:rPr lang="en-US" sz="2000" b="1" dirty="0" err="1"/>
              <a:t>hóa</a:t>
            </a:r>
            <a:r>
              <a:rPr lang="en-US" sz="2000" b="1" dirty="0"/>
              <a:t> </a:t>
            </a:r>
            <a:r>
              <a:rPr lang="en-US" sz="2000" b="1" dirty="0" err="1"/>
              <a:t>trên</a:t>
            </a:r>
            <a:r>
              <a:rPr lang="en-US" sz="2000" b="1" dirty="0"/>
              <a:t> </a:t>
            </a:r>
            <a:r>
              <a:rPr lang="en-US" sz="2000" b="1" dirty="0" err="1"/>
              <a:t>thế</a:t>
            </a:r>
            <a:r>
              <a:rPr lang="en-US" sz="2000" b="1" dirty="0"/>
              <a:t> </a:t>
            </a:r>
            <a:r>
              <a:rPr lang="en-US" sz="2000" b="1" dirty="0" err="1"/>
              <a:t>giới</a:t>
            </a:r>
            <a:r>
              <a:rPr lang="en-US" sz="2000" b="1" dirty="0"/>
              <a:t>.</a:t>
            </a:r>
            <a:endParaRPr lang="vi-VN" sz="2000" b="1" dirty="0"/>
          </a:p>
        </p:txBody>
      </p:sp>
      <p:pic>
        <p:nvPicPr>
          <p:cNvPr id="4098" name="Picture 2" descr="Tìm hiểu cách ăn của người Ấn Độ - Những lợi ích ẩn dấu!">
            <a:extLst>
              <a:ext uri="{FF2B5EF4-FFF2-40B4-BE49-F238E27FC236}">
                <a16:creationId xmlns:a16="http://schemas.microsoft.com/office/drawing/2014/main" xmlns="" id="{BF303E99-FC9C-EFDD-D7BD-BB011EB8995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790543" y="1028700"/>
            <a:ext cx="2296601" cy="268509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5457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E333728A-71AB-A8F1-0D66-69D759DB859D}"/>
              </a:ext>
            </a:extLst>
          </p:cNvPr>
          <p:cNvSpPr txBox="1"/>
          <p:nvPr/>
        </p:nvSpPr>
        <p:spPr>
          <a:xfrm>
            <a:off x="247338" y="89941"/>
            <a:ext cx="8839807" cy="461665"/>
          </a:xfrm>
          <a:prstGeom prst="rect">
            <a:avLst/>
          </a:prstGeom>
          <a:noFill/>
        </p:spPr>
        <p:txBody>
          <a:bodyPr wrap="square" rtlCol="0">
            <a:spAutoFit/>
          </a:bodyPr>
          <a:lstStyle/>
          <a:p>
            <a:r>
              <a:rPr lang="en-US" sz="2400" dirty="0" err="1">
                <a:solidFill>
                  <a:schemeClr val="tx2"/>
                </a:solidFill>
                <a:latin typeface="SVN-FFF Tusj" panose="02040802050405020203" pitchFamily="18" charset="0"/>
              </a:rPr>
              <a:t>Nhiệm</a:t>
            </a:r>
            <a:r>
              <a:rPr lang="en-US" sz="2400" dirty="0">
                <a:solidFill>
                  <a:schemeClr val="tx2"/>
                </a:solidFill>
                <a:latin typeface="SVN-FFF Tusj" panose="02040802050405020203" pitchFamily="18" charset="0"/>
              </a:rPr>
              <a:t> </a:t>
            </a:r>
            <a:r>
              <a:rPr lang="en-US" sz="2400" dirty="0" err="1">
                <a:solidFill>
                  <a:schemeClr val="tx2"/>
                </a:solidFill>
                <a:latin typeface="SVN-FFF Tusj" panose="02040802050405020203" pitchFamily="18" charset="0"/>
              </a:rPr>
              <a:t>vụ</a:t>
            </a:r>
            <a:r>
              <a:rPr lang="en-US" sz="2400" dirty="0">
                <a:solidFill>
                  <a:schemeClr val="tx2"/>
                </a:solidFill>
                <a:latin typeface="SVN-FFF Tusj" panose="02040802050405020203" pitchFamily="18" charset="0"/>
              </a:rPr>
              <a:t> 4: </a:t>
            </a:r>
            <a:r>
              <a:rPr lang="en-US" sz="2400" dirty="0" err="1">
                <a:solidFill>
                  <a:schemeClr val="tx2"/>
                </a:solidFill>
                <a:latin typeface="SVN-FFF Tusj" panose="02040802050405020203" pitchFamily="18" charset="0"/>
              </a:rPr>
              <a:t>Tình</a:t>
            </a:r>
            <a:r>
              <a:rPr lang="en-US" sz="2400" dirty="0">
                <a:solidFill>
                  <a:schemeClr val="tx2"/>
                </a:solidFill>
                <a:latin typeface="SVN-FFF Tusj" panose="02040802050405020203" pitchFamily="18" charset="0"/>
              </a:rPr>
              <a:t> </a:t>
            </a:r>
            <a:r>
              <a:rPr lang="en-US" sz="2400" dirty="0" err="1">
                <a:solidFill>
                  <a:schemeClr val="tx2"/>
                </a:solidFill>
                <a:latin typeface="SVN-FFF Tusj" panose="02040802050405020203" pitchFamily="18" charset="0"/>
              </a:rPr>
              <a:t>huống</a:t>
            </a:r>
            <a:r>
              <a:rPr lang="en-US" sz="2400" dirty="0">
                <a:solidFill>
                  <a:schemeClr val="tx2"/>
                </a:solidFill>
                <a:latin typeface="SVN-FFF Tusj" panose="02040802050405020203" pitchFamily="18" charset="0"/>
              </a:rPr>
              <a:t> 2 </a:t>
            </a:r>
            <a:r>
              <a:rPr lang="en-US" sz="2400" dirty="0" err="1">
                <a:solidFill>
                  <a:schemeClr val="tx2"/>
                </a:solidFill>
                <a:latin typeface="SVN-FFF Tusj" panose="02040802050405020203" pitchFamily="18" charset="0"/>
              </a:rPr>
              <a:t>sgk</a:t>
            </a:r>
            <a:r>
              <a:rPr lang="en-US" sz="2400" dirty="0">
                <a:solidFill>
                  <a:schemeClr val="tx2"/>
                </a:solidFill>
                <a:latin typeface="SVN-FFF Tusj" panose="02040802050405020203" pitchFamily="18" charset="0"/>
              </a:rPr>
              <a:t> tr 16</a:t>
            </a:r>
          </a:p>
        </p:txBody>
      </p:sp>
      <p:sp>
        <p:nvSpPr>
          <p:cNvPr id="9" name="TextBox 8">
            <a:extLst>
              <a:ext uri="{FF2B5EF4-FFF2-40B4-BE49-F238E27FC236}">
                <a16:creationId xmlns:a16="http://schemas.microsoft.com/office/drawing/2014/main" xmlns="" id="{C60F85E6-D8D5-8464-D678-DECC3B9AA52E}"/>
              </a:ext>
            </a:extLst>
          </p:cNvPr>
          <p:cNvSpPr txBox="1"/>
          <p:nvPr/>
        </p:nvSpPr>
        <p:spPr>
          <a:xfrm>
            <a:off x="164892" y="551606"/>
            <a:ext cx="6423285" cy="4190314"/>
          </a:xfrm>
          <a:prstGeom prst="rect">
            <a:avLst/>
          </a:prstGeom>
          <a:noFill/>
        </p:spPr>
        <p:txBody>
          <a:bodyPr wrap="square">
            <a:spAutoFit/>
          </a:bodyPr>
          <a:lstStyle/>
          <a:p>
            <a:pPr marL="285750" indent="-285750">
              <a:lnSpc>
                <a:spcPct val="150000"/>
              </a:lnSpc>
              <a:buFont typeface="Wingdings" panose="05000000000000000000" pitchFamily="2" charset="2"/>
              <a:buChar char="v"/>
            </a:pPr>
            <a:r>
              <a:rPr lang="vi-VN" sz="2000" b="1" dirty="0"/>
              <a:t>Nếu là bạn của M, em sẽ khuyên bạn M </a:t>
            </a:r>
            <a:r>
              <a:rPr lang="en-US" sz="2000" b="1" dirty="0"/>
              <a:t>:</a:t>
            </a:r>
          </a:p>
          <a:p>
            <a:pPr marL="342900" indent="-342900">
              <a:lnSpc>
                <a:spcPct val="150000"/>
              </a:lnSpc>
              <a:buFontTx/>
              <a:buChar char="-"/>
            </a:pPr>
            <a:r>
              <a:rPr lang="en-US" sz="2000" b="1" dirty="0" err="1"/>
              <a:t>giữ</a:t>
            </a:r>
            <a:r>
              <a:rPr lang="en-US" sz="2000" b="1" dirty="0"/>
              <a:t> </a:t>
            </a:r>
            <a:r>
              <a:rPr lang="en-US" sz="2000" b="1" dirty="0" err="1"/>
              <a:t>trật</a:t>
            </a:r>
            <a:r>
              <a:rPr lang="en-US" sz="2000" b="1" dirty="0"/>
              <a:t> </a:t>
            </a:r>
            <a:r>
              <a:rPr lang="en-US" sz="2000" b="1" dirty="0" err="1"/>
              <a:t>tự</a:t>
            </a:r>
            <a:r>
              <a:rPr lang="en-US" sz="2000" b="1" dirty="0"/>
              <a:t> </a:t>
            </a:r>
            <a:r>
              <a:rPr lang="en-US" sz="2000" b="1" dirty="0" err="1"/>
              <a:t>và</a:t>
            </a:r>
            <a:r>
              <a:rPr lang="en-US" sz="2000" b="1" dirty="0"/>
              <a:t> </a:t>
            </a:r>
            <a:r>
              <a:rPr lang="en-US" sz="2000" b="1" dirty="0" err="1"/>
              <a:t>chăm</a:t>
            </a:r>
            <a:r>
              <a:rPr lang="en-US" sz="2000" b="1" dirty="0"/>
              <a:t> </a:t>
            </a:r>
            <a:r>
              <a:rPr lang="en-US" sz="2000" b="1" dirty="0" err="1"/>
              <a:t>chú</a:t>
            </a:r>
            <a:r>
              <a:rPr lang="en-US" sz="2000" b="1" dirty="0"/>
              <a:t> </a:t>
            </a:r>
            <a:r>
              <a:rPr lang="en-US" sz="2000" b="1" dirty="0" err="1"/>
              <a:t>theo</a:t>
            </a:r>
            <a:r>
              <a:rPr lang="en-US" sz="2000" b="1" dirty="0"/>
              <a:t> </a:t>
            </a:r>
            <a:r>
              <a:rPr lang="en-US" sz="2000" b="1" dirty="0" err="1"/>
              <a:t>dõi</a:t>
            </a:r>
            <a:r>
              <a:rPr lang="en-US" sz="2000" b="1" dirty="0"/>
              <a:t> </a:t>
            </a:r>
            <a:r>
              <a:rPr lang="en-US" sz="2000" b="1" dirty="0" err="1"/>
              <a:t>đoạn</a:t>
            </a:r>
            <a:r>
              <a:rPr lang="en-US" sz="2000" b="1" dirty="0"/>
              <a:t> </a:t>
            </a:r>
            <a:r>
              <a:rPr lang="en-US" sz="2000" b="1" dirty="0" err="1"/>
              <a:t>phim</a:t>
            </a:r>
            <a:r>
              <a:rPr lang="en-US" sz="2000" b="1" dirty="0"/>
              <a:t> </a:t>
            </a:r>
            <a:r>
              <a:rPr lang="en-US" sz="2000" b="1" dirty="0" err="1"/>
              <a:t>về</a:t>
            </a:r>
            <a:r>
              <a:rPr lang="en-US" sz="2000" b="1" dirty="0"/>
              <a:t> </a:t>
            </a:r>
            <a:r>
              <a:rPr lang="en-US" sz="2000" b="1" dirty="0" err="1"/>
              <a:t>cách</a:t>
            </a:r>
            <a:r>
              <a:rPr lang="en-US" sz="2000" b="1" dirty="0"/>
              <a:t> </a:t>
            </a:r>
            <a:r>
              <a:rPr lang="en-US" sz="2000" b="1" dirty="0" err="1"/>
              <a:t>ăn</a:t>
            </a:r>
            <a:r>
              <a:rPr lang="en-US" sz="2000" b="1" dirty="0"/>
              <a:t> </a:t>
            </a:r>
            <a:r>
              <a:rPr lang="en-US" sz="2000" b="1" dirty="0" err="1"/>
              <a:t>uống</a:t>
            </a:r>
            <a:r>
              <a:rPr lang="en-US" sz="2000" b="1" dirty="0"/>
              <a:t> </a:t>
            </a:r>
            <a:r>
              <a:rPr lang="en-US" sz="2000" b="1" dirty="0" err="1"/>
              <a:t>của</a:t>
            </a:r>
            <a:r>
              <a:rPr lang="en-US" sz="2000" b="1" dirty="0"/>
              <a:t> </a:t>
            </a:r>
            <a:r>
              <a:rPr lang="en-US" sz="2000" b="1" dirty="0" err="1"/>
              <a:t>các</a:t>
            </a:r>
            <a:r>
              <a:rPr lang="en-US" sz="2000" b="1" dirty="0"/>
              <a:t> </a:t>
            </a:r>
            <a:r>
              <a:rPr lang="en-US" sz="2000" b="1" dirty="0" err="1"/>
              <a:t>nước</a:t>
            </a:r>
            <a:r>
              <a:rPr lang="en-US" sz="2000" b="1" dirty="0"/>
              <a:t>.</a:t>
            </a:r>
          </a:p>
          <a:p>
            <a:pPr marL="342900" indent="-342900">
              <a:lnSpc>
                <a:spcPct val="150000"/>
              </a:lnSpc>
              <a:buFontTx/>
              <a:buChar char="-"/>
            </a:pPr>
            <a:r>
              <a:rPr lang="en-US" sz="2000" b="1" dirty="0" err="1"/>
              <a:t>Nên</a:t>
            </a:r>
            <a:r>
              <a:rPr lang="en-US" sz="2000" b="1" dirty="0"/>
              <a:t> </a:t>
            </a:r>
            <a:r>
              <a:rPr lang="en-US" sz="2000" b="1" dirty="0" err="1"/>
              <a:t>tôn</a:t>
            </a:r>
            <a:r>
              <a:rPr lang="en-US" sz="2000" b="1" dirty="0"/>
              <a:t> </a:t>
            </a:r>
            <a:r>
              <a:rPr lang="en-US" sz="2000" b="1" dirty="0" err="1"/>
              <a:t>trọng</a:t>
            </a:r>
            <a:r>
              <a:rPr lang="en-US" sz="2000" b="1" dirty="0"/>
              <a:t> </a:t>
            </a:r>
            <a:r>
              <a:rPr lang="en-US" sz="2000" b="1" dirty="0" err="1"/>
              <a:t>sự</a:t>
            </a:r>
            <a:r>
              <a:rPr lang="en-US" sz="2000" b="1" dirty="0"/>
              <a:t> </a:t>
            </a:r>
            <a:r>
              <a:rPr lang="en-US" sz="2000" b="1" dirty="0" err="1"/>
              <a:t>đa</a:t>
            </a:r>
            <a:r>
              <a:rPr lang="en-US" sz="2000" b="1" dirty="0"/>
              <a:t> </a:t>
            </a:r>
            <a:r>
              <a:rPr lang="en-US" sz="2000" b="1" dirty="0" err="1"/>
              <a:t>dạng</a:t>
            </a:r>
            <a:r>
              <a:rPr lang="en-US" sz="2000" b="1" dirty="0"/>
              <a:t> </a:t>
            </a:r>
            <a:r>
              <a:rPr lang="en-US" sz="2000" b="1" dirty="0" err="1"/>
              <a:t>dân</a:t>
            </a:r>
            <a:r>
              <a:rPr lang="en-US" sz="2000" b="1" dirty="0"/>
              <a:t> </a:t>
            </a:r>
            <a:r>
              <a:rPr lang="en-US" sz="2000" b="1" dirty="0" err="1"/>
              <a:t>tộc</a:t>
            </a:r>
            <a:r>
              <a:rPr lang="en-US" sz="2000" b="1" dirty="0"/>
              <a:t> </a:t>
            </a:r>
            <a:r>
              <a:rPr lang="en-US" sz="2000" b="1" dirty="0" err="1"/>
              <a:t>và</a:t>
            </a:r>
            <a:r>
              <a:rPr lang="en-US" sz="2000" b="1" dirty="0"/>
              <a:t> </a:t>
            </a:r>
            <a:r>
              <a:rPr lang="en-US" sz="2000" b="1" dirty="0" err="1"/>
              <a:t>các</a:t>
            </a:r>
            <a:r>
              <a:rPr lang="en-US" sz="2000" b="1" dirty="0"/>
              <a:t> </a:t>
            </a:r>
            <a:r>
              <a:rPr lang="en-US" sz="2000" b="1" dirty="0" err="1"/>
              <a:t>nền</a:t>
            </a:r>
            <a:r>
              <a:rPr lang="en-US" sz="2000" b="1" dirty="0"/>
              <a:t> </a:t>
            </a:r>
            <a:r>
              <a:rPr lang="en-US" sz="2000" b="1" dirty="0" err="1"/>
              <a:t>văn</a:t>
            </a:r>
            <a:r>
              <a:rPr lang="en-US" sz="2000" b="1" dirty="0"/>
              <a:t> </a:t>
            </a:r>
            <a:r>
              <a:rPr lang="en-US" sz="2000" b="1" dirty="0" err="1"/>
              <a:t>hóa</a:t>
            </a:r>
            <a:r>
              <a:rPr lang="en-US" sz="2000" b="1" dirty="0"/>
              <a:t> </a:t>
            </a:r>
            <a:r>
              <a:rPr lang="en-US" sz="2000" b="1" dirty="0" err="1"/>
              <a:t>trên</a:t>
            </a:r>
            <a:r>
              <a:rPr lang="en-US" sz="2000" b="1" dirty="0"/>
              <a:t> </a:t>
            </a:r>
            <a:r>
              <a:rPr lang="en-US" sz="2000" b="1" dirty="0" err="1"/>
              <a:t>thế</a:t>
            </a:r>
            <a:r>
              <a:rPr lang="en-US" sz="2000" b="1" dirty="0"/>
              <a:t> </a:t>
            </a:r>
            <a:r>
              <a:rPr lang="en-US" sz="2000" b="1" dirty="0" err="1"/>
              <a:t>giới</a:t>
            </a:r>
            <a:r>
              <a:rPr lang="en-US" sz="2000" b="1" dirty="0"/>
              <a:t>.</a:t>
            </a:r>
          </a:p>
          <a:p>
            <a:pPr marL="342900" indent="-342900">
              <a:lnSpc>
                <a:spcPct val="150000"/>
              </a:lnSpc>
              <a:buFontTx/>
              <a:buChar char="-"/>
            </a:pPr>
            <a:r>
              <a:rPr lang="en-US" sz="2000" b="1" dirty="0" err="1"/>
              <a:t>Tìm</a:t>
            </a:r>
            <a:r>
              <a:rPr lang="en-US" sz="2000" b="1" dirty="0"/>
              <a:t> </a:t>
            </a:r>
            <a:r>
              <a:rPr lang="en-US" sz="2000" b="1" dirty="0" err="1"/>
              <a:t>hiểu</a:t>
            </a:r>
            <a:r>
              <a:rPr lang="en-US" sz="2000" b="1" dirty="0"/>
              <a:t> </a:t>
            </a:r>
            <a:r>
              <a:rPr lang="en-US" sz="2000" b="1" dirty="0" err="1"/>
              <a:t>thêm</a:t>
            </a:r>
            <a:r>
              <a:rPr lang="en-US" sz="2000" b="1" dirty="0"/>
              <a:t> qua </a:t>
            </a:r>
            <a:r>
              <a:rPr lang="en-US" sz="2000" b="1" dirty="0" err="1"/>
              <a:t>sách</a:t>
            </a:r>
            <a:r>
              <a:rPr lang="en-US" sz="2000" b="1" dirty="0"/>
              <a:t>, </a:t>
            </a:r>
            <a:r>
              <a:rPr lang="en-US" sz="2000" b="1" dirty="0" err="1"/>
              <a:t>báo</a:t>
            </a:r>
            <a:r>
              <a:rPr lang="en-US" sz="2000" b="1" dirty="0"/>
              <a:t>, internet… </a:t>
            </a:r>
            <a:r>
              <a:rPr lang="en-US" sz="2000" b="1" dirty="0" err="1"/>
              <a:t>về</a:t>
            </a:r>
            <a:r>
              <a:rPr lang="en-US" sz="2000" b="1" dirty="0"/>
              <a:t> </a:t>
            </a:r>
            <a:r>
              <a:rPr lang="en-US" sz="2000" b="1" dirty="0" err="1"/>
              <a:t>các</a:t>
            </a:r>
            <a:r>
              <a:rPr lang="en-US" sz="2000" b="1" dirty="0"/>
              <a:t> </a:t>
            </a:r>
            <a:r>
              <a:rPr lang="en-US" sz="2000" b="1" dirty="0" err="1"/>
              <a:t>văn</a:t>
            </a:r>
            <a:r>
              <a:rPr lang="en-US" sz="2000" b="1" dirty="0"/>
              <a:t> </a:t>
            </a:r>
            <a:r>
              <a:rPr lang="en-US" sz="2000" b="1" dirty="0" err="1"/>
              <a:t>hóa</a:t>
            </a:r>
            <a:r>
              <a:rPr lang="en-US" sz="2000" b="1" dirty="0"/>
              <a:t> </a:t>
            </a:r>
            <a:r>
              <a:rPr lang="en-US" sz="2000" b="1" dirty="0" err="1"/>
              <a:t>truyền</a:t>
            </a:r>
            <a:r>
              <a:rPr lang="en-US" sz="2000" b="1" dirty="0"/>
              <a:t> </a:t>
            </a:r>
            <a:r>
              <a:rPr lang="en-US" sz="2000" b="1" dirty="0" err="1"/>
              <a:t>thống</a:t>
            </a:r>
            <a:r>
              <a:rPr lang="en-US" sz="2000" b="1" dirty="0"/>
              <a:t> </a:t>
            </a:r>
            <a:r>
              <a:rPr lang="en-US" sz="2000" b="1" dirty="0" err="1"/>
              <a:t>của</a:t>
            </a:r>
            <a:r>
              <a:rPr lang="en-US" sz="2000" b="1" dirty="0"/>
              <a:t> </a:t>
            </a:r>
            <a:r>
              <a:rPr lang="en-US" sz="2000" b="1" dirty="0" err="1"/>
              <a:t>các</a:t>
            </a:r>
            <a:r>
              <a:rPr lang="en-US" sz="2000" b="1" dirty="0"/>
              <a:t> </a:t>
            </a:r>
            <a:r>
              <a:rPr lang="en-US" sz="2000" b="1" dirty="0" err="1"/>
              <a:t>dân</a:t>
            </a:r>
            <a:r>
              <a:rPr lang="en-US" sz="2000" b="1" dirty="0"/>
              <a:t> </a:t>
            </a:r>
            <a:r>
              <a:rPr lang="en-US" sz="2000" b="1" dirty="0" err="1"/>
              <a:t>tộc</a:t>
            </a:r>
            <a:r>
              <a:rPr lang="en-US" sz="2000" b="1" dirty="0"/>
              <a:t> </a:t>
            </a:r>
            <a:r>
              <a:rPr lang="en-US" sz="2000" b="1" dirty="0" err="1"/>
              <a:t>khác</a:t>
            </a:r>
            <a:r>
              <a:rPr lang="en-US" sz="2000" b="1" dirty="0"/>
              <a:t> </a:t>
            </a:r>
            <a:r>
              <a:rPr lang="en-US" sz="2000" b="1" dirty="0" err="1"/>
              <a:t>trên</a:t>
            </a:r>
            <a:r>
              <a:rPr lang="en-US" sz="2000" b="1" dirty="0"/>
              <a:t> </a:t>
            </a:r>
            <a:r>
              <a:rPr lang="en-US" sz="2000" b="1" dirty="0" err="1"/>
              <a:t>thế</a:t>
            </a:r>
            <a:r>
              <a:rPr lang="en-US" sz="2000" b="1" dirty="0"/>
              <a:t> </a:t>
            </a:r>
            <a:r>
              <a:rPr lang="en-US" sz="2000" b="1" dirty="0" err="1"/>
              <a:t>giới</a:t>
            </a:r>
            <a:r>
              <a:rPr lang="en-US" sz="2000" b="1" dirty="0"/>
              <a:t> </a:t>
            </a:r>
            <a:r>
              <a:rPr lang="en-US" sz="2000" b="1" dirty="0" err="1"/>
              <a:t>nhằm</a:t>
            </a:r>
            <a:r>
              <a:rPr lang="en-US" sz="2000" b="1" dirty="0"/>
              <a:t> </a:t>
            </a:r>
            <a:r>
              <a:rPr lang="en-US" sz="2000" b="1" dirty="0" err="1"/>
              <a:t>nâng</a:t>
            </a:r>
            <a:r>
              <a:rPr lang="en-US" sz="2000" b="1" dirty="0"/>
              <a:t> </a:t>
            </a:r>
            <a:r>
              <a:rPr lang="en-US" sz="2000" b="1" dirty="0" err="1"/>
              <a:t>cao</a:t>
            </a:r>
            <a:r>
              <a:rPr lang="en-US" sz="2000" b="1" dirty="0"/>
              <a:t> </a:t>
            </a:r>
            <a:r>
              <a:rPr lang="en-US" sz="2000" b="1" dirty="0" err="1"/>
              <a:t>vốn</a:t>
            </a:r>
            <a:r>
              <a:rPr lang="en-US" sz="2000" b="1" dirty="0"/>
              <a:t> </a:t>
            </a:r>
            <a:r>
              <a:rPr lang="en-US" sz="2000" b="1" dirty="0" err="1"/>
              <a:t>hiểu</a:t>
            </a:r>
            <a:r>
              <a:rPr lang="en-US" sz="2000" b="1" dirty="0"/>
              <a:t> </a:t>
            </a:r>
            <a:r>
              <a:rPr lang="en-US" sz="2000" b="1" dirty="0" err="1"/>
              <a:t>biết</a:t>
            </a:r>
            <a:r>
              <a:rPr lang="en-US" sz="2000" b="1" dirty="0"/>
              <a:t> </a:t>
            </a:r>
            <a:r>
              <a:rPr lang="en-US" sz="2000" b="1" dirty="0" err="1"/>
              <a:t>của</a:t>
            </a:r>
            <a:r>
              <a:rPr lang="en-US" sz="2000" b="1" dirty="0"/>
              <a:t> </a:t>
            </a:r>
            <a:r>
              <a:rPr lang="en-US" sz="2000" b="1" dirty="0" err="1"/>
              <a:t>bản</a:t>
            </a:r>
            <a:r>
              <a:rPr lang="en-US" sz="2000" b="1" dirty="0"/>
              <a:t> </a:t>
            </a:r>
            <a:r>
              <a:rPr lang="en-US" sz="2000" b="1" dirty="0" err="1"/>
              <a:t>thân</a:t>
            </a:r>
            <a:r>
              <a:rPr lang="en-US" sz="2000" b="1" dirty="0"/>
              <a:t>.</a:t>
            </a:r>
            <a:r>
              <a:rPr lang="vi-VN" sz="2000" b="1" dirty="0"/>
              <a:t> </a:t>
            </a:r>
          </a:p>
        </p:txBody>
      </p:sp>
      <p:pic>
        <p:nvPicPr>
          <p:cNvPr id="4098" name="Picture 2" descr="Tìm hiểu cách ăn của người Ấn Độ - Những lợi ích ẩn dấu!">
            <a:extLst>
              <a:ext uri="{FF2B5EF4-FFF2-40B4-BE49-F238E27FC236}">
                <a16:creationId xmlns:a16="http://schemas.microsoft.com/office/drawing/2014/main" xmlns="" id="{BF303E99-FC9C-EFDD-D7BD-BB011EB8995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790543" y="1028700"/>
            <a:ext cx="2296601" cy="268509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2703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7008"/>
        <p:cNvGrpSpPr/>
        <p:nvPr/>
      </p:nvGrpSpPr>
      <p:grpSpPr>
        <a:xfrm>
          <a:off x="0" y="0"/>
          <a:ext cx="0" cy="0"/>
          <a:chOff x="0" y="0"/>
          <a:chExt cx="0" cy="0"/>
        </a:xfrm>
      </p:grpSpPr>
      <p:grpSp>
        <p:nvGrpSpPr>
          <p:cNvPr id="27011" name="Google Shape;27011;p51"/>
          <p:cNvGrpSpPr/>
          <p:nvPr/>
        </p:nvGrpSpPr>
        <p:grpSpPr>
          <a:xfrm>
            <a:off x="5440525" y="1310975"/>
            <a:ext cx="3413229" cy="6085720"/>
            <a:chOff x="5440525" y="1310975"/>
            <a:chExt cx="3413229" cy="6085720"/>
          </a:xfrm>
        </p:grpSpPr>
        <p:sp>
          <p:nvSpPr>
            <p:cNvPr id="27012" name="Google Shape;27012;p51"/>
            <p:cNvSpPr/>
            <p:nvPr/>
          </p:nvSpPr>
          <p:spPr>
            <a:xfrm>
              <a:off x="7557182" y="2151539"/>
              <a:ext cx="309282" cy="1309503"/>
            </a:xfrm>
            <a:custGeom>
              <a:avLst/>
              <a:gdLst/>
              <a:ahLst/>
              <a:cxnLst/>
              <a:rect l="l" t="t" r="r" b="b"/>
              <a:pathLst>
                <a:path w="7449" h="31541" fill="none" extrusionOk="0">
                  <a:moveTo>
                    <a:pt x="4966" y="31540"/>
                  </a:moveTo>
                  <a:cubicBezTo>
                    <a:pt x="7449" y="21820"/>
                    <a:pt x="1854" y="0"/>
                    <a:pt x="1854" y="0"/>
                  </a:cubicBezTo>
                  <a:cubicBezTo>
                    <a:pt x="2973" y="12029"/>
                    <a:pt x="2903" y="23043"/>
                    <a:pt x="1" y="31540"/>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3" name="Google Shape;27013;p51"/>
            <p:cNvSpPr/>
            <p:nvPr/>
          </p:nvSpPr>
          <p:spPr>
            <a:xfrm>
              <a:off x="7062124" y="3420358"/>
              <a:ext cx="1791630" cy="3166291"/>
            </a:xfrm>
            <a:custGeom>
              <a:avLst/>
              <a:gdLst/>
              <a:ahLst/>
              <a:cxnLst/>
              <a:rect l="l" t="t" r="r" b="b"/>
              <a:pathLst>
                <a:path w="43151" h="76264" extrusionOk="0">
                  <a:moveTo>
                    <a:pt x="11925" y="0"/>
                  </a:moveTo>
                  <a:lnTo>
                    <a:pt x="11925" y="0"/>
                  </a:lnTo>
                  <a:cubicBezTo>
                    <a:pt x="7659" y="10490"/>
                    <a:pt x="1" y="37660"/>
                    <a:pt x="24792" y="56262"/>
                  </a:cubicBezTo>
                  <a:cubicBezTo>
                    <a:pt x="35842" y="64549"/>
                    <a:pt x="40877" y="71473"/>
                    <a:pt x="43150" y="76263"/>
                  </a:cubicBezTo>
                  <a:lnTo>
                    <a:pt x="43115" y="42940"/>
                  </a:lnTo>
                  <a:cubicBezTo>
                    <a:pt x="37171" y="32415"/>
                    <a:pt x="28149" y="28358"/>
                    <a:pt x="23813" y="22729"/>
                  </a:cubicBezTo>
                  <a:cubicBezTo>
                    <a:pt x="18988" y="16540"/>
                    <a:pt x="17345" y="245"/>
                    <a:pt x="17345" y="245"/>
                  </a:cubicBezTo>
                  <a:lnTo>
                    <a:pt x="11925" y="0"/>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4" name="Google Shape;27014;p51"/>
            <p:cNvSpPr/>
            <p:nvPr/>
          </p:nvSpPr>
          <p:spPr>
            <a:xfrm>
              <a:off x="7422166" y="3426170"/>
              <a:ext cx="1430115" cy="2835272"/>
            </a:xfrm>
            <a:custGeom>
              <a:avLst/>
              <a:gdLst/>
              <a:ahLst/>
              <a:cxnLst/>
              <a:rect l="l" t="t" r="r" b="b"/>
              <a:pathLst>
                <a:path w="34444" h="68291" extrusionOk="0">
                  <a:moveTo>
                    <a:pt x="5875" y="0"/>
                  </a:moveTo>
                  <a:cubicBezTo>
                    <a:pt x="1" y="36366"/>
                    <a:pt x="25317" y="50492"/>
                    <a:pt x="33709" y="66997"/>
                  </a:cubicBezTo>
                  <a:cubicBezTo>
                    <a:pt x="33954" y="67486"/>
                    <a:pt x="34198" y="67906"/>
                    <a:pt x="34443" y="68291"/>
                  </a:cubicBezTo>
                  <a:lnTo>
                    <a:pt x="34443" y="42800"/>
                  </a:lnTo>
                  <a:cubicBezTo>
                    <a:pt x="28499" y="32275"/>
                    <a:pt x="19477" y="28218"/>
                    <a:pt x="15141" y="22589"/>
                  </a:cubicBezTo>
                  <a:cubicBezTo>
                    <a:pt x="10316" y="16400"/>
                    <a:pt x="8673" y="105"/>
                    <a:pt x="8673" y="105"/>
                  </a:cubicBezTo>
                  <a:lnTo>
                    <a:pt x="5875" y="0"/>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5" name="Google Shape;27015;p51"/>
            <p:cNvSpPr/>
            <p:nvPr/>
          </p:nvSpPr>
          <p:spPr>
            <a:xfrm>
              <a:off x="5772999" y="2826574"/>
              <a:ext cx="2318601" cy="894328"/>
            </a:xfrm>
            <a:custGeom>
              <a:avLst/>
              <a:gdLst/>
              <a:ahLst/>
              <a:cxnLst/>
              <a:rect l="l" t="t" r="r" b="b"/>
              <a:pathLst>
                <a:path w="55843" h="21541" fill="none" extrusionOk="0">
                  <a:moveTo>
                    <a:pt x="0" y="3952"/>
                  </a:moveTo>
                  <a:lnTo>
                    <a:pt x="18638" y="1"/>
                  </a:lnTo>
                  <a:lnTo>
                    <a:pt x="42975" y="7554"/>
                  </a:lnTo>
                  <a:lnTo>
                    <a:pt x="55842" y="2154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6" name="Google Shape;27016;p51"/>
            <p:cNvSpPr/>
            <p:nvPr/>
          </p:nvSpPr>
          <p:spPr>
            <a:xfrm>
              <a:off x="6378369" y="2433153"/>
              <a:ext cx="1508505" cy="528476"/>
            </a:xfrm>
            <a:custGeom>
              <a:avLst/>
              <a:gdLst/>
              <a:ahLst/>
              <a:cxnLst/>
              <a:rect l="l" t="t" r="r" b="b"/>
              <a:pathLst>
                <a:path w="36332" h="12729" fill="none" extrusionOk="0">
                  <a:moveTo>
                    <a:pt x="36331" y="12729"/>
                  </a:moveTo>
                  <a:lnTo>
                    <a:pt x="22344" y="1469"/>
                  </a:lnTo>
                  <a:lnTo>
                    <a:pt x="0"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7" name="Google Shape;27017;p51"/>
            <p:cNvSpPr/>
            <p:nvPr/>
          </p:nvSpPr>
          <p:spPr>
            <a:xfrm>
              <a:off x="5912374" y="2585606"/>
              <a:ext cx="634467" cy="241009"/>
            </a:xfrm>
            <a:custGeom>
              <a:avLst/>
              <a:gdLst/>
              <a:ahLst/>
              <a:cxnLst/>
              <a:rect l="l" t="t" r="r" b="b"/>
              <a:pathLst>
                <a:path w="15281" h="5805" fill="none" extrusionOk="0">
                  <a:moveTo>
                    <a:pt x="0" y="0"/>
                  </a:moveTo>
                  <a:lnTo>
                    <a:pt x="15281" y="5805"/>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8" name="Google Shape;27018;p51"/>
            <p:cNvSpPr/>
            <p:nvPr/>
          </p:nvSpPr>
          <p:spPr>
            <a:xfrm>
              <a:off x="6495947" y="2155899"/>
              <a:ext cx="527055" cy="319394"/>
            </a:xfrm>
            <a:custGeom>
              <a:avLst/>
              <a:gdLst/>
              <a:ahLst/>
              <a:cxnLst/>
              <a:rect l="l" t="t" r="r" b="b"/>
              <a:pathLst>
                <a:path w="12694" h="7693" fill="none" extrusionOk="0">
                  <a:moveTo>
                    <a:pt x="1" y="0"/>
                  </a:moveTo>
                  <a:lnTo>
                    <a:pt x="12694" y="7693"/>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9" name="Google Shape;27019;p51"/>
            <p:cNvSpPr/>
            <p:nvPr/>
          </p:nvSpPr>
          <p:spPr>
            <a:xfrm>
              <a:off x="6572921" y="1837957"/>
              <a:ext cx="731748" cy="656226"/>
            </a:xfrm>
            <a:custGeom>
              <a:avLst/>
              <a:gdLst/>
              <a:ahLst/>
              <a:cxnLst/>
              <a:rect l="l" t="t" r="r" b="b"/>
              <a:pathLst>
                <a:path w="17624" h="15806" fill="none" extrusionOk="0">
                  <a:moveTo>
                    <a:pt x="0" y="0"/>
                  </a:moveTo>
                  <a:lnTo>
                    <a:pt x="17623" y="15805"/>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0" name="Google Shape;27020;p51"/>
            <p:cNvSpPr/>
            <p:nvPr/>
          </p:nvSpPr>
          <p:spPr>
            <a:xfrm>
              <a:off x="7179744" y="1718926"/>
              <a:ext cx="454436" cy="432654"/>
            </a:xfrm>
            <a:custGeom>
              <a:avLst/>
              <a:gdLst/>
              <a:ahLst/>
              <a:cxnLst/>
              <a:rect l="l" t="t" r="r" b="b"/>
              <a:pathLst>
                <a:path w="10945" h="10421" fill="none" extrusionOk="0">
                  <a:moveTo>
                    <a:pt x="0" y="4965"/>
                  </a:moveTo>
                  <a:lnTo>
                    <a:pt x="10945" y="10420"/>
                  </a:lnTo>
                  <a:lnTo>
                    <a:pt x="2448"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1" name="Google Shape;27021;p51"/>
            <p:cNvSpPr/>
            <p:nvPr/>
          </p:nvSpPr>
          <p:spPr>
            <a:xfrm>
              <a:off x="8008687" y="1746494"/>
              <a:ext cx="82791" cy="1194832"/>
            </a:xfrm>
            <a:custGeom>
              <a:avLst/>
              <a:gdLst/>
              <a:ahLst/>
              <a:cxnLst/>
              <a:rect l="l" t="t" r="r" b="b"/>
              <a:pathLst>
                <a:path w="1994" h="28779" fill="none" extrusionOk="0">
                  <a:moveTo>
                    <a:pt x="0" y="28778"/>
                  </a:moveTo>
                  <a:lnTo>
                    <a:pt x="1993" y="13323"/>
                  </a:lnTo>
                  <a:lnTo>
                    <a:pt x="1993"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2" name="Google Shape;27022;p51"/>
            <p:cNvSpPr/>
            <p:nvPr/>
          </p:nvSpPr>
          <p:spPr>
            <a:xfrm>
              <a:off x="6154796" y="2826574"/>
              <a:ext cx="392032" cy="392008"/>
            </a:xfrm>
            <a:custGeom>
              <a:avLst/>
              <a:gdLst/>
              <a:ahLst/>
              <a:cxnLst/>
              <a:rect l="l" t="t" r="r" b="b"/>
              <a:pathLst>
                <a:path w="9442" h="9442" extrusionOk="0">
                  <a:moveTo>
                    <a:pt x="9442" y="1"/>
                  </a:moveTo>
                  <a:lnTo>
                    <a:pt x="1" y="9442"/>
                  </a:lnTo>
                  <a:cubicBezTo>
                    <a:pt x="7064" y="8183"/>
                    <a:pt x="9441" y="1"/>
                    <a:pt x="9442"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3" name="Google Shape;27023;p51"/>
            <p:cNvSpPr/>
            <p:nvPr/>
          </p:nvSpPr>
          <p:spPr>
            <a:xfrm>
              <a:off x="5730900" y="2990651"/>
              <a:ext cx="159727" cy="402139"/>
            </a:xfrm>
            <a:custGeom>
              <a:avLst/>
              <a:gdLst/>
              <a:ahLst/>
              <a:cxnLst/>
              <a:rect l="l" t="t" r="r" b="b"/>
              <a:pathLst>
                <a:path w="3847" h="9686" extrusionOk="0">
                  <a:moveTo>
                    <a:pt x="1014" y="0"/>
                  </a:moveTo>
                  <a:cubicBezTo>
                    <a:pt x="0" y="2658"/>
                    <a:pt x="0" y="5874"/>
                    <a:pt x="1014" y="9686"/>
                  </a:cubicBezTo>
                  <a:cubicBezTo>
                    <a:pt x="3847" y="4860"/>
                    <a:pt x="1014" y="0"/>
                    <a:pt x="1014"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4" name="Google Shape;27024;p51"/>
            <p:cNvSpPr/>
            <p:nvPr/>
          </p:nvSpPr>
          <p:spPr>
            <a:xfrm>
              <a:off x="5539254" y="2398320"/>
              <a:ext cx="373182" cy="187493"/>
            </a:xfrm>
            <a:custGeom>
              <a:avLst/>
              <a:gdLst/>
              <a:ahLst/>
              <a:cxnLst/>
              <a:rect l="l" t="t" r="r" b="b"/>
              <a:pathLst>
                <a:path w="8988" h="4516" extrusionOk="0">
                  <a:moveTo>
                    <a:pt x="1" y="1"/>
                  </a:moveTo>
                  <a:cubicBezTo>
                    <a:pt x="4857" y="4269"/>
                    <a:pt x="8154" y="4515"/>
                    <a:pt x="8850" y="4515"/>
                  </a:cubicBezTo>
                  <a:cubicBezTo>
                    <a:pt x="8941" y="4515"/>
                    <a:pt x="8987" y="4511"/>
                    <a:pt x="8987" y="4511"/>
                  </a:cubicBezTo>
                  <a:cubicBezTo>
                    <a:pt x="7483" y="1714"/>
                    <a:pt x="4441" y="210"/>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5" name="Google Shape;27025;p51"/>
            <p:cNvSpPr/>
            <p:nvPr/>
          </p:nvSpPr>
          <p:spPr>
            <a:xfrm>
              <a:off x="6054614" y="2433153"/>
              <a:ext cx="323814" cy="122850"/>
            </a:xfrm>
            <a:custGeom>
              <a:avLst/>
              <a:gdLst/>
              <a:ahLst/>
              <a:cxnLst/>
              <a:rect l="l" t="t" r="r" b="b"/>
              <a:pathLst>
                <a:path w="7799" h="2959" extrusionOk="0">
                  <a:moveTo>
                    <a:pt x="7798" y="1"/>
                  </a:moveTo>
                  <a:lnTo>
                    <a:pt x="1" y="2868"/>
                  </a:lnTo>
                  <a:cubicBezTo>
                    <a:pt x="516" y="2930"/>
                    <a:pt x="1001" y="2959"/>
                    <a:pt x="1458" y="2959"/>
                  </a:cubicBezTo>
                  <a:cubicBezTo>
                    <a:pt x="6116" y="2959"/>
                    <a:pt x="7798" y="1"/>
                    <a:pt x="7798"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6" name="Google Shape;27026;p51"/>
            <p:cNvSpPr/>
            <p:nvPr/>
          </p:nvSpPr>
          <p:spPr>
            <a:xfrm>
              <a:off x="7142004" y="2494142"/>
              <a:ext cx="164087" cy="287467"/>
            </a:xfrm>
            <a:custGeom>
              <a:avLst/>
              <a:gdLst/>
              <a:ahLst/>
              <a:cxnLst/>
              <a:rect l="l" t="t" r="r" b="b"/>
              <a:pathLst>
                <a:path w="3952" h="6924" extrusionOk="0">
                  <a:moveTo>
                    <a:pt x="3777" y="0"/>
                  </a:moveTo>
                  <a:cubicBezTo>
                    <a:pt x="1329" y="1784"/>
                    <a:pt x="0" y="4057"/>
                    <a:pt x="175" y="6924"/>
                  </a:cubicBezTo>
                  <a:cubicBezTo>
                    <a:pt x="3042" y="6085"/>
                    <a:pt x="3951" y="1539"/>
                    <a:pt x="3777"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7" name="Google Shape;27027;p51"/>
            <p:cNvSpPr/>
            <p:nvPr/>
          </p:nvSpPr>
          <p:spPr>
            <a:xfrm>
              <a:off x="6054614" y="2135555"/>
              <a:ext cx="441399" cy="80544"/>
            </a:xfrm>
            <a:custGeom>
              <a:avLst/>
              <a:gdLst/>
              <a:ahLst/>
              <a:cxnLst/>
              <a:rect l="l" t="t" r="r" b="b"/>
              <a:pathLst>
                <a:path w="10631" h="1940" extrusionOk="0">
                  <a:moveTo>
                    <a:pt x="1" y="1"/>
                  </a:moveTo>
                  <a:lnTo>
                    <a:pt x="1" y="1"/>
                  </a:lnTo>
                  <a:cubicBezTo>
                    <a:pt x="2561" y="1471"/>
                    <a:pt x="4662" y="1940"/>
                    <a:pt x="6300" y="1940"/>
                  </a:cubicBezTo>
                  <a:cubicBezTo>
                    <a:pt x="9181" y="1940"/>
                    <a:pt x="10631" y="490"/>
                    <a:pt x="10631" y="490"/>
                  </a:cubicBezTo>
                  <a:lnTo>
                    <a:pt x="1" y="1"/>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8" name="Google Shape;27028;p51"/>
            <p:cNvSpPr/>
            <p:nvPr/>
          </p:nvSpPr>
          <p:spPr>
            <a:xfrm>
              <a:off x="6247713" y="1405344"/>
              <a:ext cx="333945" cy="441373"/>
            </a:xfrm>
            <a:custGeom>
              <a:avLst/>
              <a:gdLst/>
              <a:ahLst/>
              <a:cxnLst/>
              <a:rect l="l" t="t" r="r" b="b"/>
              <a:pathLst>
                <a:path w="8043" h="10631" extrusionOk="0">
                  <a:moveTo>
                    <a:pt x="0" y="0"/>
                  </a:moveTo>
                  <a:lnTo>
                    <a:pt x="0" y="0"/>
                  </a:lnTo>
                  <a:cubicBezTo>
                    <a:pt x="665" y="4896"/>
                    <a:pt x="5980" y="10106"/>
                    <a:pt x="8043" y="10630"/>
                  </a:cubicBezTo>
                  <a:cubicBezTo>
                    <a:pt x="7274" y="6049"/>
                    <a:pt x="4791" y="2378"/>
                    <a:pt x="0"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9" name="Google Shape;27029;p51"/>
            <p:cNvSpPr/>
            <p:nvPr/>
          </p:nvSpPr>
          <p:spPr>
            <a:xfrm>
              <a:off x="6898088" y="1846676"/>
              <a:ext cx="146690" cy="394914"/>
            </a:xfrm>
            <a:custGeom>
              <a:avLst/>
              <a:gdLst/>
              <a:ahLst/>
              <a:cxnLst/>
              <a:rect l="l" t="t" r="r" b="b"/>
              <a:pathLst>
                <a:path w="3533" h="9512" extrusionOk="0">
                  <a:moveTo>
                    <a:pt x="1399" y="0"/>
                  </a:moveTo>
                  <a:lnTo>
                    <a:pt x="1399" y="0"/>
                  </a:lnTo>
                  <a:cubicBezTo>
                    <a:pt x="1" y="3742"/>
                    <a:pt x="3008" y="9511"/>
                    <a:pt x="3008" y="9511"/>
                  </a:cubicBezTo>
                  <a:cubicBezTo>
                    <a:pt x="3532" y="5770"/>
                    <a:pt x="3392" y="2378"/>
                    <a:pt x="1399"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0" name="Google Shape;27030;p51"/>
            <p:cNvSpPr/>
            <p:nvPr/>
          </p:nvSpPr>
          <p:spPr>
            <a:xfrm>
              <a:off x="7012801" y="1499714"/>
              <a:ext cx="239570" cy="425388"/>
            </a:xfrm>
            <a:custGeom>
              <a:avLst/>
              <a:gdLst/>
              <a:ahLst/>
              <a:cxnLst/>
              <a:rect l="l" t="t" r="r" b="b"/>
              <a:pathLst>
                <a:path w="5770" h="10246" extrusionOk="0">
                  <a:moveTo>
                    <a:pt x="0" y="0"/>
                  </a:moveTo>
                  <a:lnTo>
                    <a:pt x="4021" y="10245"/>
                  </a:lnTo>
                  <a:cubicBezTo>
                    <a:pt x="4021" y="10245"/>
                    <a:pt x="5770" y="3881"/>
                    <a:pt x="0"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1" name="Google Shape;27031;p51"/>
            <p:cNvSpPr/>
            <p:nvPr/>
          </p:nvSpPr>
          <p:spPr>
            <a:xfrm>
              <a:off x="7507817" y="1676786"/>
              <a:ext cx="165540" cy="474794"/>
            </a:xfrm>
            <a:custGeom>
              <a:avLst/>
              <a:gdLst/>
              <a:ahLst/>
              <a:cxnLst/>
              <a:rect l="l" t="t" r="r" b="b"/>
              <a:pathLst>
                <a:path w="3987" h="11436" extrusionOk="0">
                  <a:moveTo>
                    <a:pt x="2099" y="1"/>
                  </a:moveTo>
                  <a:cubicBezTo>
                    <a:pt x="1" y="5701"/>
                    <a:pt x="3043" y="11435"/>
                    <a:pt x="3043" y="11435"/>
                  </a:cubicBezTo>
                  <a:cubicBezTo>
                    <a:pt x="3567" y="7449"/>
                    <a:pt x="3987" y="3533"/>
                    <a:pt x="2099"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2" name="Google Shape;27032;p51"/>
            <p:cNvSpPr/>
            <p:nvPr/>
          </p:nvSpPr>
          <p:spPr>
            <a:xfrm>
              <a:off x="7859140" y="1913436"/>
              <a:ext cx="232346" cy="386196"/>
            </a:xfrm>
            <a:custGeom>
              <a:avLst/>
              <a:gdLst/>
              <a:ahLst/>
              <a:cxnLst/>
              <a:rect l="l" t="t" r="r" b="b"/>
              <a:pathLst>
                <a:path w="5596" h="9302" extrusionOk="0">
                  <a:moveTo>
                    <a:pt x="1" y="1"/>
                  </a:moveTo>
                  <a:lnTo>
                    <a:pt x="1" y="1"/>
                  </a:lnTo>
                  <a:cubicBezTo>
                    <a:pt x="805" y="3637"/>
                    <a:pt x="2763" y="6889"/>
                    <a:pt x="5595" y="9302"/>
                  </a:cubicBezTo>
                  <a:cubicBezTo>
                    <a:pt x="5071" y="5700"/>
                    <a:pt x="3497" y="2483"/>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3" name="Google Shape;27033;p51"/>
            <p:cNvSpPr/>
            <p:nvPr/>
          </p:nvSpPr>
          <p:spPr>
            <a:xfrm>
              <a:off x="8091432" y="1358886"/>
              <a:ext cx="193110" cy="397821"/>
            </a:xfrm>
            <a:custGeom>
              <a:avLst/>
              <a:gdLst/>
              <a:ahLst/>
              <a:cxnLst/>
              <a:rect l="l" t="t" r="r" b="b"/>
              <a:pathLst>
                <a:path w="4651" h="9582" extrusionOk="0">
                  <a:moveTo>
                    <a:pt x="2798" y="0"/>
                  </a:moveTo>
                  <a:lnTo>
                    <a:pt x="0" y="9581"/>
                  </a:lnTo>
                  <a:cubicBezTo>
                    <a:pt x="4651" y="7169"/>
                    <a:pt x="2798" y="1"/>
                    <a:pt x="279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4" name="Google Shape;27034;p51"/>
            <p:cNvSpPr/>
            <p:nvPr/>
          </p:nvSpPr>
          <p:spPr>
            <a:xfrm>
              <a:off x="5440525" y="2992104"/>
              <a:ext cx="332534" cy="261353"/>
            </a:xfrm>
            <a:custGeom>
              <a:avLst/>
              <a:gdLst/>
              <a:ahLst/>
              <a:cxnLst/>
              <a:rect l="l" t="t" r="r" b="b"/>
              <a:pathLst>
                <a:path w="8009" h="6295" extrusionOk="0">
                  <a:moveTo>
                    <a:pt x="8008" y="0"/>
                  </a:moveTo>
                  <a:lnTo>
                    <a:pt x="1" y="6294"/>
                  </a:lnTo>
                  <a:cubicBezTo>
                    <a:pt x="30" y="6294"/>
                    <a:pt x="59" y="6295"/>
                    <a:pt x="88" y="6295"/>
                  </a:cubicBezTo>
                  <a:cubicBezTo>
                    <a:pt x="5380" y="6295"/>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5" name="Google Shape;27035;p51"/>
            <p:cNvSpPr/>
            <p:nvPr/>
          </p:nvSpPr>
          <p:spPr>
            <a:xfrm>
              <a:off x="5579900" y="2585606"/>
              <a:ext cx="332534" cy="198910"/>
            </a:xfrm>
            <a:custGeom>
              <a:avLst/>
              <a:gdLst/>
              <a:ahLst/>
              <a:cxnLst/>
              <a:rect l="l" t="t" r="r" b="b"/>
              <a:pathLst>
                <a:path w="8009" h="4791" extrusionOk="0">
                  <a:moveTo>
                    <a:pt x="8008" y="0"/>
                  </a:moveTo>
                  <a:lnTo>
                    <a:pt x="8008" y="0"/>
                  </a:lnTo>
                  <a:cubicBezTo>
                    <a:pt x="4511" y="280"/>
                    <a:pt x="1994" y="2133"/>
                    <a:pt x="1" y="4791"/>
                  </a:cubicBezTo>
                  <a:cubicBezTo>
                    <a:pt x="5595" y="3707"/>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6" name="Google Shape;27036;p51"/>
            <p:cNvSpPr/>
            <p:nvPr/>
          </p:nvSpPr>
          <p:spPr>
            <a:xfrm>
              <a:off x="5825270" y="2238228"/>
              <a:ext cx="553171" cy="194966"/>
            </a:xfrm>
            <a:custGeom>
              <a:avLst/>
              <a:gdLst/>
              <a:ahLst/>
              <a:cxnLst/>
              <a:rect l="l" t="t" r="r" b="b"/>
              <a:pathLst>
                <a:path w="13323" h="4696" extrusionOk="0">
                  <a:moveTo>
                    <a:pt x="1230" y="0"/>
                  </a:moveTo>
                  <a:cubicBezTo>
                    <a:pt x="823" y="0"/>
                    <a:pt x="413" y="15"/>
                    <a:pt x="0" y="45"/>
                  </a:cubicBezTo>
                  <a:cubicBezTo>
                    <a:pt x="5490" y="4066"/>
                    <a:pt x="13322" y="4696"/>
                    <a:pt x="13322" y="4696"/>
                  </a:cubicBezTo>
                  <a:cubicBezTo>
                    <a:pt x="9582" y="1690"/>
                    <a:pt x="5578" y="0"/>
                    <a:pt x="123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7" name="Google Shape;27037;p51"/>
            <p:cNvSpPr/>
            <p:nvPr/>
          </p:nvSpPr>
          <p:spPr>
            <a:xfrm>
              <a:off x="6738410" y="2475252"/>
              <a:ext cx="274447" cy="230879"/>
            </a:xfrm>
            <a:custGeom>
              <a:avLst/>
              <a:gdLst/>
              <a:ahLst/>
              <a:cxnLst/>
              <a:rect l="l" t="t" r="r" b="b"/>
              <a:pathLst>
                <a:path w="6610" h="5561" extrusionOk="0">
                  <a:moveTo>
                    <a:pt x="6609" y="1"/>
                  </a:moveTo>
                  <a:lnTo>
                    <a:pt x="6609" y="1"/>
                  </a:lnTo>
                  <a:cubicBezTo>
                    <a:pt x="3707" y="735"/>
                    <a:pt x="1504" y="2623"/>
                    <a:pt x="0" y="5561"/>
                  </a:cubicBezTo>
                  <a:cubicBezTo>
                    <a:pt x="4756" y="5246"/>
                    <a:pt x="6609" y="1"/>
                    <a:pt x="6609"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8" name="Google Shape;27038;p51"/>
            <p:cNvSpPr/>
            <p:nvPr/>
          </p:nvSpPr>
          <p:spPr>
            <a:xfrm>
              <a:off x="7230562" y="3140156"/>
              <a:ext cx="326679" cy="200405"/>
            </a:xfrm>
            <a:custGeom>
              <a:avLst/>
              <a:gdLst/>
              <a:ahLst/>
              <a:cxnLst/>
              <a:rect l="l" t="t" r="r" b="b"/>
              <a:pathLst>
                <a:path w="7868" h="4827" extrusionOk="0">
                  <a:moveTo>
                    <a:pt x="7868" y="1"/>
                  </a:moveTo>
                  <a:lnTo>
                    <a:pt x="7868" y="1"/>
                  </a:lnTo>
                  <a:cubicBezTo>
                    <a:pt x="4301" y="420"/>
                    <a:pt x="1678" y="2029"/>
                    <a:pt x="0" y="4826"/>
                  </a:cubicBezTo>
                  <a:lnTo>
                    <a:pt x="0" y="4826"/>
                  </a:lnTo>
                  <a:cubicBezTo>
                    <a:pt x="4860" y="4197"/>
                    <a:pt x="7868" y="1"/>
                    <a:pt x="7868"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9" name="Google Shape;27039;p51"/>
            <p:cNvSpPr/>
            <p:nvPr/>
          </p:nvSpPr>
          <p:spPr>
            <a:xfrm>
              <a:off x="6198348" y="1925061"/>
              <a:ext cx="297657" cy="230879"/>
            </a:xfrm>
            <a:custGeom>
              <a:avLst/>
              <a:gdLst/>
              <a:ahLst/>
              <a:cxnLst/>
              <a:rect l="l" t="t" r="r" b="b"/>
              <a:pathLst>
                <a:path w="7169" h="5561" extrusionOk="0">
                  <a:moveTo>
                    <a:pt x="1" y="0"/>
                  </a:moveTo>
                  <a:lnTo>
                    <a:pt x="1" y="0"/>
                  </a:lnTo>
                  <a:cubicBezTo>
                    <a:pt x="2343" y="3952"/>
                    <a:pt x="7169" y="5560"/>
                    <a:pt x="7169" y="5560"/>
                  </a:cubicBezTo>
                  <a:cubicBezTo>
                    <a:pt x="5875" y="2378"/>
                    <a:pt x="3532" y="455"/>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0" name="Google Shape;27040;p51"/>
            <p:cNvSpPr/>
            <p:nvPr/>
          </p:nvSpPr>
          <p:spPr>
            <a:xfrm>
              <a:off x="6072051" y="1709668"/>
              <a:ext cx="509616" cy="137049"/>
            </a:xfrm>
            <a:custGeom>
              <a:avLst/>
              <a:gdLst/>
              <a:ahLst/>
              <a:cxnLst/>
              <a:rect l="l" t="t" r="r" b="b"/>
              <a:pathLst>
                <a:path w="12274" h="3301" extrusionOk="0">
                  <a:moveTo>
                    <a:pt x="4876" y="0"/>
                  </a:moveTo>
                  <a:cubicBezTo>
                    <a:pt x="2159" y="0"/>
                    <a:pt x="0" y="887"/>
                    <a:pt x="0" y="887"/>
                  </a:cubicBezTo>
                  <a:lnTo>
                    <a:pt x="12274" y="3300"/>
                  </a:lnTo>
                  <a:cubicBezTo>
                    <a:pt x="10109" y="692"/>
                    <a:pt x="7275" y="0"/>
                    <a:pt x="4876"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1" name="Google Shape;27041;p51"/>
            <p:cNvSpPr/>
            <p:nvPr/>
          </p:nvSpPr>
          <p:spPr>
            <a:xfrm>
              <a:off x="7353952" y="2151539"/>
              <a:ext cx="280218" cy="149214"/>
            </a:xfrm>
            <a:custGeom>
              <a:avLst/>
              <a:gdLst/>
              <a:ahLst/>
              <a:cxnLst/>
              <a:rect l="l" t="t" r="r" b="b"/>
              <a:pathLst>
                <a:path w="6749" h="3594" extrusionOk="0">
                  <a:moveTo>
                    <a:pt x="6749" y="0"/>
                  </a:moveTo>
                  <a:lnTo>
                    <a:pt x="6749" y="0"/>
                  </a:lnTo>
                  <a:cubicBezTo>
                    <a:pt x="3812" y="210"/>
                    <a:pt x="1364" y="1154"/>
                    <a:pt x="0" y="3567"/>
                  </a:cubicBezTo>
                  <a:cubicBezTo>
                    <a:pt x="198" y="3585"/>
                    <a:pt x="392" y="3593"/>
                    <a:pt x="583" y="3593"/>
                  </a:cubicBezTo>
                  <a:cubicBezTo>
                    <a:pt x="4491" y="3593"/>
                    <a:pt x="6749" y="0"/>
                    <a:pt x="6749"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2" name="Google Shape;27042;p51"/>
            <p:cNvSpPr/>
            <p:nvPr/>
          </p:nvSpPr>
          <p:spPr>
            <a:xfrm>
              <a:off x="6738410" y="1701323"/>
              <a:ext cx="439946" cy="231045"/>
            </a:xfrm>
            <a:custGeom>
              <a:avLst/>
              <a:gdLst/>
              <a:ahLst/>
              <a:cxnLst/>
              <a:rect l="l" t="t" r="r" b="b"/>
              <a:pathLst>
                <a:path w="10596" h="5565" extrusionOk="0">
                  <a:moveTo>
                    <a:pt x="760" y="0"/>
                  </a:moveTo>
                  <a:cubicBezTo>
                    <a:pt x="508" y="0"/>
                    <a:pt x="255" y="13"/>
                    <a:pt x="0" y="39"/>
                  </a:cubicBezTo>
                  <a:cubicBezTo>
                    <a:pt x="4406" y="5564"/>
                    <a:pt x="8148" y="5214"/>
                    <a:pt x="10595" y="5389"/>
                  </a:cubicBezTo>
                  <a:cubicBezTo>
                    <a:pt x="7467" y="2391"/>
                    <a:pt x="4217" y="0"/>
                    <a:pt x="76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3" name="Google Shape;27043;p51"/>
            <p:cNvSpPr/>
            <p:nvPr/>
          </p:nvSpPr>
          <p:spPr>
            <a:xfrm>
              <a:off x="7078109" y="1310975"/>
              <a:ext cx="271541" cy="415217"/>
            </a:xfrm>
            <a:custGeom>
              <a:avLst/>
              <a:gdLst/>
              <a:ahLst/>
              <a:cxnLst/>
              <a:rect l="l" t="t" r="r" b="b"/>
              <a:pathLst>
                <a:path w="6540" h="10001" extrusionOk="0">
                  <a:moveTo>
                    <a:pt x="1" y="0"/>
                  </a:moveTo>
                  <a:lnTo>
                    <a:pt x="1" y="0"/>
                  </a:lnTo>
                  <a:cubicBezTo>
                    <a:pt x="385" y="4301"/>
                    <a:pt x="1889" y="7763"/>
                    <a:pt x="5036" y="10001"/>
                  </a:cubicBezTo>
                  <a:cubicBezTo>
                    <a:pt x="6539" y="6434"/>
                    <a:pt x="1" y="1"/>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4" name="Google Shape;27044;p51"/>
            <p:cNvSpPr/>
            <p:nvPr/>
          </p:nvSpPr>
          <p:spPr>
            <a:xfrm>
              <a:off x="8066770" y="2495346"/>
              <a:ext cx="707044" cy="591541"/>
            </a:xfrm>
            <a:custGeom>
              <a:avLst/>
              <a:gdLst/>
              <a:ahLst/>
              <a:cxnLst/>
              <a:rect l="l" t="t" r="r" b="b"/>
              <a:pathLst>
                <a:path w="17029" h="14248" extrusionOk="0">
                  <a:moveTo>
                    <a:pt x="9969" y="1"/>
                  </a:moveTo>
                  <a:cubicBezTo>
                    <a:pt x="8137" y="1"/>
                    <a:pt x="6169" y="666"/>
                    <a:pt x="4476" y="1999"/>
                  </a:cubicBezTo>
                  <a:cubicBezTo>
                    <a:pt x="1014" y="4762"/>
                    <a:pt x="0" y="9273"/>
                    <a:pt x="2238" y="12105"/>
                  </a:cubicBezTo>
                  <a:cubicBezTo>
                    <a:pt x="3378" y="13530"/>
                    <a:pt x="5136" y="14247"/>
                    <a:pt x="7048" y="14247"/>
                  </a:cubicBezTo>
                  <a:cubicBezTo>
                    <a:pt x="8889" y="14247"/>
                    <a:pt x="10873" y="13583"/>
                    <a:pt x="12588" y="12245"/>
                  </a:cubicBezTo>
                  <a:cubicBezTo>
                    <a:pt x="16050" y="9517"/>
                    <a:pt x="17029" y="5007"/>
                    <a:pt x="14791" y="2174"/>
                  </a:cubicBezTo>
                  <a:cubicBezTo>
                    <a:pt x="13648" y="727"/>
                    <a:pt x="11883" y="1"/>
                    <a:pt x="9969"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5" name="Google Shape;27045;p51"/>
            <p:cNvSpPr/>
            <p:nvPr/>
          </p:nvSpPr>
          <p:spPr>
            <a:xfrm>
              <a:off x="8181442" y="2539147"/>
              <a:ext cx="502350" cy="535742"/>
            </a:xfrm>
            <a:custGeom>
              <a:avLst/>
              <a:gdLst/>
              <a:ahLst/>
              <a:cxnLst/>
              <a:rect l="l" t="t" r="r" b="b"/>
              <a:pathLst>
                <a:path w="12099" h="12904" fill="none" extrusionOk="0">
                  <a:moveTo>
                    <a:pt x="10036" y="3287"/>
                  </a:moveTo>
                  <a:cubicBezTo>
                    <a:pt x="12099" y="5945"/>
                    <a:pt x="11994" y="9441"/>
                    <a:pt x="9826" y="11190"/>
                  </a:cubicBezTo>
                  <a:cubicBezTo>
                    <a:pt x="7623" y="12903"/>
                    <a:pt x="4162" y="12204"/>
                    <a:pt x="2098" y="9581"/>
                  </a:cubicBezTo>
                  <a:cubicBezTo>
                    <a:pt x="0" y="6959"/>
                    <a:pt x="105" y="3427"/>
                    <a:pt x="2308" y="1714"/>
                  </a:cubicBezTo>
                  <a:cubicBezTo>
                    <a:pt x="4511" y="0"/>
                    <a:pt x="7973" y="700"/>
                    <a:pt x="10036" y="3287"/>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6" name="Google Shape;27046;p51"/>
            <p:cNvSpPr/>
            <p:nvPr/>
          </p:nvSpPr>
          <p:spPr>
            <a:xfrm>
              <a:off x="8243885" y="2582699"/>
              <a:ext cx="378953" cy="448638"/>
            </a:xfrm>
            <a:custGeom>
              <a:avLst/>
              <a:gdLst/>
              <a:ahLst/>
              <a:cxnLst/>
              <a:rect l="l" t="t" r="r" b="b"/>
              <a:pathLst>
                <a:path w="9127" h="10806" fill="none" extrusionOk="0">
                  <a:moveTo>
                    <a:pt x="6049" y="4231"/>
                  </a:moveTo>
                  <a:cubicBezTo>
                    <a:pt x="8112" y="6854"/>
                    <a:pt x="9126" y="9476"/>
                    <a:pt x="8287" y="10141"/>
                  </a:cubicBezTo>
                  <a:cubicBezTo>
                    <a:pt x="7483" y="10805"/>
                    <a:pt x="5140" y="9197"/>
                    <a:pt x="3042" y="6574"/>
                  </a:cubicBezTo>
                  <a:cubicBezTo>
                    <a:pt x="979" y="3952"/>
                    <a:pt x="0" y="1329"/>
                    <a:pt x="804" y="665"/>
                  </a:cubicBezTo>
                  <a:cubicBezTo>
                    <a:pt x="1609" y="0"/>
                    <a:pt x="3986" y="1609"/>
                    <a:pt x="6049" y="4231"/>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7" name="Google Shape;27047;p51"/>
            <p:cNvSpPr/>
            <p:nvPr/>
          </p:nvSpPr>
          <p:spPr>
            <a:xfrm>
              <a:off x="8136437" y="2517849"/>
              <a:ext cx="347024" cy="268286"/>
            </a:xfrm>
            <a:custGeom>
              <a:avLst/>
              <a:gdLst/>
              <a:ahLst/>
              <a:cxnLst/>
              <a:rect l="l" t="t" r="r" b="b"/>
              <a:pathLst>
                <a:path w="8358" h="6462" extrusionOk="0">
                  <a:moveTo>
                    <a:pt x="6275" y="0"/>
                  </a:moveTo>
                  <a:cubicBezTo>
                    <a:pt x="5291" y="0"/>
                    <a:pt x="3995" y="504"/>
                    <a:pt x="2798" y="1457"/>
                  </a:cubicBezTo>
                  <a:cubicBezTo>
                    <a:pt x="910" y="2961"/>
                    <a:pt x="0" y="4954"/>
                    <a:pt x="770" y="5933"/>
                  </a:cubicBezTo>
                  <a:cubicBezTo>
                    <a:pt x="1051" y="6291"/>
                    <a:pt x="1518" y="6462"/>
                    <a:pt x="2089" y="6462"/>
                  </a:cubicBezTo>
                  <a:cubicBezTo>
                    <a:pt x="3084" y="6462"/>
                    <a:pt x="4396" y="5944"/>
                    <a:pt x="5595" y="4989"/>
                  </a:cubicBezTo>
                  <a:cubicBezTo>
                    <a:pt x="7483" y="3486"/>
                    <a:pt x="8358" y="1492"/>
                    <a:pt x="7588" y="513"/>
                  </a:cubicBezTo>
                  <a:cubicBezTo>
                    <a:pt x="7307" y="168"/>
                    <a:pt x="6843" y="0"/>
                    <a:pt x="6275" y="0"/>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8" name="Google Shape;27048;p51"/>
            <p:cNvSpPr/>
            <p:nvPr/>
          </p:nvSpPr>
          <p:spPr>
            <a:xfrm>
              <a:off x="8044973" y="2263305"/>
              <a:ext cx="323814" cy="461716"/>
            </a:xfrm>
            <a:custGeom>
              <a:avLst/>
              <a:gdLst/>
              <a:ahLst/>
              <a:cxnLst/>
              <a:rect l="l" t="t" r="r" b="b"/>
              <a:pathLst>
                <a:path w="7799" h="11121" fill="none" extrusionOk="0">
                  <a:moveTo>
                    <a:pt x="7798" y="11120"/>
                  </a:moveTo>
                  <a:cubicBezTo>
                    <a:pt x="3218" y="36"/>
                    <a:pt x="1119" y="1"/>
                    <a:pt x="1119" y="1"/>
                  </a:cubicBezTo>
                  <a:cubicBezTo>
                    <a:pt x="1" y="385"/>
                    <a:pt x="2448" y="5420"/>
                    <a:pt x="5001" y="7588"/>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9" name="Google Shape;27049;p51"/>
            <p:cNvSpPr/>
            <p:nvPr/>
          </p:nvSpPr>
          <p:spPr>
            <a:xfrm>
              <a:off x="8091432" y="1955535"/>
              <a:ext cx="290391" cy="344097"/>
            </a:xfrm>
            <a:custGeom>
              <a:avLst/>
              <a:gdLst/>
              <a:ahLst/>
              <a:cxnLst/>
              <a:rect l="l" t="t" r="r" b="b"/>
              <a:pathLst>
                <a:path w="6994" h="8288" extrusionOk="0">
                  <a:moveTo>
                    <a:pt x="6994" y="1"/>
                  </a:moveTo>
                  <a:cubicBezTo>
                    <a:pt x="3357" y="1399"/>
                    <a:pt x="630" y="5805"/>
                    <a:pt x="0" y="8288"/>
                  </a:cubicBezTo>
                  <a:cubicBezTo>
                    <a:pt x="3602" y="6330"/>
                    <a:pt x="6155" y="3707"/>
                    <a:pt x="6994"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0" name="Google Shape;27050;p51"/>
            <p:cNvSpPr/>
            <p:nvPr/>
          </p:nvSpPr>
          <p:spPr>
            <a:xfrm>
              <a:off x="7902692" y="1358886"/>
              <a:ext cx="188791" cy="397821"/>
            </a:xfrm>
            <a:custGeom>
              <a:avLst/>
              <a:gdLst/>
              <a:ahLst/>
              <a:cxnLst/>
              <a:rect l="l" t="t" r="r" b="b"/>
              <a:pathLst>
                <a:path w="4547" h="9582" extrusionOk="0">
                  <a:moveTo>
                    <a:pt x="71" y="0"/>
                  </a:moveTo>
                  <a:lnTo>
                    <a:pt x="71" y="0"/>
                  </a:lnTo>
                  <a:cubicBezTo>
                    <a:pt x="1" y="3707"/>
                    <a:pt x="1644" y="7238"/>
                    <a:pt x="4546" y="9581"/>
                  </a:cubicBezTo>
                  <a:cubicBezTo>
                    <a:pt x="4442" y="5490"/>
                    <a:pt x="3358" y="2028"/>
                    <a:pt x="7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1" name="Google Shape;27051;p51"/>
            <p:cNvSpPr/>
            <p:nvPr/>
          </p:nvSpPr>
          <p:spPr>
            <a:xfrm>
              <a:off x="7626890" y="2128290"/>
              <a:ext cx="1071465" cy="5268405"/>
            </a:xfrm>
            <a:custGeom>
              <a:avLst/>
              <a:gdLst/>
              <a:ahLst/>
              <a:cxnLst/>
              <a:rect l="l" t="t" r="r" b="b"/>
              <a:pathLst>
                <a:path w="25806" h="126896" extrusionOk="0">
                  <a:moveTo>
                    <a:pt x="0" y="1"/>
                  </a:moveTo>
                  <a:lnTo>
                    <a:pt x="6259" y="20072"/>
                  </a:lnTo>
                  <a:lnTo>
                    <a:pt x="11189" y="38359"/>
                  </a:lnTo>
                  <a:lnTo>
                    <a:pt x="14791" y="57451"/>
                  </a:lnTo>
                  <a:lnTo>
                    <a:pt x="16120" y="74375"/>
                  </a:lnTo>
                  <a:lnTo>
                    <a:pt x="17763" y="95286"/>
                  </a:lnTo>
                  <a:lnTo>
                    <a:pt x="19721" y="114692"/>
                  </a:lnTo>
                  <a:lnTo>
                    <a:pt x="21050" y="126896"/>
                  </a:lnTo>
                  <a:lnTo>
                    <a:pt x="25806" y="126896"/>
                  </a:lnTo>
                  <a:lnTo>
                    <a:pt x="23358" y="114692"/>
                  </a:lnTo>
                  <a:lnTo>
                    <a:pt x="21225" y="95286"/>
                  </a:lnTo>
                  <a:lnTo>
                    <a:pt x="19232" y="74235"/>
                  </a:lnTo>
                  <a:lnTo>
                    <a:pt x="17938" y="57766"/>
                  </a:lnTo>
                  <a:lnTo>
                    <a:pt x="14302" y="37870"/>
                  </a:lnTo>
                  <a:lnTo>
                    <a:pt x="9196" y="19582"/>
                  </a:lnTo>
                  <a:lnTo>
                    <a:pt x="0"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2" name="Google Shape;27052;p51"/>
            <p:cNvSpPr/>
            <p:nvPr/>
          </p:nvSpPr>
          <p:spPr>
            <a:xfrm>
              <a:off x="7885296" y="2941287"/>
              <a:ext cx="123439" cy="20344"/>
            </a:xfrm>
            <a:custGeom>
              <a:avLst/>
              <a:gdLst/>
              <a:ahLst/>
              <a:cxnLst/>
              <a:rect l="l" t="t" r="r" b="b"/>
              <a:pathLst>
                <a:path w="2973" h="490" fill="none" extrusionOk="0">
                  <a:moveTo>
                    <a:pt x="2972" y="0"/>
                  </a:moveTo>
                  <a:lnTo>
                    <a:pt x="0" y="490"/>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3" name="Google Shape;27053;p51"/>
            <p:cNvSpPr/>
            <p:nvPr/>
          </p:nvSpPr>
          <p:spPr>
            <a:xfrm>
              <a:off x="8091432" y="3700518"/>
              <a:ext cx="129252" cy="20385"/>
            </a:xfrm>
            <a:custGeom>
              <a:avLst/>
              <a:gdLst/>
              <a:ahLst/>
              <a:cxnLst/>
              <a:rect l="l" t="t" r="r" b="b"/>
              <a:pathLst>
                <a:path w="3113" h="491" fill="none" extrusionOk="0">
                  <a:moveTo>
                    <a:pt x="0" y="490"/>
                  </a:moveTo>
                  <a:lnTo>
                    <a:pt x="3113" y="1"/>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4" name="Google Shape;27054;p51"/>
            <p:cNvSpPr/>
            <p:nvPr/>
          </p:nvSpPr>
          <p:spPr>
            <a:xfrm>
              <a:off x="6247713" y="3300621"/>
              <a:ext cx="834843" cy="640034"/>
            </a:xfrm>
            <a:custGeom>
              <a:avLst/>
              <a:gdLst/>
              <a:ahLst/>
              <a:cxnLst/>
              <a:rect l="l" t="t" r="r" b="b"/>
              <a:pathLst>
                <a:path w="20107" h="15416" extrusionOk="0">
                  <a:moveTo>
                    <a:pt x="9180" y="1"/>
                  </a:moveTo>
                  <a:cubicBezTo>
                    <a:pt x="5238" y="1"/>
                    <a:pt x="1843" y="2130"/>
                    <a:pt x="1014" y="5472"/>
                  </a:cubicBezTo>
                  <a:cubicBezTo>
                    <a:pt x="0" y="9528"/>
                    <a:pt x="3217" y="13829"/>
                    <a:pt x="8218" y="15088"/>
                  </a:cubicBezTo>
                  <a:cubicBezTo>
                    <a:pt x="9126" y="15310"/>
                    <a:pt x="10029" y="15416"/>
                    <a:pt x="10906" y="15416"/>
                  </a:cubicBezTo>
                  <a:cubicBezTo>
                    <a:pt x="14856" y="15416"/>
                    <a:pt x="18263" y="13267"/>
                    <a:pt x="19092" y="9948"/>
                  </a:cubicBezTo>
                  <a:cubicBezTo>
                    <a:pt x="20106" y="5856"/>
                    <a:pt x="16855" y="1556"/>
                    <a:pt x="11889" y="332"/>
                  </a:cubicBezTo>
                  <a:cubicBezTo>
                    <a:pt x="10974" y="108"/>
                    <a:pt x="10063" y="1"/>
                    <a:pt x="9180"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5" name="Google Shape;27055;p51"/>
            <p:cNvSpPr/>
            <p:nvPr/>
          </p:nvSpPr>
          <p:spPr>
            <a:xfrm>
              <a:off x="6382728" y="3327442"/>
              <a:ext cx="553171" cy="631523"/>
            </a:xfrm>
            <a:custGeom>
              <a:avLst/>
              <a:gdLst/>
              <a:ahLst/>
              <a:cxnLst/>
              <a:rect l="l" t="t" r="r" b="b"/>
              <a:pathLst>
                <a:path w="13323" h="15211" fill="none" extrusionOk="0">
                  <a:moveTo>
                    <a:pt x="12379" y="9022"/>
                  </a:moveTo>
                  <a:cubicBezTo>
                    <a:pt x="11470" y="12798"/>
                    <a:pt x="8148" y="15211"/>
                    <a:pt x="4966" y="14442"/>
                  </a:cubicBezTo>
                  <a:cubicBezTo>
                    <a:pt x="1784" y="13637"/>
                    <a:pt x="0" y="9966"/>
                    <a:pt x="910" y="6190"/>
                  </a:cubicBezTo>
                  <a:cubicBezTo>
                    <a:pt x="1854" y="2413"/>
                    <a:pt x="5175" y="0"/>
                    <a:pt x="8357" y="805"/>
                  </a:cubicBezTo>
                  <a:cubicBezTo>
                    <a:pt x="11505" y="1574"/>
                    <a:pt x="13323" y="5245"/>
                    <a:pt x="12379" y="9022"/>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6" name="Google Shape;27056;p51"/>
            <p:cNvSpPr/>
            <p:nvPr/>
          </p:nvSpPr>
          <p:spPr>
            <a:xfrm>
              <a:off x="6532233" y="3347744"/>
              <a:ext cx="254144" cy="590919"/>
            </a:xfrm>
            <a:custGeom>
              <a:avLst/>
              <a:gdLst/>
              <a:ahLst/>
              <a:cxnLst/>
              <a:rect l="l" t="t" r="r" b="b"/>
              <a:pathLst>
                <a:path w="6121" h="14233" fill="none" extrusionOk="0">
                  <a:moveTo>
                    <a:pt x="5211" y="7659"/>
                  </a:moveTo>
                  <a:cubicBezTo>
                    <a:pt x="4267" y="11435"/>
                    <a:pt x="2554" y="14232"/>
                    <a:pt x="1365" y="13953"/>
                  </a:cubicBezTo>
                  <a:cubicBezTo>
                    <a:pt x="176" y="13638"/>
                    <a:pt x="1" y="10351"/>
                    <a:pt x="945" y="6575"/>
                  </a:cubicBezTo>
                  <a:cubicBezTo>
                    <a:pt x="1854" y="2833"/>
                    <a:pt x="3568" y="1"/>
                    <a:pt x="4756" y="316"/>
                  </a:cubicBezTo>
                  <a:cubicBezTo>
                    <a:pt x="5945" y="595"/>
                    <a:pt x="6120" y="3882"/>
                    <a:pt x="5211" y="7659"/>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7" name="Google Shape;27057;p51"/>
            <p:cNvSpPr/>
            <p:nvPr/>
          </p:nvSpPr>
          <p:spPr>
            <a:xfrm>
              <a:off x="6495947" y="3303071"/>
              <a:ext cx="437040" cy="234034"/>
            </a:xfrm>
            <a:custGeom>
              <a:avLst/>
              <a:gdLst/>
              <a:ahLst/>
              <a:cxnLst/>
              <a:rect l="l" t="t" r="r" b="b"/>
              <a:pathLst>
                <a:path w="10526" h="5637" extrusionOk="0">
                  <a:moveTo>
                    <a:pt x="3734" y="1"/>
                  </a:moveTo>
                  <a:cubicBezTo>
                    <a:pt x="1968" y="1"/>
                    <a:pt x="603" y="591"/>
                    <a:pt x="350" y="1601"/>
                  </a:cubicBezTo>
                  <a:cubicBezTo>
                    <a:pt x="1" y="3000"/>
                    <a:pt x="1924" y="4678"/>
                    <a:pt x="4616" y="5343"/>
                  </a:cubicBezTo>
                  <a:cubicBezTo>
                    <a:pt x="5396" y="5543"/>
                    <a:pt x="6155" y="5637"/>
                    <a:pt x="6850" y="5637"/>
                  </a:cubicBezTo>
                  <a:cubicBezTo>
                    <a:pt x="8588" y="5637"/>
                    <a:pt x="9926" y="5048"/>
                    <a:pt x="10176" y="4049"/>
                  </a:cubicBezTo>
                  <a:cubicBezTo>
                    <a:pt x="10526" y="2615"/>
                    <a:pt x="8603" y="937"/>
                    <a:pt x="5910" y="273"/>
                  </a:cubicBezTo>
                  <a:cubicBezTo>
                    <a:pt x="5152" y="88"/>
                    <a:pt x="4414" y="1"/>
                    <a:pt x="3734" y="1"/>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8" name="Google Shape;27058;p51"/>
            <p:cNvSpPr/>
            <p:nvPr/>
          </p:nvSpPr>
          <p:spPr>
            <a:xfrm>
              <a:off x="6689046" y="2909318"/>
              <a:ext cx="288938" cy="615580"/>
            </a:xfrm>
            <a:custGeom>
              <a:avLst/>
              <a:gdLst/>
              <a:ahLst/>
              <a:cxnLst/>
              <a:rect l="l" t="t" r="r" b="b"/>
              <a:pathLst>
                <a:path w="6959" h="14827" fill="none" extrusionOk="0">
                  <a:moveTo>
                    <a:pt x="0" y="14827"/>
                  </a:moveTo>
                  <a:cubicBezTo>
                    <a:pt x="6959" y="2728"/>
                    <a:pt x="5490" y="770"/>
                    <a:pt x="5490" y="770"/>
                  </a:cubicBezTo>
                  <a:cubicBezTo>
                    <a:pt x="4301" y="1"/>
                    <a:pt x="1434" y="5840"/>
                    <a:pt x="1259" y="9757"/>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9" name="Google Shape;27059;p51"/>
            <p:cNvSpPr/>
            <p:nvPr/>
          </p:nvSpPr>
          <p:spPr>
            <a:xfrm>
              <a:off x="8493572" y="3497290"/>
              <a:ext cx="206188" cy="296186"/>
            </a:xfrm>
            <a:custGeom>
              <a:avLst/>
              <a:gdLst/>
              <a:ahLst/>
              <a:cxnLst/>
              <a:rect l="l" t="t" r="r" b="b"/>
              <a:pathLst>
                <a:path w="4966" h="7134" fill="none" extrusionOk="0">
                  <a:moveTo>
                    <a:pt x="2483" y="7134"/>
                  </a:moveTo>
                  <a:lnTo>
                    <a:pt x="0" y="3567"/>
                  </a:lnTo>
                  <a:lnTo>
                    <a:pt x="2483" y="0"/>
                  </a:lnTo>
                  <a:lnTo>
                    <a:pt x="4966"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0" name="Google Shape;27060;p51"/>
            <p:cNvSpPr/>
            <p:nvPr/>
          </p:nvSpPr>
          <p:spPr>
            <a:xfrm>
              <a:off x="5896390" y="1829239"/>
              <a:ext cx="104589" cy="104583"/>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1" name="Google Shape;27061;p51"/>
            <p:cNvSpPr/>
            <p:nvPr/>
          </p:nvSpPr>
          <p:spPr>
            <a:xfrm>
              <a:off x="8651796" y="4008288"/>
              <a:ext cx="88604" cy="88598"/>
            </a:xfrm>
            <a:custGeom>
              <a:avLst/>
              <a:gdLst/>
              <a:ahLst/>
              <a:cxnLst/>
              <a:rect l="l" t="t" r="r" b="b"/>
              <a:pathLst>
                <a:path w="2134" h="2134" fill="none" extrusionOk="0">
                  <a:moveTo>
                    <a:pt x="2134" y="1050"/>
                  </a:moveTo>
                  <a:cubicBezTo>
                    <a:pt x="2134" y="1644"/>
                    <a:pt x="1644" y="2134"/>
                    <a:pt x="1050" y="2134"/>
                  </a:cubicBezTo>
                  <a:cubicBezTo>
                    <a:pt x="455" y="2134"/>
                    <a:pt x="1" y="1644"/>
                    <a:pt x="1" y="1050"/>
                  </a:cubicBezTo>
                  <a:cubicBezTo>
                    <a:pt x="1" y="455"/>
                    <a:pt x="455" y="1"/>
                    <a:pt x="1050" y="1"/>
                  </a:cubicBezTo>
                  <a:cubicBezTo>
                    <a:pt x="1644" y="1"/>
                    <a:pt x="2134" y="455"/>
                    <a:pt x="2134"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2" name="Google Shape;27062;p51"/>
            <p:cNvSpPr/>
            <p:nvPr/>
          </p:nvSpPr>
          <p:spPr>
            <a:xfrm>
              <a:off x="6000931" y="3658420"/>
              <a:ext cx="42" cy="85692"/>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3" name="Google Shape;27063;p51"/>
            <p:cNvSpPr/>
            <p:nvPr/>
          </p:nvSpPr>
          <p:spPr>
            <a:xfrm>
              <a:off x="6000931" y="3816685"/>
              <a:ext cx="42" cy="85692"/>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4" name="Google Shape;27064;p51"/>
            <p:cNvSpPr/>
            <p:nvPr/>
          </p:nvSpPr>
          <p:spPr>
            <a:xfrm>
              <a:off x="5900749" y="3780398"/>
              <a:ext cx="63899" cy="42"/>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5" name="Google Shape;27065;p51"/>
            <p:cNvSpPr/>
            <p:nvPr/>
          </p:nvSpPr>
          <p:spPr>
            <a:xfrm>
              <a:off x="6037218" y="3780398"/>
              <a:ext cx="62446" cy="42"/>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66" name="Google Shape;27066;p51"/>
          <p:cNvGrpSpPr/>
          <p:nvPr/>
        </p:nvGrpSpPr>
        <p:grpSpPr>
          <a:xfrm>
            <a:off x="784354" y="7492"/>
            <a:ext cx="491864" cy="627912"/>
            <a:chOff x="784354" y="7492"/>
            <a:chExt cx="491864" cy="627912"/>
          </a:xfrm>
        </p:grpSpPr>
        <p:sp>
          <p:nvSpPr>
            <p:cNvPr id="27067" name="Google Shape;27067;p51"/>
            <p:cNvSpPr/>
            <p:nvPr/>
          </p:nvSpPr>
          <p:spPr>
            <a:xfrm>
              <a:off x="955816" y="536297"/>
              <a:ext cx="149938" cy="99107"/>
            </a:xfrm>
            <a:custGeom>
              <a:avLst/>
              <a:gdLst/>
              <a:ahLst/>
              <a:cxnLst/>
              <a:rect l="l" t="t" r="r" b="b"/>
              <a:pathLst>
                <a:path w="5106" h="3375" extrusionOk="0">
                  <a:moveTo>
                    <a:pt x="1" y="0"/>
                  </a:moveTo>
                  <a:lnTo>
                    <a:pt x="1" y="3112"/>
                  </a:lnTo>
                  <a:cubicBezTo>
                    <a:pt x="840" y="3287"/>
                    <a:pt x="1697" y="3375"/>
                    <a:pt x="2553" y="3375"/>
                  </a:cubicBezTo>
                  <a:cubicBezTo>
                    <a:pt x="3410" y="3375"/>
                    <a:pt x="4267" y="3287"/>
                    <a:pt x="5106" y="3112"/>
                  </a:cubicBezTo>
                  <a:lnTo>
                    <a:pt x="5106"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8" name="Google Shape;27068;p51"/>
            <p:cNvSpPr/>
            <p:nvPr/>
          </p:nvSpPr>
          <p:spPr>
            <a:xfrm>
              <a:off x="784354" y="154317"/>
              <a:ext cx="491864" cy="402535"/>
            </a:xfrm>
            <a:custGeom>
              <a:avLst/>
              <a:gdLst/>
              <a:ahLst/>
              <a:cxnLst/>
              <a:rect l="l" t="t" r="r" b="b"/>
              <a:pathLst>
                <a:path w="16750" h="13708" extrusionOk="0">
                  <a:moveTo>
                    <a:pt x="8392" y="1"/>
                  </a:moveTo>
                  <a:cubicBezTo>
                    <a:pt x="3742" y="1"/>
                    <a:pt x="0" y="3078"/>
                    <a:pt x="0" y="6854"/>
                  </a:cubicBezTo>
                  <a:cubicBezTo>
                    <a:pt x="0" y="10631"/>
                    <a:pt x="3742" y="13708"/>
                    <a:pt x="8392" y="13708"/>
                  </a:cubicBezTo>
                  <a:cubicBezTo>
                    <a:pt x="13008" y="13708"/>
                    <a:pt x="16750" y="10631"/>
                    <a:pt x="16750" y="6854"/>
                  </a:cubicBezTo>
                  <a:cubicBezTo>
                    <a:pt x="16750" y="3078"/>
                    <a:pt x="13008" y="1"/>
                    <a:pt x="8392"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9" name="Google Shape;27069;p51"/>
            <p:cNvSpPr/>
            <p:nvPr/>
          </p:nvSpPr>
          <p:spPr>
            <a:xfrm>
              <a:off x="846990" y="154317"/>
              <a:ext cx="366593" cy="402535"/>
            </a:xfrm>
            <a:custGeom>
              <a:avLst/>
              <a:gdLst/>
              <a:ahLst/>
              <a:cxnLst/>
              <a:rect l="l" t="t" r="r" b="b"/>
              <a:pathLst>
                <a:path w="12484" h="13708" fill="none" extrusionOk="0">
                  <a:moveTo>
                    <a:pt x="12484" y="6854"/>
                  </a:moveTo>
                  <a:cubicBezTo>
                    <a:pt x="12484" y="10631"/>
                    <a:pt x="9686" y="13708"/>
                    <a:pt x="6259" y="13708"/>
                  </a:cubicBezTo>
                  <a:cubicBezTo>
                    <a:pt x="2798" y="13708"/>
                    <a:pt x="0" y="10631"/>
                    <a:pt x="0" y="6854"/>
                  </a:cubicBezTo>
                  <a:cubicBezTo>
                    <a:pt x="0" y="3078"/>
                    <a:pt x="2798" y="1"/>
                    <a:pt x="6259" y="1"/>
                  </a:cubicBezTo>
                  <a:cubicBezTo>
                    <a:pt x="9686" y="1"/>
                    <a:pt x="12484" y="3078"/>
                    <a:pt x="1248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0" name="Google Shape;27070;p51"/>
            <p:cNvSpPr/>
            <p:nvPr/>
          </p:nvSpPr>
          <p:spPr>
            <a:xfrm>
              <a:off x="932207" y="154317"/>
              <a:ext cx="197186" cy="402535"/>
            </a:xfrm>
            <a:custGeom>
              <a:avLst/>
              <a:gdLst/>
              <a:ahLst/>
              <a:cxnLst/>
              <a:rect l="l" t="t" r="r" b="b"/>
              <a:pathLst>
                <a:path w="6715" h="13708" fill="none" extrusionOk="0">
                  <a:moveTo>
                    <a:pt x="6714" y="6854"/>
                  </a:moveTo>
                  <a:cubicBezTo>
                    <a:pt x="6714" y="10631"/>
                    <a:pt x="5211" y="13708"/>
                    <a:pt x="3357" y="13708"/>
                  </a:cubicBezTo>
                  <a:cubicBezTo>
                    <a:pt x="1504" y="13708"/>
                    <a:pt x="1" y="10666"/>
                    <a:pt x="1" y="6854"/>
                  </a:cubicBezTo>
                  <a:cubicBezTo>
                    <a:pt x="1" y="3043"/>
                    <a:pt x="1504" y="1"/>
                    <a:pt x="3357" y="1"/>
                  </a:cubicBezTo>
                  <a:cubicBezTo>
                    <a:pt x="5211" y="1"/>
                    <a:pt x="6714" y="3078"/>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1" name="Google Shape;27071;p51"/>
            <p:cNvSpPr/>
            <p:nvPr/>
          </p:nvSpPr>
          <p:spPr>
            <a:xfrm>
              <a:off x="1030785" y="7492"/>
              <a:ext cx="29" cy="146854"/>
            </a:xfrm>
            <a:custGeom>
              <a:avLst/>
              <a:gdLst/>
              <a:ahLst/>
              <a:cxnLst/>
              <a:rect l="l" t="t" r="r" b="b"/>
              <a:pathLst>
                <a:path w="1" h="5001" fill="none" extrusionOk="0">
                  <a:moveTo>
                    <a:pt x="0" y="5001"/>
                  </a:moveTo>
                  <a:lnTo>
                    <a:pt x="0"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72" name="Google Shape;27072;p51"/>
          <p:cNvSpPr/>
          <p:nvPr/>
        </p:nvSpPr>
        <p:spPr>
          <a:xfrm>
            <a:off x="1461846" y="216712"/>
            <a:ext cx="145827" cy="209490"/>
          </a:xfrm>
          <a:custGeom>
            <a:avLst/>
            <a:gdLst/>
            <a:ahLst/>
            <a:cxnLst/>
            <a:rect l="l" t="t" r="r" b="b"/>
            <a:pathLst>
              <a:path w="4966" h="7134" fill="none" extrusionOk="0">
                <a:moveTo>
                  <a:pt x="2483" y="7133"/>
                </a:moveTo>
                <a:lnTo>
                  <a:pt x="1" y="3567"/>
                </a:lnTo>
                <a:lnTo>
                  <a:pt x="2483" y="0"/>
                </a:lnTo>
                <a:lnTo>
                  <a:pt x="4966"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73" name="Google Shape;27073;p51"/>
          <p:cNvGrpSpPr/>
          <p:nvPr/>
        </p:nvGrpSpPr>
        <p:grpSpPr>
          <a:xfrm>
            <a:off x="1110983" y="948944"/>
            <a:ext cx="140686" cy="172547"/>
            <a:chOff x="1034783" y="1329944"/>
            <a:chExt cx="140686" cy="172547"/>
          </a:xfrm>
        </p:grpSpPr>
        <p:sp>
          <p:nvSpPr>
            <p:cNvPr id="27074" name="Google Shape;27074;p51"/>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5" name="Google Shape;27075;p51"/>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6" name="Google Shape;27076;p51"/>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7" name="Google Shape;27077;p51"/>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104">
            <a:extLst>
              <a:ext uri="{FF2B5EF4-FFF2-40B4-BE49-F238E27FC236}">
                <a16:creationId xmlns:a16="http://schemas.microsoft.com/office/drawing/2014/main" xmlns="" id="{C905DFEA-749A-FE6F-1973-F7B5EEC95541}"/>
              </a:ext>
            </a:extLst>
          </p:cNvPr>
          <p:cNvSpPr txBox="1"/>
          <p:nvPr/>
        </p:nvSpPr>
        <p:spPr>
          <a:xfrm>
            <a:off x="541747" y="2758636"/>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SVN-Caprica Script" pitchFamily="2" charset="0"/>
              </a:rPr>
              <a:t>VẬN DỤNG</a:t>
            </a:r>
          </a:p>
        </p:txBody>
      </p:sp>
      <p:sp>
        <p:nvSpPr>
          <p:cNvPr id="7" name="TextBox 105">
            <a:extLst>
              <a:ext uri="{FF2B5EF4-FFF2-40B4-BE49-F238E27FC236}">
                <a16:creationId xmlns:a16="http://schemas.microsoft.com/office/drawing/2014/main" xmlns="" id="{63013C03-736E-3B6F-9A35-4BA87EA01765}"/>
              </a:ext>
            </a:extLst>
          </p:cNvPr>
          <p:cNvSpPr txBox="1"/>
          <p:nvPr/>
        </p:nvSpPr>
        <p:spPr>
          <a:xfrm>
            <a:off x="1248681" y="1933474"/>
            <a:ext cx="3362255" cy="76944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dirty="0" err="1">
                <a:solidFill>
                  <a:srgbClr val="00B0F0"/>
                </a:solidFill>
                <a:latin typeface="SVN-Caprica Script" pitchFamily="2" charset="0"/>
              </a:rPr>
              <a:t>Hoạt</a:t>
            </a:r>
            <a:r>
              <a:rPr lang="en-US" sz="4400" dirty="0">
                <a:solidFill>
                  <a:srgbClr val="00B0F0"/>
                </a:solidFill>
                <a:latin typeface="SVN-Caprica Script" pitchFamily="2" charset="0"/>
              </a:rPr>
              <a:t> </a:t>
            </a:r>
            <a:r>
              <a:rPr lang="en-US" sz="4400" dirty="0" err="1">
                <a:solidFill>
                  <a:srgbClr val="00B0F0"/>
                </a:solidFill>
                <a:latin typeface="SVN-Caprica Script" pitchFamily="2" charset="0"/>
              </a:rPr>
              <a:t>động</a:t>
            </a:r>
            <a:r>
              <a:rPr lang="en-US" sz="4400" dirty="0">
                <a:solidFill>
                  <a:srgbClr val="00B0F0"/>
                </a:solidFill>
                <a:latin typeface="SVN-Caprica Script" pitchFamily="2" charset="0"/>
              </a:rPr>
              <a:t> 4</a:t>
            </a:r>
          </a:p>
        </p:txBody>
      </p:sp>
      <p:pic>
        <p:nvPicPr>
          <p:cNvPr id="8" name="Picture 7">
            <a:extLst>
              <a:ext uri="{FF2B5EF4-FFF2-40B4-BE49-F238E27FC236}">
                <a16:creationId xmlns:a16="http://schemas.microsoft.com/office/drawing/2014/main" xmlns="" id="{3361E4DE-8A48-257D-3E61-231C667809CA}"/>
              </a:ext>
            </a:extLst>
          </p:cNvPr>
          <p:cNvPicPr>
            <a:picLocks noChangeAspect="1"/>
          </p:cNvPicPr>
          <p:nvPr/>
        </p:nvPicPr>
        <p:blipFill>
          <a:blip r:embed="rId3"/>
          <a:stretch>
            <a:fillRect/>
          </a:stretch>
        </p:blipFill>
        <p:spPr>
          <a:xfrm>
            <a:off x="2253132" y="706485"/>
            <a:ext cx="1200329" cy="1200329"/>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8000"/>
          </a:stretch>
        </a:blipFill>
        <a:effectLst/>
      </p:bgPr>
    </p:bg>
    <p:spTree>
      <p:nvGrpSpPr>
        <p:cNvPr id="1" name=""/>
        <p:cNvGrpSpPr/>
        <p:nvPr/>
      </p:nvGrpSpPr>
      <p:grpSpPr>
        <a:xfrm>
          <a:off x="0" y="0"/>
          <a:ext cx="0" cy="0"/>
          <a:chOff x="0" y="0"/>
          <a:chExt cx="0" cy="0"/>
        </a:xfrm>
      </p:grpSpPr>
      <p:grpSp>
        <p:nvGrpSpPr>
          <p:cNvPr id="2" name="Google Shape;28270;p80">
            <a:extLst>
              <a:ext uri="{FF2B5EF4-FFF2-40B4-BE49-F238E27FC236}">
                <a16:creationId xmlns:a16="http://schemas.microsoft.com/office/drawing/2014/main" xmlns="" id="{196A361F-9CC6-D8B9-D4A3-661B1BC944AD}"/>
              </a:ext>
            </a:extLst>
          </p:cNvPr>
          <p:cNvGrpSpPr/>
          <p:nvPr/>
        </p:nvGrpSpPr>
        <p:grpSpPr>
          <a:xfrm flipH="1">
            <a:off x="6195849" y="2833052"/>
            <a:ext cx="3202183" cy="2354033"/>
            <a:chOff x="921000" y="308450"/>
            <a:chExt cx="5781131" cy="4241364"/>
          </a:xfrm>
        </p:grpSpPr>
        <p:sp>
          <p:nvSpPr>
            <p:cNvPr id="3" name="Google Shape;28271;p80">
              <a:extLst>
                <a:ext uri="{FF2B5EF4-FFF2-40B4-BE49-F238E27FC236}">
                  <a16:creationId xmlns:a16="http://schemas.microsoft.com/office/drawing/2014/main" xmlns="" id="{D24B57FE-D717-74D7-AB95-0B57CFAFE20E}"/>
                </a:ext>
              </a:extLst>
            </p:cNvPr>
            <p:cNvSpPr/>
            <p:nvPr/>
          </p:nvSpPr>
          <p:spPr>
            <a:xfrm>
              <a:off x="2359753" y="3102262"/>
              <a:ext cx="375497" cy="447490"/>
            </a:xfrm>
            <a:custGeom>
              <a:avLst/>
              <a:gdLst/>
              <a:ahLst/>
              <a:cxnLst/>
              <a:rect l="l" t="t" r="r" b="b"/>
              <a:pathLst>
                <a:path w="17598" h="20972" extrusionOk="0">
                  <a:moveTo>
                    <a:pt x="9796" y="1"/>
                  </a:moveTo>
                  <a:cubicBezTo>
                    <a:pt x="9546" y="1"/>
                    <a:pt x="9288" y="22"/>
                    <a:pt x="9022" y="65"/>
                  </a:cubicBezTo>
                  <a:cubicBezTo>
                    <a:pt x="4259" y="841"/>
                    <a:pt x="0" y="20971"/>
                    <a:pt x="8487" y="20971"/>
                  </a:cubicBezTo>
                  <a:cubicBezTo>
                    <a:pt x="8565" y="20971"/>
                    <a:pt x="8645" y="20970"/>
                    <a:pt x="8725" y="20966"/>
                  </a:cubicBezTo>
                  <a:cubicBezTo>
                    <a:pt x="17281" y="20600"/>
                    <a:pt x="17597" y="1"/>
                    <a:pt x="9796"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8272;p80">
              <a:extLst>
                <a:ext uri="{FF2B5EF4-FFF2-40B4-BE49-F238E27FC236}">
                  <a16:creationId xmlns:a16="http://schemas.microsoft.com/office/drawing/2014/main" xmlns="" id="{99D42BC9-CB7D-DCC9-82B5-CE235A6FB416}"/>
                </a:ext>
              </a:extLst>
            </p:cNvPr>
            <p:cNvSpPr/>
            <p:nvPr/>
          </p:nvSpPr>
          <p:spPr>
            <a:xfrm>
              <a:off x="2491178" y="3162415"/>
              <a:ext cx="127364" cy="163659"/>
            </a:xfrm>
            <a:custGeom>
              <a:avLst/>
              <a:gdLst/>
              <a:ahLst/>
              <a:cxnLst/>
              <a:rect l="l" t="t" r="r" b="b"/>
              <a:pathLst>
                <a:path w="5969" h="7670" fill="none" extrusionOk="0">
                  <a:moveTo>
                    <a:pt x="1" y="1"/>
                  </a:moveTo>
                  <a:cubicBezTo>
                    <a:pt x="4024" y="163"/>
                    <a:pt x="5968" y="7670"/>
                    <a:pt x="5968" y="7670"/>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8273;p80">
              <a:extLst>
                <a:ext uri="{FF2B5EF4-FFF2-40B4-BE49-F238E27FC236}">
                  <a16:creationId xmlns:a16="http://schemas.microsoft.com/office/drawing/2014/main" xmlns="" id="{66C5C0E2-082D-7AC8-1672-4D49C234F28C}"/>
                </a:ext>
              </a:extLst>
            </p:cNvPr>
            <p:cNvSpPr/>
            <p:nvPr/>
          </p:nvSpPr>
          <p:spPr>
            <a:xfrm>
              <a:off x="2578773" y="3156078"/>
              <a:ext cx="74340" cy="74937"/>
            </a:xfrm>
            <a:custGeom>
              <a:avLst/>
              <a:gdLst/>
              <a:ahLst/>
              <a:cxnLst/>
              <a:rect l="l" t="t" r="r" b="b"/>
              <a:pathLst>
                <a:path w="3484" h="3512" fill="none" extrusionOk="0">
                  <a:moveTo>
                    <a:pt x="3484" y="1"/>
                  </a:moveTo>
                  <a:cubicBezTo>
                    <a:pt x="729" y="838"/>
                    <a:pt x="0" y="3511"/>
                    <a:pt x="0" y="3511"/>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274;p80">
              <a:extLst>
                <a:ext uri="{FF2B5EF4-FFF2-40B4-BE49-F238E27FC236}">
                  <a16:creationId xmlns:a16="http://schemas.microsoft.com/office/drawing/2014/main" xmlns="" id="{2E81A1D7-A26D-CCFB-1D50-F57D4D946615}"/>
                </a:ext>
              </a:extLst>
            </p:cNvPr>
            <p:cNvSpPr/>
            <p:nvPr/>
          </p:nvSpPr>
          <p:spPr>
            <a:xfrm>
              <a:off x="2425199" y="3282253"/>
              <a:ext cx="269962" cy="267487"/>
            </a:xfrm>
            <a:custGeom>
              <a:avLst/>
              <a:gdLst/>
              <a:ahLst/>
              <a:cxnLst/>
              <a:rect l="l" t="t" r="r" b="b"/>
              <a:pathLst>
                <a:path w="12652" h="12536" extrusionOk="0">
                  <a:moveTo>
                    <a:pt x="12237" y="0"/>
                  </a:moveTo>
                  <a:cubicBezTo>
                    <a:pt x="9117" y="0"/>
                    <a:pt x="5334" y="7833"/>
                    <a:pt x="5334" y="7833"/>
                  </a:cubicBezTo>
                  <a:cubicBezTo>
                    <a:pt x="5334" y="7833"/>
                    <a:pt x="3147" y="2918"/>
                    <a:pt x="824" y="1514"/>
                  </a:cubicBezTo>
                  <a:lnTo>
                    <a:pt x="824" y="1514"/>
                  </a:lnTo>
                  <a:cubicBezTo>
                    <a:pt x="1" y="6933"/>
                    <a:pt x="955" y="12536"/>
                    <a:pt x="5434" y="12536"/>
                  </a:cubicBezTo>
                  <a:cubicBezTo>
                    <a:pt x="5508" y="12536"/>
                    <a:pt x="5582" y="12534"/>
                    <a:pt x="5658" y="12531"/>
                  </a:cubicBezTo>
                  <a:cubicBezTo>
                    <a:pt x="10465" y="12315"/>
                    <a:pt x="12652" y="5753"/>
                    <a:pt x="12301" y="2"/>
                  </a:cubicBezTo>
                  <a:cubicBezTo>
                    <a:pt x="12280" y="1"/>
                    <a:pt x="12259" y="0"/>
                    <a:pt x="12237"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275;p80">
              <a:extLst>
                <a:ext uri="{FF2B5EF4-FFF2-40B4-BE49-F238E27FC236}">
                  <a16:creationId xmlns:a16="http://schemas.microsoft.com/office/drawing/2014/main" xmlns="" id="{BEC5D4A9-9C67-0895-4EB2-79EA73245235}"/>
                </a:ext>
              </a:extLst>
            </p:cNvPr>
            <p:cNvSpPr/>
            <p:nvPr/>
          </p:nvSpPr>
          <p:spPr>
            <a:xfrm>
              <a:off x="1725400" y="859304"/>
              <a:ext cx="3252006" cy="2836565"/>
            </a:xfrm>
            <a:custGeom>
              <a:avLst/>
              <a:gdLst/>
              <a:ahLst/>
              <a:cxnLst/>
              <a:rect l="l" t="t" r="r" b="b"/>
              <a:pathLst>
                <a:path w="152408" h="132938" fill="none" extrusionOk="0">
                  <a:moveTo>
                    <a:pt x="0" y="132938"/>
                  </a:moveTo>
                  <a:cubicBezTo>
                    <a:pt x="10289" y="116925"/>
                    <a:pt x="16310" y="90624"/>
                    <a:pt x="39452" y="76609"/>
                  </a:cubicBezTo>
                  <a:cubicBezTo>
                    <a:pt x="62621" y="62594"/>
                    <a:pt x="77770" y="53170"/>
                    <a:pt x="97780" y="42855"/>
                  </a:cubicBezTo>
                  <a:cubicBezTo>
                    <a:pt x="117789" y="32539"/>
                    <a:pt x="125809" y="19416"/>
                    <a:pt x="136097" y="10262"/>
                  </a:cubicBezTo>
                  <a:cubicBezTo>
                    <a:pt x="146386" y="1107"/>
                    <a:pt x="152407" y="0"/>
                    <a:pt x="152407" y="0"/>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276;p80">
              <a:extLst>
                <a:ext uri="{FF2B5EF4-FFF2-40B4-BE49-F238E27FC236}">
                  <a16:creationId xmlns:a16="http://schemas.microsoft.com/office/drawing/2014/main" xmlns="" id="{644BA0F9-21C3-765B-CBAA-52932C0940A6}"/>
                </a:ext>
              </a:extLst>
            </p:cNvPr>
            <p:cNvSpPr/>
            <p:nvPr/>
          </p:nvSpPr>
          <p:spPr>
            <a:xfrm>
              <a:off x="1689103" y="2000191"/>
              <a:ext cx="114668" cy="1290684"/>
            </a:xfrm>
            <a:custGeom>
              <a:avLst/>
              <a:gdLst/>
              <a:ahLst/>
              <a:cxnLst/>
              <a:rect l="l" t="t" r="r" b="b"/>
              <a:pathLst>
                <a:path w="5374" h="60489" fill="none" extrusionOk="0">
                  <a:moveTo>
                    <a:pt x="2403" y="60489"/>
                  </a:moveTo>
                  <a:cubicBezTo>
                    <a:pt x="4645" y="46852"/>
                    <a:pt x="5374" y="33026"/>
                    <a:pt x="4564" y="19227"/>
                  </a:cubicBezTo>
                  <a:cubicBezTo>
                    <a:pt x="3807" y="7805"/>
                    <a:pt x="0" y="1"/>
                    <a:pt x="0" y="1"/>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277;p80">
              <a:extLst>
                <a:ext uri="{FF2B5EF4-FFF2-40B4-BE49-F238E27FC236}">
                  <a16:creationId xmlns:a16="http://schemas.microsoft.com/office/drawing/2014/main" xmlns="" id="{A19CAB38-2CBA-7486-497F-13BB1C917B2D}"/>
                </a:ext>
              </a:extLst>
            </p:cNvPr>
            <p:cNvSpPr/>
            <p:nvPr/>
          </p:nvSpPr>
          <p:spPr>
            <a:xfrm>
              <a:off x="1464942" y="1878049"/>
              <a:ext cx="326720" cy="674734"/>
            </a:xfrm>
            <a:custGeom>
              <a:avLst/>
              <a:gdLst/>
              <a:ahLst/>
              <a:cxnLst/>
              <a:rect l="l" t="t" r="r" b="b"/>
              <a:pathLst>
                <a:path w="15312" h="31622" fill="none" extrusionOk="0">
                  <a:moveTo>
                    <a:pt x="1" y="0"/>
                  </a:moveTo>
                  <a:cubicBezTo>
                    <a:pt x="2674" y="16958"/>
                    <a:pt x="12287" y="17904"/>
                    <a:pt x="15312" y="31621"/>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278;p80">
              <a:extLst>
                <a:ext uri="{FF2B5EF4-FFF2-40B4-BE49-F238E27FC236}">
                  <a16:creationId xmlns:a16="http://schemas.microsoft.com/office/drawing/2014/main" xmlns="" id="{D555D280-F540-9997-8D84-DE6F6D3D47D4}"/>
                </a:ext>
              </a:extLst>
            </p:cNvPr>
            <p:cNvSpPr/>
            <p:nvPr/>
          </p:nvSpPr>
          <p:spPr>
            <a:xfrm>
              <a:off x="3919049" y="1019493"/>
              <a:ext cx="1076328" cy="1456604"/>
            </a:xfrm>
            <a:custGeom>
              <a:avLst/>
              <a:gdLst/>
              <a:ahLst/>
              <a:cxnLst/>
              <a:rect l="l" t="t" r="r" b="b"/>
              <a:pathLst>
                <a:path w="50443" h="68265" fill="none" extrusionOk="0">
                  <a:moveTo>
                    <a:pt x="0" y="68265"/>
                  </a:moveTo>
                  <a:cubicBezTo>
                    <a:pt x="22062" y="56707"/>
                    <a:pt x="23196" y="37535"/>
                    <a:pt x="33673" y="20793"/>
                  </a:cubicBezTo>
                  <a:cubicBezTo>
                    <a:pt x="44151" y="4024"/>
                    <a:pt x="50443" y="0"/>
                    <a:pt x="50443" y="0"/>
                  </a:cubicBezTo>
                </a:path>
              </a:pathLst>
            </a:custGeom>
            <a:no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279;p80">
              <a:extLst>
                <a:ext uri="{FF2B5EF4-FFF2-40B4-BE49-F238E27FC236}">
                  <a16:creationId xmlns:a16="http://schemas.microsoft.com/office/drawing/2014/main" xmlns="" id="{DF4FFFAB-F97D-5D76-3CF8-87DF9CD1C123}"/>
                </a:ext>
              </a:extLst>
            </p:cNvPr>
            <p:cNvSpPr/>
            <p:nvPr/>
          </p:nvSpPr>
          <p:spPr>
            <a:xfrm>
              <a:off x="4457229" y="718705"/>
              <a:ext cx="1388623" cy="1104557"/>
            </a:xfrm>
            <a:custGeom>
              <a:avLst/>
              <a:gdLst/>
              <a:ahLst/>
              <a:cxnLst/>
              <a:rect l="l" t="t" r="r" b="b"/>
              <a:pathLst>
                <a:path w="65079" h="51766" fill="none" extrusionOk="0">
                  <a:moveTo>
                    <a:pt x="0" y="51766"/>
                  </a:moveTo>
                  <a:cubicBezTo>
                    <a:pt x="11396" y="30703"/>
                    <a:pt x="45825" y="11612"/>
                    <a:pt x="65079" y="0"/>
                  </a:cubicBezTo>
                </a:path>
              </a:pathLst>
            </a:custGeom>
            <a:no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280;p80">
              <a:extLst>
                <a:ext uri="{FF2B5EF4-FFF2-40B4-BE49-F238E27FC236}">
                  <a16:creationId xmlns:a16="http://schemas.microsoft.com/office/drawing/2014/main" xmlns="" id="{C1F1657C-0A01-82D2-8A57-8439B4A67797}"/>
                </a:ext>
              </a:extLst>
            </p:cNvPr>
            <p:cNvSpPr/>
            <p:nvPr/>
          </p:nvSpPr>
          <p:spPr>
            <a:xfrm>
              <a:off x="3067981" y="2772902"/>
              <a:ext cx="1886448" cy="807838"/>
            </a:xfrm>
            <a:custGeom>
              <a:avLst/>
              <a:gdLst/>
              <a:ahLst/>
              <a:cxnLst/>
              <a:rect l="l" t="t" r="r" b="b"/>
              <a:pathLst>
                <a:path w="88410" h="37860" fill="none" extrusionOk="0">
                  <a:moveTo>
                    <a:pt x="0" y="37859"/>
                  </a:moveTo>
                  <a:cubicBezTo>
                    <a:pt x="11747" y="27463"/>
                    <a:pt x="25356" y="23818"/>
                    <a:pt x="43233" y="19632"/>
                  </a:cubicBezTo>
                  <a:cubicBezTo>
                    <a:pt x="61136" y="15419"/>
                    <a:pt x="81550" y="5914"/>
                    <a:pt x="88409" y="1"/>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281;p80">
              <a:extLst>
                <a:ext uri="{FF2B5EF4-FFF2-40B4-BE49-F238E27FC236}">
                  <a16:creationId xmlns:a16="http://schemas.microsoft.com/office/drawing/2014/main" xmlns="" id="{40C4BFA4-98BD-E009-3D22-3EBB578F37A2}"/>
                </a:ext>
              </a:extLst>
            </p:cNvPr>
            <p:cNvSpPr/>
            <p:nvPr/>
          </p:nvSpPr>
          <p:spPr>
            <a:xfrm>
              <a:off x="3919049" y="2458286"/>
              <a:ext cx="881004" cy="749650"/>
            </a:xfrm>
            <a:custGeom>
              <a:avLst/>
              <a:gdLst/>
              <a:ahLst/>
              <a:cxnLst/>
              <a:rect l="l" t="t" r="r" b="b"/>
              <a:pathLst>
                <a:path w="41289" h="35133" fill="none" extrusionOk="0">
                  <a:moveTo>
                    <a:pt x="41288" y="1"/>
                  </a:moveTo>
                  <a:cubicBezTo>
                    <a:pt x="32728" y="13961"/>
                    <a:pt x="14177" y="26194"/>
                    <a:pt x="0" y="35132"/>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282;p80">
              <a:extLst>
                <a:ext uri="{FF2B5EF4-FFF2-40B4-BE49-F238E27FC236}">
                  <a16:creationId xmlns:a16="http://schemas.microsoft.com/office/drawing/2014/main" xmlns="" id="{C359BD6C-DC44-1B96-ABAD-5F9439B9ACD9}"/>
                </a:ext>
              </a:extLst>
            </p:cNvPr>
            <p:cNvSpPr/>
            <p:nvPr/>
          </p:nvSpPr>
          <p:spPr>
            <a:xfrm>
              <a:off x="2293540" y="2024410"/>
              <a:ext cx="1548804" cy="696051"/>
            </a:xfrm>
            <a:custGeom>
              <a:avLst/>
              <a:gdLst/>
              <a:ahLst/>
              <a:cxnLst/>
              <a:rect l="l" t="t" r="r" b="b"/>
              <a:pathLst>
                <a:path w="72586" h="32621" fill="none" extrusionOk="0">
                  <a:moveTo>
                    <a:pt x="1" y="32620"/>
                  </a:moveTo>
                  <a:cubicBezTo>
                    <a:pt x="27139" y="18875"/>
                    <a:pt x="39426" y="23736"/>
                    <a:pt x="53440" y="16877"/>
                  </a:cubicBezTo>
                  <a:cubicBezTo>
                    <a:pt x="67428" y="9991"/>
                    <a:pt x="72586" y="0"/>
                    <a:pt x="72586" y="0"/>
                  </a:cubicBezTo>
                </a:path>
              </a:pathLst>
            </a:custGeom>
            <a:no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283;p80">
              <a:extLst>
                <a:ext uri="{FF2B5EF4-FFF2-40B4-BE49-F238E27FC236}">
                  <a16:creationId xmlns:a16="http://schemas.microsoft.com/office/drawing/2014/main" xmlns="" id="{8A826C56-BB64-0FEE-DD3F-334B5A2E6349}"/>
                </a:ext>
              </a:extLst>
            </p:cNvPr>
            <p:cNvSpPr/>
            <p:nvPr/>
          </p:nvSpPr>
          <p:spPr>
            <a:xfrm>
              <a:off x="2683054" y="2539543"/>
              <a:ext cx="493238" cy="95080"/>
            </a:xfrm>
            <a:custGeom>
              <a:avLst/>
              <a:gdLst/>
              <a:ahLst/>
              <a:cxnLst/>
              <a:rect l="l" t="t" r="r" b="b"/>
              <a:pathLst>
                <a:path w="23116" h="4456" fill="none" extrusionOk="0">
                  <a:moveTo>
                    <a:pt x="23116" y="4456"/>
                  </a:moveTo>
                  <a:cubicBezTo>
                    <a:pt x="15231" y="0"/>
                    <a:pt x="1" y="1053"/>
                    <a:pt x="1" y="1053"/>
                  </a:cubicBezTo>
                </a:path>
              </a:pathLst>
            </a:custGeom>
            <a:no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284;p80">
              <a:extLst>
                <a:ext uri="{FF2B5EF4-FFF2-40B4-BE49-F238E27FC236}">
                  <a16:creationId xmlns:a16="http://schemas.microsoft.com/office/drawing/2014/main" xmlns="" id="{72B9845A-AC8B-E722-8FD6-AE0AC2C48C05}"/>
                </a:ext>
              </a:extLst>
            </p:cNvPr>
            <p:cNvSpPr/>
            <p:nvPr/>
          </p:nvSpPr>
          <p:spPr>
            <a:xfrm>
              <a:off x="2281441" y="1072498"/>
              <a:ext cx="848742" cy="1079784"/>
            </a:xfrm>
            <a:custGeom>
              <a:avLst/>
              <a:gdLst/>
              <a:ahLst/>
              <a:cxnLst/>
              <a:rect l="l" t="t" r="r" b="b"/>
              <a:pathLst>
                <a:path w="39777" h="50605" fill="none" extrusionOk="0">
                  <a:moveTo>
                    <a:pt x="1" y="50605"/>
                  </a:moveTo>
                  <a:cubicBezTo>
                    <a:pt x="6157" y="34025"/>
                    <a:pt x="19875" y="26005"/>
                    <a:pt x="29596" y="19011"/>
                  </a:cubicBezTo>
                  <a:cubicBezTo>
                    <a:pt x="39317" y="12017"/>
                    <a:pt x="39777" y="1"/>
                    <a:pt x="39777" y="1"/>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285;p80">
              <a:extLst>
                <a:ext uri="{FF2B5EF4-FFF2-40B4-BE49-F238E27FC236}">
                  <a16:creationId xmlns:a16="http://schemas.microsoft.com/office/drawing/2014/main" xmlns="" id="{B5BC418A-7E07-E58D-654E-AE09BCA5D5CE}"/>
                </a:ext>
              </a:extLst>
            </p:cNvPr>
            <p:cNvSpPr/>
            <p:nvPr/>
          </p:nvSpPr>
          <p:spPr>
            <a:xfrm>
              <a:off x="2683054" y="1092663"/>
              <a:ext cx="954192" cy="550273"/>
            </a:xfrm>
            <a:custGeom>
              <a:avLst/>
              <a:gdLst/>
              <a:ahLst/>
              <a:cxnLst/>
              <a:rect l="l" t="t" r="r" b="b"/>
              <a:pathLst>
                <a:path w="44719" h="25789" fill="none" extrusionOk="0">
                  <a:moveTo>
                    <a:pt x="44719" y="1"/>
                  </a:moveTo>
                  <a:cubicBezTo>
                    <a:pt x="23926" y="18120"/>
                    <a:pt x="7859" y="19551"/>
                    <a:pt x="1" y="25789"/>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286;p80">
              <a:extLst>
                <a:ext uri="{FF2B5EF4-FFF2-40B4-BE49-F238E27FC236}">
                  <a16:creationId xmlns:a16="http://schemas.microsoft.com/office/drawing/2014/main" xmlns="" id="{E8E5A906-6462-5BEA-B59E-C9C5C7A8925E}"/>
                </a:ext>
              </a:extLst>
            </p:cNvPr>
            <p:cNvSpPr/>
            <p:nvPr/>
          </p:nvSpPr>
          <p:spPr>
            <a:xfrm>
              <a:off x="1965097" y="1959285"/>
              <a:ext cx="266804" cy="318078"/>
            </a:xfrm>
            <a:custGeom>
              <a:avLst/>
              <a:gdLst/>
              <a:ahLst/>
              <a:cxnLst/>
              <a:rect l="l" t="t" r="r" b="b"/>
              <a:pathLst>
                <a:path w="12504" h="14907" fill="none" extrusionOk="0">
                  <a:moveTo>
                    <a:pt x="1" y="1"/>
                  </a:moveTo>
                  <a:cubicBezTo>
                    <a:pt x="12152" y="3268"/>
                    <a:pt x="12503" y="14907"/>
                    <a:pt x="12503" y="14907"/>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287;p80">
              <a:extLst>
                <a:ext uri="{FF2B5EF4-FFF2-40B4-BE49-F238E27FC236}">
                  <a16:creationId xmlns:a16="http://schemas.microsoft.com/office/drawing/2014/main" xmlns="" id="{80B62321-8402-3A0B-4842-6ED30AFC0AF6}"/>
                </a:ext>
              </a:extLst>
            </p:cNvPr>
            <p:cNvSpPr/>
            <p:nvPr/>
          </p:nvSpPr>
          <p:spPr>
            <a:xfrm>
              <a:off x="2072280" y="1738601"/>
              <a:ext cx="73188" cy="329600"/>
            </a:xfrm>
            <a:custGeom>
              <a:avLst/>
              <a:gdLst/>
              <a:ahLst/>
              <a:cxnLst/>
              <a:rect l="l" t="t" r="r" b="b"/>
              <a:pathLst>
                <a:path w="3430" h="15447" fill="none" extrusionOk="0">
                  <a:moveTo>
                    <a:pt x="783" y="0"/>
                  </a:moveTo>
                  <a:cubicBezTo>
                    <a:pt x="0" y="8425"/>
                    <a:pt x="3430" y="15446"/>
                    <a:pt x="3430" y="15446"/>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288;p80">
              <a:extLst>
                <a:ext uri="{FF2B5EF4-FFF2-40B4-BE49-F238E27FC236}">
                  <a16:creationId xmlns:a16="http://schemas.microsoft.com/office/drawing/2014/main" xmlns="" id="{B20BA3BA-AB8E-86A7-95E4-1D0FE102CCF3}"/>
                </a:ext>
              </a:extLst>
            </p:cNvPr>
            <p:cNvSpPr/>
            <p:nvPr/>
          </p:nvSpPr>
          <p:spPr>
            <a:xfrm>
              <a:off x="3902340" y="944573"/>
              <a:ext cx="470748" cy="780184"/>
            </a:xfrm>
            <a:custGeom>
              <a:avLst/>
              <a:gdLst/>
              <a:ahLst/>
              <a:cxnLst/>
              <a:rect l="l" t="t" r="r" b="b"/>
              <a:pathLst>
                <a:path w="22062" h="36564" fill="none" extrusionOk="0">
                  <a:moveTo>
                    <a:pt x="22062" y="1"/>
                  </a:moveTo>
                  <a:cubicBezTo>
                    <a:pt x="15770" y="8588"/>
                    <a:pt x="17930" y="19956"/>
                    <a:pt x="0" y="36563"/>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289;p80">
              <a:extLst>
                <a:ext uri="{FF2B5EF4-FFF2-40B4-BE49-F238E27FC236}">
                  <a16:creationId xmlns:a16="http://schemas.microsoft.com/office/drawing/2014/main" xmlns="" id="{CC5451AC-D9A4-A690-BF73-DC86B0FDEB7F}"/>
                </a:ext>
              </a:extLst>
            </p:cNvPr>
            <p:cNvSpPr/>
            <p:nvPr/>
          </p:nvSpPr>
          <p:spPr>
            <a:xfrm>
              <a:off x="2124133" y="649568"/>
              <a:ext cx="227607" cy="581383"/>
            </a:xfrm>
            <a:custGeom>
              <a:avLst/>
              <a:gdLst/>
              <a:ahLst/>
              <a:cxnLst/>
              <a:rect l="l" t="t" r="r" b="b"/>
              <a:pathLst>
                <a:path w="10667" h="27247" fill="none" extrusionOk="0">
                  <a:moveTo>
                    <a:pt x="1" y="0"/>
                  </a:moveTo>
                  <a:cubicBezTo>
                    <a:pt x="2080" y="13151"/>
                    <a:pt x="10370" y="19280"/>
                    <a:pt x="10667" y="27246"/>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290;p80">
              <a:extLst>
                <a:ext uri="{FF2B5EF4-FFF2-40B4-BE49-F238E27FC236}">
                  <a16:creationId xmlns:a16="http://schemas.microsoft.com/office/drawing/2014/main" xmlns="" id="{E686D6B8-2DC3-4E5A-D656-79FFF843C27F}"/>
                </a:ext>
              </a:extLst>
            </p:cNvPr>
            <p:cNvSpPr/>
            <p:nvPr/>
          </p:nvSpPr>
          <p:spPr>
            <a:xfrm>
              <a:off x="3147488" y="1612405"/>
              <a:ext cx="324415" cy="531837"/>
            </a:xfrm>
            <a:custGeom>
              <a:avLst/>
              <a:gdLst/>
              <a:ahLst/>
              <a:cxnLst/>
              <a:rect l="l" t="t" r="r" b="b"/>
              <a:pathLst>
                <a:path w="15204" h="24925" fill="none" extrusionOk="0">
                  <a:moveTo>
                    <a:pt x="15204" y="1"/>
                  </a:moveTo>
                  <a:cubicBezTo>
                    <a:pt x="10748" y="5266"/>
                    <a:pt x="10559" y="16635"/>
                    <a:pt x="1" y="24925"/>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291;p80">
              <a:extLst>
                <a:ext uri="{FF2B5EF4-FFF2-40B4-BE49-F238E27FC236}">
                  <a16:creationId xmlns:a16="http://schemas.microsoft.com/office/drawing/2014/main" xmlns="" id="{3F43E251-699F-768F-9981-163B1478DE87}"/>
                </a:ext>
              </a:extLst>
            </p:cNvPr>
            <p:cNvSpPr/>
            <p:nvPr/>
          </p:nvSpPr>
          <p:spPr>
            <a:xfrm>
              <a:off x="2351730" y="1230958"/>
              <a:ext cx="292729" cy="493814"/>
            </a:xfrm>
            <a:custGeom>
              <a:avLst/>
              <a:gdLst/>
              <a:ahLst/>
              <a:cxnLst/>
              <a:rect l="l" t="t" r="r" b="b"/>
              <a:pathLst>
                <a:path w="13719" h="23143" fill="none" extrusionOk="0">
                  <a:moveTo>
                    <a:pt x="1" y="23142"/>
                  </a:moveTo>
                  <a:cubicBezTo>
                    <a:pt x="8399" y="11828"/>
                    <a:pt x="12395" y="8020"/>
                    <a:pt x="13719" y="0"/>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292;p80">
              <a:extLst>
                <a:ext uri="{FF2B5EF4-FFF2-40B4-BE49-F238E27FC236}">
                  <a16:creationId xmlns:a16="http://schemas.microsoft.com/office/drawing/2014/main" xmlns="" id="{69AC32F3-2D9F-CF14-AC2B-788680511E5E}"/>
                </a:ext>
              </a:extLst>
            </p:cNvPr>
            <p:cNvSpPr/>
            <p:nvPr/>
          </p:nvSpPr>
          <p:spPr>
            <a:xfrm>
              <a:off x="4150679" y="1119741"/>
              <a:ext cx="53024" cy="278902"/>
            </a:xfrm>
            <a:custGeom>
              <a:avLst/>
              <a:gdLst/>
              <a:ahLst/>
              <a:cxnLst/>
              <a:rect l="l" t="t" r="r" b="b"/>
              <a:pathLst>
                <a:path w="2485" h="13071" fill="none" extrusionOk="0">
                  <a:moveTo>
                    <a:pt x="1" y="1"/>
                  </a:moveTo>
                  <a:cubicBezTo>
                    <a:pt x="2485" y="5212"/>
                    <a:pt x="2053" y="9614"/>
                    <a:pt x="838" y="13070"/>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8293;p80">
              <a:extLst>
                <a:ext uri="{FF2B5EF4-FFF2-40B4-BE49-F238E27FC236}">
                  <a16:creationId xmlns:a16="http://schemas.microsoft.com/office/drawing/2014/main" xmlns="" id="{7ACA3DDC-B127-D8BD-84D9-9801EFE0B990}"/>
                </a:ext>
              </a:extLst>
            </p:cNvPr>
            <p:cNvSpPr/>
            <p:nvPr/>
          </p:nvSpPr>
          <p:spPr>
            <a:xfrm>
              <a:off x="3471899" y="2186903"/>
              <a:ext cx="430441" cy="647060"/>
            </a:xfrm>
            <a:custGeom>
              <a:avLst/>
              <a:gdLst/>
              <a:ahLst/>
              <a:cxnLst/>
              <a:rect l="l" t="t" r="r" b="b"/>
              <a:pathLst>
                <a:path w="20173" h="30325" fill="none" extrusionOk="0">
                  <a:moveTo>
                    <a:pt x="1" y="30325"/>
                  </a:moveTo>
                  <a:cubicBezTo>
                    <a:pt x="1" y="30325"/>
                    <a:pt x="4699" y="24222"/>
                    <a:pt x="9641" y="14312"/>
                  </a:cubicBezTo>
                  <a:cubicBezTo>
                    <a:pt x="14609" y="4375"/>
                    <a:pt x="20172" y="0"/>
                    <a:pt x="20172" y="0"/>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8294;p80">
              <a:extLst>
                <a:ext uri="{FF2B5EF4-FFF2-40B4-BE49-F238E27FC236}">
                  <a16:creationId xmlns:a16="http://schemas.microsoft.com/office/drawing/2014/main" xmlns="" id="{3E213BF8-723F-823F-FD5C-82ED28DBA121}"/>
                </a:ext>
              </a:extLst>
            </p:cNvPr>
            <p:cNvSpPr/>
            <p:nvPr/>
          </p:nvSpPr>
          <p:spPr>
            <a:xfrm>
              <a:off x="2861679" y="3496619"/>
              <a:ext cx="1971158" cy="541055"/>
            </a:xfrm>
            <a:custGeom>
              <a:avLst/>
              <a:gdLst/>
              <a:ahLst/>
              <a:cxnLst/>
              <a:rect l="l" t="t" r="r" b="b"/>
              <a:pathLst>
                <a:path w="92380" h="25357" fill="none" extrusionOk="0">
                  <a:moveTo>
                    <a:pt x="1" y="14313"/>
                  </a:moveTo>
                  <a:cubicBezTo>
                    <a:pt x="16608" y="2917"/>
                    <a:pt x="22414" y="1"/>
                    <a:pt x="35780" y="4591"/>
                  </a:cubicBezTo>
                  <a:cubicBezTo>
                    <a:pt x="49120" y="9155"/>
                    <a:pt x="61002" y="10100"/>
                    <a:pt x="74773" y="14691"/>
                  </a:cubicBezTo>
                  <a:cubicBezTo>
                    <a:pt x="88545" y="19254"/>
                    <a:pt x="92380" y="25357"/>
                    <a:pt x="92380" y="25357"/>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295;p80">
              <a:extLst>
                <a:ext uri="{FF2B5EF4-FFF2-40B4-BE49-F238E27FC236}">
                  <a16:creationId xmlns:a16="http://schemas.microsoft.com/office/drawing/2014/main" xmlns="" id="{B62B8A58-A906-2376-E32D-361F856B4369}"/>
                </a:ext>
              </a:extLst>
            </p:cNvPr>
            <p:cNvSpPr/>
            <p:nvPr/>
          </p:nvSpPr>
          <p:spPr>
            <a:xfrm>
              <a:off x="4111501" y="3651046"/>
              <a:ext cx="688561" cy="106047"/>
            </a:xfrm>
            <a:custGeom>
              <a:avLst/>
              <a:gdLst/>
              <a:ahLst/>
              <a:cxnLst/>
              <a:rect l="l" t="t" r="r" b="b"/>
              <a:pathLst>
                <a:path w="32270" h="4970" fill="none" extrusionOk="0">
                  <a:moveTo>
                    <a:pt x="32269" y="1"/>
                  </a:moveTo>
                  <a:cubicBezTo>
                    <a:pt x="21792" y="4969"/>
                    <a:pt x="0" y="3160"/>
                    <a:pt x="0" y="3160"/>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296;p80">
              <a:extLst>
                <a:ext uri="{FF2B5EF4-FFF2-40B4-BE49-F238E27FC236}">
                  <a16:creationId xmlns:a16="http://schemas.microsoft.com/office/drawing/2014/main" xmlns="" id="{2359AAAE-8999-34D3-9309-431CCC3501A0}"/>
                </a:ext>
              </a:extLst>
            </p:cNvPr>
            <p:cNvSpPr/>
            <p:nvPr/>
          </p:nvSpPr>
          <p:spPr>
            <a:xfrm>
              <a:off x="5835530" y="875436"/>
              <a:ext cx="866601" cy="193616"/>
            </a:xfrm>
            <a:custGeom>
              <a:avLst/>
              <a:gdLst/>
              <a:ahLst/>
              <a:cxnLst/>
              <a:rect l="l" t="t" r="r" b="b"/>
              <a:pathLst>
                <a:path w="40614" h="9074" fill="none" extrusionOk="0">
                  <a:moveTo>
                    <a:pt x="40614" y="4483"/>
                  </a:moveTo>
                  <a:cubicBezTo>
                    <a:pt x="25708" y="9073"/>
                    <a:pt x="6697" y="0"/>
                    <a:pt x="0" y="4726"/>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297;p80">
              <a:extLst>
                <a:ext uri="{FF2B5EF4-FFF2-40B4-BE49-F238E27FC236}">
                  <a16:creationId xmlns:a16="http://schemas.microsoft.com/office/drawing/2014/main" xmlns="" id="{582A3ECE-3630-B6C2-D4C6-676B4F1C50BC}"/>
                </a:ext>
              </a:extLst>
            </p:cNvPr>
            <p:cNvSpPr/>
            <p:nvPr/>
          </p:nvSpPr>
          <p:spPr>
            <a:xfrm>
              <a:off x="2385744" y="3491434"/>
              <a:ext cx="180366" cy="520315"/>
            </a:xfrm>
            <a:custGeom>
              <a:avLst/>
              <a:gdLst/>
              <a:ahLst/>
              <a:cxnLst/>
              <a:rect l="l" t="t" r="r" b="b"/>
              <a:pathLst>
                <a:path w="8453" h="24385" fill="none" extrusionOk="0">
                  <a:moveTo>
                    <a:pt x="7426" y="1"/>
                  </a:moveTo>
                  <a:cubicBezTo>
                    <a:pt x="8452" y="11180"/>
                    <a:pt x="0" y="24385"/>
                    <a:pt x="0" y="24385"/>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298;p80">
              <a:extLst>
                <a:ext uri="{FF2B5EF4-FFF2-40B4-BE49-F238E27FC236}">
                  <a16:creationId xmlns:a16="http://schemas.microsoft.com/office/drawing/2014/main" xmlns="" id="{9A7E5D42-47CF-E391-7C5E-13B367FDF728}"/>
                </a:ext>
              </a:extLst>
            </p:cNvPr>
            <p:cNvSpPr/>
            <p:nvPr/>
          </p:nvSpPr>
          <p:spPr>
            <a:xfrm>
              <a:off x="1464942" y="308450"/>
              <a:ext cx="1000857" cy="4205002"/>
            </a:xfrm>
            <a:custGeom>
              <a:avLst/>
              <a:gdLst/>
              <a:ahLst/>
              <a:cxnLst/>
              <a:rect l="l" t="t" r="r" b="b"/>
              <a:pathLst>
                <a:path w="46906" h="197071" extrusionOk="0">
                  <a:moveTo>
                    <a:pt x="46906" y="0"/>
                  </a:moveTo>
                  <a:lnTo>
                    <a:pt x="43098" y="5320"/>
                  </a:lnTo>
                  <a:cubicBezTo>
                    <a:pt x="43098" y="5320"/>
                    <a:pt x="39669" y="16958"/>
                    <a:pt x="40047" y="28570"/>
                  </a:cubicBezTo>
                  <a:cubicBezTo>
                    <a:pt x="40452" y="40208"/>
                    <a:pt x="43287" y="49524"/>
                    <a:pt x="38697" y="64970"/>
                  </a:cubicBezTo>
                  <a:cubicBezTo>
                    <a:pt x="34106" y="80416"/>
                    <a:pt x="36806" y="87464"/>
                    <a:pt x="29920" y="101587"/>
                  </a:cubicBezTo>
                  <a:cubicBezTo>
                    <a:pt x="23062" y="115683"/>
                    <a:pt x="17364" y="119301"/>
                    <a:pt x="11639" y="140850"/>
                  </a:cubicBezTo>
                  <a:cubicBezTo>
                    <a:pt x="5914" y="162371"/>
                    <a:pt x="1" y="177790"/>
                    <a:pt x="1" y="177790"/>
                  </a:cubicBezTo>
                  <a:lnTo>
                    <a:pt x="1567" y="197071"/>
                  </a:lnTo>
                  <a:cubicBezTo>
                    <a:pt x="18309" y="170013"/>
                    <a:pt x="14880" y="144468"/>
                    <a:pt x="23251" y="125782"/>
                  </a:cubicBezTo>
                  <a:cubicBezTo>
                    <a:pt x="31649" y="107095"/>
                    <a:pt x="38129" y="103666"/>
                    <a:pt x="38508" y="88787"/>
                  </a:cubicBezTo>
                  <a:cubicBezTo>
                    <a:pt x="38886" y="73935"/>
                    <a:pt x="43854" y="60974"/>
                    <a:pt x="43476" y="49146"/>
                  </a:cubicBezTo>
                  <a:cubicBezTo>
                    <a:pt x="43098" y="37346"/>
                    <a:pt x="40101" y="29704"/>
                    <a:pt x="43476" y="14852"/>
                  </a:cubicBezTo>
                  <a:lnTo>
                    <a:pt x="469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299;p80">
              <a:extLst>
                <a:ext uri="{FF2B5EF4-FFF2-40B4-BE49-F238E27FC236}">
                  <a16:creationId xmlns:a16="http://schemas.microsoft.com/office/drawing/2014/main" xmlns="" id="{A04193A3-EFA8-C74C-7EA7-95278BDE0088}"/>
                </a:ext>
              </a:extLst>
            </p:cNvPr>
            <p:cNvSpPr/>
            <p:nvPr/>
          </p:nvSpPr>
          <p:spPr>
            <a:xfrm>
              <a:off x="1688506" y="1230958"/>
              <a:ext cx="4307593" cy="3318856"/>
            </a:xfrm>
            <a:custGeom>
              <a:avLst/>
              <a:gdLst/>
              <a:ahLst/>
              <a:cxnLst/>
              <a:rect l="l" t="t" r="r" b="b"/>
              <a:pathLst>
                <a:path w="201879" h="155541" extrusionOk="0">
                  <a:moveTo>
                    <a:pt x="201878" y="0"/>
                  </a:moveTo>
                  <a:cubicBezTo>
                    <a:pt x="201878" y="1"/>
                    <a:pt x="195856" y="1729"/>
                    <a:pt x="187000" y="5725"/>
                  </a:cubicBezTo>
                  <a:cubicBezTo>
                    <a:pt x="178142" y="9722"/>
                    <a:pt x="164425" y="24033"/>
                    <a:pt x="153272" y="34619"/>
                  </a:cubicBezTo>
                  <a:cubicBezTo>
                    <a:pt x="142120" y="45177"/>
                    <a:pt x="124946" y="50065"/>
                    <a:pt x="110094" y="55276"/>
                  </a:cubicBezTo>
                  <a:cubicBezTo>
                    <a:pt x="95215" y="60515"/>
                    <a:pt x="84657" y="69507"/>
                    <a:pt x="77771" y="81794"/>
                  </a:cubicBezTo>
                  <a:cubicBezTo>
                    <a:pt x="70912" y="94053"/>
                    <a:pt x="60624" y="102100"/>
                    <a:pt x="43476" y="120382"/>
                  </a:cubicBezTo>
                  <a:cubicBezTo>
                    <a:pt x="26329" y="138663"/>
                    <a:pt x="11153" y="141552"/>
                    <a:pt x="1" y="155540"/>
                  </a:cubicBezTo>
                  <a:lnTo>
                    <a:pt x="33215" y="151354"/>
                  </a:lnTo>
                  <a:cubicBezTo>
                    <a:pt x="33215" y="151354"/>
                    <a:pt x="46933" y="140688"/>
                    <a:pt x="56654" y="138393"/>
                  </a:cubicBezTo>
                  <a:cubicBezTo>
                    <a:pt x="58117" y="138047"/>
                    <a:pt x="59733" y="137896"/>
                    <a:pt x="61472" y="137896"/>
                  </a:cubicBezTo>
                  <a:cubicBezTo>
                    <a:pt x="71286" y="137896"/>
                    <a:pt x="85013" y="142706"/>
                    <a:pt x="97240" y="144496"/>
                  </a:cubicBezTo>
                  <a:cubicBezTo>
                    <a:pt x="99464" y="144821"/>
                    <a:pt x="100701" y="144969"/>
                    <a:pt x="101136" y="144969"/>
                  </a:cubicBezTo>
                  <a:cubicBezTo>
                    <a:pt x="103519" y="144969"/>
                    <a:pt x="81897" y="140550"/>
                    <a:pt x="66645" y="136692"/>
                  </a:cubicBezTo>
                  <a:cubicBezTo>
                    <a:pt x="64156" y="136057"/>
                    <a:pt x="61716" y="135784"/>
                    <a:pt x="59360" y="135784"/>
                  </a:cubicBezTo>
                  <a:cubicBezTo>
                    <a:pt x="44667" y="135784"/>
                    <a:pt x="33215" y="146413"/>
                    <a:pt x="33215" y="146413"/>
                  </a:cubicBezTo>
                  <a:cubicBezTo>
                    <a:pt x="33215" y="146413"/>
                    <a:pt x="36375" y="141822"/>
                    <a:pt x="42072" y="135828"/>
                  </a:cubicBezTo>
                  <a:cubicBezTo>
                    <a:pt x="47770" y="129806"/>
                    <a:pt x="73234" y="103504"/>
                    <a:pt x="81227" y="90084"/>
                  </a:cubicBezTo>
                  <a:cubicBezTo>
                    <a:pt x="89220" y="76636"/>
                    <a:pt x="93514" y="69183"/>
                    <a:pt x="104963" y="62621"/>
                  </a:cubicBezTo>
                  <a:cubicBezTo>
                    <a:pt x="116413" y="56032"/>
                    <a:pt x="130697" y="53170"/>
                    <a:pt x="140716" y="48039"/>
                  </a:cubicBezTo>
                  <a:cubicBezTo>
                    <a:pt x="150707" y="42882"/>
                    <a:pt x="161589" y="33728"/>
                    <a:pt x="171014" y="21144"/>
                  </a:cubicBezTo>
                  <a:cubicBezTo>
                    <a:pt x="180437" y="8588"/>
                    <a:pt x="201877" y="1"/>
                    <a:pt x="2018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300;p80">
              <a:extLst>
                <a:ext uri="{FF2B5EF4-FFF2-40B4-BE49-F238E27FC236}">
                  <a16:creationId xmlns:a16="http://schemas.microsoft.com/office/drawing/2014/main" xmlns="" id="{57842454-718A-43BC-68B9-A62040D23AD9}"/>
                </a:ext>
              </a:extLst>
            </p:cNvPr>
            <p:cNvSpPr/>
            <p:nvPr/>
          </p:nvSpPr>
          <p:spPr>
            <a:xfrm>
              <a:off x="4647377" y="806278"/>
              <a:ext cx="1531520" cy="1371937"/>
            </a:xfrm>
            <a:custGeom>
              <a:avLst/>
              <a:gdLst/>
              <a:ahLst/>
              <a:cxnLst/>
              <a:rect l="l" t="t" r="r" b="b"/>
              <a:pathLst>
                <a:path w="71776" h="64297" extrusionOk="0">
                  <a:moveTo>
                    <a:pt x="71776" y="1"/>
                  </a:moveTo>
                  <a:lnTo>
                    <a:pt x="71776" y="1"/>
                  </a:lnTo>
                  <a:cubicBezTo>
                    <a:pt x="71775" y="1"/>
                    <a:pt x="71475" y="69"/>
                    <a:pt x="70856" y="284"/>
                  </a:cubicBezTo>
                  <a:lnTo>
                    <a:pt x="70856" y="284"/>
                  </a:lnTo>
                  <a:cubicBezTo>
                    <a:pt x="71447" y="94"/>
                    <a:pt x="71775" y="1"/>
                    <a:pt x="71776" y="1"/>
                  </a:cubicBezTo>
                  <a:close/>
                  <a:moveTo>
                    <a:pt x="70856" y="284"/>
                  </a:moveTo>
                  <a:lnTo>
                    <a:pt x="70856" y="284"/>
                  </a:lnTo>
                  <a:cubicBezTo>
                    <a:pt x="67494" y="1365"/>
                    <a:pt x="55632" y="5585"/>
                    <a:pt x="47364" y="13692"/>
                  </a:cubicBezTo>
                  <a:cubicBezTo>
                    <a:pt x="37643" y="23224"/>
                    <a:pt x="25762" y="36537"/>
                    <a:pt x="16311" y="48499"/>
                  </a:cubicBezTo>
                  <a:cubicBezTo>
                    <a:pt x="6859" y="60462"/>
                    <a:pt x="0" y="64296"/>
                    <a:pt x="0" y="64296"/>
                  </a:cubicBezTo>
                  <a:lnTo>
                    <a:pt x="10019" y="60327"/>
                  </a:lnTo>
                  <a:lnTo>
                    <a:pt x="14609" y="54521"/>
                  </a:lnTo>
                  <a:cubicBezTo>
                    <a:pt x="28705" y="38211"/>
                    <a:pt x="40128" y="19605"/>
                    <a:pt x="53089" y="10451"/>
                  </a:cubicBezTo>
                  <a:cubicBezTo>
                    <a:pt x="63081" y="3394"/>
                    <a:pt x="68773" y="1007"/>
                    <a:pt x="70856" y="284"/>
                  </a:cubicBezTo>
                  <a:close/>
                </a:path>
              </a:pathLst>
            </a:custGeom>
            <a:solidFill>
              <a:srgbClr val="67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301;p80">
              <a:extLst>
                <a:ext uri="{FF2B5EF4-FFF2-40B4-BE49-F238E27FC236}">
                  <a16:creationId xmlns:a16="http://schemas.microsoft.com/office/drawing/2014/main" xmlns="" id="{459A27EA-F2C5-4754-C87C-29969EFDFA2E}"/>
                </a:ext>
              </a:extLst>
            </p:cNvPr>
            <p:cNvSpPr/>
            <p:nvPr/>
          </p:nvSpPr>
          <p:spPr>
            <a:xfrm>
              <a:off x="1895960" y="2011735"/>
              <a:ext cx="406223" cy="265631"/>
            </a:xfrm>
            <a:custGeom>
              <a:avLst/>
              <a:gdLst/>
              <a:ahLst/>
              <a:cxnLst/>
              <a:rect l="l" t="t" r="r" b="b"/>
              <a:pathLst>
                <a:path w="19038" h="12449" fill="none" extrusionOk="0">
                  <a:moveTo>
                    <a:pt x="8965" y="729"/>
                  </a:moveTo>
                  <a:lnTo>
                    <a:pt x="0" y="12449"/>
                  </a:lnTo>
                  <a:lnTo>
                    <a:pt x="9532" y="12449"/>
                  </a:lnTo>
                  <a:lnTo>
                    <a:pt x="19038" y="12449"/>
                  </a:lnTo>
                  <a:lnTo>
                    <a:pt x="9532" y="0"/>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302;p80">
              <a:extLst>
                <a:ext uri="{FF2B5EF4-FFF2-40B4-BE49-F238E27FC236}">
                  <a16:creationId xmlns:a16="http://schemas.microsoft.com/office/drawing/2014/main" xmlns="" id="{1B351626-72D4-8BA5-9A5A-C8C793FB008B}"/>
                </a:ext>
              </a:extLst>
            </p:cNvPr>
            <p:cNvSpPr/>
            <p:nvPr/>
          </p:nvSpPr>
          <p:spPr>
            <a:xfrm>
              <a:off x="1898264" y="2296946"/>
              <a:ext cx="400462" cy="718519"/>
            </a:xfrm>
            <a:custGeom>
              <a:avLst/>
              <a:gdLst/>
              <a:ahLst/>
              <a:cxnLst/>
              <a:rect l="l" t="t" r="r" b="b"/>
              <a:pathLst>
                <a:path w="18768" h="33674" extrusionOk="0">
                  <a:moveTo>
                    <a:pt x="0" y="1"/>
                  </a:moveTo>
                  <a:lnTo>
                    <a:pt x="0" y="33674"/>
                  </a:lnTo>
                  <a:lnTo>
                    <a:pt x="18768" y="33674"/>
                  </a:lnTo>
                  <a:lnTo>
                    <a:pt x="18768" y="1"/>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303;p80">
              <a:extLst>
                <a:ext uri="{FF2B5EF4-FFF2-40B4-BE49-F238E27FC236}">
                  <a16:creationId xmlns:a16="http://schemas.microsoft.com/office/drawing/2014/main" xmlns="" id="{4A4CA5FF-6281-ADA5-01DC-F8C421FEFCA0}"/>
                </a:ext>
              </a:extLst>
            </p:cNvPr>
            <p:cNvSpPr/>
            <p:nvPr/>
          </p:nvSpPr>
          <p:spPr>
            <a:xfrm>
              <a:off x="1898264" y="2296946"/>
              <a:ext cx="400462" cy="155593"/>
            </a:xfrm>
            <a:custGeom>
              <a:avLst/>
              <a:gdLst/>
              <a:ahLst/>
              <a:cxnLst/>
              <a:rect l="l" t="t" r="r" b="b"/>
              <a:pathLst>
                <a:path w="18768" h="7292" extrusionOk="0">
                  <a:moveTo>
                    <a:pt x="0" y="1"/>
                  </a:moveTo>
                  <a:lnTo>
                    <a:pt x="0" y="7292"/>
                  </a:lnTo>
                  <a:lnTo>
                    <a:pt x="18768" y="7292"/>
                  </a:lnTo>
                  <a:lnTo>
                    <a:pt x="18768" y="1"/>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304;p80">
              <a:extLst>
                <a:ext uri="{FF2B5EF4-FFF2-40B4-BE49-F238E27FC236}">
                  <a16:creationId xmlns:a16="http://schemas.microsoft.com/office/drawing/2014/main" xmlns="" id="{A6280003-CA55-D976-5ABB-48D8A7BF64AB}"/>
                </a:ext>
              </a:extLst>
            </p:cNvPr>
            <p:cNvSpPr/>
            <p:nvPr/>
          </p:nvSpPr>
          <p:spPr>
            <a:xfrm>
              <a:off x="1898264" y="2859344"/>
              <a:ext cx="400462" cy="155572"/>
            </a:xfrm>
            <a:custGeom>
              <a:avLst/>
              <a:gdLst/>
              <a:ahLst/>
              <a:cxnLst/>
              <a:rect l="l" t="t" r="r" b="b"/>
              <a:pathLst>
                <a:path w="18768" h="7291" extrusionOk="0">
                  <a:moveTo>
                    <a:pt x="0" y="0"/>
                  </a:moveTo>
                  <a:lnTo>
                    <a:pt x="0" y="7291"/>
                  </a:lnTo>
                  <a:lnTo>
                    <a:pt x="18768" y="7291"/>
                  </a:lnTo>
                  <a:lnTo>
                    <a:pt x="18768" y="0"/>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305;p80">
              <a:extLst>
                <a:ext uri="{FF2B5EF4-FFF2-40B4-BE49-F238E27FC236}">
                  <a16:creationId xmlns:a16="http://schemas.microsoft.com/office/drawing/2014/main" xmlns="" id="{BE03FD25-31EC-9DE6-2F19-776F4CD57C3B}"/>
                </a:ext>
              </a:extLst>
            </p:cNvPr>
            <p:cNvSpPr/>
            <p:nvPr/>
          </p:nvSpPr>
          <p:spPr>
            <a:xfrm>
              <a:off x="1866000" y="2269291"/>
              <a:ext cx="465563" cy="27675"/>
            </a:xfrm>
            <a:custGeom>
              <a:avLst/>
              <a:gdLst/>
              <a:ahLst/>
              <a:cxnLst/>
              <a:rect l="l" t="t" r="r" b="b"/>
              <a:pathLst>
                <a:path w="21819" h="1297" extrusionOk="0">
                  <a:moveTo>
                    <a:pt x="0" y="1"/>
                  </a:moveTo>
                  <a:cubicBezTo>
                    <a:pt x="0" y="703"/>
                    <a:pt x="567" y="1297"/>
                    <a:pt x="1269" y="1297"/>
                  </a:cubicBezTo>
                  <a:lnTo>
                    <a:pt x="20523" y="1297"/>
                  </a:lnTo>
                  <a:cubicBezTo>
                    <a:pt x="21225" y="1297"/>
                    <a:pt x="21819" y="730"/>
                    <a:pt x="21819"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306;p80">
              <a:extLst>
                <a:ext uri="{FF2B5EF4-FFF2-40B4-BE49-F238E27FC236}">
                  <a16:creationId xmlns:a16="http://schemas.microsoft.com/office/drawing/2014/main" xmlns="" id="{9BE565E8-4E0C-F80D-C737-A3076E988287}"/>
                </a:ext>
              </a:extLst>
            </p:cNvPr>
            <p:cNvSpPr/>
            <p:nvPr/>
          </p:nvSpPr>
          <p:spPr>
            <a:xfrm>
              <a:off x="1865424" y="3001651"/>
              <a:ext cx="466139" cy="27696"/>
            </a:xfrm>
            <a:custGeom>
              <a:avLst/>
              <a:gdLst/>
              <a:ahLst/>
              <a:cxnLst/>
              <a:rect l="l" t="t" r="r" b="b"/>
              <a:pathLst>
                <a:path w="21846" h="1298" extrusionOk="0">
                  <a:moveTo>
                    <a:pt x="20597" y="0"/>
                  </a:moveTo>
                  <a:cubicBezTo>
                    <a:pt x="20582" y="0"/>
                    <a:pt x="20566" y="0"/>
                    <a:pt x="20550" y="1"/>
                  </a:cubicBezTo>
                  <a:lnTo>
                    <a:pt x="1296" y="1"/>
                  </a:lnTo>
                  <a:cubicBezTo>
                    <a:pt x="594" y="1"/>
                    <a:pt x="0" y="568"/>
                    <a:pt x="27" y="1297"/>
                  </a:cubicBezTo>
                  <a:lnTo>
                    <a:pt x="21846" y="1297"/>
                  </a:lnTo>
                  <a:cubicBezTo>
                    <a:pt x="21846" y="584"/>
                    <a:pt x="21303" y="0"/>
                    <a:pt x="20597"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307;p80">
              <a:extLst>
                <a:ext uri="{FF2B5EF4-FFF2-40B4-BE49-F238E27FC236}">
                  <a16:creationId xmlns:a16="http://schemas.microsoft.com/office/drawing/2014/main" xmlns="" id="{D5E24258-872B-B048-D7A2-279328F8EF55}"/>
                </a:ext>
              </a:extLst>
            </p:cNvPr>
            <p:cNvSpPr/>
            <p:nvPr/>
          </p:nvSpPr>
          <p:spPr>
            <a:xfrm>
              <a:off x="1895960" y="3020685"/>
              <a:ext cx="406223" cy="253532"/>
            </a:xfrm>
            <a:custGeom>
              <a:avLst/>
              <a:gdLst/>
              <a:ahLst/>
              <a:cxnLst/>
              <a:rect l="l" t="t" r="r" b="b"/>
              <a:pathLst>
                <a:path w="19038" h="11882" fill="none" extrusionOk="0">
                  <a:moveTo>
                    <a:pt x="9532" y="11881"/>
                  </a:moveTo>
                  <a:lnTo>
                    <a:pt x="0" y="0"/>
                  </a:lnTo>
                  <a:lnTo>
                    <a:pt x="9532" y="0"/>
                  </a:lnTo>
                  <a:lnTo>
                    <a:pt x="19038" y="0"/>
                  </a:lnTo>
                  <a:close/>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308;p80">
              <a:extLst>
                <a:ext uri="{FF2B5EF4-FFF2-40B4-BE49-F238E27FC236}">
                  <a16:creationId xmlns:a16="http://schemas.microsoft.com/office/drawing/2014/main" xmlns="" id="{369E803C-86FD-B572-AEE0-DCE14430C927}"/>
                </a:ext>
              </a:extLst>
            </p:cNvPr>
            <p:cNvSpPr/>
            <p:nvPr/>
          </p:nvSpPr>
          <p:spPr>
            <a:xfrm>
              <a:off x="2065943" y="3354868"/>
              <a:ext cx="65122" cy="65719"/>
            </a:xfrm>
            <a:custGeom>
              <a:avLst/>
              <a:gdLst/>
              <a:ahLst/>
              <a:cxnLst/>
              <a:rect l="l" t="t" r="r" b="b"/>
              <a:pathLst>
                <a:path w="3052" h="3080" extrusionOk="0">
                  <a:moveTo>
                    <a:pt x="1512" y="1"/>
                  </a:moveTo>
                  <a:cubicBezTo>
                    <a:pt x="675" y="1"/>
                    <a:pt x="0" y="676"/>
                    <a:pt x="0" y="1540"/>
                  </a:cubicBezTo>
                  <a:cubicBezTo>
                    <a:pt x="0" y="2377"/>
                    <a:pt x="675" y="3079"/>
                    <a:pt x="1512" y="3079"/>
                  </a:cubicBezTo>
                  <a:cubicBezTo>
                    <a:pt x="2377" y="3079"/>
                    <a:pt x="3052" y="2377"/>
                    <a:pt x="3052" y="1540"/>
                  </a:cubicBezTo>
                  <a:cubicBezTo>
                    <a:pt x="3052" y="676"/>
                    <a:pt x="2377" y="1"/>
                    <a:pt x="1512"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309;p80">
              <a:extLst>
                <a:ext uri="{FF2B5EF4-FFF2-40B4-BE49-F238E27FC236}">
                  <a16:creationId xmlns:a16="http://schemas.microsoft.com/office/drawing/2014/main" xmlns="" id="{9A216593-4CDA-6B44-C3D1-EEB28FAA39D3}"/>
                </a:ext>
              </a:extLst>
            </p:cNvPr>
            <p:cNvSpPr/>
            <p:nvPr/>
          </p:nvSpPr>
          <p:spPr>
            <a:xfrm>
              <a:off x="2037712" y="3252891"/>
              <a:ext cx="121581" cy="121602"/>
            </a:xfrm>
            <a:custGeom>
              <a:avLst/>
              <a:gdLst/>
              <a:ahLst/>
              <a:cxnLst/>
              <a:rect l="l" t="t" r="r" b="b"/>
              <a:pathLst>
                <a:path w="5698" h="5699" extrusionOk="0">
                  <a:moveTo>
                    <a:pt x="2835" y="0"/>
                  </a:moveTo>
                  <a:cubicBezTo>
                    <a:pt x="1269" y="0"/>
                    <a:pt x="0" y="1270"/>
                    <a:pt x="0" y="2863"/>
                  </a:cubicBezTo>
                  <a:cubicBezTo>
                    <a:pt x="0" y="4429"/>
                    <a:pt x="1269" y="5698"/>
                    <a:pt x="2835" y="5698"/>
                  </a:cubicBezTo>
                  <a:cubicBezTo>
                    <a:pt x="4402" y="5698"/>
                    <a:pt x="5698" y="4429"/>
                    <a:pt x="5698" y="2863"/>
                  </a:cubicBezTo>
                  <a:cubicBezTo>
                    <a:pt x="5698" y="1270"/>
                    <a:pt x="4402" y="0"/>
                    <a:pt x="2835"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310;p80">
              <a:extLst>
                <a:ext uri="{FF2B5EF4-FFF2-40B4-BE49-F238E27FC236}">
                  <a16:creationId xmlns:a16="http://schemas.microsoft.com/office/drawing/2014/main" xmlns="" id="{A285782C-6FB0-88F4-BBD3-8E701470B639}"/>
                </a:ext>
              </a:extLst>
            </p:cNvPr>
            <p:cNvSpPr/>
            <p:nvPr/>
          </p:nvSpPr>
          <p:spPr>
            <a:xfrm>
              <a:off x="2012916" y="3469861"/>
              <a:ext cx="173260" cy="454318"/>
            </a:xfrm>
            <a:custGeom>
              <a:avLst/>
              <a:gdLst/>
              <a:ahLst/>
              <a:cxnLst/>
              <a:rect l="l" t="t" r="r" b="b"/>
              <a:pathLst>
                <a:path w="8120" h="21292" extrusionOk="0">
                  <a:moveTo>
                    <a:pt x="4221" y="0"/>
                  </a:moveTo>
                  <a:cubicBezTo>
                    <a:pt x="4166" y="0"/>
                    <a:pt x="4109" y="4"/>
                    <a:pt x="4051" y="13"/>
                  </a:cubicBezTo>
                  <a:cubicBezTo>
                    <a:pt x="1" y="580"/>
                    <a:pt x="757" y="20589"/>
                    <a:pt x="757" y="20589"/>
                  </a:cubicBezTo>
                  <a:cubicBezTo>
                    <a:pt x="1947" y="21032"/>
                    <a:pt x="3107" y="21291"/>
                    <a:pt x="4218" y="21291"/>
                  </a:cubicBezTo>
                  <a:cubicBezTo>
                    <a:pt x="5477" y="21291"/>
                    <a:pt x="6673" y="20959"/>
                    <a:pt x="7778" y="20184"/>
                  </a:cubicBezTo>
                  <a:cubicBezTo>
                    <a:pt x="7778" y="20184"/>
                    <a:pt x="8119" y="0"/>
                    <a:pt x="4221" y="0"/>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8311;p80">
              <a:extLst>
                <a:ext uri="{FF2B5EF4-FFF2-40B4-BE49-F238E27FC236}">
                  <a16:creationId xmlns:a16="http://schemas.microsoft.com/office/drawing/2014/main" xmlns="" id="{0BEFAE54-79FB-8BE5-C25F-42274DBCFBEE}"/>
                </a:ext>
              </a:extLst>
            </p:cNvPr>
            <p:cNvSpPr/>
            <p:nvPr/>
          </p:nvSpPr>
          <p:spPr>
            <a:xfrm>
              <a:off x="2098207" y="3420569"/>
              <a:ext cx="21" cy="49567"/>
            </a:xfrm>
            <a:custGeom>
              <a:avLst/>
              <a:gdLst/>
              <a:ahLst/>
              <a:cxnLst/>
              <a:rect l="l" t="t" r="r" b="b"/>
              <a:pathLst>
                <a:path w="1" h="2323" fill="none" extrusionOk="0">
                  <a:moveTo>
                    <a:pt x="0" y="0"/>
                  </a:moveTo>
                  <a:lnTo>
                    <a:pt x="0" y="2323"/>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8312;p80">
              <a:extLst>
                <a:ext uri="{FF2B5EF4-FFF2-40B4-BE49-F238E27FC236}">
                  <a16:creationId xmlns:a16="http://schemas.microsoft.com/office/drawing/2014/main" xmlns="" id="{D52CD372-63A6-8B36-F2D1-FE92B38927B0}"/>
                </a:ext>
              </a:extLst>
            </p:cNvPr>
            <p:cNvSpPr/>
            <p:nvPr/>
          </p:nvSpPr>
          <p:spPr>
            <a:xfrm>
              <a:off x="2065943" y="3470117"/>
              <a:ext cx="87014" cy="475954"/>
            </a:xfrm>
            <a:custGeom>
              <a:avLst/>
              <a:gdLst/>
              <a:ahLst/>
              <a:cxnLst/>
              <a:rect l="l" t="t" r="r" b="b"/>
              <a:pathLst>
                <a:path w="4078" h="22306" fill="none" extrusionOk="0">
                  <a:moveTo>
                    <a:pt x="3052" y="22305"/>
                  </a:moveTo>
                  <a:cubicBezTo>
                    <a:pt x="4078" y="3727"/>
                    <a:pt x="1566" y="1"/>
                    <a:pt x="1566" y="1"/>
                  </a:cubicBezTo>
                  <a:cubicBezTo>
                    <a:pt x="1566" y="1"/>
                    <a:pt x="0" y="2593"/>
                    <a:pt x="0" y="22305"/>
                  </a:cubicBez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313;p80">
              <a:extLst>
                <a:ext uri="{FF2B5EF4-FFF2-40B4-BE49-F238E27FC236}">
                  <a16:creationId xmlns:a16="http://schemas.microsoft.com/office/drawing/2014/main" xmlns="" id="{226D7F45-3FCA-F351-F28A-49F850F63C25}"/>
                </a:ext>
              </a:extLst>
            </p:cNvPr>
            <p:cNvSpPr/>
            <p:nvPr/>
          </p:nvSpPr>
          <p:spPr>
            <a:xfrm>
              <a:off x="3976087" y="2360342"/>
              <a:ext cx="406223" cy="274272"/>
            </a:xfrm>
            <a:custGeom>
              <a:avLst/>
              <a:gdLst/>
              <a:ahLst/>
              <a:cxnLst/>
              <a:rect l="l" t="t" r="r" b="b"/>
              <a:pathLst>
                <a:path w="19038" h="12854" fill="none" extrusionOk="0">
                  <a:moveTo>
                    <a:pt x="9506" y="0"/>
                  </a:moveTo>
                  <a:cubicBezTo>
                    <a:pt x="8723" y="0"/>
                    <a:pt x="7967" y="405"/>
                    <a:pt x="7534" y="1080"/>
                  </a:cubicBezTo>
                  <a:lnTo>
                    <a:pt x="1" y="12854"/>
                  </a:lnTo>
                  <a:lnTo>
                    <a:pt x="19038" y="12854"/>
                  </a:lnTo>
                  <a:lnTo>
                    <a:pt x="12827" y="3160"/>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314;p80">
              <a:extLst>
                <a:ext uri="{FF2B5EF4-FFF2-40B4-BE49-F238E27FC236}">
                  <a16:creationId xmlns:a16="http://schemas.microsoft.com/office/drawing/2014/main" xmlns="" id="{8AE4A238-24BC-CC14-5350-4C2C0B22CF4E}"/>
                </a:ext>
              </a:extLst>
            </p:cNvPr>
            <p:cNvSpPr/>
            <p:nvPr/>
          </p:nvSpPr>
          <p:spPr>
            <a:xfrm>
              <a:off x="3978391" y="2658804"/>
              <a:ext cx="399886" cy="898309"/>
            </a:xfrm>
            <a:custGeom>
              <a:avLst/>
              <a:gdLst/>
              <a:ahLst/>
              <a:cxnLst/>
              <a:rect l="l" t="t" r="r" b="b"/>
              <a:pathLst>
                <a:path w="18741" h="42100" extrusionOk="0">
                  <a:moveTo>
                    <a:pt x="1" y="1"/>
                  </a:moveTo>
                  <a:lnTo>
                    <a:pt x="1" y="42099"/>
                  </a:lnTo>
                  <a:lnTo>
                    <a:pt x="18741" y="42099"/>
                  </a:lnTo>
                  <a:lnTo>
                    <a:pt x="18741" y="1"/>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315;p80">
              <a:extLst>
                <a:ext uri="{FF2B5EF4-FFF2-40B4-BE49-F238E27FC236}">
                  <a16:creationId xmlns:a16="http://schemas.microsoft.com/office/drawing/2014/main" xmlns="" id="{CE07CC72-9EFB-2CA5-7B8B-9CC913799256}"/>
                </a:ext>
              </a:extLst>
            </p:cNvPr>
            <p:cNvSpPr/>
            <p:nvPr/>
          </p:nvSpPr>
          <p:spPr>
            <a:xfrm>
              <a:off x="4014112" y="2739485"/>
              <a:ext cx="328448" cy="736955"/>
            </a:xfrm>
            <a:custGeom>
              <a:avLst/>
              <a:gdLst/>
              <a:ahLst/>
              <a:cxnLst/>
              <a:rect l="l" t="t" r="r" b="b"/>
              <a:pathLst>
                <a:path w="15393" h="34538" extrusionOk="0">
                  <a:moveTo>
                    <a:pt x="13691" y="1513"/>
                  </a:moveTo>
                  <a:lnTo>
                    <a:pt x="13691" y="33025"/>
                  </a:lnTo>
                  <a:lnTo>
                    <a:pt x="1702" y="33025"/>
                  </a:lnTo>
                  <a:lnTo>
                    <a:pt x="1702" y="1513"/>
                  </a:lnTo>
                  <a:close/>
                  <a:moveTo>
                    <a:pt x="1" y="0"/>
                  </a:moveTo>
                  <a:lnTo>
                    <a:pt x="1" y="34538"/>
                  </a:lnTo>
                  <a:lnTo>
                    <a:pt x="15393" y="34538"/>
                  </a:lnTo>
                  <a:lnTo>
                    <a:pt x="15393" y="0"/>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316;p80">
              <a:extLst>
                <a:ext uri="{FF2B5EF4-FFF2-40B4-BE49-F238E27FC236}">
                  <a16:creationId xmlns:a16="http://schemas.microsoft.com/office/drawing/2014/main" xmlns="" id="{6CD957B5-6DB3-E771-CDED-32C667DA3923}"/>
                </a:ext>
              </a:extLst>
            </p:cNvPr>
            <p:cNvSpPr/>
            <p:nvPr/>
          </p:nvSpPr>
          <p:spPr>
            <a:xfrm>
              <a:off x="3976087" y="3564049"/>
              <a:ext cx="406223" cy="218965"/>
            </a:xfrm>
            <a:custGeom>
              <a:avLst/>
              <a:gdLst/>
              <a:ahLst/>
              <a:cxnLst/>
              <a:rect l="l" t="t" r="r" b="b"/>
              <a:pathLst>
                <a:path w="19038" h="10262" fill="none" extrusionOk="0">
                  <a:moveTo>
                    <a:pt x="9506" y="10261"/>
                  </a:moveTo>
                  <a:lnTo>
                    <a:pt x="1" y="0"/>
                  </a:lnTo>
                  <a:lnTo>
                    <a:pt x="9506" y="0"/>
                  </a:lnTo>
                  <a:lnTo>
                    <a:pt x="19038" y="0"/>
                  </a:lnTo>
                  <a:close/>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317;p80">
              <a:extLst>
                <a:ext uri="{FF2B5EF4-FFF2-40B4-BE49-F238E27FC236}">
                  <a16:creationId xmlns:a16="http://schemas.microsoft.com/office/drawing/2014/main" xmlns="" id="{64E54606-5D4D-1ABF-3470-259650998F5C}"/>
                </a:ext>
              </a:extLst>
            </p:cNvPr>
            <p:cNvSpPr/>
            <p:nvPr/>
          </p:nvSpPr>
          <p:spPr>
            <a:xfrm>
              <a:off x="3951312" y="2625388"/>
              <a:ext cx="455790" cy="47839"/>
            </a:xfrm>
            <a:custGeom>
              <a:avLst/>
              <a:gdLst/>
              <a:ahLst/>
              <a:cxnLst/>
              <a:rect l="l" t="t" r="r" b="b"/>
              <a:pathLst>
                <a:path w="21361" h="2242" extrusionOk="0">
                  <a:moveTo>
                    <a:pt x="1108" y="1"/>
                  </a:moveTo>
                  <a:cubicBezTo>
                    <a:pt x="486" y="1"/>
                    <a:pt x="0" y="514"/>
                    <a:pt x="0" y="1135"/>
                  </a:cubicBezTo>
                  <a:cubicBezTo>
                    <a:pt x="0" y="1729"/>
                    <a:pt x="486" y="2242"/>
                    <a:pt x="1108" y="2242"/>
                  </a:cubicBezTo>
                  <a:lnTo>
                    <a:pt x="20226" y="2242"/>
                  </a:lnTo>
                  <a:cubicBezTo>
                    <a:pt x="20847" y="2242"/>
                    <a:pt x="21360" y="1729"/>
                    <a:pt x="21360" y="1135"/>
                  </a:cubicBezTo>
                  <a:cubicBezTo>
                    <a:pt x="21333" y="514"/>
                    <a:pt x="20847" y="1"/>
                    <a:pt x="20226"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318;p80">
              <a:extLst>
                <a:ext uri="{FF2B5EF4-FFF2-40B4-BE49-F238E27FC236}">
                  <a16:creationId xmlns:a16="http://schemas.microsoft.com/office/drawing/2014/main" xmlns="" id="{DDF8750C-DB42-C7D8-68BD-4EAF38B852C6}"/>
                </a:ext>
              </a:extLst>
            </p:cNvPr>
            <p:cNvSpPr/>
            <p:nvPr/>
          </p:nvSpPr>
          <p:spPr>
            <a:xfrm>
              <a:off x="3951312" y="3533514"/>
              <a:ext cx="455790" cy="47263"/>
            </a:xfrm>
            <a:custGeom>
              <a:avLst/>
              <a:gdLst/>
              <a:ahLst/>
              <a:cxnLst/>
              <a:rect l="l" t="t" r="r" b="b"/>
              <a:pathLst>
                <a:path w="21361" h="2215" extrusionOk="0">
                  <a:moveTo>
                    <a:pt x="1108" y="0"/>
                  </a:moveTo>
                  <a:cubicBezTo>
                    <a:pt x="486" y="0"/>
                    <a:pt x="0" y="486"/>
                    <a:pt x="0" y="1107"/>
                  </a:cubicBezTo>
                  <a:cubicBezTo>
                    <a:pt x="0" y="1728"/>
                    <a:pt x="486" y="2214"/>
                    <a:pt x="1108" y="2214"/>
                  </a:cubicBezTo>
                  <a:lnTo>
                    <a:pt x="20226" y="2214"/>
                  </a:lnTo>
                  <a:cubicBezTo>
                    <a:pt x="20847" y="2214"/>
                    <a:pt x="21360" y="1728"/>
                    <a:pt x="21360" y="1107"/>
                  </a:cubicBezTo>
                  <a:cubicBezTo>
                    <a:pt x="21333" y="486"/>
                    <a:pt x="20847" y="0"/>
                    <a:pt x="20226"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319;p80">
              <a:extLst>
                <a:ext uri="{FF2B5EF4-FFF2-40B4-BE49-F238E27FC236}">
                  <a16:creationId xmlns:a16="http://schemas.microsoft.com/office/drawing/2014/main" xmlns="" id="{B52CF712-165C-6F21-0368-D008693C4465}"/>
                </a:ext>
              </a:extLst>
            </p:cNvPr>
            <p:cNvSpPr/>
            <p:nvPr/>
          </p:nvSpPr>
          <p:spPr>
            <a:xfrm>
              <a:off x="4117839" y="3895373"/>
              <a:ext cx="21" cy="228759"/>
            </a:xfrm>
            <a:custGeom>
              <a:avLst/>
              <a:gdLst/>
              <a:ahLst/>
              <a:cxnLst/>
              <a:rect l="l" t="t" r="r" b="b"/>
              <a:pathLst>
                <a:path w="1" h="10721" fill="none" extrusionOk="0">
                  <a:moveTo>
                    <a:pt x="0" y="0"/>
                  </a:moveTo>
                  <a:lnTo>
                    <a:pt x="0" y="10721"/>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320;p80">
              <a:extLst>
                <a:ext uri="{FF2B5EF4-FFF2-40B4-BE49-F238E27FC236}">
                  <a16:creationId xmlns:a16="http://schemas.microsoft.com/office/drawing/2014/main" xmlns="" id="{BF1E7EF8-E244-5415-C8E3-C0A869B90262}"/>
                </a:ext>
              </a:extLst>
            </p:cNvPr>
            <p:cNvSpPr/>
            <p:nvPr/>
          </p:nvSpPr>
          <p:spPr>
            <a:xfrm>
              <a:off x="4139732" y="3902286"/>
              <a:ext cx="21" cy="232792"/>
            </a:xfrm>
            <a:custGeom>
              <a:avLst/>
              <a:gdLst/>
              <a:ahLst/>
              <a:cxnLst/>
              <a:rect l="l" t="t" r="r" b="b"/>
              <a:pathLst>
                <a:path w="1" h="10910" fill="none" extrusionOk="0">
                  <a:moveTo>
                    <a:pt x="0" y="0"/>
                  </a:moveTo>
                  <a:lnTo>
                    <a:pt x="0" y="10910"/>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321;p80">
              <a:extLst>
                <a:ext uri="{FF2B5EF4-FFF2-40B4-BE49-F238E27FC236}">
                  <a16:creationId xmlns:a16="http://schemas.microsoft.com/office/drawing/2014/main" xmlns="" id="{9C070386-B998-9BEF-2069-6C56C64A9C27}"/>
                </a:ext>
              </a:extLst>
            </p:cNvPr>
            <p:cNvSpPr/>
            <p:nvPr/>
          </p:nvSpPr>
          <p:spPr>
            <a:xfrm>
              <a:off x="4162778" y="3902286"/>
              <a:ext cx="21" cy="242010"/>
            </a:xfrm>
            <a:custGeom>
              <a:avLst/>
              <a:gdLst/>
              <a:ahLst/>
              <a:cxnLst/>
              <a:rect l="l" t="t" r="r" b="b"/>
              <a:pathLst>
                <a:path w="1" h="11342" fill="none" extrusionOk="0">
                  <a:moveTo>
                    <a:pt x="1" y="0"/>
                  </a:moveTo>
                  <a:lnTo>
                    <a:pt x="1" y="11342"/>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322;p80">
              <a:extLst>
                <a:ext uri="{FF2B5EF4-FFF2-40B4-BE49-F238E27FC236}">
                  <a16:creationId xmlns:a16="http://schemas.microsoft.com/office/drawing/2014/main" xmlns="" id="{C4F3B394-5957-9110-52CB-A2BF7C189EC7}"/>
                </a:ext>
              </a:extLst>
            </p:cNvPr>
            <p:cNvSpPr/>
            <p:nvPr/>
          </p:nvSpPr>
          <p:spPr>
            <a:xfrm>
              <a:off x="4238274" y="3895373"/>
              <a:ext cx="21" cy="228759"/>
            </a:xfrm>
            <a:custGeom>
              <a:avLst/>
              <a:gdLst/>
              <a:ahLst/>
              <a:cxnLst/>
              <a:rect l="l" t="t" r="r" b="b"/>
              <a:pathLst>
                <a:path w="1" h="10721" fill="none" extrusionOk="0">
                  <a:moveTo>
                    <a:pt x="0" y="0"/>
                  </a:moveTo>
                  <a:lnTo>
                    <a:pt x="0" y="10721"/>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323;p80">
              <a:extLst>
                <a:ext uri="{FF2B5EF4-FFF2-40B4-BE49-F238E27FC236}">
                  <a16:creationId xmlns:a16="http://schemas.microsoft.com/office/drawing/2014/main" xmlns="" id="{2985F0DD-51C3-0D0A-36C2-93C74C0F8B9E}"/>
                </a:ext>
              </a:extLst>
            </p:cNvPr>
            <p:cNvSpPr/>
            <p:nvPr/>
          </p:nvSpPr>
          <p:spPr>
            <a:xfrm>
              <a:off x="4216935" y="3902286"/>
              <a:ext cx="21" cy="232792"/>
            </a:xfrm>
            <a:custGeom>
              <a:avLst/>
              <a:gdLst/>
              <a:ahLst/>
              <a:cxnLst/>
              <a:rect l="l" t="t" r="r" b="b"/>
              <a:pathLst>
                <a:path w="1" h="10910" fill="none" extrusionOk="0">
                  <a:moveTo>
                    <a:pt x="1" y="0"/>
                  </a:moveTo>
                  <a:lnTo>
                    <a:pt x="1" y="10910"/>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324;p80">
              <a:extLst>
                <a:ext uri="{FF2B5EF4-FFF2-40B4-BE49-F238E27FC236}">
                  <a16:creationId xmlns:a16="http://schemas.microsoft.com/office/drawing/2014/main" xmlns="" id="{C37B0F1D-D6B2-C26E-4BA8-6D2743D57E7C}"/>
                </a:ext>
              </a:extLst>
            </p:cNvPr>
            <p:cNvSpPr/>
            <p:nvPr/>
          </p:nvSpPr>
          <p:spPr>
            <a:xfrm>
              <a:off x="4193889" y="3902286"/>
              <a:ext cx="21" cy="242010"/>
            </a:xfrm>
            <a:custGeom>
              <a:avLst/>
              <a:gdLst/>
              <a:ahLst/>
              <a:cxnLst/>
              <a:rect l="l" t="t" r="r" b="b"/>
              <a:pathLst>
                <a:path w="1" h="11342" fill="none" extrusionOk="0">
                  <a:moveTo>
                    <a:pt x="1" y="0"/>
                  </a:moveTo>
                  <a:lnTo>
                    <a:pt x="1" y="11342"/>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325;p80">
              <a:extLst>
                <a:ext uri="{FF2B5EF4-FFF2-40B4-BE49-F238E27FC236}">
                  <a16:creationId xmlns:a16="http://schemas.microsoft.com/office/drawing/2014/main" xmlns="" id="{A026C4AC-356C-3D4D-2FDA-8FD82B48CBBD}"/>
                </a:ext>
              </a:extLst>
            </p:cNvPr>
            <p:cNvSpPr/>
            <p:nvPr/>
          </p:nvSpPr>
          <p:spPr>
            <a:xfrm>
              <a:off x="4087303" y="3822182"/>
              <a:ext cx="183246" cy="93949"/>
            </a:xfrm>
            <a:custGeom>
              <a:avLst/>
              <a:gdLst/>
              <a:ahLst/>
              <a:cxnLst/>
              <a:rect l="l" t="t" r="r" b="b"/>
              <a:pathLst>
                <a:path w="8588" h="4403" extrusionOk="0">
                  <a:moveTo>
                    <a:pt x="4294" y="1"/>
                  </a:moveTo>
                  <a:cubicBezTo>
                    <a:pt x="1917" y="1"/>
                    <a:pt x="0" y="1918"/>
                    <a:pt x="0" y="4294"/>
                  </a:cubicBezTo>
                  <a:lnTo>
                    <a:pt x="0" y="4402"/>
                  </a:lnTo>
                  <a:lnTo>
                    <a:pt x="8587" y="4402"/>
                  </a:lnTo>
                  <a:lnTo>
                    <a:pt x="8587" y="4294"/>
                  </a:lnTo>
                  <a:cubicBezTo>
                    <a:pt x="8587" y="1918"/>
                    <a:pt x="6670" y="1"/>
                    <a:pt x="4294"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8326;p80">
              <a:extLst>
                <a:ext uri="{FF2B5EF4-FFF2-40B4-BE49-F238E27FC236}">
                  <a16:creationId xmlns:a16="http://schemas.microsoft.com/office/drawing/2014/main" xmlns="" id="{0AFC4A7E-A55F-D1E6-4F51-4A0B530EE6C5}"/>
                </a:ext>
              </a:extLst>
            </p:cNvPr>
            <p:cNvSpPr/>
            <p:nvPr/>
          </p:nvSpPr>
          <p:spPr>
            <a:xfrm>
              <a:off x="4128785" y="3764567"/>
              <a:ext cx="88167" cy="75471"/>
            </a:xfrm>
            <a:custGeom>
              <a:avLst/>
              <a:gdLst/>
              <a:ahLst/>
              <a:cxnLst/>
              <a:rect l="l" t="t" r="r" b="b"/>
              <a:pathLst>
                <a:path w="4132" h="3537" extrusionOk="0">
                  <a:moveTo>
                    <a:pt x="2350" y="0"/>
                  </a:moveTo>
                  <a:cubicBezTo>
                    <a:pt x="784" y="0"/>
                    <a:pt x="0" y="1891"/>
                    <a:pt x="1108" y="3025"/>
                  </a:cubicBezTo>
                  <a:cubicBezTo>
                    <a:pt x="1461" y="3379"/>
                    <a:pt x="1898" y="3537"/>
                    <a:pt x="2329" y="3537"/>
                  </a:cubicBezTo>
                  <a:cubicBezTo>
                    <a:pt x="3245" y="3537"/>
                    <a:pt x="4132" y="2821"/>
                    <a:pt x="4132" y="1756"/>
                  </a:cubicBezTo>
                  <a:cubicBezTo>
                    <a:pt x="4105" y="783"/>
                    <a:pt x="3322" y="0"/>
                    <a:pt x="2350"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8327;p80">
              <a:extLst>
                <a:ext uri="{FF2B5EF4-FFF2-40B4-BE49-F238E27FC236}">
                  <a16:creationId xmlns:a16="http://schemas.microsoft.com/office/drawing/2014/main" xmlns="" id="{0128DFC9-4CA8-1049-D7C9-06CC2F6806EE}"/>
                </a:ext>
              </a:extLst>
            </p:cNvPr>
            <p:cNvSpPr/>
            <p:nvPr/>
          </p:nvSpPr>
          <p:spPr>
            <a:xfrm>
              <a:off x="2760855" y="3720034"/>
              <a:ext cx="1027891" cy="797894"/>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8328;p80">
              <a:extLst>
                <a:ext uri="{FF2B5EF4-FFF2-40B4-BE49-F238E27FC236}">
                  <a16:creationId xmlns:a16="http://schemas.microsoft.com/office/drawing/2014/main" xmlns="" id="{E40649B2-8F14-8D27-1BD3-AB2E08BAD97B}"/>
                </a:ext>
              </a:extLst>
            </p:cNvPr>
            <p:cNvSpPr/>
            <p:nvPr/>
          </p:nvSpPr>
          <p:spPr>
            <a:xfrm>
              <a:off x="3014954" y="3900835"/>
              <a:ext cx="534718" cy="428180"/>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8329;p80">
              <a:extLst>
                <a:ext uri="{FF2B5EF4-FFF2-40B4-BE49-F238E27FC236}">
                  <a16:creationId xmlns:a16="http://schemas.microsoft.com/office/drawing/2014/main" xmlns="" id="{AC239C9A-F543-3267-90D3-26E85B53D6E5}"/>
                </a:ext>
              </a:extLst>
            </p:cNvPr>
            <p:cNvSpPr/>
            <p:nvPr/>
          </p:nvSpPr>
          <p:spPr>
            <a:xfrm>
              <a:off x="3163620" y="4053833"/>
              <a:ext cx="96830" cy="73188"/>
            </a:xfrm>
            <a:custGeom>
              <a:avLst/>
              <a:gdLst/>
              <a:ahLst/>
              <a:cxnLst/>
              <a:rect l="l" t="t" r="r" b="b"/>
              <a:pathLst>
                <a:path w="4538" h="3430" fill="none" extrusionOk="0">
                  <a:moveTo>
                    <a:pt x="1" y="1026"/>
                  </a:moveTo>
                  <a:lnTo>
                    <a:pt x="4537" y="3430"/>
                  </a:lnTo>
                  <a:lnTo>
                    <a:pt x="4537"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8330;p80">
              <a:extLst>
                <a:ext uri="{FF2B5EF4-FFF2-40B4-BE49-F238E27FC236}">
                  <a16:creationId xmlns:a16="http://schemas.microsoft.com/office/drawing/2014/main" xmlns="" id="{349E7422-7598-F9F6-BA76-3B89637CF90F}"/>
                </a:ext>
              </a:extLst>
            </p:cNvPr>
            <p:cNvSpPr/>
            <p:nvPr/>
          </p:nvSpPr>
          <p:spPr>
            <a:xfrm>
              <a:off x="3260433" y="4082640"/>
              <a:ext cx="74340" cy="44382"/>
            </a:xfrm>
            <a:custGeom>
              <a:avLst/>
              <a:gdLst/>
              <a:ahLst/>
              <a:cxnLst/>
              <a:rect l="l" t="t" r="r" b="b"/>
              <a:pathLst>
                <a:path w="3484" h="2080" fill="none" extrusionOk="0">
                  <a:moveTo>
                    <a:pt x="3484" y="1701"/>
                  </a:moveTo>
                  <a:lnTo>
                    <a:pt x="0" y="2080"/>
                  </a:lnTo>
                  <a:lnTo>
                    <a:pt x="3484"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8331;p80">
              <a:extLst>
                <a:ext uri="{FF2B5EF4-FFF2-40B4-BE49-F238E27FC236}">
                  <a16:creationId xmlns:a16="http://schemas.microsoft.com/office/drawing/2014/main" xmlns="" id="{3EE8D79E-B7FA-82E1-D9A7-69FDA154F928}"/>
                </a:ext>
              </a:extLst>
            </p:cNvPr>
            <p:cNvSpPr/>
            <p:nvPr/>
          </p:nvSpPr>
          <p:spPr>
            <a:xfrm>
              <a:off x="3509348" y="3727694"/>
              <a:ext cx="172300" cy="110635"/>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8332;p80">
              <a:extLst>
                <a:ext uri="{FF2B5EF4-FFF2-40B4-BE49-F238E27FC236}">
                  <a16:creationId xmlns:a16="http://schemas.microsoft.com/office/drawing/2014/main" xmlns="" id="{4BDFBB77-D296-7FEE-8F1E-3F77E0D0BD0B}"/>
                </a:ext>
              </a:extLst>
            </p:cNvPr>
            <p:cNvSpPr/>
            <p:nvPr/>
          </p:nvSpPr>
          <p:spPr>
            <a:xfrm>
              <a:off x="921000" y="3224190"/>
              <a:ext cx="964476" cy="883842"/>
            </a:xfrm>
            <a:custGeom>
              <a:avLst/>
              <a:gdLst/>
              <a:ahLst/>
              <a:cxnLst/>
              <a:rect l="l" t="t" r="r" b="b"/>
              <a:pathLst>
                <a:path w="45201" h="41422" extrusionOk="0">
                  <a:moveTo>
                    <a:pt x="30908" y="1"/>
                  </a:moveTo>
                  <a:cubicBezTo>
                    <a:pt x="25786" y="1"/>
                    <a:pt x="19632" y="10527"/>
                    <a:pt x="19632" y="10527"/>
                  </a:cubicBezTo>
                  <a:cubicBezTo>
                    <a:pt x="19632" y="10527"/>
                    <a:pt x="16582" y="7867"/>
                    <a:pt x="12774" y="7867"/>
                  </a:cubicBezTo>
                  <a:cubicBezTo>
                    <a:pt x="10662" y="7867"/>
                    <a:pt x="8317" y="8685"/>
                    <a:pt x="6130" y="11229"/>
                  </a:cubicBezTo>
                  <a:cubicBezTo>
                    <a:pt x="0" y="18385"/>
                    <a:pt x="10613" y="24406"/>
                    <a:pt x="10613" y="24406"/>
                  </a:cubicBezTo>
                  <a:cubicBezTo>
                    <a:pt x="10613" y="24406"/>
                    <a:pt x="460" y="32426"/>
                    <a:pt x="7642" y="39258"/>
                  </a:cubicBezTo>
                  <a:cubicBezTo>
                    <a:pt x="9291" y="40820"/>
                    <a:pt x="10974" y="41422"/>
                    <a:pt x="12588" y="41422"/>
                  </a:cubicBezTo>
                  <a:cubicBezTo>
                    <a:pt x="18007" y="41422"/>
                    <a:pt x="22656" y="34641"/>
                    <a:pt x="22656" y="34641"/>
                  </a:cubicBezTo>
                  <a:cubicBezTo>
                    <a:pt x="22656" y="34641"/>
                    <a:pt x="26279" y="38603"/>
                    <a:pt x="29802" y="38603"/>
                  </a:cubicBezTo>
                  <a:cubicBezTo>
                    <a:pt x="30371" y="38603"/>
                    <a:pt x="30938" y="38499"/>
                    <a:pt x="31486" y="38259"/>
                  </a:cubicBezTo>
                  <a:cubicBezTo>
                    <a:pt x="35429" y="36531"/>
                    <a:pt x="37346" y="31778"/>
                    <a:pt x="33512" y="25189"/>
                  </a:cubicBezTo>
                  <a:lnTo>
                    <a:pt x="33512" y="25189"/>
                  </a:lnTo>
                  <a:cubicBezTo>
                    <a:pt x="33512" y="25189"/>
                    <a:pt x="33662" y="25196"/>
                    <a:pt x="33927" y="25196"/>
                  </a:cubicBezTo>
                  <a:cubicBezTo>
                    <a:pt x="35816" y="25196"/>
                    <a:pt x="43525" y="24843"/>
                    <a:pt x="44259" y="19114"/>
                  </a:cubicBezTo>
                  <a:cubicBezTo>
                    <a:pt x="45200" y="11686"/>
                    <a:pt x="35264" y="11471"/>
                    <a:pt x="34107" y="11471"/>
                  </a:cubicBezTo>
                  <a:cubicBezTo>
                    <a:pt x="34036" y="11471"/>
                    <a:pt x="33998" y="11472"/>
                    <a:pt x="33998" y="11472"/>
                  </a:cubicBezTo>
                  <a:cubicBezTo>
                    <a:pt x="33998" y="11472"/>
                    <a:pt x="38129" y="3992"/>
                    <a:pt x="32810" y="562"/>
                  </a:cubicBezTo>
                  <a:cubicBezTo>
                    <a:pt x="32203" y="173"/>
                    <a:pt x="31564" y="1"/>
                    <a:pt x="30908"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8333;p80">
              <a:extLst>
                <a:ext uri="{FF2B5EF4-FFF2-40B4-BE49-F238E27FC236}">
                  <a16:creationId xmlns:a16="http://schemas.microsoft.com/office/drawing/2014/main" xmlns="" id="{B50171C0-8480-BADD-C424-6B5E88DB6AF2}"/>
                </a:ext>
              </a:extLst>
            </p:cNvPr>
            <p:cNvSpPr/>
            <p:nvPr/>
          </p:nvSpPr>
          <p:spPr>
            <a:xfrm>
              <a:off x="1121519" y="3464441"/>
              <a:ext cx="559363" cy="444076"/>
            </a:xfrm>
            <a:custGeom>
              <a:avLst/>
              <a:gdLst/>
              <a:ahLst/>
              <a:cxnLst/>
              <a:rect l="l" t="t" r="r" b="b"/>
              <a:pathLst>
                <a:path w="26215" h="20812" extrusionOk="0">
                  <a:moveTo>
                    <a:pt x="17736" y="1"/>
                  </a:moveTo>
                  <a:cubicBezTo>
                    <a:pt x="14965" y="1"/>
                    <a:pt x="12476" y="6099"/>
                    <a:pt x="12476" y="6099"/>
                  </a:cubicBezTo>
                  <a:cubicBezTo>
                    <a:pt x="11107" y="5062"/>
                    <a:pt x="9148" y="4529"/>
                    <a:pt x="7326" y="4529"/>
                  </a:cubicBezTo>
                  <a:cubicBezTo>
                    <a:pt x="5447" y="4529"/>
                    <a:pt x="3712" y="5096"/>
                    <a:pt x="2917" y="6261"/>
                  </a:cubicBezTo>
                  <a:cubicBezTo>
                    <a:pt x="1" y="10528"/>
                    <a:pt x="8507" y="13255"/>
                    <a:pt x="8507" y="13255"/>
                  </a:cubicBezTo>
                  <a:cubicBezTo>
                    <a:pt x="8507" y="13255"/>
                    <a:pt x="3052" y="18143"/>
                    <a:pt x="6941" y="20411"/>
                  </a:cubicBezTo>
                  <a:cubicBezTo>
                    <a:pt x="7423" y="20689"/>
                    <a:pt x="7875" y="20811"/>
                    <a:pt x="8298" y="20811"/>
                  </a:cubicBezTo>
                  <a:cubicBezTo>
                    <a:pt x="11282" y="20811"/>
                    <a:pt x="12773" y="14740"/>
                    <a:pt x="12773" y="14740"/>
                  </a:cubicBezTo>
                  <a:cubicBezTo>
                    <a:pt x="12773" y="14740"/>
                    <a:pt x="15204" y="19276"/>
                    <a:pt x="17762" y="19276"/>
                  </a:cubicBezTo>
                  <a:cubicBezTo>
                    <a:pt x="18324" y="19276"/>
                    <a:pt x="18893" y="19057"/>
                    <a:pt x="19443" y="18521"/>
                  </a:cubicBezTo>
                  <a:cubicBezTo>
                    <a:pt x="22494" y="15578"/>
                    <a:pt x="17526" y="11041"/>
                    <a:pt x="17526" y="11041"/>
                  </a:cubicBezTo>
                  <a:lnTo>
                    <a:pt x="17526" y="11041"/>
                  </a:lnTo>
                  <a:cubicBezTo>
                    <a:pt x="18733" y="11498"/>
                    <a:pt x="19827" y="11694"/>
                    <a:pt x="20791" y="11694"/>
                  </a:cubicBezTo>
                  <a:cubicBezTo>
                    <a:pt x="24439" y="11694"/>
                    <a:pt x="26215" y="8878"/>
                    <a:pt x="25168" y="6720"/>
                  </a:cubicBezTo>
                  <a:cubicBezTo>
                    <a:pt x="24652" y="5657"/>
                    <a:pt x="23540" y="5333"/>
                    <a:pt x="22376" y="5333"/>
                  </a:cubicBezTo>
                  <a:cubicBezTo>
                    <a:pt x="20556" y="5333"/>
                    <a:pt x="18606" y="6126"/>
                    <a:pt x="18606" y="6126"/>
                  </a:cubicBezTo>
                  <a:cubicBezTo>
                    <a:pt x="18606" y="6126"/>
                    <a:pt x="21657" y="1590"/>
                    <a:pt x="18552" y="186"/>
                  </a:cubicBezTo>
                  <a:cubicBezTo>
                    <a:pt x="18279" y="59"/>
                    <a:pt x="18006" y="1"/>
                    <a:pt x="17736"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8334;p80">
              <a:extLst>
                <a:ext uri="{FF2B5EF4-FFF2-40B4-BE49-F238E27FC236}">
                  <a16:creationId xmlns:a16="http://schemas.microsoft.com/office/drawing/2014/main" xmlns="" id="{7E325113-B80A-738F-888E-5F8026DCA095}"/>
                </a:ext>
              </a:extLst>
            </p:cNvPr>
            <p:cNvSpPr/>
            <p:nvPr/>
          </p:nvSpPr>
          <p:spPr>
            <a:xfrm>
              <a:off x="1411937" y="3649894"/>
              <a:ext cx="107754" cy="77242"/>
            </a:xfrm>
            <a:custGeom>
              <a:avLst/>
              <a:gdLst/>
              <a:ahLst/>
              <a:cxnLst/>
              <a:rect l="l" t="t" r="r" b="b"/>
              <a:pathLst>
                <a:path w="5050" h="3620" fill="none" extrusionOk="0">
                  <a:moveTo>
                    <a:pt x="5050" y="1"/>
                  </a:moveTo>
                  <a:lnTo>
                    <a:pt x="0" y="946"/>
                  </a:lnTo>
                  <a:lnTo>
                    <a:pt x="2161" y="3619"/>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8335;p80">
              <a:extLst>
                <a:ext uri="{FF2B5EF4-FFF2-40B4-BE49-F238E27FC236}">
                  <a16:creationId xmlns:a16="http://schemas.microsoft.com/office/drawing/2014/main" xmlns="" id="{01717FF7-A947-D23F-5A27-FF31193E8268}"/>
                </a:ext>
              </a:extLst>
            </p:cNvPr>
            <p:cNvSpPr/>
            <p:nvPr/>
          </p:nvSpPr>
          <p:spPr>
            <a:xfrm>
              <a:off x="1359508" y="3670059"/>
              <a:ext cx="52448" cy="81851"/>
            </a:xfrm>
            <a:custGeom>
              <a:avLst/>
              <a:gdLst/>
              <a:ahLst/>
              <a:cxnLst/>
              <a:rect l="l" t="t" r="r" b="b"/>
              <a:pathLst>
                <a:path w="2458" h="3836" fill="none" extrusionOk="0">
                  <a:moveTo>
                    <a:pt x="0" y="2512"/>
                  </a:moveTo>
                  <a:lnTo>
                    <a:pt x="2457" y="1"/>
                  </a:lnTo>
                  <a:lnTo>
                    <a:pt x="1053" y="383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8336;p80">
              <a:extLst>
                <a:ext uri="{FF2B5EF4-FFF2-40B4-BE49-F238E27FC236}">
                  <a16:creationId xmlns:a16="http://schemas.microsoft.com/office/drawing/2014/main" xmlns="" id="{5CF2CF82-7781-E503-0935-681EAB7FE131}"/>
                </a:ext>
              </a:extLst>
            </p:cNvPr>
            <p:cNvSpPr/>
            <p:nvPr/>
          </p:nvSpPr>
          <p:spPr>
            <a:xfrm>
              <a:off x="1280555" y="4079695"/>
              <a:ext cx="172300" cy="138139"/>
            </a:xfrm>
            <a:custGeom>
              <a:avLst/>
              <a:gdLst/>
              <a:ahLst/>
              <a:cxnLst/>
              <a:rect l="l" t="t" r="r" b="b"/>
              <a:pathLst>
                <a:path w="8075" h="6474" extrusionOk="0">
                  <a:moveTo>
                    <a:pt x="5460" y="0"/>
                  </a:moveTo>
                  <a:cubicBezTo>
                    <a:pt x="4515" y="0"/>
                    <a:pt x="3393" y="415"/>
                    <a:pt x="2404" y="1218"/>
                  </a:cubicBezTo>
                  <a:cubicBezTo>
                    <a:pt x="676" y="2596"/>
                    <a:pt x="1" y="4648"/>
                    <a:pt x="892" y="5755"/>
                  </a:cubicBezTo>
                  <a:cubicBezTo>
                    <a:pt x="1273" y="6240"/>
                    <a:pt x="1882" y="6473"/>
                    <a:pt x="2589" y="6473"/>
                  </a:cubicBezTo>
                  <a:cubicBezTo>
                    <a:pt x="3534" y="6473"/>
                    <a:pt x="4656" y="6057"/>
                    <a:pt x="5644" y="5269"/>
                  </a:cubicBezTo>
                  <a:cubicBezTo>
                    <a:pt x="7400" y="3865"/>
                    <a:pt x="8075" y="1839"/>
                    <a:pt x="7156" y="705"/>
                  </a:cubicBezTo>
                  <a:cubicBezTo>
                    <a:pt x="6775" y="232"/>
                    <a:pt x="6167" y="0"/>
                    <a:pt x="5460"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8337;p80">
              <a:extLst>
                <a:ext uri="{FF2B5EF4-FFF2-40B4-BE49-F238E27FC236}">
                  <a16:creationId xmlns:a16="http://schemas.microsoft.com/office/drawing/2014/main" xmlns="" id="{1660826E-A57B-E064-7ABA-6DD3388D3FB2}"/>
                </a:ext>
              </a:extLst>
            </p:cNvPr>
            <p:cNvSpPr/>
            <p:nvPr/>
          </p:nvSpPr>
          <p:spPr>
            <a:xfrm>
              <a:off x="2825383" y="2781330"/>
              <a:ext cx="900037" cy="688903"/>
            </a:xfrm>
            <a:custGeom>
              <a:avLst/>
              <a:gdLst/>
              <a:ahLst/>
              <a:cxnLst/>
              <a:rect l="l" t="t" r="r" b="b"/>
              <a:pathLst>
                <a:path w="42181" h="32286" extrusionOk="0">
                  <a:moveTo>
                    <a:pt x="21469" y="1"/>
                  </a:moveTo>
                  <a:cubicBezTo>
                    <a:pt x="20878" y="1"/>
                    <a:pt x="20277" y="118"/>
                    <a:pt x="19686" y="362"/>
                  </a:cubicBezTo>
                  <a:cubicBezTo>
                    <a:pt x="15933" y="1874"/>
                    <a:pt x="16122" y="12756"/>
                    <a:pt x="16122" y="12756"/>
                  </a:cubicBezTo>
                  <a:cubicBezTo>
                    <a:pt x="16122" y="12756"/>
                    <a:pt x="12689" y="10764"/>
                    <a:pt x="9233" y="10764"/>
                  </a:cubicBezTo>
                  <a:cubicBezTo>
                    <a:pt x="7505" y="10764"/>
                    <a:pt x="5770" y="11262"/>
                    <a:pt x="4456" y="12756"/>
                  </a:cubicBezTo>
                  <a:cubicBezTo>
                    <a:pt x="1" y="17806"/>
                    <a:pt x="4888" y="23369"/>
                    <a:pt x="10208" y="23801"/>
                  </a:cubicBezTo>
                  <a:cubicBezTo>
                    <a:pt x="10208" y="23801"/>
                    <a:pt x="5455" y="27176"/>
                    <a:pt x="7157" y="30335"/>
                  </a:cubicBezTo>
                  <a:cubicBezTo>
                    <a:pt x="7902" y="31721"/>
                    <a:pt x="9107" y="32285"/>
                    <a:pt x="10557" y="32285"/>
                  </a:cubicBezTo>
                  <a:cubicBezTo>
                    <a:pt x="14306" y="32285"/>
                    <a:pt x="19690" y="28510"/>
                    <a:pt x="22981" y="25394"/>
                  </a:cubicBezTo>
                  <a:cubicBezTo>
                    <a:pt x="22981" y="25394"/>
                    <a:pt x="26747" y="27812"/>
                    <a:pt x="30726" y="27812"/>
                  </a:cubicBezTo>
                  <a:cubicBezTo>
                    <a:pt x="32811" y="27812"/>
                    <a:pt x="34954" y="27148"/>
                    <a:pt x="36644" y="25124"/>
                  </a:cubicBezTo>
                  <a:cubicBezTo>
                    <a:pt x="40398" y="20695"/>
                    <a:pt x="36131" y="15808"/>
                    <a:pt x="32270" y="15754"/>
                  </a:cubicBezTo>
                  <a:cubicBezTo>
                    <a:pt x="32270" y="15754"/>
                    <a:pt x="42180" y="10407"/>
                    <a:pt x="39075" y="5114"/>
                  </a:cubicBezTo>
                  <a:cubicBezTo>
                    <a:pt x="38340" y="3879"/>
                    <a:pt x="37294" y="3406"/>
                    <a:pt x="36124" y="3406"/>
                  </a:cubicBezTo>
                  <a:cubicBezTo>
                    <a:pt x="32307" y="3406"/>
                    <a:pt x="27166" y="8436"/>
                    <a:pt x="27166" y="8436"/>
                  </a:cubicBezTo>
                  <a:lnTo>
                    <a:pt x="27166" y="8436"/>
                  </a:lnTo>
                  <a:cubicBezTo>
                    <a:pt x="27484" y="3300"/>
                    <a:pt x="24609" y="1"/>
                    <a:pt x="21469"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28338;p80">
              <a:extLst>
                <a:ext uri="{FF2B5EF4-FFF2-40B4-BE49-F238E27FC236}">
                  <a16:creationId xmlns:a16="http://schemas.microsoft.com/office/drawing/2014/main" xmlns="" id="{AE482F2E-1265-A4C6-4B30-4D6ED31279CE}"/>
                </a:ext>
              </a:extLst>
            </p:cNvPr>
            <p:cNvSpPr/>
            <p:nvPr/>
          </p:nvSpPr>
          <p:spPr>
            <a:xfrm>
              <a:off x="3039729" y="2918110"/>
              <a:ext cx="487477" cy="355931"/>
            </a:xfrm>
            <a:custGeom>
              <a:avLst/>
              <a:gdLst/>
              <a:ahLst/>
              <a:cxnLst/>
              <a:rect l="l" t="t" r="r" b="b"/>
              <a:pathLst>
                <a:path w="22846" h="16681" extrusionOk="0">
                  <a:moveTo>
                    <a:pt x="11871" y="0"/>
                  </a:moveTo>
                  <a:cubicBezTo>
                    <a:pt x="8994" y="0"/>
                    <a:pt x="9371" y="9965"/>
                    <a:pt x="9371" y="9965"/>
                  </a:cubicBezTo>
                  <a:cubicBezTo>
                    <a:pt x="9371" y="9965"/>
                    <a:pt x="6411" y="7685"/>
                    <a:pt x="3931" y="7685"/>
                  </a:cubicBezTo>
                  <a:cubicBezTo>
                    <a:pt x="3061" y="7685"/>
                    <a:pt x="2251" y="7965"/>
                    <a:pt x="1648" y="8722"/>
                  </a:cubicBezTo>
                  <a:cubicBezTo>
                    <a:pt x="1" y="10775"/>
                    <a:pt x="5132" y="13448"/>
                    <a:pt x="5132" y="13448"/>
                  </a:cubicBezTo>
                  <a:cubicBezTo>
                    <a:pt x="1825" y="15158"/>
                    <a:pt x="3401" y="16681"/>
                    <a:pt x="6377" y="16681"/>
                  </a:cubicBezTo>
                  <a:cubicBezTo>
                    <a:pt x="9039" y="16681"/>
                    <a:pt x="12821" y="15463"/>
                    <a:pt x="15231" y="12071"/>
                  </a:cubicBezTo>
                  <a:cubicBezTo>
                    <a:pt x="15231" y="12071"/>
                    <a:pt x="22846" y="6319"/>
                    <a:pt x="21145" y="4294"/>
                  </a:cubicBezTo>
                  <a:cubicBezTo>
                    <a:pt x="20909" y="4018"/>
                    <a:pt x="20617" y="3899"/>
                    <a:pt x="20288" y="3899"/>
                  </a:cubicBezTo>
                  <a:cubicBezTo>
                    <a:pt x="18197" y="3899"/>
                    <a:pt x="14610" y="8695"/>
                    <a:pt x="14610" y="8695"/>
                  </a:cubicBezTo>
                  <a:cubicBezTo>
                    <a:pt x="14610" y="8695"/>
                    <a:pt x="14799" y="54"/>
                    <a:pt x="11882" y="0"/>
                  </a:cubicBezTo>
                  <a:cubicBezTo>
                    <a:pt x="11879" y="0"/>
                    <a:pt x="11875" y="0"/>
                    <a:pt x="11871"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8339;p80">
              <a:extLst>
                <a:ext uri="{FF2B5EF4-FFF2-40B4-BE49-F238E27FC236}">
                  <a16:creationId xmlns:a16="http://schemas.microsoft.com/office/drawing/2014/main" xmlns="" id="{726DE9E0-1842-86B3-7C52-919940B94F26}"/>
                </a:ext>
              </a:extLst>
            </p:cNvPr>
            <p:cNvSpPr/>
            <p:nvPr/>
          </p:nvSpPr>
          <p:spPr>
            <a:xfrm>
              <a:off x="3196460" y="3125542"/>
              <a:ext cx="91645" cy="61089"/>
            </a:xfrm>
            <a:custGeom>
              <a:avLst/>
              <a:gdLst/>
              <a:ahLst/>
              <a:cxnLst/>
              <a:rect l="l" t="t" r="r" b="b"/>
              <a:pathLst>
                <a:path w="4295" h="2863" fill="none" extrusionOk="0">
                  <a:moveTo>
                    <a:pt x="1" y="2188"/>
                  </a:moveTo>
                  <a:lnTo>
                    <a:pt x="3781" y="2863"/>
                  </a:lnTo>
                  <a:lnTo>
                    <a:pt x="4294"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8340;p80">
              <a:extLst>
                <a:ext uri="{FF2B5EF4-FFF2-40B4-BE49-F238E27FC236}">
                  <a16:creationId xmlns:a16="http://schemas.microsoft.com/office/drawing/2014/main" xmlns="" id="{66A0EA04-1292-EB61-6A18-636E5F6275A8}"/>
                </a:ext>
              </a:extLst>
            </p:cNvPr>
            <p:cNvSpPr/>
            <p:nvPr/>
          </p:nvSpPr>
          <p:spPr>
            <a:xfrm>
              <a:off x="3277142" y="3137641"/>
              <a:ext cx="44958" cy="48991"/>
            </a:xfrm>
            <a:custGeom>
              <a:avLst/>
              <a:gdLst/>
              <a:ahLst/>
              <a:cxnLst/>
              <a:rect l="l" t="t" r="r" b="b"/>
              <a:pathLst>
                <a:path w="2107" h="2296" fill="none" extrusionOk="0">
                  <a:moveTo>
                    <a:pt x="2107" y="1"/>
                  </a:moveTo>
                  <a:lnTo>
                    <a:pt x="0" y="2296"/>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8341;p80">
              <a:extLst>
                <a:ext uri="{FF2B5EF4-FFF2-40B4-BE49-F238E27FC236}">
                  <a16:creationId xmlns:a16="http://schemas.microsoft.com/office/drawing/2014/main" xmlns="" id="{24FF1D28-5FE6-61FE-E5F7-5683E68B0568}"/>
                </a:ext>
              </a:extLst>
            </p:cNvPr>
            <p:cNvSpPr/>
            <p:nvPr/>
          </p:nvSpPr>
          <p:spPr>
            <a:xfrm>
              <a:off x="2782172" y="2890456"/>
              <a:ext cx="172300" cy="111211"/>
            </a:xfrm>
            <a:custGeom>
              <a:avLst/>
              <a:gdLst/>
              <a:ahLst/>
              <a:cxnLst/>
              <a:rect l="l" t="t" r="r" b="b"/>
              <a:pathLst>
                <a:path w="8075" h="5212" extrusionOk="0">
                  <a:moveTo>
                    <a:pt x="4024" y="0"/>
                  </a:moveTo>
                  <a:cubicBezTo>
                    <a:pt x="1810" y="0"/>
                    <a:pt x="0" y="1161"/>
                    <a:pt x="0" y="2593"/>
                  </a:cubicBezTo>
                  <a:cubicBezTo>
                    <a:pt x="0" y="4051"/>
                    <a:pt x="1810" y="5212"/>
                    <a:pt x="4024" y="5212"/>
                  </a:cubicBezTo>
                  <a:cubicBezTo>
                    <a:pt x="6265" y="5212"/>
                    <a:pt x="8074" y="4051"/>
                    <a:pt x="8074" y="2593"/>
                  </a:cubicBezTo>
                  <a:cubicBezTo>
                    <a:pt x="8074" y="1161"/>
                    <a:pt x="6265" y="0"/>
                    <a:pt x="4024"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8342;p80">
              <a:extLst>
                <a:ext uri="{FF2B5EF4-FFF2-40B4-BE49-F238E27FC236}">
                  <a16:creationId xmlns:a16="http://schemas.microsoft.com/office/drawing/2014/main" xmlns="" id="{06868EBD-0CA9-128C-1C0E-B8513C1FAE71}"/>
                </a:ext>
              </a:extLst>
            </p:cNvPr>
            <p:cNvSpPr/>
            <p:nvPr/>
          </p:nvSpPr>
          <p:spPr>
            <a:xfrm>
              <a:off x="2961373" y="2846584"/>
              <a:ext cx="99710" cy="74511"/>
            </a:xfrm>
            <a:custGeom>
              <a:avLst/>
              <a:gdLst/>
              <a:ahLst/>
              <a:cxnLst/>
              <a:rect l="l" t="t" r="r" b="b"/>
              <a:pathLst>
                <a:path w="4673" h="3492" extrusionOk="0">
                  <a:moveTo>
                    <a:pt x="1534" y="0"/>
                  </a:moveTo>
                  <a:cubicBezTo>
                    <a:pt x="1063" y="0"/>
                    <a:pt x="669" y="162"/>
                    <a:pt x="460" y="490"/>
                  </a:cubicBezTo>
                  <a:cubicBezTo>
                    <a:pt x="1" y="1138"/>
                    <a:pt x="460" y="2245"/>
                    <a:pt x="1513" y="2947"/>
                  </a:cubicBezTo>
                  <a:cubicBezTo>
                    <a:pt x="2041" y="3309"/>
                    <a:pt x="2619" y="3491"/>
                    <a:pt x="3119" y="3491"/>
                  </a:cubicBezTo>
                  <a:cubicBezTo>
                    <a:pt x="3589" y="3491"/>
                    <a:pt x="3990" y="3329"/>
                    <a:pt x="4213" y="3001"/>
                  </a:cubicBezTo>
                  <a:cubicBezTo>
                    <a:pt x="4672" y="2353"/>
                    <a:pt x="4186" y="1246"/>
                    <a:pt x="3160" y="544"/>
                  </a:cubicBezTo>
                  <a:cubicBezTo>
                    <a:pt x="2618" y="183"/>
                    <a:pt x="2033" y="0"/>
                    <a:pt x="1534"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8343;p80">
              <a:extLst>
                <a:ext uri="{FF2B5EF4-FFF2-40B4-BE49-F238E27FC236}">
                  <a16:creationId xmlns:a16="http://schemas.microsoft.com/office/drawing/2014/main" xmlns="" id="{96D8010E-9171-F6AD-3A08-DD6812AE104B}"/>
                </a:ext>
              </a:extLst>
            </p:cNvPr>
            <p:cNvSpPr/>
            <p:nvPr/>
          </p:nvSpPr>
          <p:spPr>
            <a:xfrm>
              <a:off x="5542850" y="622233"/>
              <a:ext cx="894895" cy="645993"/>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28344;p80">
              <a:extLst>
                <a:ext uri="{FF2B5EF4-FFF2-40B4-BE49-F238E27FC236}">
                  <a16:creationId xmlns:a16="http://schemas.microsoft.com/office/drawing/2014/main" xmlns="" id="{F8981C13-E088-E5ED-6EDA-EB42D3478108}"/>
                </a:ext>
              </a:extLst>
            </p:cNvPr>
            <p:cNvSpPr/>
            <p:nvPr/>
          </p:nvSpPr>
          <p:spPr>
            <a:xfrm>
              <a:off x="5718189" y="750435"/>
              <a:ext cx="504397" cy="262878"/>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8345;p80">
              <a:extLst>
                <a:ext uri="{FF2B5EF4-FFF2-40B4-BE49-F238E27FC236}">
                  <a16:creationId xmlns:a16="http://schemas.microsoft.com/office/drawing/2014/main" xmlns="" id="{D5AB9414-DC46-DB22-10BB-7D60A87668A6}"/>
                </a:ext>
              </a:extLst>
            </p:cNvPr>
            <p:cNvSpPr/>
            <p:nvPr/>
          </p:nvSpPr>
          <p:spPr>
            <a:xfrm>
              <a:off x="5888535" y="898482"/>
              <a:ext cx="100862" cy="60513"/>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8346;p80">
              <a:extLst>
                <a:ext uri="{FF2B5EF4-FFF2-40B4-BE49-F238E27FC236}">
                  <a16:creationId xmlns:a16="http://schemas.microsoft.com/office/drawing/2014/main" xmlns="" id="{D41AA310-B25B-2A4D-3A16-C66F2937E076}"/>
                </a:ext>
              </a:extLst>
            </p:cNvPr>
            <p:cNvSpPr/>
            <p:nvPr/>
          </p:nvSpPr>
          <p:spPr>
            <a:xfrm>
              <a:off x="5943866" y="947454"/>
              <a:ext cx="65122"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8347;p80">
              <a:extLst>
                <a:ext uri="{FF2B5EF4-FFF2-40B4-BE49-F238E27FC236}">
                  <a16:creationId xmlns:a16="http://schemas.microsoft.com/office/drawing/2014/main" xmlns="" id="{EFEAB1C8-4B3A-D7F6-EC50-024FD4CA447A}"/>
                </a:ext>
              </a:extLst>
            </p:cNvPr>
            <p:cNvSpPr/>
            <p:nvPr/>
          </p:nvSpPr>
          <p:spPr>
            <a:xfrm>
              <a:off x="5680527" y="449903"/>
              <a:ext cx="173453" cy="137136"/>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8348;p80">
              <a:extLst>
                <a:ext uri="{FF2B5EF4-FFF2-40B4-BE49-F238E27FC236}">
                  <a16:creationId xmlns:a16="http://schemas.microsoft.com/office/drawing/2014/main" xmlns="" id="{97C616AB-A92C-BA7C-AAE1-D6876CAAB41E}"/>
                </a:ext>
              </a:extLst>
            </p:cNvPr>
            <p:cNvSpPr/>
            <p:nvPr/>
          </p:nvSpPr>
          <p:spPr>
            <a:xfrm>
              <a:off x="5879893" y="509139"/>
              <a:ext cx="76666" cy="93778"/>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8349;p80">
              <a:extLst>
                <a:ext uri="{FF2B5EF4-FFF2-40B4-BE49-F238E27FC236}">
                  <a16:creationId xmlns:a16="http://schemas.microsoft.com/office/drawing/2014/main" xmlns="" id="{AF9AFBC1-41C3-4374-F62D-F5B6E976390A}"/>
                </a:ext>
              </a:extLst>
            </p:cNvPr>
            <p:cNvSpPr/>
            <p:nvPr/>
          </p:nvSpPr>
          <p:spPr>
            <a:xfrm>
              <a:off x="2411094" y="1738601"/>
              <a:ext cx="945678" cy="84532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8350;p80">
              <a:extLst>
                <a:ext uri="{FF2B5EF4-FFF2-40B4-BE49-F238E27FC236}">
                  <a16:creationId xmlns:a16="http://schemas.microsoft.com/office/drawing/2014/main" xmlns="" id="{B47D4084-FB95-736B-838B-DB0361218681}"/>
                </a:ext>
              </a:extLst>
            </p:cNvPr>
            <p:cNvSpPr/>
            <p:nvPr/>
          </p:nvSpPr>
          <p:spPr>
            <a:xfrm>
              <a:off x="2586839" y="1916778"/>
              <a:ext cx="543359" cy="453401"/>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8351;p80">
              <a:extLst>
                <a:ext uri="{FF2B5EF4-FFF2-40B4-BE49-F238E27FC236}">
                  <a16:creationId xmlns:a16="http://schemas.microsoft.com/office/drawing/2014/main" xmlns="" id="{839A947C-F11C-AE9A-ACDB-7F74F3294676}"/>
                </a:ext>
              </a:extLst>
            </p:cNvPr>
            <p:cNvSpPr/>
            <p:nvPr/>
          </p:nvSpPr>
          <p:spPr>
            <a:xfrm>
              <a:off x="2799456" y="2161531"/>
              <a:ext cx="137734" cy="62263"/>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8352;p80">
              <a:extLst>
                <a:ext uri="{FF2B5EF4-FFF2-40B4-BE49-F238E27FC236}">
                  <a16:creationId xmlns:a16="http://schemas.microsoft.com/office/drawing/2014/main" xmlns="" id="{1DF54250-F1EE-E75A-5101-9A60A2C204CF}"/>
                </a:ext>
              </a:extLst>
            </p:cNvPr>
            <p:cNvSpPr/>
            <p:nvPr/>
          </p:nvSpPr>
          <p:spPr>
            <a:xfrm>
              <a:off x="2816740" y="2097580"/>
              <a:ext cx="78970" cy="63970"/>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8353;p80">
              <a:extLst>
                <a:ext uri="{FF2B5EF4-FFF2-40B4-BE49-F238E27FC236}">
                  <a16:creationId xmlns:a16="http://schemas.microsoft.com/office/drawing/2014/main" xmlns="" id="{C051D38F-B60D-5471-D1E8-8D041318FC6A}"/>
                </a:ext>
              </a:extLst>
            </p:cNvPr>
            <p:cNvSpPr/>
            <p:nvPr/>
          </p:nvSpPr>
          <p:spPr>
            <a:xfrm>
              <a:off x="2868017" y="2143095"/>
              <a:ext cx="69176"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8354;p80">
              <a:extLst>
                <a:ext uri="{FF2B5EF4-FFF2-40B4-BE49-F238E27FC236}">
                  <a16:creationId xmlns:a16="http://schemas.microsoft.com/office/drawing/2014/main" xmlns="" id="{209B7833-5E31-D70E-C7FD-4685E2A8C38E}"/>
                </a:ext>
              </a:extLst>
            </p:cNvPr>
            <p:cNvSpPr/>
            <p:nvPr/>
          </p:nvSpPr>
          <p:spPr>
            <a:xfrm>
              <a:off x="3239116" y="2267200"/>
              <a:ext cx="140593" cy="117591"/>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8355;p80">
              <a:extLst>
                <a:ext uri="{FF2B5EF4-FFF2-40B4-BE49-F238E27FC236}">
                  <a16:creationId xmlns:a16="http://schemas.microsoft.com/office/drawing/2014/main" xmlns="" id="{E8A582F8-2182-E85D-AA84-B4D6685DF64D}"/>
                </a:ext>
              </a:extLst>
            </p:cNvPr>
            <p:cNvSpPr/>
            <p:nvPr/>
          </p:nvSpPr>
          <p:spPr>
            <a:xfrm>
              <a:off x="3369900" y="2210994"/>
              <a:ext cx="77818"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8356;p80">
              <a:extLst>
                <a:ext uri="{FF2B5EF4-FFF2-40B4-BE49-F238E27FC236}">
                  <a16:creationId xmlns:a16="http://schemas.microsoft.com/office/drawing/2014/main" xmlns="" id="{F406B8FD-864D-8EEE-F819-96A26F89E81C}"/>
                </a:ext>
              </a:extLst>
            </p:cNvPr>
            <p:cNvSpPr/>
            <p:nvPr/>
          </p:nvSpPr>
          <p:spPr>
            <a:xfrm>
              <a:off x="4044647" y="1215615"/>
              <a:ext cx="1019292" cy="758975"/>
            </a:xfrm>
            <a:custGeom>
              <a:avLst/>
              <a:gdLst/>
              <a:ahLst/>
              <a:cxnLst/>
              <a:rect l="l" t="t" r="r" b="b"/>
              <a:pathLst>
                <a:path w="47770" h="35570" extrusionOk="0">
                  <a:moveTo>
                    <a:pt x="22474" y="0"/>
                  </a:moveTo>
                  <a:cubicBezTo>
                    <a:pt x="22138" y="0"/>
                    <a:pt x="21794" y="49"/>
                    <a:pt x="21442" y="152"/>
                  </a:cubicBezTo>
                  <a:cubicBezTo>
                    <a:pt x="16581" y="1611"/>
                    <a:pt x="18120" y="10873"/>
                    <a:pt x="18120" y="10873"/>
                  </a:cubicBezTo>
                  <a:cubicBezTo>
                    <a:pt x="18120" y="10873"/>
                    <a:pt x="15168" y="7330"/>
                    <a:pt x="11167" y="7330"/>
                  </a:cubicBezTo>
                  <a:cubicBezTo>
                    <a:pt x="9826" y="7330"/>
                    <a:pt x="8366" y="7728"/>
                    <a:pt x="6860" y="8793"/>
                  </a:cubicBezTo>
                  <a:cubicBezTo>
                    <a:pt x="1" y="13681"/>
                    <a:pt x="2863" y="20270"/>
                    <a:pt x="8102" y="21890"/>
                  </a:cubicBezTo>
                  <a:cubicBezTo>
                    <a:pt x="8102" y="21890"/>
                    <a:pt x="2539" y="25536"/>
                    <a:pt x="3781" y="29532"/>
                  </a:cubicBezTo>
                  <a:cubicBezTo>
                    <a:pt x="4525" y="31898"/>
                    <a:pt x="6921" y="33086"/>
                    <a:pt x="9680" y="33086"/>
                  </a:cubicBezTo>
                  <a:cubicBezTo>
                    <a:pt x="12431" y="33086"/>
                    <a:pt x="15545" y="31905"/>
                    <a:pt x="17742" y="29532"/>
                  </a:cubicBezTo>
                  <a:cubicBezTo>
                    <a:pt x="17742" y="29532"/>
                    <a:pt x="19411" y="35569"/>
                    <a:pt x="23381" y="35569"/>
                  </a:cubicBezTo>
                  <a:cubicBezTo>
                    <a:pt x="23814" y="35569"/>
                    <a:pt x="24274" y="35497"/>
                    <a:pt x="24763" y="35338"/>
                  </a:cubicBezTo>
                  <a:cubicBezTo>
                    <a:pt x="29732" y="33718"/>
                    <a:pt x="28706" y="27237"/>
                    <a:pt x="28706" y="27237"/>
                  </a:cubicBezTo>
                  <a:lnTo>
                    <a:pt x="28706" y="27237"/>
                  </a:lnTo>
                  <a:cubicBezTo>
                    <a:pt x="28706" y="27237"/>
                    <a:pt x="31192" y="27942"/>
                    <a:pt x="34211" y="27942"/>
                  </a:cubicBezTo>
                  <a:cubicBezTo>
                    <a:pt x="37556" y="27942"/>
                    <a:pt x="41556" y="27077"/>
                    <a:pt x="43557" y="23429"/>
                  </a:cubicBezTo>
                  <a:cubicBezTo>
                    <a:pt x="47770" y="15787"/>
                    <a:pt x="36807" y="15031"/>
                    <a:pt x="36807" y="15031"/>
                  </a:cubicBezTo>
                  <a:cubicBezTo>
                    <a:pt x="36807" y="15031"/>
                    <a:pt x="43854" y="6741"/>
                    <a:pt x="41073" y="3690"/>
                  </a:cubicBezTo>
                  <a:cubicBezTo>
                    <a:pt x="40594" y="3159"/>
                    <a:pt x="39935" y="2939"/>
                    <a:pt x="39174" y="2939"/>
                  </a:cubicBezTo>
                  <a:cubicBezTo>
                    <a:pt x="35563" y="2939"/>
                    <a:pt x="29651" y="7875"/>
                    <a:pt x="29651" y="7875"/>
                  </a:cubicBezTo>
                  <a:cubicBezTo>
                    <a:pt x="29651" y="7875"/>
                    <a:pt x="26770" y="0"/>
                    <a:pt x="22474"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8357;p80">
              <a:extLst>
                <a:ext uri="{FF2B5EF4-FFF2-40B4-BE49-F238E27FC236}">
                  <a16:creationId xmlns:a16="http://schemas.microsoft.com/office/drawing/2014/main" xmlns="" id="{3BC3FDCC-2C8E-5E8D-6B7E-DE06AB959159}"/>
                </a:ext>
              </a:extLst>
            </p:cNvPr>
            <p:cNvSpPr/>
            <p:nvPr/>
          </p:nvSpPr>
          <p:spPr>
            <a:xfrm>
              <a:off x="4182943" y="1345652"/>
              <a:ext cx="624037" cy="406970"/>
            </a:xfrm>
            <a:custGeom>
              <a:avLst/>
              <a:gdLst/>
              <a:ahLst/>
              <a:cxnLst/>
              <a:rect l="l" t="t" r="r" b="b"/>
              <a:pathLst>
                <a:path w="29246" h="19073" extrusionOk="0">
                  <a:moveTo>
                    <a:pt x="16264" y="1"/>
                  </a:moveTo>
                  <a:cubicBezTo>
                    <a:pt x="15956" y="1"/>
                    <a:pt x="15652" y="87"/>
                    <a:pt x="15366" y="269"/>
                  </a:cubicBezTo>
                  <a:cubicBezTo>
                    <a:pt x="13259" y="1592"/>
                    <a:pt x="13340" y="8937"/>
                    <a:pt x="13340" y="8937"/>
                  </a:cubicBezTo>
                  <a:cubicBezTo>
                    <a:pt x="13340" y="8937"/>
                    <a:pt x="9251" y="6007"/>
                    <a:pt x="5918" y="6007"/>
                  </a:cubicBezTo>
                  <a:cubicBezTo>
                    <a:pt x="4875" y="6007"/>
                    <a:pt x="3907" y="6294"/>
                    <a:pt x="3160" y="7047"/>
                  </a:cubicBezTo>
                  <a:cubicBezTo>
                    <a:pt x="1" y="10179"/>
                    <a:pt x="9398" y="13042"/>
                    <a:pt x="9398" y="13042"/>
                  </a:cubicBezTo>
                  <a:cubicBezTo>
                    <a:pt x="9398" y="13042"/>
                    <a:pt x="4105" y="16066"/>
                    <a:pt x="6104" y="17902"/>
                  </a:cubicBezTo>
                  <a:cubicBezTo>
                    <a:pt x="6492" y="18254"/>
                    <a:pt x="7051" y="18395"/>
                    <a:pt x="7700" y="18395"/>
                  </a:cubicBezTo>
                  <a:cubicBezTo>
                    <a:pt x="10393" y="18395"/>
                    <a:pt x="14637" y="15958"/>
                    <a:pt x="14637" y="15958"/>
                  </a:cubicBezTo>
                  <a:cubicBezTo>
                    <a:pt x="14637" y="15958"/>
                    <a:pt x="17034" y="19072"/>
                    <a:pt x="19472" y="19072"/>
                  </a:cubicBezTo>
                  <a:cubicBezTo>
                    <a:pt x="19833" y="19072"/>
                    <a:pt x="20195" y="19004"/>
                    <a:pt x="20550" y="18847"/>
                  </a:cubicBezTo>
                  <a:cubicBezTo>
                    <a:pt x="24250" y="17227"/>
                    <a:pt x="20550" y="12286"/>
                    <a:pt x="20550" y="12286"/>
                  </a:cubicBezTo>
                  <a:cubicBezTo>
                    <a:pt x="20550" y="12286"/>
                    <a:pt x="29245" y="8856"/>
                    <a:pt x="28516" y="5589"/>
                  </a:cubicBezTo>
                  <a:cubicBezTo>
                    <a:pt x="28360" y="4921"/>
                    <a:pt x="27792" y="4664"/>
                    <a:pt x="27010" y="4664"/>
                  </a:cubicBezTo>
                  <a:cubicBezTo>
                    <a:pt x="24408" y="4664"/>
                    <a:pt x="19443" y="7506"/>
                    <a:pt x="19443" y="7506"/>
                  </a:cubicBezTo>
                  <a:cubicBezTo>
                    <a:pt x="20281" y="3362"/>
                    <a:pt x="18189" y="1"/>
                    <a:pt x="162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8358;p80">
              <a:extLst>
                <a:ext uri="{FF2B5EF4-FFF2-40B4-BE49-F238E27FC236}">
                  <a16:creationId xmlns:a16="http://schemas.microsoft.com/office/drawing/2014/main" xmlns="" id="{FFAEB14E-133C-21F8-33F8-B4320AC6A31D}"/>
                </a:ext>
              </a:extLst>
            </p:cNvPr>
            <p:cNvSpPr/>
            <p:nvPr/>
          </p:nvSpPr>
          <p:spPr>
            <a:xfrm>
              <a:off x="4424389" y="1500634"/>
              <a:ext cx="102569" cy="94504"/>
            </a:xfrm>
            <a:custGeom>
              <a:avLst/>
              <a:gdLst/>
              <a:ahLst/>
              <a:cxnLst/>
              <a:rect l="l" t="t" r="r" b="b"/>
              <a:pathLst>
                <a:path w="4807" h="4429" fill="none" extrusionOk="0">
                  <a:moveTo>
                    <a:pt x="4807" y="0"/>
                  </a:moveTo>
                  <a:lnTo>
                    <a:pt x="4807" y="4429"/>
                  </a:lnTo>
                  <a:lnTo>
                    <a:pt x="0" y="3348"/>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8359;p80">
              <a:extLst>
                <a:ext uri="{FF2B5EF4-FFF2-40B4-BE49-F238E27FC236}">
                  <a16:creationId xmlns:a16="http://schemas.microsoft.com/office/drawing/2014/main" xmlns="" id="{6D5E8679-986A-7F28-AC93-3478D3C9F221}"/>
                </a:ext>
              </a:extLst>
            </p:cNvPr>
            <p:cNvSpPr/>
            <p:nvPr/>
          </p:nvSpPr>
          <p:spPr>
            <a:xfrm>
              <a:off x="4456653" y="1540388"/>
              <a:ext cx="116417" cy="84710"/>
            </a:xfrm>
            <a:custGeom>
              <a:avLst/>
              <a:gdLst/>
              <a:ahLst/>
              <a:cxnLst/>
              <a:rect l="l" t="t" r="r" b="b"/>
              <a:pathLst>
                <a:path w="5456" h="3970" fill="none" extrusionOk="0">
                  <a:moveTo>
                    <a:pt x="0" y="3970"/>
                  </a:moveTo>
                  <a:lnTo>
                    <a:pt x="3295" y="2566"/>
                  </a:lnTo>
                  <a:lnTo>
                    <a:pt x="5455"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8360;p80">
              <a:extLst>
                <a:ext uri="{FF2B5EF4-FFF2-40B4-BE49-F238E27FC236}">
                  <a16:creationId xmlns:a16="http://schemas.microsoft.com/office/drawing/2014/main" xmlns="" id="{14FB6690-44A3-3783-31AA-86E4E6C8F08E}"/>
                </a:ext>
              </a:extLst>
            </p:cNvPr>
            <p:cNvSpPr/>
            <p:nvPr/>
          </p:nvSpPr>
          <p:spPr>
            <a:xfrm>
              <a:off x="4687131" y="1847407"/>
              <a:ext cx="77818" cy="49290"/>
            </a:xfrm>
            <a:custGeom>
              <a:avLst/>
              <a:gdLst/>
              <a:ahLst/>
              <a:cxnLst/>
              <a:rect l="l" t="t" r="r" b="b"/>
              <a:pathLst>
                <a:path w="3647" h="2310" extrusionOk="0">
                  <a:moveTo>
                    <a:pt x="1763" y="1"/>
                  </a:moveTo>
                  <a:cubicBezTo>
                    <a:pt x="858" y="1"/>
                    <a:pt x="106" y="443"/>
                    <a:pt x="55" y="1031"/>
                  </a:cubicBezTo>
                  <a:cubicBezTo>
                    <a:pt x="1" y="1652"/>
                    <a:pt x="757" y="2219"/>
                    <a:pt x="1756" y="2300"/>
                  </a:cubicBezTo>
                  <a:cubicBezTo>
                    <a:pt x="1831" y="2307"/>
                    <a:pt x="1905" y="2310"/>
                    <a:pt x="1978" y="2310"/>
                  </a:cubicBezTo>
                  <a:cubicBezTo>
                    <a:pt x="2852" y="2310"/>
                    <a:pt x="3567" y="1872"/>
                    <a:pt x="3592" y="1274"/>
                  </a:cubicBezTo>
                  <a:cubicBezTo>
                    <a:pt x="3646" y="653"/>
                    <a:pt x="2890" y="86"/>
                    <a:pt x="1918" y="5"/>
                  </a:cubicBezTo>
                  <a:cubicBezTo>
                    <a:pt x="1866" y="2"/>
                    <a:pt x="1814" y="1"/>
                    <a:pt x="1763"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8361;p80">
              <a:extLst>
                <a:ext uri="{FF2B5EF4-FFF2-40B4-BE49-F238E27FC236}">
                  <a16:creationId xmlns:a16="http://schemas.microsoft.com/office/drawing/2014/main" xmlns="" id="{05D9A332-F0FD-0DE0-4D1A-89877D66D3AF}"/>
                </a:ext>
              </a:extLst>
            </p:cNvPr>
            <p:cNvSpPr/>
            <p:nvPr/>
          </p:nvSpPr>
          <p:spPr>
            <a:xfrm>
              <a:off x="3924234" y="2713815"/>
              <a:ext cx="1047458" cy="671342"/>
            </a:xfrm>
            <a:custGeom>
              <a:avLst/>
              <a:gdLst/>
              <a:ahLst/>
              <a:cxnLst/>
              <a:rect l="l" t="t" r="r" b="b"/>
              <a:pathLst>
                <a:path w="49090" h="31463" extrusionOk="0">
                  <a:moveTo>
                    <a:pt x="29687" y="1"/>
                  </a:moveTo>
                  <a:cubicBezTo>
                    <a:pt x="25013" y="1"/>
                    <a:pt x="20091" y="6820"/>
                    <a:pt x="20091" y="6820"/>
                  </a:cubicBezTo>
                  <a:cubicBezTo>
                    <a:pt x="20091" y="6820"/>
                    <a:pt x="16576" y="4156"/>
                    <a:pt x="12585" y="4156"/>
                  </a:cubicBezTo>
                  <a:cubicBezTo>
                    <a:pt x="11068" y="4156"/>
                    <a:pt x="9481" y="4541"/>
                    <a:pt x="7993" y="5605"/>
                  </a:cubicBezTo>
                  <a:cubicBezTo>
                    <a:pt x="756" y="10817"/>
                    <a:pt x="7993" y="16217"/>
                    <a:pt x="7993" y="16217"/>
                  </a:cubicBezTo>
                  <a:cubicBezTo>
                    <a:pt x="7993" y="16217"/>
                    <a:pt x="0" y="21699"/>
                    <a:pt x="4267" y="25749"/>
                  </a:cubicBezTo>
                  <a:cubicBezTo>
                    <a:pt x="5229" y="26672"/>
                    <a:pt x="6663" y="27023"/>
                    <a:pt x="8286" y="27023"/>
                  </a:cubicBezTo>
                  <a:cubicBezTo>
                    <a:pt x="13408" y="27023"/>
                    <a:pt x="20414" y="23535"/>
                    <a:pt x="20415" y="23535"/>
                  </a:cubicBezTo>
                  <a:lnTo>
                    <a:pt x="20415" y="23535"/>
                  </a:lnTo>
                  <a:cubicBezTo>
                    <a:pt x="18732" y="27487"/>
                    <a:pt x="19721" y="31463"/>
                    <a:pt x="24746" y="31463"/>
                  </a:cubicBezTo>
                  <a:cubicBezTo>
                    <a:pt x="25043" y="31463"/>
                    <a:pt x="25355" y="31449"/>
                    <a:pt x="25680" y="31420"/>
                  </a:cubicBezTo>
                  <a:cubicBezTo>
                    <a:pt x="33754" y="30718"/>
                    <a:pt x="35078" y="18323"/>
                    <a:pt x="35078" y="18323"/>
                  </a:cubicBezTo>
                  <a:cubicBezTo>
                    <a:pt x="35078" y="18323"/>
                    <a:pt x="48552" y="16298"/>
                    <a:pt x="48930" y="8872"/>
                  </a:cubicBezTo>
                  <a:cubicBezTo>
                    <a:pt x="49089" y="5500"/>
                    <a:pt x="45892" y="4577"/>
                    <a:pt x="42344" y="4577"/>
                  </a:cubicBezTo>
                  <a:cubicBezTo>
                    <a:pt x="38050" y="4577"/>
                    <a:pt x="33241" y="5929"/>
                    <a:pt x="33241" y="5929"/>
                  </a:cubicBezTo>
                  <a:cubicBezTo>
                    <a:pt x="33241" y="5929"/>
                    <a:pt x="34808" y="393"/>
                    <a:pt x="30055" y="15"/>
                  </a:cubicBezTo>
                  <a:cubicBezTo>
                    <a:pt x="29932" y="5"/>
                    <a:pt x="29810" y="1"/>
                    <a:pt x="29687"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8362;p80">
              <a:extLst>
                <a:ext uri="{FF2B5EF4-FFF2-40B4-BE49-F238E27FC236}">
                  <a16:creationId xmlns:a16="http://schemas.microsoft.com/office/drawing/2014/main" xmlns="" id="{476D7DD8-6860-F28D-5B70-4C653994EC57}"/>
                </a:ext>
              </a:extLst>
            </p:cNvPr>
            <p:cNvSpPr/>
            <p:nvPr/>
          </p:nvSpPr>
          <p:spPr>
            <a:xfrm>
              <a:off x="4177224" y="2821874"/>
              <a:ext cx="552535" cy="275190"/>
            </a:xfrm>
            <a:custGeom>
              <a:avLst/>
              <a:gdLst/>
              <a:ahLst/>
              <a:cxnLst/>
              <a:rect l="l" t="t" r="r" b="b"/>
              <a:pathLst>
                <a:path w="25895" h="12897" extrusionOk="0">
                  <a:moveTo>
                    <a:pt x="17047" y="1"/>
                  </a:moveTo>
                  <a:cubicBezTo>
                    <a:pt x="13655" y="1"/>
                    <a:pt x="11529" y="7751"/>
                    <a:pt x="11529" y="7751"/>
                  </a:cubicBezTo>
                  <a:cubicBezTo>
                    <a:pt x="11529" y="7751"/>
                    <a:pt x="8839" y="2807"/>
                    <a:pt x="6174" y="2807"/>
                  </a:cubicBezTo>
                  <a:cubicBezTo>
                    <a:pt x="5951" y="2807"/>
                    <a:pt x="5729" y="2842"/>
                    <a:pt x="5507" y="2917"/>
                  </a:cubicBezTo>
                  <a:cubicBezTo>
                    <a:pt x="2645" y="3862"/>
                    <a:pt x="6453" y="8507"/>
                    <a:pt x="6453" y="8507"/>
                  </a:cubicBezTo>
                  <a:cubicBezTo>
                    <a:pt x="5107" y="7971"/>
                    <a:pt x="3980" y="7748"/>
                    <a:pt x="3102" y="7748"/>
                  </a:cubicBezTo>
                  <a:cubicBezTo>
                    <a:pt x="0" y="7748"/>
                    <a:pt x="7" y="10538"/>
                    <a:pt x="4427" y="12179"/>
                  </a:cubicBezTo>
                  <a:cubicBezTo>
                    <a:pt x="5788" y="12685"/>
                    <a:pt x="7335" y="12896"/>
                    <a:pt x="8938" y="12896"/>
                  </a:cubicBezTo>
                  <a:cubicBezTo>
                    <a:pt x="14016" y="12896"/>
                    <a:pt x="19669" y="10776"/>
                    <a:pt x="21844" y="9155"/>
                  </a:cubicBezTo>
                  <a:cubicBezTo>
                    <a:pt x="24680" y="6995"/>
                    <a:pt x="25895" y="4267"/>
                    <a:pt x="23600" y="3862"/>
                  </a:cubicBezTo>
                  <a:cubicBezTo>
                    <a:pt x="23487" y="3844"/>
                    <a:pt x="23369" y="3835"/>
                    <a:pt x="23246" y="3835"/>
                  </a:cubicBezTo>
                  <a:cubicBezTo>
                    <a:pt x="20887" y="3835"/>
                    <a:pt x="16741" y="7103"/>
                    <a:pt x="16741" y="7103"/>
                  </a:cubicBezTo>
                  <a:cubicBezTo>
                    <a:pt x="16741" y="7103"/>
                    <a:pt x="20467" y="28"/>
                    <a:pt x="17065" y="1"/>
                  </a:cubicBezTo>
                  <a:cubicBezTo>
                    <a:pt x="17059" y="1"/>
                    <a:pt x="17053" y="1"/>
                    <a:pt x="17047"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8363;p80">
              <a:extLst>
                <a:ext uri="{FF2B5EF4-FFF2-40B4-BE49-F238E27FC236}">
                  <a16:creationId xmlns:a16="http://schemas.microsoft.com/office/drawing/2014/main" xmlns="" id="{D530FE87-F994-B8BE-A189-1AEDCFCF8FF2}"/>
                </a:ext>
              </a:extLst>
            </p:cNvPr>
            <p:cNvSpPr/>
            <p:nvPr/>
          </p:nvSpPr>
          <p:spPr>
            <a:xfrm>
              <a:off x="4365025" y="2941732"/>
              <a:ext cx="108928" cy="80101"/>
            </a:xfrm>
            <a:custGeom>
              <a:avLst/>
              <a:gdLst/>
              <a:ahLst/>
              <a:cxnLst/>
              <a:rect l="l" t="t" r="r" b="b"/>
              <a:pathLst>
                <a:path w="5105" h="3754" fill="none" extrusionOk="0">
                  <a:moveTo>
                    <a:pt x="1" y="1189"/>
                  </a:moveTo>
                  <a:lnTo>
                    <a:pt x="3241" y="3754"/>
                  </a:lnTo>
                  <a:lnTo>
                    <a:pt x="5104"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8364;p80">
              <a:extLst>
                <a:ext uri="{FF2B5EF4-FFF2-40B4-BE49-F238E27FC236}">
                  <a16:creationId xmlns:a16="http://schemas.microsoft.com/office/drawing/2014/main" xmlns="" id="{1E2E0841-1D61-267F-499C-839AF2B1AD37}"/>
                </a:ext>
              </a:extLst>
            </p:cNvPr>
            <p:cNvSpPr/>
            <p:nvPr/>
          </p:nvSpPr>
          <p:spPr>
            <a:xfrm>
              <a:off x="4365025" y="3011445"/>
              <a:ext cx="69176" cy="10391"/>
            </a:xfrm>
            <a:custGeom>
              <a:avLst/>
              <a:gdLst/>
              <a:ahLst/>
              <a:cxnLst/>
              <a:rect l="l" t="t" r="r" b="b"/>
              <a:pathLst>
                <a:path w="3242" h="487" fill="none" extrusionOk="0">
                  <a:moveTo>
                    <a:pt x="1" y="1"/>
                  </a:moveTo>
                  <a:lnTo>
                    <a:pt x="3241" y="48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8365;p80">
              <a:extLst>
                <a:ext uri="{FF2B5EF4-FFF2-40B4-BE49-F238E27FC236}">
                  <a16:creationId xmlns:a16="http://schemas.microsoft.com/office/drawing/2014/main" xmlns="" id="{8569CBBF-68A1-BBDE-02A7-68E5812F3232}"/>
                </a:ext>
              </a:extLst>
            </p:cNvPr>
            <p:cNvSpPr/>
            <p:nvPr/>
          </p:nvSpPr>
          <p:spPr>
            <a:xfrm>
              <a:off x="4681369" y="3152984"/>
              <a:ext cx="107776" cy="141041"/>
            </a:xfrm>
            <a:custGeom>
              <a:avLst/>
              <a:gdLst/>
              <a:ahLst/>
              <a:cxnLst/>
              <a:rect l="l" t="t" r="r" b="b"/>
              <a:pathLst>
                <a:path w="5051" h="6610" extrusionOk="0">
                  <a:moveTo>
                    <a:pt x="2960" y="0"/>
                  </a:moveTo>
                  <a:cubicBezTo>
                    <a:pt x="1877" y="0"/>
                    <a:pt x="797" y="1152"/>
                    <a:pt x="406" y="2792"/>
                  </a:cubicBezTo>
                  <a:cubicBezTo>
                    <a:pt x="1" y="4601"/>
                    <a:pt x="595" y="6303"/>
                    <a:pt x="1756" y="6573"/>
                  </a:cubicBezTo>
                  <a:cubicBezTo>
                    <a:pt x="1863" y="6597"/>
                    <a:pt x="1971" y="6609"/>
                    <a:pt x="2079" y="6609"/>
                  </a:cubicBezTo>
                  <a:cubicBezTo>
                    <a:pt x="3148" y="6609"/>
                    <a:pt x="4253" y="5434"/>
                    <a:pt x="4645" y="3791"/>
                  </a:cubicBezTo>
                  <a:cubicBezTo>
                    <a:pt x="5050" y="1982"/>
                    <a:pt x="4456" y="281"/>
                    <a:pt x="3295" y="38"/>
                  </a:cubicBezTo>
                  <a:cubicBezTo>
                    <a:pt x="3184" y="13"/>
                    <a:pt x="3072" y="0"/>
                    <a:pt x="2960"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8366;p80">
              <a:extLst>
                <a:ext uri="{FF2B5EF4-FFF2-40B4-BE49-F238E27FC236}">
                  <a16:creationId xmlns:a16="http://schemas.microsoft.com/office/drawing/2014/main" xmlns="" id="{2479970F-E531-0552-4C0A-FE8CA74CD444}"/>
                </a:ext>
              </a:extLst>
            </p:cNvPr>
            <p:cNvSpPr/>
            <p:nvPr/>
          </p:nvSpPr>
          <p:spPr>
            <a:xfrm>
              <a:off x="4683098" y="2722052"/>
              <a:ext cx="80698" cy="53322"/>
            </a:xfrm>
            <a:custGeom>
              <a:avLst/>
              <a:gdLst/>
              <a:ahLst/>
              <a:cxnLst/>
              <a:rect l="l" t="t" r="r" b="b"/>
              <a:pathLst>
                <a:path w="3782" h="2499" extrusionOk="0">
                  <a:moveTo>
                    <a:pt x="2364" y="0"/>
                  </a:moveTo>
                  <a:cubicBezTo>
                    <a:pt x="2087" y="0"/>
                    <a:pt x="1786" y="54"/>
                    <a:pt x="1486" y="169"/>
                  </a:cubicBezTo>
                  <a:cubicBezTo>
                    <a:pt x="568" y="520"/>
                    <a:pt x="1" y="1276"/>
                    <a:pt x="244" y="1870"/>
                  </a:cubicBezTo>
                  <a:cubicBezTo>
                    <a:pt x="389" y="2270"/>
                    <a:pt x="852" y="2499"/>
                    <a:pt x="1419" y="2499"/>
                  </a:cubicBezTo>
                  <a:cubicBezTo>
                    <a:pt x="1695" y="2499"/>
                    <a:pt x="1995" y="2444"/>
                    <a:pt x="2296" y="2330"/>
                  </a:cubicBezTo>
                  <a:cubicBezTo>
                    <a:pt x="3214" y="1978"/>
                    <a:pt x="3781" y="1222"/>
                    <a:pt x="3565" y="628"/>
                  </a:cubicBezTo>
                  <a:cubicBezTo>
                    <a:pt x="3402" y="229"/>
                    <a:pt x="2933" y="0"/>
                    <a:pt x="2364"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8367;p80">
              <a:extLst>
                <a:ext uri="{FF2B5EF4-FFF2-40B4-BE49-F238E27FC236}">
                  <a16:creationId xmlns:a16="http://schemas.microsoft.com/office/drawing/2014/main" xmlns="" id="{A792CC75-9680-A2A4-CAF7-E9E8CBE3DE31}"/>
                </a:ext>
              </a:extLst>
            </p:cNvPr>
            <p:cNvSpPr/>
            <p:nvPr/>
          </p:nvSpPr>
          <p:spPr>
            <a:xfrm>
              <a:off x="2533428" y="913568"/>
              <a:ext cx="420199" cy="365021"/>
            </a:xfrm>
            <a:custGeom>
              <a:avLst/>
              <a:gdLst/>
              <a:ahLst/>
              <a:cxnLst/>
              <a:rect l="l" t="t" r="r" b="b"/>
              <a:pathLst>
                <a:path w="19693" h="17107" extrusionOk="0">
                  <a:moveTo>
                    <a:pt x="12132" y="1"/>
                  </a:moveTo>
                  <a:cubicBezTo>
                    <a:pt x="7382" y="1"/>
                    <a:pt x="1" y="12434"/>
                    <a:pt x="4880" y="16522"/>
                  </a:cubicBezTo>
                  <a:cubicBezTo>
                    <a:pt x="5360" y="16924"/>
                    <a:pt x="5891" y="17106"/>
                    <a:pt x="6453" y="17106"/>
                  </a:cubicBezTo>
                  <a:cubicBezTo>
                    <a:pt x="11738" y="17106"/>
                    <a:pt x="19693" y="975"/>
                    <a:pt x="12468" y="23"/>
                  </a:cubicBezTo>
                  <a:cubicBezTo>
                    <a:pt x="12357" y="8"/>
                    <a:pt x="12245" y="1"/>
                    <a:pt x="12132"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8368;p80">
              <a:extLst>
                <a:ext uri="{FF2B5EF4-FFF2-40B4-BE49-F238E27FC236}">
                  <a16:creationId xmlns:a16="http://schemas.microsoft.com/office/drawing/2014/main" xmlns="" id="{95616007-BC50-6B39-CE72-135063EFCC5F}"/>
                </a:ext>
              </a:extLst>
            </p:cNvPr>
            <p:cNvSpPr/>
            <p:nvPr/>
          </p:nvSpPr>
          <p:spPr>
            <a:xfrm>
              <a:off x="2679021" y="949758"/>
              <a:ext cx="172876" cy="242607"/>
            </a:xfrm>
            <a:custGeom>
              <a:avLst/>
              <a:gdLst/>
              <a:ahLst/>
              <a:cxnLst/>
              <a:rect l="l" t="t" r="r" b="b"/>
              <a:pathLst>
                <a:path w="8102" h="11370" fill="none" extrusionOk="0">
                  <a:moveTo>
                    <a:pt x="8102" y="1"/>
                  </a:moveTo>
                  <a:cubicBezTo>
                    <a:pt x="1540" y="1810"/>
                    <a:pt x="1" y="11369"/>
                    <a:pt x="1" y="1136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8369;p80">
              <a:extLst>
                <a:ext uri="{FF2B5EF4-FFF2-40B4-BE49-F238E27FC236}">
                  <a16:creationId xmlns:a16="http://schemas.microsoft.com/office/drawing/2014/main" xmlns="" id="{3D199377-E8A2-C136-3446-99077DF8D624}"/>
                </a:ext>
              </a:extLst>
            </p:cNvPr>
            <p:cNvSpPr/>
            <p:nvPr/>
          </p:nvSpPr>
          <p:spPr>
            <a:xfrm>
              <a:off x="2579349" y="1030439"/>
              <a:ext cx="246619" cy="248048"/>
            </a:xfrm>
            <a:custGeom>
              <a:avLst/>
              <a:gdLst/>
              <a:ahLst/>
              <a:cxnLst/>
              <a:rect l="l" t="t" r="r" b="b"/>
              <a:pathLst>
                <a:path w="11558" h="11625" extrusionOk="0">
                  <a:moveTo>
                    <a:pt x="3430" y="0"/>
                  </a:moveTo>
                  <a:cubicBezTo>
                    <a:pt x="1107" y="3862"/>
                    <a:pt x="0" y="8776"/>
                    <a:pt x="2728" y="11045"/>
                  </a:cubicBezTo>
                  <a:cubicBezTo>
                    <a:pt x="3207" y="11443"/>
                    <a:pt x="3738" y="11624"/>
                    <a:pt x="4298" y="11624"/>
                  </a:cubicBezTo>
                  <a:cubicBezTo>
                    <a:pt x="6735" y="11624"/>
                    <a:pt x="9735" y="8205"/>
                    <a:pt x="11558" y="4429"/>
                  </a:cubicBezTo>
                  <a:cubicBezTo>
                    <a:pt x="11509" y="4426"/>
                    <a:pt x="11459" y="4425"/>
                    <a:pt x="11409" y="4425"/>
                  </a:cubicBezTo>
                  <a:cubicBezTo>
                    <a:pt x="8950" y="4425"/>
                    <a:pt x="4672" y="7588"/>
                    <a:pt x="4672" y="7588"/>
                  </a:cubicBezTo>
                  <a:cubicBezTo>
                    <a:pt x="4672" y="7588"/>
                    <a:pt x="4969" y="2026"/>
                    <a:pt x="343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8370;p80">
              <a:extLst>
                <a:ext uri="{FF2B5EF4-FFF2-40B4-BE49-F238E27FC236}">
                  <a16:creationId xmlns:a16="http://schemas.microsoft.com/office/drawing/2014/main" xmlns="" id="{B53CFBFA-CFE2-1367-E0C1-77AA62EE8B8C}"/>
                </a:ext>
              </a:extLst>
            </p:cNvPr>
            <p:cNvSpPr/>
            <p:nvPr/>
          </p:nvSpPr>
          <p:spPr>
            <a:xfrm>
              <a:off x="3311881" y="1268791"/>
              <a:ext cx="381728" cy="380682"/>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8371;p80">
              <a:extLst>
                <a:ext uri="{FF2B5EF4-FFF2-40B4-BE49-F238E27FC236}">
                  <a16:creationId xmlns:a16="http://schemas.microsoft.com/office/drawing/2014/main" xmlns="" id="{E46F84E3-EA9D-C619-AFBD-D5E726F85B3F}"/>
                </a:ext>
              </a:extLst>
            </p:cNvPr>
            <p:cNvSpPr/>
            <p:nvPr/>
          </p:nvSpPr>
          <p:spPr>
            <a:xfrm>
              <a:off x="3455191" y="1246513"/>
              <a:ext cx="167691" cy="212628"/>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8372;p80">
              <a:extLst>
                <a:ext uri="{FF2B5EF4-FFF2-40B4-BE49-F238E27FC236}">
                  <a16:creationId xmlns:a16="http://schemas.microsoft.com/office/drawing/2014/main" xmlns="" id="{334B150B-7D55-55CB-DA60-5D6ADEB45B2E}"/>
                </a:ext>
              </a:extLst>
            </p:cNvPr>
            <p:cNvSpPr/>
            <p:nvPr/>
          </p:nvSpPr>
          <p:spPr>
            <a:xfrm>
              <a:off x="3371053" y="1402306"/>
              <a:ext cx="261043" cy="247174"/>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8373;p80">
              <a:extLst>
                <a:ext uri="{FF2B5EF4-FFF2-40B4-BE49-F238E27FC236}">
                  <a16:creationId xmlns:a16="http://schemas.microsoft.com/office/drawing/2014/main" xmlns="" id="{104074F5-EF98-3E0F-8055-B08BBA60F2F9}"/>
                </a:ext>
              </a:extLst>
            </p:cNvPr>
            <p:cNvSpPr/>
            <p:nvPr/>
          </p:nvSpPr>
          <p:spPr>
            <a:xfrm>
              <a:off x="3919305" y="887450"/>
              <a:ext cx="352538" cy="305574"/>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8374;p80">
              <a:extLst>
                <a:ext uri="{FF2B5EF4-FFF2-40B4-BE49-F238E27FC236}">
                  <a16:creationId xmlns:a16="http://schemas.microsoft.com/office/drawing/2014/main" xmlns="" id="{030B0E54-183B-EA87-A86E-741862ED8087}"/>
                </a:ext>
              </a:extLst>
            </p:cNvPr>
            <p:cNvSpPr/>
            <p:nvPr/>
          </p:nvSpPr>
          <p:spPr>
            <a:xfrm>
              <a:off x="4000861" y="941116"/>
              <a:ext cx="161930" cy="91645"/>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8375;p80">
              <a:extLst>
                <a:ext uri="{FF2B5EF4-FFF2-40B4-BE49-F238E27FC236}">
                  <a16:creationId xmlns:a16="http://schemas.microsoft.com/office/drawing/2014/main" xmlns="" id="{970F499D-E31F-2698-7BFF-9482F2B7FF3B}"/>
                </a:ext>
              </a:extLst>
            </p:cNvPr>
            <p:cNvSpPr/>
            <p:nvPr/>
          </p:nvSpPr>
          <p:spPr>
            <a:xfrm>
              <a:off x="4060225" y="887535"/>
              <a:ext cx="31131" cy="82405"/>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8376;p80">
              <a:extLst>
                <a:ext uri="{FF2B5EF4-FFF2-40B4-BE49-F238E27FC236}">
                  <a16:creationId xmlns:a16="http://schemas.microsoft.com/office/drawing/2014/main" xmlns="" id="{28EAB0A2-2A95-ADBF-28D5-A21C20D6791F}"/>
                </a:ext>
              </a:extLst>
            </p:cNvPr>
            <p:cNvSpPr/>
            <p:nvPr/>
          </p:nvSpPr>
          <p:spPr>
            <a:xfrm>
              <a:off x="4018145" y="946878"/>
              <a:ext cx="224172" cy="246128"/>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8377;p80">
              <a:extLst>
                <a:ext uri="{FF2B5EF4-FFF2-40B4-BE49-F238E27FC236}">
                  <a16:creationId xmlns:a16="http://schemas.microsoft.com/office/drawing/2014/main" xmlns="" id="{05B80DF0-9899-D575-5DB2-66097F686D13}"/>
                </a:ext>
              </a:extLst>
            </p:cNvPr>
            <p:cNvSpPr/>
            <p:nvPr/>
          </p:nvSpPr>
          <p:spPr>
            <a:xfrm>
              <a:off x="3672375" y="1916714"/>
              <a:ext cx="467569" cy="409168"/>
            </a:xfrm>
            <a:custGeom>
              <a:avLst/>
              <a:gdLst/>
              <a:ahLst/>
              <a:cxnLst/>
              <a:rect l="l" t="t" r="r" b="b"/>
              <a:pathLst>
                <a:path w="21913" h="19176" extrusionOk="0">
                  <a:moveTo>
                    <a:pt x="14681" y="0"/>
                  </a:moveTo>
                  <a:cubicBezTo>
                    <a:pt x="9211" y="0"/>
                    <a:pt x="0" y="12984"/>
                    <a:pt x="5700" y="18144"/>
                  </a:cubicBezTo>
                  <a:cubicBezTo>
                    <a:pt x="6490" y="18859"/>
                    <a:pt x="7352" y="19176"/>
                    <a:pt x="8241" y="19176"/>
                  </a:cubicBezTo>
                  <a:cubicBezTo>
                    <a:pt x="14406" y="19176"/>
                    <a:pt x="21912" y="3942"/>
                    <a:pt x="16178" y="403"/>
                  </a:cubicBezTo>
                  <a:cubicBezTo>
                    <a:pt x="15728" y="128"/>
                    <a:pt x="15222" y="0"/>
                    <a:pt x="14681"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8378;p80">
              <a:extLst>
                <a:ext uri="{FF2B5EF4-FFF2-40B4-BE49-F238E27FC236}">
                  <a16:creationId xmlns:a16="http://schemas.microsoft.com/office/drawing/2014/main" xmlns="" id="{22F466E9-6435-51B6-CF9D-EF5085DAA348}"/>
                </a:ext>
              </a:extLst>
            </p:cNvPr>
            <p:cNvSpPr/>
            <p:nvPr/>
          </p:nvSpPr>
          <p:spPr>
            <a:xfrm>
              <a:off x="3881002" y="1980602"/>
              <a:ext cx="175181" cy="127940"/>
            </a:xfrm>
            <a:custGeom>
              <a:avLst/>
              <a:gdLst/>
              <a:ahLst/>
              <a:cxnLst/>
              <a:rect l="l" t="t" r="r" b="b"/>
              <a:pathLst>
                <a:path w="8210" h="5996" fill="none" extrusionOk="0">
                  <a:moveTo>
                    <a:pt x="8210" y="1"/>
                  </a:moveTo>
                  <a:cubicBezTo>
                    <a:pt x="3997" y="217"/>
                    <a:pt x="1" y="5996"/>
                    <a:pt x="1" y="5996"/>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8379;p80">
              <a:extLst>
                <a:ext uri="{FF2B5EF4-FFF2-40B4-BE49-F238E27FC236}">
                  <a16:creationId xmlns:a16="http://schemas.microsoft.com/office/drawing/2014/main" xmlns="" id="{ACCCA639-7580-FCF1-2F87-595B9CAFEA50}"/>
                </a:ext>
              </a:extLst>
            </p:cNvPr>
            <p:cNvSpPr/>
            <p:nvPr/>
          </p:nvSpPr>
          <p:spPr>
            <a:xfrm>
              <a:off x="3715628" y="2001919"/>
              <a:ext cx="300795" cy="324245"/>
            </a:xfrm>
            <a:custGeom>
              <a:avLst/>
              <a:gdLst/>
              <a:ahLst/>
              <a:cxnLst/>
              <a:rect l="l" t="t" r="r" b="b"/>
              <a:pathLst>
                <a:path w="14097" h="15196" extrusionOk="0">
                  <a:moveTo>
                    <a:pt x="6239" y="1"/>
                  </a:moveTo>
                  <a:cubicBezTo>
                    <a:pt x="2539" y="4241"/>
                    <a:pt x="1" y="10829"/>
                    <a:pt x="3673" y="14178"/>
                  </a:cubicBezTo>
                  <a:cubicBezTo>
                    <a:pt x="4463" y="14883"/>
                    <a:pt x="5322" y="15196"/>
                    <a:pt x="6208" y="15196"/>
                  </a:cubicBezTo>
                  <a:cubicBezTo>
                    <a:pt x="9020" y="15196"/>
                    <a:pt x="12105" y="12042"/>
                    <a:pt x="14097" y="8264"/>
                  </a:cubicBezTo>
                  <a:cubicBezTo>
                    <a:pt x="12756" y="7789"/>
                    <a:pt x="11543" y="7635"/>
                    <a:pt x="10533" y="7635"/>
                  </a:cubicBezTo>
                  <a:cubicBezTo>
                    <a:pt x="8675" y="7635"/>
                    <a:pt x="7508" y="8156"/>
                    <a:pt x="7508" y="8156"/>
                  </a:cubicBezTo>
                  <a:cubicBezTo>
                    <a:pt x="7508" y="8156"/>
                    <a:pt x="8561" y="1783"/>
                    <a:pt x="6239"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8380;p80">
              <a:extLst>
                <a:ext uri="{FF2B5EF4-FFF2-40B4-BE49-F238E27FC236}">
                  <a16:creationId xmlns:a16="http://schemas.microsoft.com/office/drawing/2014/main" xmlns="" id="{B3C3FDF0-9F21-375A-9CE1-1CF3F738FA4F}"/>
                </a:ext>
              </a:extLst>
            </p:cNvPr>
            <p:cNvSpPr/>
            <p:nvPr/>
          </p:nvSpPr>
          <p:spPr>
            <a:xfrm>
              <a:off x="4727994" y="3456652"/>
              <a:ext cx="435456" cy="289763"/>
            </a:xfrm>
            <a:custGeom>
              <a:avLst/>
              <a:gdLst/>
              <a:ahLst/>
              <a:cxnLst/>
              <a:rect l="l" t="t" r="r" b="b"/>
              <a:pathLst>
                <a:path w="20408" h="13580" extrusionOk="0">
                  <a:moveTo>
                    <a:pt x="12303" y="1"/>
                  </a:moveTo>
                  <a:cubicBezTo>
                    <a:pt x="6692" y="1"/>
                    <a:pt x="1" y="4059"/>
                    <a:pt x="1380" y="9948"/>
                  </a:cubicBezTo>
                  <a:cubicBezTo>
                    <a:pt x="1992" y="12561"/>
                    <a:pt x="3906" y="13580"/>
                    <a:pt x="6262" y="13580"/>
                  </a:cubicBezTo>
                  <a:cubicBezTo>
                    <a:pt x="12015" y="13580"/>
                    <a:pt x="20407" y="7503"/>
                    <a:pt x="18932" y="3710"/>
                  </a:cubicBezTo>
                  <a:cubicBezTo>
                    <a:pt x="17916" y="1128"/>
                    <a:pt x="15260" y="1"/>
                    <a:pt x="12303"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8381;p80">
              <a:extLst>
                <a:ext uri="{FF2B5EF4-FFF2-40B4-BE49-F238E27FC236}">
                  <a16:creationId xmlns:a16="http://schemas.microsoft.com/office/drawing/2014/main" xmlns="" id="{32A828AB-5E4D-182A-9013-1616E5277954}"/>
                </a:ext>
              </a:extLst>
            </p:cNvPr>
            <p:cNvSpPr/>
            <p:nvPr/>
          </p:nvSpPr>
          <p:spPr>
            <a:xfrm>
              <a:off x="4892834" y="3506414"/>
              <a:ext cx="224748" cy="100286"/>
            </a:xfrm>
            <a:custGeom>
              <a:avLst/>
              <a:gdLst/>
              <a:ahLst/>
              <a:cxnLst/>
              <a:rect l="l" t="t" r="r" b="b"/>
              <a:pathLst>
                <a:path w="10533" h="4700" fill="none" extrusionOk="0">
                  <a:moveTo>
                    <a:pt x="10397" y="1"/>
                  </a:moveTo>
                  <a:cubicBezTo>
                    <a:pt x="10532" y="4699"/>
                    <a:pt x="1" y="4375"/>
                    <a:pt x="1" y="4375"/>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8382;p80">
              <a:extLst>
                <a:ext uri="{FF2B5EF4-FFF2-40B4-BE49-F238E27FC236}">
                  <a16:creationId xmlns:a16="http://schemas.microsoft.com/office/drawing/2014/main" xmlns="" id="{F519CB84-ECDE-8044-AEE6-AF7AE5FD239C}"/>
                </a:ext>
              </a:extLst>
            </p:cNvPr>
            <p:cNvSpPr/>
            <p:nvPr/>
          </p:nvSpPr>
          <p:spPr>
            <a:xfrm>
              <a:off x="4968330" y="3596313"/>
              <a:ext cx="85862" cy="74916"/>
            </a:xfrm>
            <a:custGeom>
              <a:avLst/>
              <a:gdLst/>
              <a:ahLst/>
              <a:cxnLst/>
              <a:rect l="l" t="t" r="r" b="b"/>
              <a:pathLst>
                <a:path w="4024" h="3511" fill="none" extrusionOk="0">
                  <a:moveTo>
                    <a:pt x="4024" y="3511"/>
                  </a:moveTo>
                  <a:cubicBezTo>
                    <a:pt x="2998" y="865"/>
                    <a:pt x="0" y="0"/>
                    <a:pt x="0" y="0"/>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8383;p80">
              <a:extLst>
                <a:ext uri="{FF2B5EF4-FFF2-40B4-BE49-F238E27FC236}">
                  <a16:creationId xmlns:a16="http://schemas.microsoft.com/office/drawing/2014/main" xmlns="" id="{966A8E8F-DF8E-7E23-3EB3-F91DF4600763}"/>
                </a:ext>
              </a:extLst>
            </p:cNvPr>
            <p:cNvSpPr/>
            <p:nvPr/>
          </p:nvSpPr>
          <p:spPr>
            <a:xfrm>
              <a:off x="4734374" y="3468389"/>
              <a:ext cx="239727" cy="277921"/>
            </a:xfrm>
            <a:custGeom>
              <a:avLst/>
              <a:gdLst/>
              <a:ahLst/>
              <a:cxnLst/>
              <a:rect l="l" t="t" r="r" b="b"/>
              <a:pathLst>
                <a:path w="11235" h="13025" extrusionOk="0">
                  <a:moveTo>
                    <a:pt x="8318" y="1"/>
                  </a:moveTo>
                  <a:cubicBezTo>
                    <a:pt x="3889" y="1270"/>
                    <a:pt x="1" y="4780"/>
                    <a:pt x="1081" y="9398"/>
                  </a:cubicBezTo>
                  <a:cubicBezTo>
                    <a:pt x="1686" y="12010"/>
                    <a:pt x="3597" y="13025"/>
                    <a:pt x="5955" y="13025"/>
                  </a:cubicBezTo>
                  <a:cubicBezTo>
                    <a:pt x="7595" y="13025"/>
                    <a:pt x="9451" y="12534"/>
                    <a:pt x="11234" y="11747"/>
                  </a:cubicBezTo>
                  <a:cubicBezTo>
                    <a:pt x="10262" y="8750"/>
                    <a:pt x="5186" y="8561"/>
                    <a:pt x="5186" y="8561"/>
                  </a:cubicBezTo>
                  <a:cubicBezTo>
                    <a:pt x="5186" y="8561"/>
                    <a:pt x="11045" y="3646"/>
                    <a:pt x="8318"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8384;p80">
              <a:extLst>
                <a:ext uri="{FF2B5EF4-FFF2-40B4-BE49-F238E27FC236}">
                  <a16:creationId xmlns:a16="http://schemas.microsoft.com/office/drawing/2014/main" xmlns="" id="{06596910-ED24-6BA6-CA2F-A96BA2BBCC71}"/>
                </a:ext>
              </a:extLst>
            </p:cNvPr>
            <p:cNvSpPr/>
            <p:nvPr/>
          </p:nvSpPr>
          <p:spPr>
            <a:xfrm>
              <a:off x="4679619" y="3909136"/>
              <a:ext cx="428606" cy="253361"/>
            </a:xfrm>
            <a:custGeom>
              <a:avLst/>
              <a:gdLst/>
              <a:ahLst/>
              <a:cxnLst/>
              <a:rect l="l" t="t" r="r" b="b"/>
              <a:pathLst>
                <a:path w="20087" h="11874" extrusionOk="0">
                  <a:moveTo>
                    <a:pt x="5363" y="1"/>
                  </a:moveTo>
                  <a:cubicBezTo>
                    <a:pt x="4099" y="1"/>
                    <a:pt x="3017" y="441"/>
                    <a:pt x="2324" y="1488"/>
                  </a:cubicBezTo>
                  <a:cubicBezTo>
                    <a:pt x="1" y="5009"/>
                    <a:pt x="7896" y="11874"/>
                    <a:pt x="13069" y="11874"/>
                  </a:cubicBezTo>
                  <a:cubicBezTo>
                    <a:pt x="13848" y="11874"/>
                    <a:pt x="14566" y="11718"/>
                    <a:pt x="15178" y="11372"/>
                  </a:cubicBezTo>
                  <a:cubicBezTo>
                    <a:pt x="20087" y="8576"/>
                    <a:pt x="10943" y="1"/>
                    <a:pt x="5363"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8385;p80">
              <a:extLst>
                <a:ext uri="{FF2B5EF4-FFF2-40B4-BE49-F238E27FC236}">
                  <a16:creationId xmlns:a16="http://schemas.microsoft.com/office/drawing/2014/main" xmlns="" id="{B6CFD868-5527-33B8-9E6C-CB8EE6F3D622}"/>
                </a:ext>
              </a:extLst>
            </p:cNvPr>
            <p:cNvSpPr/>
            <p:nvPr/>
          </p:nvSpPr>
          <p:spPr>
            <a:xfrm>
              <a:off x="4864027" y="4034223"/>
              <a:ext cx="168844" cy="88764"/>
            </a:xfrm>
            <a:custGeom>
              <a:avLst/>
              <a:gdLst/>
              <a:ahLst/>
              <a:cxnLst/>
              <a:rect l="l" t="t" r="r" b="b"/>
              <a:pathLst>
                <a:path w="7913" h="4160" fill="none" extrusionOk="0">
                  <a:moveTo>
                    <a:pt x="1" y="1"/>
                  </a:moveTo>
                  <a:cubicBezTo>
                    <a:pt x="4267" y="4160"/>
                    <a:pt x="7913" y="3511"/>
                    <a:pt x="7913" y="3511"/>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8386;p80">
              <a:extLst>
                <a:ext uri="{FF2B5EF4-FFF2-40B4-BE49-F238E27FC236}">
                  <a16:creationId xmlns:a16="http://schemas.microsoft.com/office/drawing/2014/main" xmlns="" id="{465C10FD-2450-8A90-0AFF-89A2A9257871}"/>
                </a:ext>
              </a:extLst>
            </p:cNvPr>
            <p:cNvSpPr/>
            <p:nvPr/>
          </p:nvSpPr>
          <p:spPr>
            <a:xfrm>
              <a:off x="4691740" y="3909285"/>
              <a:ext cx="260467" cy="231555"/>
            </a:xfrm>
            <a:custGeom>
              <a:avLst/>
              <a:gdLst/>
              <a:ahLst/>
              <a:cxnLst/>
              <a:rect l="l" t="t" r="r" b="b"/>
              <a:pathLst>
                <a:path w="12207" h="10852" extrusionOk="0">
                  <a:moveTo>
                    <a:pt x="4797" y="0"/>
                  </a:moveTo>
                  <a:cubicBezTo>
                    <a:pt x="3533" y="0"/>
                    <a:pt x="2451" y="439"/>
                    <a:pt x="1756" y="1481"/>
                  </a:cubicBezTo>
                  <a:cubicBezTo>
                    <a:pt x="1" y="4182"/>
                    <a:pt x="4159" y="8799"/>
                    <a:pt x="8534" y="10852"/>
                  </a:cubicBezTo>
                  <a:cubicBezTo>
                    <a:pt x="9668" y="8718"/>
                    <a:pt x="7292" y="4020"/>
                    <a:pt x="7292" y="4020"/>
                  </a:cubicBezTo>
                  <a:lnTo>
                    <a:pt x="7292" y="4020"/>
                  </a:lnTo>
                  <a:cubicBezTo>
                    <a:pt x="7292" y="4020"/>
                    <a:pt x="7406" y="4024"/>
                    <a:pt x="7608" y="4024"/>
                  </a:cubicBezTo>
                  <a:cubicBezTo>
                    <a:pt x="8388" y="4024"/>
                    <a:pt x="10468" y="3956"/>
                    <a:pt x="12206" y="3291"/>
                  </a:cubicBezTo>
                  <a:cubicBezTo>
                    <a:pt x="9933" y="1417"/>
                    <a:pt x="7070" y="0"/>
                    <a:pt x="4797"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TextBox 118">
            <a:extLst>
              <a:ext uri="{FF2B5EF4-FFF2-40B4-BE49-F238E27FC236}">
                <a16:creationId xmlns:a16="http://schemas.microsoft.com/office/drawing/2014/main" xmlns="" id="{9C5099C0-AE15-9A4B-B82F-B7D7FDABC04E}"/>
              </a:ext>
            </a:extLst>
          </p:cNvPr>
          <p:cNvSpPr txBox="1"/>
          <p:nvPr/>
        </p:nvSpPr>
        <p:spPr>
          <a:xfrm>
            <a:off x="192323" y="1440468"/>
            <a:ext cx="7021656" cy="2679003"/>
          </a:xfrm>
          <a:prstGeom prst="rect">
            <a:avLst/>
          </a:prstGeom>
          <a:noFill/>
        </p:spPr>
        <p:txBody>
          <a:bodyPr wrap="square">
            <a:spAutoFit/>
          </a:bodyPr>
          <a:lstStyle/>
          <a:p>
            <a:pPr algn="just">
              <a:lnSpc>
                <a:spcPct val="107000"/>
              </a:lnSpc>
              <a:spcAft>
                <a:spcPts val="800"/>
              </a:spcAft>
            </a:pPr>
            <a:r>
              <a:rPr lang="en-US" sz="2400" dirty="0">
                <a:effectLst/>
                <a:latin typeface="+mj-lt"/>
                <a:ea typeface="Arial" panose="020B0604020202020204" pitchFamily="34" charset="0"/>
                <a:cs typeface="Arial" panose="020B0604020202020204" pitchFamily="34" charset="0"/>
              </a:rPr>
              <a:t>1. </a:t>
            </a:r>
            <a:r>
              <a:rPr lang="en-US" sz="4000" dirty="0" err="1">
                <a:effectLst/>
                <a:latin typeface="+mj-lt"/>
                <a:ea typeface="Arial" panose="020B0604020202020204" pitchFamily="34" charset="0"/>
                <a:cs typeface="Arial" panose="020B0604020202020204" pitchFamily="34" charset="0"/>
              </a:rPr>
              <a:t>Em</a:t>
            </a:r>
            <a:r>
              <a:rPr lang="en-US" sz="4000" dirty="0">
                <a:effectLst/>
                <a:latin typeface="+mj-lt"/>
                <a:ea typeface="Arial" panose="020B0604020202020204" pitchFamily="34" charset="0"/>
                <a:cs typeface="Arial" panose="020B0604020202020204" pitchFamily="34" charset="0"/>
              </a:rPr>
              <a:t> </a:t>
            </a:r>
            <a:r>
              <a:rPr lang="en-US" sz="4000" dirty="0" err="1">
                <a:effectLst/>
                <a:latin typeface="+mj-lt"/>
                <a:ea typeface="Arial" panose="020B0604020202020204" pitchFamily="34" charset="0"/>
                <a:cs typeface="Arial" panose="020B0604020202020204" pitchFamily="34" charset="0"/>
              </a:rPr>
              <a:t>hãy</a:t>
            </a:r>
            <a:r>
              <a:rPr lang="en-US" sz="4000" dirty="0">
                <a:effectLst/>
                <a:latin typeface="+mj-lt"/>
                <a:ea typeface="Arial" panose="020B0604020202020204" pitchFamily="34" charset="0"/>
                <a:cs typeface="Arial" panose="020B0604020202020204" pitchFamily="34" charset="0"/>
              </a:rPr>
              <a:t> </a:t>
            </a:r>
            <a:r>
              <a:rPr lang="en-US" sz="4000" dirty="0" err="1">
                <a:effectLst/>
                <a:latin typeface="+mj-lt"/>
                <a:ea typeface="Arial" panose="020B0604020202020204" pitchFamily="34" charset="0"/>
                <a:cs typeface="Arial" panose="020B0604020202020204" pitchFamily="34" charset="0"/>
              </a:rPr>
              <a:t>lựa</a:t>
            </a:r>
            <a:r>
              <a:rPr lang="en-US" sz="4000" dirty="0">
                <a:effectLst/>
                <a:latin typeface="+mj-lt"/>
                <a:ea typeface="Arial" panose="020B0604020202020204" pitchFamily="34" charset="0"/>
                <a:cs typeface="Arial" panose="020B0604020202020204" pitchFamily="34" charset="0"/>
              </a:rPr>
              <a:t> </a:t>
            </a:r>
            <a:r>
              <a:rPr lang="en-US" sz="4000" dirty="0" err="1">
                <a:effectLst/>
                <a:latin typeface="+mj-lt"/>
                <a:ea typeface="Arial" panose="020B0604020202020204" pitchFamily="34" charset="0"/>
                <a:cs typeface="Arial" panose="020B0604020202020204" pitchFamily="34" charset="0"/>
              </a:rPr>
              <a:t>chọn</a:t>
            </a:r>
            <a:r>
              <a:rPr lang="en-US" sz="4000" dirty="0">
                <a:effectLst/>
                <a:latin typeface="+mj-lt"/>
                <a:ea typeface="Arial" panose="020B0604020202020204" pitchFamily="34" charset="0"/>
                <a:cs typeface="Arial" panose="020B0604020202020204" pitchFamily="34" charset="0"/>
              </a:rPr>
              <a:t> </a:t>
            </a:r>
            <a:r>
              <a:rPr lang="en-US" sz="4000" dirty="0" err="1">
                <a:effectLst/>
                <a:latin typeface="+mj-lt"/>
                <a:ea typeface="Arial" panose="020B0604020202020204" pitchFamily="34" charset="0"/>
                <a:cs typeface="Arial" panose="020B0604020202020204" pitchFamily="34" charset="0"/>
              </a:rPr>
              <a:t>nét</a:t>
            </a:r>
            <a:r>
              <a:rPr lang="en-US" sz="4000" dirty="0">
                <a:effectLst/>
                <a:latin typeface="+mj-lt"/>
                <a:ea typeface="Arial" panose="020B0604020202020204" pitchFamily="34" charset="0"/>
                <a:cs typeface="Arial" panose="020B0604020202020204" pitchFamily="34" charset="0"/>
              </a:rPr>
              <a:t> </a:t>
            </a:r>
            <a:r>
              <a:rPr lang="en-US" sz="4000" dirty="0" err="1">
                <a:effectLst/>
                <a:latin typeface="+mj-lt"/>
                <a:ea typeface="Arial" panose="020B0604020202020204" pitchFamily="34" charset="0"/>
                <a:cs typeface="Arial" panose="020B0604020202020204" pitchFamily="34" charset="0"/>
              </a:rPr>
              <a:t>đặc</a:t>
            </a:r>
            <a:r>
              <a:rPr lang="en-US" sz="4000" dirty="0">
                <a:effectLst/>
                <a:latin typeface="+mj-lt"/>
                <a:ea typeface="Arial" panose="020B0604020202020204" pitchFamily="34" charset="0"/>
                <a:cs typeface="Arial" panose="020B0604020202020204" pitchFamily="34" charset="0"/>
              </a:rPr>
              <a:t> </a:t>
            </a:r>
            <a:r>
              <a:rPr lang="en-US" sz="4000" dirty="0" err="1">
                <a:effectLst/>
                <a:latin typeface="+mj-lt"/>
                <a:ea typeface="Arial" panose="020B0604020202020204" pitchFamily="34" charset="0"/>
                <a:cs typeface="Arial" panose="020B0604020202020204" pitchFamily="34" charset="0"/>
              </a:rPr>
              <a:t>sắc</a:t>
            </a:r>
            <a:r>
              <a:rPr lang="en-US" sz="4000" dirty="0">
                <a:effectLst/>
                <a:latin typeface="+mj-lt"/>
                <a:ea typeface="Arial" panose="020B0604020202020204" pitchFamily="34" charset="0"/>
                <a:cs typeface="Arial" panose="020B0604020202020204" pitchFamily="34" charset="0"/>
              </a:rPr>
              <a:t> </a:t>
            </a:r>
            <a:r>
              <a:rPr lang="en-US" sz="4000" dirty="0" err="1">
                <a:effectLst/>
                <a:latin typeface="+mj-lt"/>
                <a:ea typeface="Arial" panose="020B0604020202020204" pitchFamily="34" charset="0"/>
                <a:cs typeface="Arial" panose="020B0604020202020204" pitchFamily="34" charset="0"/>
              </a:rPr>
              <a:t>về</a:t>
            </a:r>
            <a:r>
              <a:rPr lang="en-US" sz="4000" dirty="0">
                <a:effectLst/>
                <a:latin typeface="+mj-lt"/>
                <a:ea typeface="Arial" panose="020B0604020202020204" pitchFamily="34" charset="0"/>
                <a:cs typeface="Arial" panose="020B0604020202020204" pitchFamily="34" charset="0"/>
              </a:rPr>
              <a:t> </a:t>
            </a:r>
            <a:r>
              <a:rPr lang="en-US" sz="4000" dirty="0" err="1">
                <a:effectLst/>
                <a:latin typeface="+mj-lt"/>
                <a:ea typeface="Arial" panose="020B0604020202020204" pitchFamily="34" charset="0"/>
                <a:cs typeface="Arial" panose="020B0604020202020204" pitchFamily="34" charset="0"/>
              </a:rPr>
              <a:t>văn</a:t>
            </a:r>
            <a:r>
              <a:rPr lang="en-US" sz="4000" dirty="0">
                <a:effectLst/>
                <a:latin typeface="+mj-lt"/>
                <a:ea typeface="Arial" panose="020B0604020202020204" pitchFamily="34" charset="0"/>
                <a:cs typeface="Arial" panose="020B0604020202020204" pitchFamily="34" charset="0"/>
              </a:rPr>
              <a:t> </a:t>
            </a:r>
            <a:r>
              <a:rPr lang="en-US" sz="4000" dirty="0" err="1">
                <a:effectLst/>
                <a:latin typeface="+mj-lt"/>
                <a:ea typeface="Arial" panose="020B0604020202020204" pitchFamily="34" charset="0"/>
                <a:cs typeface="Arial" panose="020B0604020202020204" pitchFamily="34" charset="0"/>
              </a:rPr>
              <a:t>hoá</a:t>
            </a:r>
            <a:r>
              <a:rPr lang="en-US" sz="4000" dirty="0">
                <a:effectLst/>
                <a:latin typeface="+mj-lt"/>
                <a:ea typeface="Arial" panose="020B0604020202020204" pitchFamily="34" charset="0"/>
                <a:cs typeface="Arial" panose="020B0604020202020204" pitchFamily="34" charset="0"/>
              </a:rPr>
              <a:t> </a:t>
            </a:r>
            <a:r>
              <a:rPr lang="en-US" sz="4000" dirty="0" err="1">
                <a:effectLst/>
                <a:latin typeface="+mj-lt"/>
                <a:ea typeface="Arial" panose="020B0604020202020204" pitchFamily="34" charset="0"/>
                <a:cs typeface="Arial" panose="020B0604020202020204" pitchFamily="34" charset="0"/>
              </a:rPr>
              <a:t>của</a:t>
            </a:r>
            <a:r>
              <a:rPr lang="en-US" sz="4000" dirty="0">
                <a:effectLst/>
                <a:latin typeface="+mj-lt"/>
                <a:ea typeface="Arial" panose="020B0604020202020204" pitchFamily="34" charset="0"/>
                <a:cs typeface="Arial" panose="020B0604020202020204" pitchFamily="34" charset="0"/>
              </a:rPr>
              <a:t> một </a:t>
            </a:r>
            <a:r>
              <a:rPr lang="en-US" sz="4000" dirty="0" err="1">
                <a:effectLst/>
                <a:latin typeface="+mj-lt"/>
                <a:ea typeface="Arial" panose="020B0604020202020204" pitchFamily="34" charset="0"/>
                <a:cs typeface="Arial" panose="020B0604020202020204" pitchFamily="34" charset="0"/>
              </a:rPr>
              <a:t>dân</a:t>
            </a:r>
            <a:r>
              <a:rPr lang="en-US" sz="4000" dirty="0">
                <a:effectLst/>
                <a:latin typeface="+mj-lt"/>
                <a:ea typeface="Arial" panose="020B0604020202020204" pitchFamily="34" charset="0"/>
                <a:cs typeface="Arial" panose="020B0604020202020204" pitchFamily="34" charset="0"/>
              </a:rPr>
              <a:t> </a:t>
            </a:r>
            <a:r>
              <a:rPr lang="en-US" sz="4000" dirty="0" err="1">
                <a:effectLst/>
                <a:latin typeface="+mj-lt"/>
                <a:ea typeface="Arial" panose="020B0604020202020204" pitchFamily="34" charset="0"/>
                <a:cs typeface="Arial" panose="020B0604020202020204" pitchFamily="34" charset="0"/>
              </a:rPr>
              <a:t>tộc</a:t>
            </a:r>
            <a:r>
              <a:rPr lang="en-US" sz="4000" dirty="0">
                <a:effectLst/>
                <a:latin typeface="+mj-lt"/>
                <a:ea typeface="Arial" panose="020B0604020202020204" pitchFamily="34" charset="0"/>
                <a:cs typeface="Arial" panose="020B0604020202020204" pitchFamily="34" charset="0"/>
              </a:rPr>
              <a:t> </a:t>
            </a:r>
            <a:r>
              <a:rPr lang="en-US" sz="4000" dirty="0" err="1">
                <a:effectLst/>
                <a:latin typeface="+mj-lt"/>
                <a:ea typeface="Arial" panose="020B0604020202020204" pitchFamily="34" charset="0"/>
                <a:cs typeface="Arial" panose="020B0604020202020204" pitchFamily="34" charset="0"/>
              </a:rPr>
              <a:t>trên</a:t>
            </a:r>
            <a:r>
              <a:rPr lang="en-US" sz="4000" dirty="0">
                <a:effectLst/>
                <a:latin typeface="+mj-lt"/>
                <a:ea typeface="Arial" panose="020B0604020202020204" pitchFamily="34" charset="0"/>
                <a:cs typeface="Arial" panose="020B0604020202020204" pitchFamily="34" charset="0"/>
              </a:rPr>
              <a:t> </a:t>
            </a:r>
            <a:r>
              <a:rPr lang="en-US" sz="4000" dirty="0" err="1">
                <a:effectLst/>
                <a:latin typeface="+mj-lt"/>
                <a:ea typeface="Arial" panose="020B0604020202020204" pitchFamily="34" charset="0"/>
                <a:cs typeface="Arial" panose="020B0604020202020204" pitchFamily="34" charset="0"/>
              </a:rPr>
              <a:t>thế</a:t>
            </a:r>
            <a:r>
              <a:rPr lang="en-US" sz="4000" dirty="0">
                <a:effectLst/>
                <a:latin typeface="+mj-lt"/>
                <a:ea typeface="Arial" panose="020B0604020202020204" pitchFamily="34" charset="0"/>
                <a:cs typeface="Arial" panose="020B0604020202020204" pitchFamily="34" charset="0"/>
              </a:rPr>
              <a:t> </a:t>
            </a:r>
            <a:r>
              <a:rPr lang="en-US" sz="4000" dirty="0" err="1">
                <a:effectLst/>
                <a:latin typeface="+mj-lt"/>
                <a:ea typeface="Arial" panose="020B0604020202020204" pitchFamily="34" charset="0"/>
                <a:cs typeface="Arial" panose="020B0604020202020204" pitchFamily="34" charset="0"/>
              </a:rPr>
              <a:t>giới</a:t>
            </a:r>
            <a:r>
              <a:rPr lang="en-US" sz="4000" dirty="0">
                <a:effectLst/>
                <a:latin typeface="+mj-lt"/>
                <a:ea typeface="Arial" panose="020B0604020202020204" pitchFamily="34" charset="0"/>
                <a:cs typeface="Arial" panose="020B0604020202020204" pitchFamily="34" charset="0"/>
              </a:rPr>
              <a:t> </a:t>
            </a:r>
            <a:r>
              <a:rPr lang="en-US" sz="4000" dirty="0" err="1">
                <a:effectLst/>
                <a:latin typeface="+mj-lt"/>
                <a:ea typeface="Arial" panose="020B0604020202020204" pitchFamily="34" charset="0"/>
                <a:cs typeface="Arial" panose="020B0604020202020204" pitchFamily="34" charset="0"/>
              </a:rPr>
              <a:t>và</a:t>
            </a:r>
            <a:r>
              <a:rPr lang="en-US" sz="4000" dirty="0">
                <a:effectLst/>
                <a:latin typeface="+mj-lt"/>
                <a:ea typeface="Arial" panose="020B0604020202020204" pitchFamily="34" charset="0"/>
                <a:cs typeface="Arial" panose="020B0604020202020204" pitchFamily="34" charset="0"/>
              </a:rPr>
              <a:t> chia </a:t>
            </a:r>
            <a:r>
              <a:rPr lang="en-US" sz="4000" dirty="0" err="1">
                <a:effectLst/>
                <a:latin typeface="+mj-lt"/>
                <a:ea typeface="Arial" panose="020B0604020202020204" pitchFamily="34" charset="0"/>
                <a:cs typeface="Arial" panose="020B0604020202020204" pitchFamily="34" charset="0"/>
              </a:rPr>
              <a:t>sẻ</a:t>
            </a:r>
            <a:r>
              <a:rPr lang="en-US" sz="4000" dirty="0">
                <a:effectLst/>
                <a:latin typeface="+mj-lt"/>
                <a:ea typeface="Arial" panose="020B0604020202020204" pitchFamily="34" charset="0"/>
                <a:cs typeface="Arial" panose="020B0604020202020204" pitchFamily="34" charset="0"/>
              </a:rPr>
              <a:t>  </a:t>
            </a:r>
            <a:r>
              <a:rPr lang="en-US" sz="4000" dirty="0" err="1">
                <a:effectLst/>
                <a:latin typeface="+mj-lt"/>
                <a:ea typeface="Arial" panose="020B0604020202020204" pitchFamily="34" charset="0"/>
                <a:cs typeface="Arial" panose="020B0604020202020204" pitchFamily="34" charset="0"/>
              </a:rPr>
              <a:t>với</a:t>
            </a:r>
            <a:r>
              <a:rPr lang="en-US" sz="4000" dirty="0">
                <a:effectLst/>
                <a:latin typeface="+mj-lt"/>
                <a:ea typeface="Arial" panose="020B0604020202020204" pitchFamily="34" charset="0"/>
                <a:cs typeface="Arial" panose="020B0604020202020204" pitchFamily="34" charset="0"/>
              </a:rPr>
              <a:t> </a:t>
            </a:r>
            <a:r>
              <a:rPr lang="en-US" sz="4000" dirty="0" err="1">
                <a:effectLst/>
                <a:latin typeface="+mj-lt"/>
                <a:ea typeface="Arial" panose="020B0604020202020204" pitchFamily="34" charset="0"/>
                <a:cs typeface="Arial" panose="020B0604020202020204" pitchFamily="34" charset="0"/>
              </a:rPr>
              <a:t>bạn</a:t>
            </a:r>
            <a:r>
              <a:rPr lang="en-US" sz="4000" dirty="0">
                <a:effectLst/>
                <a:latin typeface="+mj-lt"/>
                <a:ea typeface="Arial" panose="020B0604020202020204" pitchFamily="34" charset="0"/>
                <a:cs typeface="Arial" panose="020B0604020202020204" pitchFamily="34" charset="0"/>
              </a:rPr>
              <a:t>. </a:t>
            </a:r>
          </a:p>
        </p:txBody>
      </p:sp>
      <p:sp>
        <p:nvSpPr>
          <p:cNvPr id="122" name="TextBox 105">
            <a:extLst>
              <a:ext uri="{FF2B5EF4-FFF2-40B4-BE49-F238E27FC236}">
                <a16:creationId xmlns:a16="http://schemas.microsoft.com/office/drawing/2014/main" xmlns="" id="{D5EA1D0C-27F3-5394-5D08-2C72AB05F1A3}"/>
              </a:ext>
            </a:extLst>
          </p:cNvPr>
          <p:cNvSpPr txBox="1"/>
          <p:nvPr/>
        </p:nvSpPr>
        <p:spPr>
          <a:xfrm>
            <a:off x="2781625" y="86066"/>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a:ln w="0"/>
                <a:solidFill>
                  <a:srgbClr val="66847F"/>
                </a:solidFill>
                <a:effectLst>
                  <a:outerShdw blurRad="38100" dist="25400" dir="5400000" algn="ctr" rotWithShape="0">
                    <a:srgbClr val="6E747A">
                      <a:alpha val="43000"/>
                    </a:srgbClr>
                  </a:outerShdw>
                </a:effectLst>
                <a:latin typeface="SVN-Caprica Script" pitchFamily="2" charset="0"/>
              </a:rPr>
              <a:t>VẬN DỤNG </a:t>
            </a:r>
          </a:p>
        </p:txBody>
      </p:sp>
      <p:grpSp>
        <p:nvGrpSpPr>
          <p:cNvPr id="123" name="Google Shape;27517;p63">
            <a:extLst>
              <a:ext uri="{FF2B5EF4-FFF2-40B4-BE49-F238E27FC236}">
                <a16:creationId xmlns:a16="http://schemas.microsoft.com/office/drawing/2014/main" xmlns="" id="{E2D4DD06-A285-56CC-9E68-139B989B01CA}"/>
              </a:ext>
            </a:extLst>
          </p:cNvPr>
          <p:cNvGrpSpPr/>
          <p:nvPr/>
        </p:nvGrpSpPr>
        <p:grpSpPr>
          <a:xfrm rot="1696864" flipH="1">
            <a:off x="-16740" y="278055"/>
            <a:ext cx="1775830" cy="2269772"/>
            <a:chOff x="6328097" y="1662528"/>
            <a:chExt cx="1783993" cy="3257056"/>
          </a:xfrm>
        </p:grpSpPr>
        <p:sp>
          <p:nvSpPr>
            <p:cNvPr id="124" name="Google Shape;27518;p63">
              <a:extLst>
                <a:ext uri="{FF2B5EF4-FFF2-40B4-BE49-F238E27FC236}">
                  <a16:creationId xmlns:a16="http://schemas.microsoft.com/office/drawing/2014/main" xmlns="" id="{7064EFC6-5C71-D51F-750E-7E70A325FB86}"/>
                </a:ext>
              </a:extLst>
            </p:cNvPr>
            <p:cNvSpPr/>
            <p:nvPr/>
          </p:nvSpPr>
          <p:spPr>
            <a:xfrm>
              <a:off x="6506037" y="2473676"/>
              <a:ext cx="1240971" cy="478641"/>
            </a:xfrm>
            <a:custGeom>
              <a:avLst/>
              <a:gdLst/>
              <a:ahLst/>
              <a:cxnLst/>
              <a:rect l="l" t="t" r="r" b="b"/>
              <a:pathLst>
                <a:path w="55843" h="21541" fill="none" extrusionOk="0">
                  <a:moveTo>
                    <a:pt x="0" y="3952"/>
                  </a:moveTo>
                  <a:lnTo>
                    <a:pt x="18638" y="1"/>
                  </a:lnTo>
                  <a:lnTo>
                    <a:pt x="42975" y="7554"/>
                  </a:lnTo>
                  <a:lnTo>
                    <a:pt x="55842" y="2154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7519;p63">
              <a:extLst>
                <a:ext uri="{FF2B5EF4-FFF2-40B4-BE49-F238E27FC236}">
                  <a16:creationId xmlns:a16="http://schemas.microsoft.com/office/drawing/2014/main" xmlns="" id="{35315A93-334C-F7D3-D865-7654A691E918}"/>
                </a:ext>
              </a:extLst>
            </p:cNvPr>
            <p:cNvSpPr/>
            <p:nvPr/>
          </p:nvSpPr>
          <p:spPr>
            <a:xfrm>
              <a:off x="6830031" y="2263117"/>
              <a:ext cx="807388" cy="282838"/>
            </a:xfrm>
            <a:custGeom>
              <a:avLst/>
              <a:gdLst/>
              <a:ahLst/>
              <a:cxnLst/>
              <a:rect l="l" t="t" r="r" b="b"/>
              <a:pathLst>
                <a:path w="36332" h="12729" fill="none" extrusionOk="0">
                  <a:moveTo>
                    <a:pt x="36331" y="12729"/>
                  </a:moveTo>
                  <a:lnTo>
                    <a:pt x="22344" y="1469"/>
                  </a:lnTo>
                  <a:lnTo>
                    <a:pt x="0"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7520;p63">
              <a:extLst>
                <a:ext uri="{FF2B5EF4-FFF2-40B4-BE49-F238E27FC236}">
                  <a16:creationId xmlns:a16="http://schemas.microsoft.com/office/drawing/2014/main" xmlns="" id="{1194673F-3C72-A9F7-4B14-4AAC4B2B1D7E}"/>
                </a:ext>
              </a:extLst>
            </p:cNvPr>
            <p:cNvSpPr/>
            <p:nvPr/>
          </p:nvSpPr>
          <p:spPr>
            <a:xfrm>
              <a:off x="6580631" y="2344710"/>
              <a:ext cx="339582" cy="128987"/>
            </a:xfrm>
            <a:custGeom>
              <a:avLst/>
              <a:gdLst/>
              <a:ahLst/>
              <a:cxnLst/>
              <a:rect l="l" t="t" r="r" b="b"/>
              <a:pathLst>
                <a:path w="15281" h="5805" fill="none" extrusionOk="0">
                  <a:moveTo>
                    <a:pt x="0" y="0"/>
                  </a:moveTo>
                  <a:lnTo>
                    <a:pt x="15281" y="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7521;p63">
              <a:extLst>
                <a:ext uri="{FF2B5EF4-FFF2-40B4-BE49-F238E27FC236}">
                  <a16:creationId xmlns:a16="http://schemas.microsoft.com/office/drawing/2014/main" xmlns="" id="{06409089-A2A4-C13B-5CF3-326FE24FFA06}"/>
                </a:ext>
              </a:extLst>
            </p:cNvPr>
            <p:cNvSpPr/>
            <p:nvPr/>
          </p:nvSpPr>
          <p:spPr>
            <a:xfrm>
              <a:off x="6892959" y="2114731"/>
              <a:ext cx="282092" cy="170938"/>
            </a:xfrm>
            <a:custGeom>
              <a:avLst/>
              <a:gdLst/>
              <a:ahLst/>
              <a:cxnLst/>
              <a:rect l="l" t="t" r="r" b="b"/>
              <a:pathLst>
                <a:path w="12694" h="7693" fill="none" extrusionOk="0">
                  <a:moveTo>
                    <a:pt x="1" y="0"/>
                  </a:moveTo>
                  <a:lnTo>
                    <a:pt x="12694" y="7693"/>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7522;p63">
              <a:extLst>
                <a:ext uri="{FF2B5EF4-FFF2-40B4-BE49-F238E27FC236}">
                  <a16:creationId xmlns:a16="http://schemas.microsoft.com/office/drawing/2014/main" xmlns="" id="{E12D2485-6226-E8DA-34E0-F91D00E23856}"/>
                </a:ext>
              </a:extLst>
            </p:cNvPr>
            <p:cNvSpPr/>
            <p:nvPr/>
          </p:nvSpPr>
          <p:spPr>
            <a:xfrm>
              <a:off x="6934156" y="1944569"/>
              <a:ext cx="391649" cy="351209"/>
            </a:xfrm>
            <a:custGeom>
              <a:avLst/>
              <a:gdLst/>
              <a:ahLst/>
              <a:cxnLst/>
              <a:rect l="l" t="t" r="r" b="b"/>
              <a:pathLst>
                <a:path w="17624" h="15806" fill="none" extrusionOk="0">
                  <a:moveTo>
                    <a:pt x="0" y="0"/>
                  </a:moveTo>
                  <a:lnTo>
                    <a:pt x="17623" y="1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7523;p63">
              <a:extLst>
                <a:ext uri="{FF2B5EF4-FFF2-40B4-BE49-F238E27FC236}">
                  <a16:creationId xmlns:a16="http://schemas.microsoft.com/office/drawing/2014/main" xmlns="" id="{55CD4B67-6528-C9D3-DAAF-8977E8A42E1F}"/>
                </a:ext>
              </a:extLst>
            </p:cNvPr>
            <p:cNvSpPr/>
            <p:nvPr/>
          </p:nvSpPr>
          <p:spPr>
            <a:xfrm>
              <a:off x="7258927" y="1880863"/>
              <a:ext cx="243225" cy="231555"/>
            </a:xfrm>
            <a:custGeom>
              <a:avLst/>
              <a:gdLst/>
              <a:ahLst/>
              <a:cxnLst/>
              <a:rect l="l" t="t" r="r" b="b"/>
              <a:pathLst>
                <a:path w="10945" h="10421" fill="none" extrusionOk="0">
                  <a:moveTo>
                    <a:pt x="0" y="4965"/>
                  </a:moveTo>
                  <a:lnTo>
                    <a:pt x="10945" y="10420"/>
                  </a:lnTo>
                  <a:lnTo>
                    <a:pt x="2448"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7524;p63">
              <a:extLst>
                <a:ext uri="{FF2B5EF4-FFF2-40B4-BE49-F238E27FC236}">
                  <a16:creationId xmlns:a16="http://schemas.microsoft.com/office/drawing/2014/main" xmlns="" id="{0D0D6DC3-17D0-2DFD-1E46-B9F4EBAF6091}"/>
                </a:ext>
              </a:extLst>
            </p:cNvPr>
            <p:cNvSpPr/>
            <p:nvPr/>
          </p:nvSpPr>
          <p:spPr>
            <a:xfrm>
              <a:off x="7702578" y="1895617"/>
              <a:ext cx="44312" cy="639469"/>
            </a:xfrm>
            <a:custGeom>
              <a:avLst/>
              <a:gdLst/>
              <a:ahLst/>
              <a:cxnLst/>
              <a:rect l="l" t="t" r="r" b="b"/>
              <a:pathLst>
                <a:path w="1994" h="28779" fill="none" extrusionOk="0">
                  <a:moveTo>
                    <a:pt x="0" y="28778"/>
                  </a:moveTo>
                  <a:lnTo>
                    <a:pt x="1993" y="13323"/>
                  </a:lnTo>
                  <a:lnTo>
                    <a:pt x="1993"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7525;p63">
              <a:extLst>
                <a:ext uri="{FF2B5EF4-FFF2-40B4-BE49-F238E27FC236}">
                  <a16:creationId xmlns:a16="http://schemas.microsoft.com/office/drawing/2014/main" xmlns="" id="{E63985AA-7548-3D19-06ED-E962C3A6900E}"/>
                </a:ext>
              </a:extLst>
            </p:cNvPr>
            <p:cNvSpPr/>
            <p:nvPr/>
          </p:nvSpPr>
          <p:spPr>
            <a:xfrm>
              <a:off x="6710375" y="2473676"/>
              <a:ext cx="209825" cy="209801"/>
            </a:xfrm>
            <a:custGeom>
              <a:avLst/>
              <a:gdLst/>
              <a:ahLst/>
              <a:cxnLst/>
              <a:rect l="l" t="t" r="r" b="b"/>
              <a:pathLst>
                <a:path w="9442" h="9442" extrusionOk="0">
                  <a:moveTo>
                    <a:pt x="9442" y="1"/>
                  </a:moveTo>
                  <a:lnTo>
                    <a:pt x="1" y="9442"/>
                  </a:lnTo>
                  <a:cubicBezTo>
                    <a:pt x="7064" y="8183"/>
                    <a:pt x="9441" y="1"/>
                    <a:pt x="9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7526;p63">
              <a:extLst>
                <a:ext uri="{FF2B5EF4-FFF2-40B4-BE49-F238E27FC236}">
                  <a16:creationId xmlns:a16="http://schemas.microsoft.com/office/drawing/2014/main" xmlns="" id="{2D5B1C4D-9735-F5D1-7869-39B99348F1D4}"/>
                </a:ext>
              </a:extLst>
            </p:cNvPr>
            <p:cNvSpPr/>
            <p:nvPr/>
          </p:nvSpPr>
          <p:spPr>
            <a:xfrm>
              <a:off x="6483506" y="2561490"/>
              <a:ext cx="85490" cy="215223"/>
            </a:xfrm>
            <a:custGeom>
              <a:avLst/>
              <a:gdLst/>
              <a:ahLst/>
              <a:cxnLst/>
              <a:rect l="l" t="t" r="r" b="b"/>
              <a:pathLst>
                <a:path w="3847" h="9686" extrusionOk="0">
                  <a:moveTo>
                    <a:pt x="1014" y="0"/>
                  </a:moveTo>
                  <a:cubicBezTo>
                    <a:pt x="0" y="2658"/>
                    <a:pt x="0" y="5874"/>
                    <a:pt x="1014" y="9686"/>
                  </a:cubicBezTo>
                  <a:cubicBezTo>
                    <a:pt x="3847" y="4860"/>
                    <a:pt x="1014" y="0"/>
                    <a:pt x="1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7527;p63">
              <a:extLst>
                <a:ext uri="{FF2B5EF4-FFF2-40B4-BE49-F238E27FC236}">
                  <a16:creationId xmlns:a16="http://schemas.microsoft.com/office/drawing/2014/main" xmlns="" id="{C585C74E-75CE-4F88-788B-13085BB5248C}"/>
                </a:ext>
              </a:extLst>
            </p:cNvPr>
            <p:cNvSpPr/>
            <p:nvPr/>
          </p:nvSpPr>
          <p:spPr>
            <a:xfrm>
              <a:off x="6380937" y="2244475"/>
              <a:ext cx="199736" cy="100346"/>
            </a:xfrm>
            <a:custGeom>
              <a:avLst/>
              <a:gdLst/>
              <a:ahLst/>
              <a:cxnLst/>
              <a:rect l="l" t="t" r="r" b="b"/>
              <a:pathLst>
                <a:path w="8988" h="4516" extrusionOk="0">
                  <a:moveTo>
                    <a:pt x="1" y="1"/>
                  </a:moveTo>
                  <a:cubicBezTo>
                    <a:pt x="4857" y="4269"/>
                    <a:pt x="8154" y="4515"/>
                    <a:pt x="8850" y="4515"/>
                  </a:cubicBezTo>
                  <a:cubicBezTo>
                    <a:pt x="8941" y="4515"/>
                    <a:pt x="8987" y="4511"/>
                    <a:pt x="8987" y="4511"/>
                  </a:cubicBezTo>
                  <a:cubicBezTo>
                    <a:pt x="7483" y="1714"/>
                    <a:pt x="4441" y="2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7528;p63">
              <a:extLst>
                <a:ext uri="{FF2B5EF4-FFF2-40B4-BE49-F238E27FC236}">
                  <a16:creationId xmlns:a16="http://schemas.microsoft.com/office/drawing/2014/main" xmlns="" id="{DE1D4FBB-A397-EF93-9520-4149D5C97F03}"/>
                </a:ext>
              </a:extLst>
            </p:cNvPr>
            <p:cNvSpPr/>
            <p:nvPr/>
          </p:nvSpPr>
          <p:spPr>
            <a:xfrm>
              <a:off x="6656758" y="2263117"/>
              <a:ext cx="173313" cy="65749"/>
            </a:xfrm>
            <a:custGeom>
              <a:avLst/>
              <a:gdLst/>
              <a:ahLst/>
              <a:cxnLst/>
              <a:rect l="l" t="t" r="r" b="b"/>
              <a:pathLst>
                <a:path w="7799" h="2959" extrusionOk="0">
                  <a:moveTo>
                    <a:pt x="7798" y="1"/>
                  </a:moveTo>
                  <a:lnTo>
                    <a:pt x="1" y="2868"/>
                  </a:lnTo>
                  <a:cubicBezTo>
                    <a:pt x="516" y="2930"/>
                    <a:pt x="1001" y="2959"/>
                    <a:pt x="1458" y="2959"/>
                  </a:cubicBezTo>
                  <a:cubicBezTo>
                    <a:pt x="6116" y="2959"/>
                    <a:pt x="7798" y="1"/>
                    <a:pt x="77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7529;p63">
              <a:extLst>
                <a:ext uri="{FF2B5EF4-FFF2-40B4-BE49-F238E27FC236}">
                  <a16:creationId xmlns:a16="http://schemas.microsoft.com/office/drawing/2014/main" xmlns="" id="{09285903-7E44-124D-CEB1-6D859BD91BFE}"/>
                </a:ext>
              </a:extLst>
            </p:cNvPr>
            <p:cNvSpPr/>
            <p:nvPr/>
          </p:nvSpPr>
          <p:spPr>
            <a:xfrm>
              <a:off x="7238729" y="2295759"/>
              <a:ext cx="87823" cy="153851"/>
            </a:xfrm>
            <a:custGeom>
              <a:avLst/>
              <a:gdLst/>
              <a:ahLst/>
              <a:cxnLst/>
              <a:rect l="l" t="t" r="r" b="b"/>
              <a:pathLst>
                <a:path w="3952" h="6924" extrusionOk="0">
                  <a:moveTo>
                    <a:pt x="3777" y="0"/>
                  </a:moveTo>
                  <a:cubicBezTo>
                    <a:pt x="1329" y="1784"/>
                    <a:pt x="0" y="4057"/>
                    <a:pt x="175" y="6924"/>
                  </a:cubicBezTo>
                  <a:cubicBezTo>
                    <a:pt x="3042" y="6085"/>
                    <a:pt x="3951" y="1539"/>
                    <a:pt x="3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7530;p63">
              <a:extLst>
                <a:ext uri="{FF2B5EF4-FFF2-40B4-BE49-F238E27FC236}">
                  <a16:creationId xmlns:a16="http://schemas.microsoft.com/office/drawing/2014/main" xmlns="" id="{E811AAEB-16BE-43B4-FF38-83920AD46E3D}"/>
                </a:ext>
              </a:extLst>
            </p:cNvPr>
            <p:cNvSpPr/>
            <p:nvPr/>
          </p:nvSpPr>
          <p:spPr>
            <a:xfrm>
              <a:off x="6656758" y="2103843"/>
              <a:ext cx="236247" cy="43107"/>
            </a:xfrm>
            <a:custGeom>
              <a:avLst/>
              <a:gdLst/>
              <a:ahLst/>
              <a:cxnLst/>
              <a:rect l="l" t="t" r="r" b="b"/>
              <a:pathLst>
                <a:path w="10631" h="1940" extrusionOk="0">
                  <a:moveTo>
                    <a:pt x="1" y="1"/>
                  </a:moveTo>
                  <a:lnTo>
                    <a:pt x="1" y="1"/>
                  </a:lnTo>
                  <a:cubicBezTo>
                    <a:pt x="2561" y="1471"/>
                    <a:pt x="4662" y="1940"/>
                    <a:pt x="6300" y="1940"/>
                  </a:cubicBezTo>
                  <a:cubicBezTo>
                    <a:pt x="9181" y="1940"/>
                    <a:pt x="10631" y="490"/>
                    <a:pt x="10631" y="490"/>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7531;p63">
              <a:extLst>
                <a:ext uri="{FF2B5EF4-FFF2-40B4-BE49-F238E27FC236}">
                  <a16:creationId xmlns:a16="http://schemas.microsoft.com/office/drawing/2014/main" xmlns="" id="{C706628F-9AB0-D449-F665-883DB09399BD}"/>
                </a:ext>
              </a:extLst>
            </p:cNvPr>
            <p:cNvSpPr/>
            <p:nvPr/>
          </p:nvSpPr>
          <p:spPr>
            <a:xfrm>
              <a:off x="6760104" y="1713034"/>
              <a:ext cx="178736" cy="236221"/>
            </a:xfrm>
            <a:custGeom>
              <a:avLst/>
              <a:gdLst/>
              <a:ahLst/>
              <a:cxnLst/>
              <a:rect l="l" t="t" r="r" b="b"/>
              <a:pathLst>
                <a:path w="8043" h="10631" extrusionOk="0">
                  <a:moveTo>
                    <a:pt x="0" y="0"/>
                  </a:moveTo>
                  <a:lnTo>
                    <a:pt x="0" y="0"/>
                  </a:lnTo>
                  <a:cubicBezTo>
                    <a:pt x="665" y="4896"/>
                    <a:pt x="5980" y="10106"/>
                    <a:pt x="8043" y="10630"/>
                  </a:cubicBezTo>
                  <a:cubicBezTo>
                    <a:pt x="7274" y="6049"/>
                    <a:pt x="4791" y="237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7532;p63">
              <a:extLst>
                <a:ext uri="{FF2B5EF4-FFF2-40B4-BE49-F238E27FC236}">
                  <a16:creationId xmlns:a16="http://schemas.microsoft.com/office/drawing/2014/main" xmlns="" id="{25090CD9-DEBE-054A-9DEC-8C78E210E9A1}"/>
                </a:ext>
              </a:extLst>
            </p:cNvPr>
            <p:cNvSpPr/>
            <p:nvPr/>
          </p:nvSpPr>
          <p:spPr>
            <a:xfrm>
              <a:off x="7108185" y="1949235"/>
              <a:ext cx="78512" cy="211357"/>
            </a:xfrm>
            <a:custGeom>
              <a:avLst/>
              <a:gdLst/>
              <a:ahLst/>
              <a:cxnLst/>
              <a:rect l="l" t="t" r="r" b="b"/>
              <a:pathLst>
                <a:path w="3533" h="9512" extrusionOk="0">
                  <a:moveTo>
                    <a:pt x="1399" y="0"/>
                  </a:moveTo>
                  <a:lnTo>
                    <a:pt x="1399" y="0"/>
                  </a:lnTo>
                  <a:cubicBezTo>
                    <a:pt x="1" y="3742"/>
                    <a:pt x="3008" y="9511"/>
                    <a:pt x="3008" y="9511"/>
                  </a:cubicBezTo>
                  <a:cubicBezTo>
                    <a:pt x="3532" y="5770"/>
                    <a:pt x="3392" y="2378"/>
                    <a:pt x="1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7533;p63">
              <a:extLst>
                <a:ext uri="{FF2B5EF4-FFF2-40B4-BE49-F238E27FC236}">
                  <a16:creationId xmlns:a16="http://schemas.microsoft.com/office/drawing/2014/main" xmlns="" id="{C757A601-22FE-79E3-90DC-C6CB67A54214}"/>
                </a:ext>
              </a:extLst>
            </p:cNvPr>
            <p:cNvSpPr/>
            <p:nvPr/>
          </p:nvSpPr>
          <p:spPr>
            <a:xfrm>
              <a:off x="7169580" y="1763541"/>
              <a:ext cx="128224" cy="227666"/>
            </a:xfrm>
            <a:custGeom>
              <a:avLst/>
              <a:gdLst/>
              <a:ahLst/>
              <a:cxnLst/>
              <a:rect l="l" t="t" r="r" b="b"/>
              <a:pathLst>
                <a:path w="5770" h="10246" extrusionOk="0">
                  <a:moveTo>
                    <a:pt x="0" y="0"/>
                  </a:moveTo>
                  <a:lnTo>
                    <a:pt x="4021" y="10245"/>
                  </a:lnTo>
                  <a:cubicBezTo>
                    <a:pt x="4021" y="10245"/>
                    <a:pt x="5770" y="388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7534;p63">
              <a:extLst>
                <a:ext uri="{FF2B5EF4-FFF2-40B4-BE49-F238E27FC236}">
                  <a16:creationId xmlns:a16="http://schemas.microsoft.com/office/drawing/2014/main" xmlns="" id="{9815CC5A-979C-C0A7-1F3B-62BA55304F6C}"/>
                </a:ext>
              </a:extLst>
            </p:cNvPr>
            <p:cNvSpPr/>
            <p:nvPr/>
          </p:nvSpPr>
          <p:spPr>
            <a:xfrm>
              <a:off x="7434512" y="1858310"/>
              <a:ext cx="88601" cy="254108"/>
            </a:xfrm>
            <a:custGeom>
              <a:avLst/>
              <a:gdLst/>
              <a:ahLst/>
              <a:cxnLst/>
              <a:rect l="l" t="t" r="r" b="b"/>
              <a:pathLst>
                <a:path w="3987" h="11436" extrusionOk="0">
                  <a:moveTo>
                    <a:pt x="2099" y="1"/>
                  </a:moveTo>
                  <a:cubicBezTo>
                    <a:pt x="1" y="5701"/>
                    <a:pt x="3043" y="11435"/>
                    <a:pt x="3043" y="11435"/>
                  </a:cubicBezTo>
                  <a:cubicBezTo>
                    <a:pt x="3567" y="7449"/>
                    <a:pt x="3987" y="3533"/>
                    <a:pt x="2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7535;p63">
              <a:extLst>
                <a:ext uri="{FF2B5EF4-FFF2-40B4-BE49-F238E27FC236}">
                  <a16:creationId xmlns:a16="http://schemas.microsoft.com/office/drawing/2014/main" xmlns="" id="{CE89FBD1-9DB6-14E2-4780-DA66831363CD}"/>
                </a:ext>
              </a:extLst>
            </p:cNvPr>
            <p:cNvSpPr/>
            <p:nvPr/>
          </p:nvSpPr>
          <p:spPr>
            <a:xfrm>
              <a:off x="7622540" y="1984965"/>
              <a:ext cx="124357" cy="206690"/>
            </a:xfrm>
            <a:custGeom>
              <a:avLst/>
              <a:gdLst/>
              <a:ahLst/>
              <a:cxnLst/>
              <a:rect l="l" t="t" r="r" b="b"/>
              <a:pathLst>
                <a:path w="5596" h="9302" extrusionOk="0">
                  <a:moveTo>
                    <a:pt x="1" y="1"/>
                  </a:moveTo>
                  <a:lnTo>
                    <a:pt x="1" y="1"/>
                  </a:lnTo>
                  <a:cubicBezTo>
                    <a:pt x="805" y="3637"/>
                    <a:pt x="2763" y="6889"/>
                    <a:pt x="5595" y="9302"/>
                  </a:cubicBezTo>
                  <a:cubicBezTo>
                    <a:pt x="5071" y="5700"/>
                    <a:pt x="3497" y="248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7536;p63">
              <a:extLst>
                <a:ext uri="{FF2B5EF4-FFF2-40B4-BE49-F238E27FC236}">
                  <a16:creationId xmlns:a16="http://schemas.microsoft.com/office/drawing/2014/main" xmlns="" id="{3E14FE17-5870-3E00-F9AE-5884613FCD13}"/>
                </a:ext>
              </a:extLst>
            </p:cNvPr>
            <p:cNvSpPr/>
            <p:nvPr/>
          </p:nvSpPr>
          <p:spPr>
            <a:xfrm>
              <a:off x="7746863" y="1688170"/>
              <a:ext cx="103357" cy="212912"/>
            </a:xfrm>
            <a:custGeom>
              <a:avLst/>
              <a:gdLst/>
              <a:ahLst/>
              <a:cxnLst/>
              <a:rect l="l" t="t" r="r" b="b"/>
              <a:pathLst>
                <a:path w="4651" h="9582" extrusionOk="0">
                  <a:moveTo>
                    <a:pt x="2798" y="0"/>
                  </a:moveTo>
                  <a:lnTo>
                    <a:pt x="0" y="9581"/>
                  </a:lnTo>
                  <a:cubicBezTo>
                    <a:pt x="4651" y="7169"/>
                    <a:pt x="2798" y="1"/>
                    <a:pt x="2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7537;p63">
              <a:extLst>
                <a:ext uri="{FF2B5EF4-FFF2-40B4-BE49-F238E27FC236}">
                  <a16:creationId xmlns:a16="http://schemas.microsoft.com/office/drawing/2014/main" xmlns="" id="{9DE83FE5-BBEA-45C3-BB66-DD6E38D462E3}"/>
                </a:ext>
              </a:extLst>
            </p:cNvPr>
            <p:cNvSpPr/>
            <p:nvPr/>
          </p:nvSpPr>
          <p:spPr>
            <a:xfrm>
              <a:off x="6328097" y="2562268"/>
              <a:ext cx="177980" cy="139875"/>
            </a:xfrm>
            <a:custGeom>
              <a:avLst/>
              <a:gdLst/>
              <a:ahLst/>
              <a:cxnLst/>
              <a:rect l="l" t="t" r="r" b="b"/>
              <a:pathLst>
                <a:path w="8009" h="6295" extrusionOk="0">
                  <a:moveTo>
                    <a:pt x="8008" y="0"/>
                  </a:moveTo>
                  <a:lnTo>
                    <a:pt x="1" y="6294"/>
                  </a:lnTo>
                  <a:cubicBezTo>
                    <a:pt x="30" y="6294"/>
                    <a:pt x="59" y="6295"/>
                    <a:pt x="88" y="6295"/>
                  </a:cubicBezTo>
                  <a:cubicBezTo>
                    <a:pt x="5380" y="6295"/>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7538;p63">
              <a:extLst>
                <a:ext uri="{FF2B5EF4-FFF2-40B4-BE49-F238E27FC236}">
                  <a16:creationId xmlns:a16="http://schemas.microsoft.com/office/drawing/2014/main" xmlns="" id="{092D2CE4-4AB3-DDEE-F2D1-55AF3D19A06E}"/>
                </a:ext>
              </a:extLst>
            </p:cNvPr>
            <p:cNvSpPr/>
            <p:nvPr/>
          </p:nvSpPr>
          <p:spPr>
            <a:xfrm>
              <a:off x="6402691" y="2344710"/>
              <a:ext cx="177980" cy="106456"/>
            </a:xfrm>
            <a:custGeom>
              <a:avLst/>
              <a:gdLst/>
              <a:ahLst/>
              <a:cxnLst/>
              <a:rect l="l" t="t" r="r" b="b"/>
              <a:pathLst>
                <a:path w="8009" h="4791" extrusionOk="0">
                  <a:moveTo>
                    <a:pt x="8008" y="0"/>
                  </a:moveTo>
                  <a:lnTo>
                    <a:pt x="8008" y="0"/>
                  </a:lnTo>
                  <a:cubicBezTo>
                    <a:pt x="4511" y="280"/>
                    <a:pt x="1994" y="2133"/>
                    <a:pt x="1" y="4791"/>
                  </a:cubicBezTo>
                  <a:cubicBezTo>
                    <a:pt x="5595" y="3707"/>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7539;p63">
              <a:extLst>
                <a:ext uri="{FF2B5EF4-FFF2-40B4-BE49-F238E27FC236}">
                  <a16:creationId xmlns:a16="http://schemas.microsoft.com/office/drawing/2014/main" xmlns="" id="{CCE37B74-A276-CE3B-5344-0FEADE8A6F9D}"/>
                </a:ext>
              </a:extLst>
            </p:cNvPr>
            <p:cNvSpPr/>
            <p:nvPr/>
          </p:nvSpPr>
          <p:spPr>
            <a:xfrm>
              <a:off x="6534013" y="2158794"/>
              <a:ext cx="296070" cy="104345"/>
            </a:xfrm>
            <a:custGeom>
              <a:avLst/>
              <a:gdLst/>
              <a:ahLst/>
              <a:cxnLst/>
              <a:rect l="l" t="t" r="r" b="b"/>
              <a:pathLst>
                <a:path w="13323" h="4696" extrusionOk="0">
                  <a:moveTo>
                    <a:pt x="1230" y="0"/>
                  </a:moveTo>
                  <a:cubicBezTo>
                    <a:pt x="823" y="0"/>
                    <a:pt x="413" y="15"/>
                    <a:pt x="0" y="45"/>
                  </a:cubicBezTo>
                  <a:cubicBezTo>
                    <a:pt x="5490" y="4066"/>
                    <a:pt x="13322" y="4696"/>
                    <a:pt x="13322" y="4696"/>
                  </a:cubicBezTo>
                  <a:cubicBezTo>
                    <a:pt x="9582" y="1690"/>
                    <a:pt x="5578" y="0"/>
                    <a:pt x="123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7540;p63">
              <a:extLst>
                <a:ext uri="{FF2B5EF4-FFF2-40B4-BE49-F238E27FC236}">
                  <a16:creationId xmlns:a16="http://schemas.microsoft.com/office/drawing/2014/main" xmlns="" id="{DD14367E-3CFE-B372-B829-269B3A5C5798}"/>
                </a:ext>
              </a:extLst>
            </p:cNvPr>
            <p:cNvSpPr/>
            <p:nvPr/>
          </p:nvSpPr>
          <p:spPr>
            <a:xfrm>
              <a:off x="7022726" y="2285649"/>
              <a:ext cx="146891" cy="123565"/>
            </a:xfrm>
            <a:custGeom>
              <a:avLst/>
              <a:gdLst/>
              <a:ahLst/>
              <a:cxnLst/>
              <a:rect l="l" t="t" r="r" b="b"/>
              <a:pathLst>
                <a:path w="6610" h="5561" extrusionOk="0">
                  <a:moveTo>
                    <a:pt x="6609" y="1"/>
                  </a:moveTo>
                  <a:lnTo>
                    <a:pt x="6609" y="1"/>
                  </a:lnTo>
                  <a:cubicBezTo>
                    <a:pt x="3707" y="735"/>
                    <a:pt x="1504" y="2623"/>
                    <a:pt x="0" y="5561"/>
                  </a:cubicBezTo>
                  <a:cubicBezTo>
                    <a:pt x="4756" y="5246"/>
                    <a:pt x="6609" y="1"/>
                    <a:pt x="6609"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7541;p63">
              <a:extLst>
                <a:ext uri="{FF2B5EF4-FFF2-40B4-BE49-F238E27FC236}">
                  <a16:creationId xmlns:a16="http://schemas.microsoft.com/office/drawing/2014/main" xmlns="" id="{4B5682B5-5163-6FD4-75D0-BD1A6445805A}"/>
                </a:ext>
              </a:extLst>
            </p:cNvPr>
            <p:cNvSpPr/>
            <p:nvPr/>
          </p:nvSpPr>
          <p:spPr>
            <a:xfrm>
              <a:off x="7286125" y="2641505"/>
              <a:ext cx="174847" cy="107256"/>
            </a:xfrm>
            <a:custGeom>
              <a:avLst/>
              <a:gdLst/>
              <a:ahLst/>
              <a:cxnLst/>
              <a:rect l="l" t="t" r="r" b="b"/>
              <a:pathLst>
                <a:path w="7868" h="4827" extrusionOk="0">
                  <a:moveTo>
                    <a:pt x="7868" y="1"/>
                  </a:moveTo>
                  <a:lnTo>
                    <a:pt x="7868" y="1"/>
                  </a:lnTo>
                  <a:cubicBezTo>
                    <a:pt x="4301" y="420"/>
                    <a:pt x="1678" y="2029"/>
                    <a:pt x="0" y="4826"/>
                  </a:cubicBezTo>
                  <a:lnTo>
                    <a:pt x="0" y="4826"/>
                  </a:lnTo>
                  <a:cubicBezTo>
                    <a:pt x="4860" y="4197"/>
                    <a:pt x="7868" y="1"/>
                    <a:pt x="7868"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7542;p63">
              <a:extLst>
                <a:ext uri="{FF2B5EF4-FFF2-40B4-BE49-F238E27FC236}">
                  <a16:creationId xmlns:a16="http://schemas.microsoft.com/office/drawing/2014/main" xmlns="" id="{48038E59-DCCD-0CFE-1C84-1C1DC5275C38}"/>
                </a:ext>
              </a:extLst>
            </p:cNvPr>
            <p:cNvSpPr/>
            <p:nvPr/>
          </p:nvSpPr>
          <p:spPr>
            <a:xfrm>
              <a:off x="6733684" y="1991187"/>
              <a:ext cx="159313" cy="123565"/>
            </a:xfrm>
            <a:custGeom>
              <a:avLst/>
              <a:gdLst/>
              <a:ahLst/>
              <a:cxnLst/>
              <a:rect l="l" t="t" r="r" b="b"/>
              <a:pathLst>
                <a:path w="7169" h="5561" extrusionOk="0">
                  <a:moveTo>
                    <a:pt x="1" y="0"/>
                  </a:moveTo>
                  <a:lnTo>
                    <a:pt x="1" y="0"/>
                  </a:lnTo>
                  <a:cubicBezTo>
                    <a:pt x="2343" y="3952"/>
                    <a:pt x="7169" y="5560"/>
                    <a:pt x="7169" y="5560"/>
                  </a:cubicBezTo>
                  <a:cubicBezTo>
                    <a:pt x="5875" y="2378"/>
                    <a:pt x="3532" y="455"/>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7543;p63">
              <a:extLst>
                <a:ext uri="{FF2B5EF4-FFF2-40B4-BE49-F238E27FC236}">
                  <a16:creationId xmlns:a16="http://schemas.microsoft.com/office/drawing/2014/main" xmlns="" id="{51D44506-1EBE-8FCD-0DDB-D87D88CDBF0D}"/>
                </a:ext>
              </a:extLst>
            </p:cNvPr>
            <p:cNvSpPr/>
            <p:nvPr/>
          </p:nvSpPr>
          <p:spPr>
            <a:xfrm>
              <a:off x="6666090" y="1875908"/>
              <a:ext cx="272759" cy="73348"/>
            </a:xfrm>
            <a:custGeom>
              <a:avLst/>
              <a:gdLst/>
              <a:ahLst/>
              <a:cxnLst/>
              <a:rect l="l" t="t" r="r" b="b"/>
              <a:pathLst>
                <a:path w="12274" h="3301" extrusionOk="0">
                  <a:moveTo>
                    <a:pt x="4876" y="0"/>
                  </a:moveTo>
                  <a:cubicBezTo>
                    <a:pt x="2159" y="0"/>
                    <a:pt x="0" y="887"/>
                    <a:pt x="0" y="887"/>
                  </a:cubicBezTo>
                  <a:lnTo>
                    <a:pt x="12274" y="3300"/>
                  </a:lnTo>
                  <a:cubicBezTo>
                    <a:pt x="10109" y="692"/>
                    <a:pt x="7275" y="0"/>
                    <a:pt x="4876"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7544;p63">
              <a:extLst>
                <a:ext uri="{FF2B5EF4-FFF2-40B4-BE49-F238E27FC236}">
                  <a16:creationId xmlns:a16="http://schemas.microsoft.com/office/drawing/2014/main" xmlns="" id="{11E07D2D-10CE-F714-3E39-528477FA87EA}"/>
                </a:ext>
              </a:extLst>
            </p:cNvPr>
            <p:cNvSpPr/>
            <p:nvPr/>
          </p:nvSpPr>
          <p:spPr>
            <a:xfrm>
              <a:off x="7352164" y="2112398"/>
              <a:ext cx="149980" cy="79859"/>
            </a:xfrm>
            <a:custGeom>
              <a:avLst/>
              <a:gdLst/>
              <a:ahLst/>
              <a:cxnLst/>
              <a:rect l="l" t="t" r="r" b="b"/>
              <a:pathLst>
                <a:path w="6749" h="3594" extrusionOk="0">
                  <a:moveTo>
                    <a:pt x="6749" y="0"/>
                  </a:moveTo>
                  <a:lnTo>
                    <a:pt x="6749" y="0"/>
                  </a:lnTo>
                  <a:cubicBezTo>
                    <a:pt x="3812" y="210"/>
                    <a:pt x="1364" y="1154"/>
                    <a:pt x="0" y="3567"/>
                  </a:cubicBezTo>
                  <a:cubicBezTo>
                    <a:pt x="198" y="3585"/>
                    <a:pt x="392" y="3593"/>
                    <a:pt x="583" y="3593"/>
                  </a:cubicBezTo>
                  <a:cubicBezTo>
                    <a:pt x="4491" y="3593"/>
                    <a:pt x="6749" y="0"/>
                    <a:pt x="6749"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7545;p63">
              <a:extLst>
                <a:ext uri="{FF2B5EF4-FFF2-40B4-BE49-F238E27FC236}">
                  <a16:creationId xmlns:a16="http://schemas.microsoft.com/office/drawing/2014/main" xmlns="" id="{7C40A0E4-9DF5-C206-5417-2BE141BD5B48}"/>
                </a:ext>
              </a:extLst>
            </p:cNvPr>
            <p:cNvSpPr/>
            <p:nvPr/>
          </p:nvSpPr>
          <p:spPr>
            <a:xfrm>
              <a:off x="7022726" y="1871442"/>
              <a:ext cx="235470" cy="123654"/>
            </a:xfrm>
            <a:custGeom>
              <a:avLst/>
              <a:gdLst/>
              <a:ahLst/>
              <a:cxnLst/>
              <a:rect l="l" t="t" r="r" b="b"/>
              <a:pathLst>
                <a:path w="10596" h="5565" extrusionOk="0">
                  <a:moveTo>
                    <a:pt x="760" y="0"/>
                  </a:moveTo>
                  <a:cubicBezTo>
                    <a:pt x="508" y="0"/>
                    <a:pt x="255" y="13"/>
                    <a:pt x="0" y="39"/>
                  </a:cubicBezTo>
                  <a:cubicBezTo>
                    <a:pt x="4406" y="5564"/>
                    <a:pt x="8148" y="5214"/>
                    <a:pt x="10595" y="5389"/>
                  </a:cubicBezTo>
                  <a:cubicBezTo>
                    <a:pt x="7467" y="2391"/>
                    <a:pt x="4217" y="0"/>
                    <a:pt x="76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546;p63">
              <a:extLst>
                <a:ext uri="{FF2B5EF4-FFF2-40B4-BE49-F238E27FC236}">
                  <a16:creationId xmlns:a16="http://schemas.microsoft.com/office/drawing/2014/main" xmlns="" id="{95098F00-39AB-2AB8-D7A2-63E697B38DAD}"/>
                </a:ext>
              </a:extLst>
            </p:cNvPr>
            <p:cNvSpPr/>
            <p:nvPr/>
          </p:nvSpPr>
          <p:spPr>
            <a:xfrm>
              <a:off x="7204532" y="1662528"/>
              <a:ext cx="145335" cy="222222"/>
            </a:xfrm>
            <a:custGeom>
              <a:avLst/>
              <a:gdLst/>
              <a:ahLst/>
              <a:cxnLst/>
              <a:rect l="l" t="t" r="r" b="b"/>
              <a:pathLst>
                <a:path w="6540" h="10001" extrusionOk="0">
                  <a:moveTo>
                    <a:pt x="1" y="0"/>
                  </a:moveTo>
                  <a:lnTo>
                    <a:pt x="1" y="0"/>
                  </a:lnTo>
                  <a:cubicBezTo>
                    <a:pt x="385" y="4301"/>
                    <a:pt x="1889" y="7763"/>
                    <a:pt x="5036" y="10001"/>
                  </a:cubicBezTo>
                  <a:cubicBezTo>
                    <a:pt x="6539" y="6434"/>
                    <a:pt x="1" y="1"/>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547;p63">
              <a:extLst>
                <a:ext uri="{FF2B5EF4-FFF2-40B4-BE49-F238E27FC236}">
                  <a16:creationId xmlns:a16="http://schemas.microsoft.com/office/drawing/2014/main" xmlns="" id="{B1D1A378-3E7C-BAD5-7815-11D7C267A524}"/>
                </a:ext>
              </a:extLst>
            </p:cNvPr>
            <p:cNvSpPr/>
            <p:nvPr/>
          </p:nvSpPr>
          <p:spPr>
            <a:xfrm>
              <a:off x="7733664" y="2296403"/>
              <a:ext cx="378427" cy="316591"/>
            </a:xfrm>
            <a:custGeom>
              <a:avLst/>
              <a:gdLst/>
              <a:ahLst/>
              <a:cxnLst/>
              <a:rect l="l" t="t" r="r" b="b"/>
              <a:pathLst>
                <a:path w="17029" h="14248" extrusionOk="0">
                  <a:moveTo>
                    <a:pt x="9969" y="1"/>
                  </a:moveTo>
                  <a:cubicBezTo>
                    <a:pt x="8137" y="1"/>
                    <a:pt x="6169" y="666"/>
                    <a:pt x="4476" y="1999"/>
                  </a:cubicBezTo>
                  <a:cubicBezTo>
                    <a:pt x="1014" y="4762"/>
                    <a:pt x="0" y="9273"/>
                    <a:pt x="2238" y="12105"/>
                  </a:cubicBezTo>
                  <a:cubicBezTo>
                    <a:pt x="3378" y="13530"/>
                    <a:pt x="5136" y="14247"/>
                    <a:pt x="7048" y="14247"/>
                  </a:cubicBezTo>
                  <a:cubicBezTo>
                    <a:pt x="8889" y="14247"/>
                    <a:pt x="10873" y="13583"/>
                    <a:pt x="12588" y="12245"/>
                  </a:cubicBezTo>
                  <a:cubicBezTo>
                    <a:pt x="16050" y="9517"/>
                    <a:pt x="17029" y="5007"/>
                    <a:pt x="14791" y="2174"/>
                  </a:cubicBezTo>
                  <a:cubicBezTo>
                    <a:pt x="13648" y="727"/>
                    <a:pt x="11883" y="1"/>
                    <a:pt x="9969"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7548;p63">
              <a:extLst>
                <a:ext uri="{FF2B5EF4-FFF2-40B4-BE49-F238E27FC236}">
                  <a16:creationId xmlns:a16="http://schemas.microsoft.com/office/drawing/2014/main" xmlns="" id="{BBF920F4-1565-6123-0DFB-6BE835184DD4}"/>
                </a:ext>
              </a:extLst>
            </p:cNvPr>
            <p:cNvSpPr/>
            <p:nvPr/>
          </p:nvSpPr>
          <p:spPr>
            <a:xfrm>
              <a:off x="7795036" y="2319846"/>
              <a:ext cx="268870" cy="286727"/>
            </a:xfrm>
            <a:custGeom>
              <a:avLst/>
              <a:gdLst/>
              <a:ahLst/>
              <a:cxnLst/>
              <a:rect l="l" t="t" r="r" b="b"/>
              <a:pathLst>
                <a:path w="12099" h="12904" fill="none" extrusionOk="0">
                  <a:moveTo>
                    <a:pt x="10036" y="3287"/>
                  </a:moveTo>
                  <a:cubicBezTo>
                    <a:pt x="12099" y="5945"/>
                    <a:pt x="11994" y="9441"/>
                    <a:pt x="9826" y="11190"/>
                  </a:cubicBezTo>
                  <a:cubicBezTo>
                    <a:pt x="7623" y="12903"/>
                    <a:pt x="4162" y="12204"/>
                    <a:pt x="2098" y="9581"/>
                  </a:cubicBezTo>
                  <a:cubicBezTo>
                    <a:pt x="0" y="6959"/>
                    <a:pt x="105" y="3427"/>
                    <a:pt x="2308" y="1714"/>
                  </a:cubicBezTo>
                  <a:cubicBezTo>
                    <a:pt x="4511" y="0"/>
                    <a:pt x="7973" y="700"/>
                    <a:pt x="10036" y="3287"/>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7549;p63">
              <a:extLst>
                <a:ext uri="{FF2B5EF4-FFF2-40B4-BE49-F238E27FC236}">
                  <a16:creationId xmlns:a16="http://schemas.microsoft.com/office/drawing/2014/main" xmlns="" id="{3C231EF5-18D1-E0A4-62AB-05A4B3CE4CC9}"/>
                </a:ext>
              </a:extLst>
            </p:cNvPr>
            <p:cNvSpPr/>
            <p:nvPr/>
          </p:nvSpPr>
          <p:spPr>
            <a:xfrm>
              <a:off x="7828455" y="2343155"/>
              <a:ext cx="202825" cy="240109"/>
            </a:xfrm>
            <a:custGeom>
              <a:avLst/>
              <a:gdLst/>
              <a:ahLst/>
              <a:cxnLst/>
              <a:rect l="l" t="t" r="r" b="b"/>
              <a:pathLst>
                <a:path w="9127" h="10806" fill="none" extrusionOk="0">
                  <a:moveTo>
                    <a:pt x="6049" y="4231"/>
                  </a:moveTo>
                  <a:cubicBezTo>
                    <a:pt x="8112" y="6854"/>
                    <a:pt x="9126" y="9476"/>
                    <a:pt x="8287" y="10141"/>
                  </a:cubicBezTo>
                  <a:cubicBezTo>
                    <a:pt x="7483" y="10805"/>
                    <a:pt x="5140" y="9197"/>
                    <a:pt x="3042" y="6574"/>
                  </a:cubicBezTo>
                  <a:cubicBezTo>
                    <a:pt x="979" y="3952"/>
                    <a:pt x="0" y="1329"/>
                    <a:pt x="804" y="665"/>
                  </a:cubicBezTo>
                  <a:cubicBezTo>
                    <a:pt x="1609" y="0"/>
                    <a:pt x="3986" y="1609"/>
                    <a:pt x="6049" y="4231"/>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7550;p63">
              <a:extLst>
                <a:ext uri="{FF2B5EF4-FFF2-40B4-BE49-F238E27FC236}">
                  <a16:creationId xmlns:a16="http://schemas.microsoft.com/office/drawing/2014/main" xmlns="" id="{F623085E-865E-0D21-59EF-FD8B81403143}"/>
                </a:ext>
              </a:extLst>
            </p:cNvPr>
            <p:cNvSpPr/>
            <p:nvPr/>
          </p:nvSpPr>
          <p:spPr>
            <a:xfrm>
              <a:off x="7770949" y="2308447"/>
              <a:ext cx="185736" cy="143586"/>
            </a:xfrm>
            <a:custGeom>
              <a:avLst/>
              <a:gdLst/>
              <a:ahLst/>
              <a:cxnLst/>
              <a:rect l="l" t="t" r="r" b="b"/>
              <a:pathLst>
                <a:path w="8358" h="6462" extrusionOk="0">
                  <a:moveTo>
                    <a:pt x="6275" y="0"/>
                  </a:moveTo>
                  <a:cubicBezTo>
                    <a:pt x="5291" y="0"/>
                    <a:pt x="3995" y="504"/>
                    <a:pt x="2798" y="1457"/>
                  </a:cubicBezTo>
                  <a:cubicBezTo>
                    <a:pt x="910" y="2961"/>
                    <a:pt x="0" y="4954"/>
                    <a:pt x="770" y="5933"/>
                  </a:cubicBezTo>
                  <a:cubicBezTo>
                    <a:pt x="1051" y="6291"/>
                    <a:pt x="1518" y="6462"/>
                    <a:pt x="2089" y="6462"/>
                  </a:cubicBezTo>
                  <a:cubicBezTo>
                    <a:pt x="3084" y="6462"/>
                    <a:pt x="4396" y="5944"/>
                    <a:pt x="5595" y="4989"/>
                  </a:cubicBezTo>
                  <a:cubicBezTo>
                    <a:pt x="7483" y="3486"/>
                    <a:pt x="8358" y="1492"/>
                    <a:pt x="7588" y="513"/>
                  </a:cubicBezTo>
                  <a:cubicBezTo>
                    <a:pt x="7307" y="168"/>
                    <a:pt x="6843" y="0"/>
                    <a:pt x="6275" y="0"/>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7551;p63">
              <a:extLst>
                <a:ext uri="{FF2B5EF4-FFF2-40B4-BE49-F238E27FC236}">
                  <a16:creationId xmlns:a16="http://schemas.microsoft.com/office/drawing/2014/main" xmlns="" id="{46763A09-7BCA-9FEB-44B5-2C254ACDBA3F}"/>
                </a:ext>
              </a:extLst>
            </p:cNvPr>
            <p:cNvSpPr/>
            <p:nvPr/>
          </p:nvSpPr>
          <p:spPr>
            <a:xfrm>
              <a:off x="7721998" y="2172215"/>
              <a:ext cx="173313" cy="247109"/>
            </a:xfrm>
            <a:custGeom>
              <a:avLst/>
              <a:gdLst/>
              <a:ahLst/>
              <a:cxnLst/>
              <a:rect l="l" t="t" r="r" b="b"/>
              <a:pathLst>
                <a:path w="7799" h="11121" fill="none" extrusionOk="0">
                  <a:moveTo>
                    <a:pt x="7798" y="11120"/>
                  </a:moveTo>
                  <a:cubicBezTo>
                    <a:pt x="3218" y="36"/>
                    <a:pt x="1119" y="1"/>
                    <a:pt x="1119" y="1"/>
                  </a:cubicBezTo>
                  <a:cubicBezTo>
                    <a:pt x="1" y="385"/>
                    <a:pt x="2448" y="5420"/>
                    <a:pt x="5001" y="7588"/>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7552;p63">
              <a:extLst>
                <a:ext uri="{FF2B5EF4-FFF2-40B4-BE49-F238E27FC236}">
                  <a16:creationId xmlns:a16="http://schemas.microsoft.com/office/drawing/2014/main" xmlns="" id="{FC9E7240-01C5-BA1D-407C-B4021AD82C46}"/>
                </a:ext>
              </a:extLst>
            </p:cNvPr>
            <p:cNvSpPr/>
            <p:nvPr/>
          </p:nvSpPr>
          <p:spPr>
            <a:xfrm>
              <a:off x="7746863" y="2007496"/>
              <a:ext cx="155424" cy="184159"/>
            </a:xfrm>
            <a:custGeom>
              <a:avLst/>
              <a:gdLst/>
              <a:ahLst/>
              <a:cxnLst/>
              <a:rect l="l" t="t" r="r" b="b"/>
              <a:pathLst>
                <a:path w="6994" h="8288" extrusionOk="0">
                  <a:moveTo>
                    <a:pt x="6994" y="1"/>
                  </a:moveTo>
                  <a:cubicBezTo>
                    <a:pt x="3357" y="1399"/>
                    <a:pt x="630" y="5805"/>
                    <a:pt x="0" y="8288"/>
                  </a:cubicBezTo>
                  <a:cubicBezTo>
                    <a:pt x="3602" y="6330"/>
                    <a:pt x="6155" y="3707"/>
                    <a:pt x="6994"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553;p63">
              <a:extLst>
                <a:ext uri="{FF2B5EF4-FFF2-40B4-BE49-F238E27FC236}">
                  <a16:creationId xmlns:a16="http://schemas.microsoft.com/office/drawing/2014/main" xmlns="" id="{A98A3712-E369-54D4-DD37-998E4CD0AB83}"/>
                </a:ext>
              </a:extLst>
            </p:cNvPr>
            <p:cNvSpPr/>
            <p:nvPr/>
          </p:nvSpPr>
          <p:spPr>
            <a:xfrm>
              <a:off x="7645849" y="1688170"/>
              <a:ext cx="101046" cy="212912"/>
            </a:xfrm>
            <a:custGeom>
              <a:avLst/>
              <a:gdLst/>
              <a:ahLst/>
              <a:cxnLst/>
              <a:rect l="l" t="t" r="r" b="b"/>
              <a:pathLst>
                <a:path w="4547" h="9582" extrusionOk="0">
                  <a:moveTo>
                    <a:pt x="71" y="0"/>
                  </a:moveTo>
                  <a:lnTo>
                    <a:pt x="71" y="0"/>
                  </a:lnTo>
                  <a:cubicBezTo>
                    <a:pt x="1" y="3707"/>
                    <a:pt x="1644" y="7238"/>
                    <a:pt x="4546" y="9581"/>
                  </a:cubicBezTo>
                  <a:cubicBezTo>
                    <a:pt x="4442" y="5490"/>
                    <a:pt x="3358" y="2028"/>
                    <a:pt x="7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554;p63">
              <a:extLst>
                <a:ext uri="{FF2B5EF4-FFF2-40B4-BE49-F238E27FC236}">
                  <a16:creationId xmlns:a16="http://schemas.microsoft.com/office/drawing/2014/main" xmlns="" id="{FEA3A692-033F-2BF9-8659-C8F506F1507E}"/>
                </a:ext>
              </a:extLst>
            </p:cNvPr>
            <p:cNvSpPr/>
            <p:nvPr/>
          </p:nvSpPr>
          <p:spPr>
            <a:xfrm>
              <a:off x="7498240" y="2099954"/>
              <a:ext cx="573474" cy="2819629"/>
            </a:xfrm>
            <a:custGeom>
              <a:avLst/>
              <a:gdLst/>
              <a:ahLst/>
              <a:cxnLst/>
              <a:rect l="l" t="t" r="r" b="b"/>
              <a:pathLst>
                <a:path w="25806" h="126896" extrusionOk="0">
                  <a:moveTo>
                    <a:pt x="0" y="1"/>
                  </a:moveTo>
                  <a:lnTo>
                    <a:pt x="6259" y="20072"/>
                  </a:lnTo>
                  <a:lnTo>
                    <a:pt x="11189" y="38359"/>
                  </a:lnTo>
                  <a:lnTo>
                    <a:pt x="14791" y="57451"/>
                  </a:lnTo>
                  <a:lnTo>
                    <a:pt x="16120" y="74375"/>
                  </a:lnTo>
                  <a:lnTo>
                    <a:pt x="17763" y="95286"/>
                  </a:lnTo>
                  <a:lnTo>
                    <a:pt x="19721" y="114692"/>
                  </a:lnTo>
                  <a:lnTo>
                    <a:pt x="21050" y="126896"/>
                  </a:lnTo>
                  <a:lnTo>
                    <a:pt x="25806" y="126896"/>
                  </a:lnTo>
                  <a:lnTo>
                    <a:pt x="23358" y="114692"/>
                  </a:lnTo>
                  <a:lnTo>
                    <a:pt x="21225" y="95286"/>
                  </a:lnTo>
                  <a:lnTo>
                    <a:pt x="19232" y="74235"/>
                  </a:lnTo>
                  <a:lnTo>
                    <a:pt x="17938" y="57766"/>
                  </a:lnTo>
                  <a:lnTo>
                    <a:pt x="14302" y="37870"/>
                  </a:lnTo>
                  <a:lnTo>
                    <a:pt x="9196" y="19582"/>
                  </a:lnTo>
                  <a:lnTo>
                    <a:pt x="0"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7555;p63">
              <a:extLst>
                <a:ext uri="{FF2B5EF4-FFF2-40B4-BE49-F238E27FC236}">
                  <a16:creationId xmlns:a16="http://schemas.microsoft.com/office/drawing/2014/main" xmlns="" id="{1A3BC6B0-63C9-F995-F376-C3041362C5F9}"/>
                </a:ext>
              </a:extLst>
            </p:cNvPr>
            <p:cNvSpPr/>
            <p:nvPr/>
          </p:nvSpPr>
          <p:spPr>
            <a:xfrm>
              <a:off x="7636539" y="2535070"/>
              <a:ext cx="66067" cy="10888"/>
            </a:xfrm>
            <a:custGeom>
              <a:avLst/>
              <a:gdLst/>
              <a:ahLst/>
              <a:cxnLst/>
              <a:rect l="l" t="t" r="r" b="b"/>
              <a:pathLst>
                <a:path w="2973" h="490" fill="none" extrusionOk="0">
                  <a:moveTo>
                    <a:pt x="2972" y="0"/>
                  </a:moveTo>
                  <a:lnTo>
                    <a:pt x="0" y="49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7556;p63">
              <a:extLst>
                <a:ext uri="{FF2B5EF4-FFF2-40B4-BE49-F238E27FC236}">
                  <a16:creationId xmlns:a16="http://schemas.microsoft.com/office/drawing/2014/main" xmlns="" id="{DA8FE668-4980-DC33-8B8D-19461893F622}"/>
                </a:ext>
              </a:extLst>
            </p:cNvPr>
            <p:cNvSpPr/>
            <p:nvPr/>
          </p:nvSpPr>
          <p:spPr>
            <a:xfrm>
              <a:off x="7746863" y="2941411"/>
              <a:ext cx="69179" cy="10910"/>
            </a:xfrm>
            <a:custGeom>
              <a:avLst/>
              <a:gdLst/>
              <a:ahLst/>
              <a:cxnLst/>
              <a:rect l="l" t="t" r="r" b="b"/>
              <a:pathLst>
                <a:path w="3113" h="491" fill="none" extrusionOk="0">
                  <a:moveTo>
                    <a:pt x="0" y="490"/>
                  </a:moveTo>
                  <a:lnTo>
                    <a:pt x="3113"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7557;p63">
              <a:extLst>
                <a:ext uri="{FF2B5EF4-FFF2-40B4-BE49-F238E27FC236}">
                  <a16:creationId xmlns:a16="http://schemas.microsoft.com/office/drawing/2014/main" xmlns="" id="{A6205029-D374-CDC7-AA24-ABC265A8736E}"/>
                </a:ext>
              </a:extLst>
            </p:cNvPr>
            <p:cNvSpPr/>
            <p:nvPr/>
          </p:nvSpPr>
          <p:spPr>
            <a:xfrm>
              <a:off x="6760104" y="2727386"/>
              <a:ext cx="446828" cy="342544"/>
            </a:xfrm>
            <a:custGeom>
              <a:avLst/>
              <a:gdLst/>
              <a:ahLst/>
              <a:cxnLst/>
              <a:rect l="l" t="t" r="r" b="b"/>
              <a:pathLst>
                <a:path w="20107" h="15416" extrusionOk="0">
                  <a:moveTo>
                    <a:pt x="9180" y="1"/>
                  </a:moveTo>
                  <a:cubicBezTo>
                    <a:pt x="5238" y="1"/>
                    <a:pt x="1843" y="2130"/>
                    <a:pt x="1014" y="5472"/>
                  </a:cubicBezTo>
                  <a:cubicBezTo>
                    <a:pt x="0" y="9528"/>
                    <a:pt x="3217" y="13829"/>
                    <a:pt x="8218" y="15088"/>
                  </a:cubicBezTo>
                  <a:cubicBezTo>
                    <a:pt x="9126" y="15310"/>
                    <a:pt x="10029" y="15416"/>
                    <a:pt x="10906" y="15416"/>
                  </a:cubicBezTo>
                  <a:cubicBezTo>
                    <a:pt x="14856" y="15416"/>
                    <a:pt x="18263" y="13267"/>
                    <a:pt x="19092" y="9948"/>
                  </a:cubicBezTo>
                  <a:cubicBezTo>
                    <a:pt x="20106" y="5856"/>
                    <a:pt x="16855" y="1556"/>
                    <a:pt x="11889" y="332"/>
                  </a:cubicBezTo>
                  <a:cubicBezTo>
                    <a:pt x="10974" y="108"/>
                    <a:pt x="10063" y="1"/>
                    <a:pt x="9180"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7558;p63">
              <a:extLst>
                <a:ext uri="{FF2B5EF4-FFF2-40B4-BE49-F238E27FC236}">
                  <a16:creationId xmlns:a16="http://schemas.microsoft.com/office/drawing/2014/main" xmlns="" id="{B34006AC-5841-86F4-112B-A17A136492A6}"/>
                </a:ext>
              </a:extLst>
            </p:cNvPr>
            <p:cNvSpPr/>
            <p:nvPr/>
          </p:nvSpPr>
          <p:spPr>
            <a:xfrm>
              <a:off x="6832364" y="2741741"/>
              <a:ext cx="296070" cy="337988"/>
            </a:xfrm>
            <a:custGeom>
              <a:avLst/>
              <a:gdLst/>
              <a:ahLst/>
              <a:cxnLst/>
              <a:rect l="l" t="t" r="r" b="b"/>
              <a:pathLst>
                <a:path w="13323" h="15211" fill="none" extrusionOk="0">
                  <a:moveTo>
                    <a:pt x="12379" y="9022"/>
                  </a:moveTo>
                  <a:cubicBezTo>
                    <a:pt x="11470" y="12798"/>
                    <a:pt x="8148" y="15211"/>
                    <a:pt x="4966" y="14442"/>
                  </a:cubicBezTo>
                  <a:cubicBezTo>
                    <a:pt x="1784" y="13637"/>
                    <a:pt x="0" y="9966"/>
                    <a:pt x="910" y="6190"/>
                  </a:cubicBezTo>
                  <a:cubicBezTo>
                    <a:pt x="1854" y="2413"/>
                    <a:pt x="5175" y="0"/>
                    <a:pt x="8357" y="805"/>
                  </a:cubicBezTo>
                  <a:cubicBezTo>
                    <a:pt x="11505" y="1574"/>
                    <a:pt x="13323" y="5245"/>
                    <a:pt x="12379" y="9022"/>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7559;p63">
              <a:extLst>
                <a:ext uri="{FF2B5EF4-FFF2-40B4-BE49-F238E27FC236}">
                  <a16:creationId xmlns:a16="http://schemas.microsoft.com/office/drawing/2014/main" xmlns="" id="{1B2D152C-50BB-19FE-3DAE-EC433FC995AA}"/>
                </a:ext>
              </a:extLst>
            </p:cNvPr>
            <p:cNvSpPr/>
            <p:nvPr/>
          </p:nvSpPr>
          <p:spPr>
            <a:xfrm>
              <a:off x="6912380" y="2752606"/>
              <a:ext cx="136024" cy="316257"/>
            </a:xfrm>
            <a:custGeom>
              <a:avLst/>
              <a:gdLst/>
              <a:ahLst/>
              <a:cxnLst/>
              <a:rect l="l" t="t" r="r" b="b"/>
              <a:pathLst>
                <a:path w="6121" h="14233" fill="none" extrusionOk="0">
                  <a:moveTo>
                    <a:pt x="5211" y="7659"/>
                  </a:moveTo>
                  <a:cubicBezTo>
                    <a:pt x="4267" y="11435"/>
                    <a:pt x="2554" y="14232"/>
                    <a:pt x="1365" y="13953"/>
                  </a:cubicBezTo>
                  <a:cubicBezTo>
                    <a:pt x="176" y="13638"/>
                    <a:pt x="1" y="10351"/>
                    <a:pt x="945" y="6575"/>
                  </a:cubicBezTo>
                  <a:cubicBezTo>
                    <a:pt x="1854" y="2833"/>
                    <a:pt x="3568" y="1"/>
                    <a:pt x="4756" y="316"/>
                  </a:cubicBezTo>
                  <a:cubicBezTo>
                    <a:pt x="5945" y="595"/>
                    <a:pt x="6120" y="3882"/>
                    <a:pt x="5211" y="7659"/>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7560;p63">
              <a:extLst>
                <a:ext uri="{FF2B5EF4-FFF2-40B4-BE49-F238E27FC236}">
                  <a16:creationId xmlns:a16="http://schemas.microsoft.com/office/drawing/2014/main" xmlns="" id="{B23D38A6-D6F6-192E-1233-504A9EBF2DE2}"/>
                </a:ext>
              </a:extLst>
            </p:cNvPr>
            <p:cNvSpPr/>
            <p:nvPr/>
          </p:nvSpPr>
          <p:spPr>
            <a:xfrm>
              <a:off x="6892959" y="2728697"/>
              <a:ext cx="233914" cy="125254"/>
            </a:xfrm>
            <a:custGeom>
              <a:avLst/>
              <a:gdLst/>
              <a:ahLst/>
              <a:cxnLst/>
              <a:rect l="l" t="t" r="r" b="b"/>
              <a:pathLst>
                <a:path w="10526" h="5637" extrusionOk="0">
                  <a:moveTo>
                    <a:pt x="3734" y="1"/>
                  </a:moveTo>
                  <a:cubicBezTo>
                    <a:pt x="1968" y="1"/>
                    <a:pt x="603" y="591"/>
                    <a:pt x="350" y="1601"/>
                  </a:cubicBezTo>
                  <a:cubicBezTo>
                    <a:pt x="1" y="3000"/>
                    <a:pt x="1924" y="4678"/>
                    <a:pt x="4616" y="5343"/>
                  </a:cubicBezTo>
                  <a:cubicBezTo>
                    <a:pt x="5396" y="5543"/>
                    <a:pt x="6155" y="5637"/>
                    <a:pt x="6850" y="5637"/>
                  </a:cubicBezTo>
                  <a:cubicBezTo>
                    <a:pt x="8588" y="5637"/>
                    <a:pt x="9926" y="5048"/>
                    <a:pt x="10176" y="4049"/>
                  </a:cubicBezTo>
                  <a:cubicBezTo>
                    <a:pt x="10526" y="2615"/>
                    <a:pt x="8603" y="937"/>
                    <a:pt x="5910" y="273"/>
                  </a:cubicBezTo>
                  <a:cubicBezTo>
                    <a:pt x="5152" y="88"/>
                    <a:pt x="4414" y="1"/>
                    <a:pt x="3734" y="1"/>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7561;p63">
              <a:extLst>
                <a:ext uri="{FF2B5EF4-FFF2-40B4-BE49-F238E27FC236}">
                  <a16:creationId xmlns:a16="http://schemas.microsoft.com/office/drawing/2014/main" xmlns="" id="{EE7A59B9-0467-C52F-D416-50C407586414}"/>
                </a:ext>
              </a:extLst>
            </p:cNvPr>
            <p:cNvSpPr/>
            <p:nvPr/>
          </p:nvSpPr>
          <p:spPr>
            <a:xfrm>
              <a:off x="6996306" y="2517961"/>
              <a:ext cx="154646" cy="329456"/>
            </a:xfrm>
            <a:custGeom>
              <a:avLst/>
              <a:gdLst/>
              <a:ahLst/>
              <a:cxnLst/>
              <a:rect l="l" t="t" r="r" b="b"/>
              <a:pathLst>
                <a:path w="6959" h="14827" fill="none" extrusionOk="0">
                  <a:moveTo>
                    <a:pt x="0" y="14827"/>
                  </a:moveTo>
                  <a:cubicBezTo>
                    <a:pt x="6959" y="2728"/>
                    <a:pt x="5490" y="770"/>
                    <a:pt x="5490" y="770"/>
                  </a:cubicBezTo>
                  <a:cubicBezTo>
                    <a:pt x="4301" y="1"/>
                    <a:pt x="1434" y="5840"/>
                    <a:pt x="1259" y="9757"/>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979756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E398E36F-016E-EC81-9297-55B9FFBDE047}"/>
              </a:ext>
            </a:extLst>
          </p:cNvPr>
          <p:cNvSpPr txBox="1"/>
          <p:nvPr/>
        </p:nvSpPr>
        <p:spPr>
          <a:xfrm>
            <a:off x="0" y="126742"/>
            <a:ext cx="9144000" cy="5016758"/>
          </a:xfrm>
          <a:prstGeom prst="rect">
            <a:avLst/>
          </a:prstGeom>
          <a:noFill/>
        </p:spPr>
        <p:txBody>
          <a:bodyPr wrap="square">
            <a:spAutoFit/>
          </a:bodyPr>
          <a:lstStyle/>
          <a:p>
            <a:pPr algn="ctr"/>
            <a:r>
              <a:rPr lang="vi-VN" sz="3200" b="1" i="0" dirty="0">
                <a:solidFill>
                  <a:srgbClr val="FF0000"/>
                </a:solidFill>
                <a:effectLst/>
                <a:latin typeface="+mj-lt"/>
              </a:rPr>
              <a:t>Nhà hát hình con sò </a:t>
            </a:r>
            <a:r>
              <a:rPr lang="vi-VN" sz="3200" b="1" i="0" dirty="0" err="1">
                <a:solidFill>
                  <a:srgbClr val="FF0000"/>
                </a:solidFill>
                <a:effectLst/>
                <a:latin typeface="+mj-lt"/>
              </a:rPr>
              <a:t>Opera</a:t>
            </a:r>
            <a:r>
              <a:rPr lang="vi-VN" sz="3200" b="1" i="0" dirty="0">
                <a:solidFill>
                  <a:srgbClr val="FF0000"/>
                </a:solidFill>
                <a:effectLst/>
                <a:latin typeface="+mj-lt"/>
              </a:rPr>
              <a:t> </a:t>
            </a:r>
            <a:r>
              <a:rPr lang="vi-VN" sz="3200" b="1" i="0" dirty="0" err="1">
                <a:solidFill>
                  <a:srgbClr val="FF0000"/>
                </a:solidFill>
                <a:effectLst/>
                <a:latin typeface="+mj-lt"/>
              </a:rPr>
              <a:t>Syney</a:t>
            </a:r>
            <a:r>
              <a:rPr lang="vi-VN" sz="3200" b="1" i="0" dirty="0">
                <a:solidFill>
                  <a:srgbClr val="FF0000"/>
                </a:solidFill>
                <a:effectLst/>
                <a:latin typeface="+mj-lt"/>
              </a:rPr>
              <a:t> </a:t>
            </a:r>
          </a:p>
          <a:p>
            <a:pPr algn="just"/>
            <a:r>
              <a:rPr lang="vi-VN" sz="3200" b="1" i="0" dirty="0">
                <a:solidFill>
                  <a:srgbClr val="3C3C3C"/>
                </a:solidFill>
                <a:effectLst/>
                <a:latin typeface="+mj-lt"/>
              </a:rPr>
              <a:t>Nhà hát con sò-một trong những địa danh nổi tiếng khi nhắc đến Úc , là biểu tượng của thành phố </a:t>
            </a:r>
            <a:r>
              <a:rPr lang="vi-VN" sz="3200" b="1" i="0" dirty="0" err="1">
                <a:solidFill>
                  <a:srgbClr val="3C3C3C"/>
                </a:solidFill>
                <a:effectLst/>
                <a:latin typeface="+mj-lt"/>
              </a:rPr>
              <a:t>Sydney</a:t>
            </a:r>
            <a:r>
              <a:rPr lang="vi-VN" sz="3200" b="1" i="0" dirty="0">
                <a:solidFill>
                  <a:srgbClr val="3C3C3C"/>
                </a:solidFill>
                <a:effectLst/>
                <a:latin typeface="+mj-lt"/>
              </a:rPr>
              <a:t>, tọa lạc tại cảng </a:t>
            </a:r>
            <a:r>
              <a:rPr lang="vi-VN" sz="3200" b="1" i="0" dirty="0" err="1">
                <a:solidFill>
                  <a:srgbClr val="3C3C3C"/>
                </a:solidFill>
                <a:effectLst/>
                <a:latin typeface="+mj-lt"/>
              </a:rPr>
              <a:t>Sydney</a:t>
            </a:r>
            <a:r>
              <a:rPr lang="vi-VN" sz="3200" b="1" i="0" dirty="0">
                <a:solidFill>
                  <a:srgbClr val="3C3C3C"/>
                </a:solidFill>
                <a:effectLst/>
                <a:latin typeface="+mj-lt"/>
              </a:rPr>
              <a:t>. Khánh thành vào ngày 20/10/1973 , nhà hát </a:t>
            </a:r>
            <a:r>
              <a:rPr lang="vi-VN" sz="3200" b="1" i="0" dirty="0" err="1">
                <a:solidFill>
                  <a:srgbClr val="3C3C3C"/>
                </a:solidFill>
                <a:effectLst/>
                <a:latin typeface="+mj-lt"/>
              </a:rPr>
              <a:t>Opera</a:t>
            </a:r>
            <a:r>
              <a:rPr lang="vi-VN" sz="3200" b="1" i="0" dirty="0">
                <a:solidFill>
                  <a:srgbClr val="3C3C3C"/>
                </a:solidFill>
                <a:effectLst/>
                <a:latin typeface="+mj-lt"/>
              </a:rPr>
              <a:t> </a:t>
            </a:r>
            <a:r>
              <a:rPr lang="vi-VN" sz="3200" b="1" i="0" dirty="0" err="1">
                <a:solidFill>
                  <a:srgbClr val="3C3C3C"/>
                </a:solidFill>
                <a:effectLst/>
                <a:latin typeface="+mj-lt"/>
              </a:rPr>
              <a:t>Sydney</a:t>
            </a:r>
            <a:r>
              <a:rPr lang="vi-VN" sz="3200" b="1" i="0" dirty="0">
                <a:solidFill>
                  <a:srgbClr val="3C3C3C"/>
                </a:solidFill>
                <a:effectLst/>
                <a:latin typeface="+mj-lt"/>
              </a:rPr>
              <a:t> được ví là một viên ngọc quý với những cánh buồm cuồn cuộn và cũng là một kỳ quan của kiến trúc hiện đại. Với lượng khách du lịch 8,2 triệu người mỗi năm, được UNESCO công nhận di sản văn </a:t>
            </a:r>
            <a:r>
              <a:rPr lang="vi-VN" sz="3200" b="1" i="0" dirty="0" err="1">
                <a:solidFill>
                  <a:srgbClr val="3C3C3C"/>
                </a:solidFill>
                <a:effectLst/>
                <a:latin typeface="+mj-lt"/>
              </a:rPr>
              <a:t>hoá</a:t>
            </a:r>
            <a:r>
              <a:rPr lang="vi-VN" sz="3200" b="1" i="0" dirty="0">
                <a:solidFill>
                  <a:srgbClr val="3C3C3C"/>
                </a:solidFill>
                <a:effectLst/>
                <a:latin typeface="+mj-lt"/>
              </a:rPr>
              <a:t> thế giới là sự thành công mỹ mãn của đất nước này.  </a:t>
            </a:r>
            <a:endParaRPr lang="vi-VN" sz="3200" b="1" dirty="0">
              <a:latin typeface="+mj-lt"/>
            </a:endParaRPr>
          </a:p>
        </p:txBody>
      </p:sp>
    </p:spTree>
    <p:extLst>
      <p:ext uri="{BB962C8B-B14F-4D97-AF65-F5344CB8AC3E}">
        <p14:creationId xmlns:p14="http://schemas.microsoft.com/office/powerpoint/2010/main" val="31406207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E398E36F-016E-EC81-9297-55B9FFBDE047}"/>
              </a:ext>
            </a:extLst>
          </p:cNvPr>
          <p:cNvSpPr txBox="1"/>
          <p:nvPr/>
        </p:nvSpPr>
        <p:spPr>
          <a:xfrm>
            <a:off x="0" y="126742"/>
            <a:ext cx="9144000" cy="4462760"/>
          </a:xfrm>
          <a:prstGeom prst="rect">
            <a:avLst/>
          </a:prstGeom>
          <a:noFill/>
        </p:spPr>
        <p:txBody>
          <a:bodyPr wrap="square">
            <a:spAutoFit/>
          </a:bodyPr>
          <a:lstStyle/>
          <a:p>
            <a:pPr algn="ctr"/>
            <a:r>
              <a:rPr lang="vi-VN" sz="3200" b="1" i="0" dirty="0">
                <a:solidFill>
                  <a:srgbClr val="FF0000"/>
                </a:solidFill>
                <a:effectLst/>
                <a:latin typeface="+mj-lt"/>
              </a:rPr>
              <a:t>N</a:t>
            </a:r>
            <a:r>
              <a:rPr lang="en-US" sz="3200" b="1" i="0" dirty="0">
                <a:solidFill>
                  <a:srgbClr val="FF0000"/>
                </a:solidFill>
                <a:effectLst/>
                <a:latin typeface="+mj-lt"/>
              </a:rPr>
              <a:t>I-GIÊ-RI-A</a:t>
            </a:r>
            <a:endParaRPr lang="vi-VN" sz="3200" b="1" i="0" dirty="0">
              <a:solidFill>
                <a:srgbClr val="FF0000"/>
              </a:solidFill>
              <a:effectLst/>
              <a:latin typeface="+mj-lt"/>
            </a:endParaRPr>
          </a:p>
          <a:p>
            <a:pPr algn="just"/>
            <a:r>
              <a:rPr lang="vi-VN" sz="3600" b="1" i="0" dirty="0">
                <a:solidFill>
                  <a:srgbClr val="3C3C3C"/>
                </a:solidFill>
                <a:effectLst/>
                <a:latin typeface="+mj-lt"/>
              </a:rPr>
              <a:t>N</a:t>
            </a:r>
            <a:r>
              <a:rPr lang="en-US" sz="3600" b="1" i="0" dirty="0" err="1">
                <a:solidFill>
                  <a:srgbClr val="3C3C3C"/>
                </a:solidFill>
                <a:effectLst/>
                <a:latin typeface="+mj-lt"/>
              </a:rPr>
              <a:t>i</a:t>
            </a:r>
            <a:r>
              <a:rPr lang="en-US" sz="3600" b="1" i="0" dirty="0">
                <a:solidFill>
                  <a:srgbClr val="3C3C3C"/>
                </a:solidFill>
                <a:effectLst/>
                <a:latin typeface="+mj-lt"/>
              </a:rPr>
              <a:t>-</a:t>
            </a:r>
            <a:r>
              <a:rPr lang="en-US" sz="3600" b="1" i="0" dirty="0" err="1">
                <a:solidFill>
                  <a:srgbClr val="3C3C3C"/>
                </a:solidFill>
                <a:effectLst/>
                <a:latin typeface="+mj-lt"/>
              </a:rPr>
              <a:t>giê</a:t>
            </a:r>
            <a:r>
              <a:rPr lang="en-US" sz="3600" b="1" i="0" dirty="0">
                <a:solidFill>
                  <a:srgbClr val="3C3C3C"/>
                </a:solidFill>
                <a:effectLst/>
                <a:latin typeface="+mj-lt"/>
              </a:rPr>
              <a:t>-</a:t>
            </a:r>
            <a:r>
              <a:rPr lang="en-US" sz="3600" b="1" i="0" dirty="0" err="1">
                <a:solidFill>
                  <a:srgbClr val="3C3C3C"/>
                </a:solidFill>
                <a:effectLst/>
                <a:latin typeface="+mj-lt"/>
              </a:rPr>
              <a:t>ri</a:t>
            </a:r>
            <a:r>
              <a:rPr lang="en-US" sz="3600" b="1" i="0" dirty="0">
                <a:solidFill>
                  <a:srgbClr val="3C3C3C"/>
                </a:solidFill>
                <a:effectLst/>
                <a:latin typeface="+mj-lt"/>
              </a:rPr>
              <a:t>-a </a:t>
            </a:r>
            <a:r>
              <a:rPr lang="en-US" sz="3600" b="1" i="0" dirty="0" err="1">
                <a:solidFill>
                  <a:srgbClr val="3C3C3C"/>
                </a:solidFill>
                <a:effectLst/>
                <a:latin typeface="+mj-lt"/>
              </a:rPr>
              <a:t>là</a:t>
            </a:r>
            <a:r>
              <a:rPr lang="en-US" sz="3600" b="1" i="0" dirty="0">
                <a:solidFill>
                  <a:srgbClr val="3C3C3C"/>
                </a:solidFill>
                <a:effectLst/>
                <a:latin typeface="+mj-lt"/>
              </a:rPr>
              <a:t> </a:t>
            </a:r>
            <a:r>
              <a:rPr lang="en-US" sz="3600" b="1" i="0" dirty="0" err="1">
                <a:solidFill>
                  <a:srgbClr val="3C3C3C"/>
                </a:solidFill>
                <a:effectLst/>
                <a:latin typeface="+mj-lt"/>
              </a:rPr>
              <a:t>nước</a:t>
            </a:r>
            <a:r>
              <a:rPr lang="en-US" sz="3600" b="1" i="0" dirty="0">
                <a:solidFill>
                  <a:srgbClr val="3C3C3C"/>
                </a:solidFill>
                <a:effectLst/>
                <a:latin typeface="+mj-lt"/>
              </a:rPr>
              <a:t> </a:t>
            </a:r>
            <a:r>
              <a:rPr lang="en-US" sz="3600" b="1" i="0" dirty="0" err="1">
                <a:solidFill>
                  <a:srgbClr val="3C3C3C"/>
                </a:solidFill>
                <a:effectLst/>
                <a:latin typeface="+mj-lt"/>
              </a:rPr>
              <a:t>đông</a:t>
            </a:r>
            <a:r>
              <a:rPr lang="en-US" sz="3600" b="1" i="0" dirty="0">
                <a:solidFill>
                  <a:srgbClr val="3C3C3C"/>
                </a:solidFill>
                <a:effectLst/>
                <a:latin typeface="+mj-lt"/>
              </a:rPr>
              <a:t> </a:t>
            </a:r>
            <a:r>
              <a:rPr lang="en-US" sz="3600" b="1" i="0" dirty="0" err="1">
                <a:solidFill>
                  <a:srgbClr val="3C3C3C"/>
                </a:solidFill>
                <a:effectLst/>
                <a:latin typeface="+mj-lt"/>
              </a:rPr>
              <a:t>dân</a:t>
            </a:r>
            <a:r>
              <a:rPr lang="en-US" sz="3600" b="1" i="0" dirty="0">
                <a:solidFill>
                  <a:srgbClr val="3C3C3C"/>
                </a:solidFill>
                <a:effectLst/>
                <a:latin typeface="+mj-lt"/>
              </a:rPr>
              <a:t> </a:t>
            </a:r>
            <a:r>
              <a:rPr lang="en-US" sz="3600" b="1" i="0" dirty="0" err="1">
                <a:solidFill>
                  <a:srgbClr val="3C3C3C"/>
                </a:solidFill>
                <a:effectLst/>
                <a:latin typeface="+mj-lt"/>
              </a:rPr>
              <a:t>nhất</a:t>
            </a:r>
            <a:r>
              <a:rPr lang="en-US" sz="3600" b="1" i="0" dirty="0">
                <a:solidFill>
                  <a:srgbClr val="3C3C3C"/>
                </a:solidFill>
                <a:effectLst/>
                <a:latin typeface="+mj-lt"/>
              </a:rPr>
              <a:t> Châu Phi </a:t>
            </a:r>
            <a:r>
              <a:rPr lang="en-US" sz="3600" b="1" i="0" dirty="0" err="1">
                <a:solidFill>
                  <a:srgbClr val="3C3C3C"/>
                </a:solidFill>
                <a:effectLst/>
                <a:latin typeface="+mj-lt"/>
              </a:rPr>
              <a:t>với</a:t>
            </a:r>
            <a:r>
              <a:rPr lang="en-US" sz="3600" b="1" i="0" dirty="0">
                <a:solidFill>
                  <a:srgbClr val="3C3C3C"/>
                </a:solidFill>
                <a:effectLst/>
                <a:latin typeface="+mj-lt"/>
              </a:rPr>
              <a:t> </a:t>
            </a:r>
            <a:r>
              <a:rPr lang="en-US" sz="3600" b="1" i="0" dirty="0" err="1">
                <a:solidFill>
                  <a:srgbClr val="3C3C3C"/>
                </a:solidFill>
                <a:effectLst/>
                <a:latin typeface="+mj-lt"/>
              </a:rPr>
              <a:t>hơn</a:t>
            </a:r>
            <a:r>
              <a:rPr lang="en-US" sz="3600" b="1" i="0" dirty="0">
                <a:solidFill>
                  <a:srgbClr val="3C3C3C"/>
                </a:solidFill>
                <a:effectLst/>
                <a:latin typeface="+mj-lt"/>
              </a:rPr>
              <a:t> 250 </a:t>
            </a:r>
            <a:r>
              <a:rPr lang="en-US" sz="3600" b="1" i="0" dirty="0" err="1">
                <a:solidFill>
                  <a:srgbClr val="3C3C3C"/>
                </a:solidFill>
                <a:effectLst/>
                <a:latin typeface="+mj-lt"/>
              </a:rPr>
              <a:t>bộ</a:t>
            </a:r>
            <a:r>
              <a:rPr lang="en-US" sz="3600" b="1" i="0" dirty="0">
                <a:solidFill>
                  <a:srgbClr val="3C3C3C"/>
                </a:solidFill>
                <a:effectLst/>
                <a:latin typeface="+mj-lt"/>
              </a:rPr>
              <a:t> </a:t>
            </a:r>
            <a:r>
              <a:rPr lang="en-US" sz="3600" b="1" i="0" dirty="0" err="1">
                <a:solidFill>
                  <a:srgbClr val="3C3C3C"/>
                </a:solidFill>
                <a:effectLst/>
                <a:latin typeface="+mj-lt"/>
              </a:rPr>
              <a:t>tộc</a:t>
            </a:r>
            <a:r>
              <a:rPr lang="en-US" sz="3600" b="1" i="0" dirty="0">
                <a:solidFill>
                  <a:srgbClr val="3C3C3C"/>
                </a:solidFill>
                <a:effectLst/>
                <a:latin typeface="+mj-lt"/>
              </a:rPr>
              <a:t> </a:t>
            </a:r>
            <a:r>
              <a:rPr lang="en-US" sz="3600" b="1" i="0" dirty="0" err="1">
                <a:solidFill>
                  <a:srgbClr val="3C3C3C"/>
                </a:solidFill>
                <a:effectLst/>
                <a:latin typeface="+mj-lt"/>
              </a:rPr>
              <a:t>cùng</a:t>
            </a:r>
            <a:r>
              <a:rPr lang="en-US" sz="3600" b="1" i="0" dirty="0">
                <a:solidFill>
                  <a:srgbClr val="3C3C3C"/>
                </a:solidFill>
                <a:effectLst/>
                <a:latin typeface="+mj-lt"/>
              </a:rPr>
              <a:t> </a:t>
            </a:r>
            <a:r>
              <a:rPr lang="en-US" sz="3600" b="1" i="0" dirty="0" err="1">
                <a:solidFill>
                  <a:srgbClr val="3C3C3C"/>
                </a:solidFill>
                <a:effectLst/>
                <a:latin typeface="+mj-lt"/>
              </a:rPr>
              <a:t>chung</a:t>
            </a:r>
            <a:r>
              <a:rPr lang="en-US" sz="3600" b="1" i="0" dirty="0">
                <a:solidFill>
                  <a:srgbClr val="3C3C3C"/>
                </a:solidFill>
                <a:effectLst/>
                <a:latin typeface="+mj-lt"/>
              </a:rPr>
              <a:t> </a:t>
            </a:r>
            <a:r>
              <a:rPr lang="en-US" sz="3600" b="1" i="0" dirty="0" err="1">
                <a:solidFill>
                  <a:srgbClr val="3C3C3C"/>
                </a:solidFill>
                <a:effectLst/>
                <a:latin typeface="+mj-lt"/>
              </a:rPr>
              <a:t>sống</a:t>
            </a:r>
            <a:r>
              <a:rPr lang="en-US" sz="3600" b="1" i="0" dirty="0">
                <a:solidFill>
                  <a:srgbClr val="3C3C3C"/>
                </a:solidFill>
                <a:effectLst/>
                <a:latin typeface="+mj-lt"/>
              </a:rPr>
              <a:t>, </a:t>
            </a:r>
            <a:r>
              <a:rPr lang="en-US" sz="3600" b="1" i="0" dirty="0" err="1">
                <a:solidFill>
                  <a:srgbClr val="3C3C3C"/>
                </a:solidFill>
                <a:effectLst/>
                <a:latin typeface="+mj-lt"/>
              </a:rPr>
              <a:t>tạo</a:t>
            </a:r>
            <a:r>
              <a:rPr lang="en-US" sz="3600" b="1" i="0" dirty="0">
                <a:solidFill>
                  <a:srgbClr val="3C3C3C"/>
                </a:solidFill>
                <a:effectLst/>
                <a:latin typeface="+mj-lt"/>
              </a:rPr>
              <a:t> </a:t>
            </a:r>
            <a:r>
              <a:rPr lang="en-US" sz="3600" b="1" i="0" dirty="0" err="1">
                <a:solidFill>
                  <a:srgbClr val="3C3C3C"/>
                </a:solidFill>
                <a:effectLst/>
                <a:latin typeface="+mj-lt"/>
              </a:rPr>
              <a:t>nên</a:t>
            </a:r>
            <a:r>
              <a:rPr lang="en-US" sz="3600" b="1" i="0" dirty="0">
                <a:solidFill>
                  <a:srgbClr val="3C3C3C"/>
                </a:solidFill>
                <a:effectLst/>
                <a:latin typeface="+mj-lt"/>
              </a:rPr>
              <a:t> </a:t>
            </a:r>
            <a:r>
              <a:rPr lang="en-US" sz="3600" b="1" i="0" dirty="0" err="1">
                <a:solidFill>
                  <a:srgbClr val="3C3C3C"/>
                </a:solidFill>
                <a:effectLst/>
                <a:latin typeface="+mj-lt"/>
              </a:rPr>
              <a:t>nền</a:t>
            </a:r>
            <a:r>
              <a:rPr lang="en-US" sz="3600" b="1" i="0" dirty="0">
                <a:solidFill>
                  <a:srgbClr val="3C3C3C"/>
                </a:solidFill>
                <a:effectLst/>
                <a:latin typeface="+mj-lt"/>
              </a:rPr>
              <a:t> </a:t>
            </a:r>
            <a:r>
              <a:rPr lang="en-US" sz="3600" b="1" i="0" dirty="0" err="1">
                <a:solidFill>
                  <a:srgbClr val="3C3C3C"/>
                </a:solidFill>
                <a:effectLst/>
                <a:latin typeface="+mj-lt"/>
              </a:rPr>
              <a:t>văn</a:t>
            </a:r>
            <a:r>
              <a:rPr lang="en-US" sz="3600" b="1" i="0" dirty="0">
                <a:solidFill>
                  <a:srgbClr val="3C3C3C"/>
                </a:solidFill>
                <a:effectLst/>
                <a:latin typeface="+mj-lt"/>
              </a:rPr>
              <a:t> </a:t>
            </a:r>
            <a:r>
              <a:rPr lang="en-US" sz="3600" b="1" i="0" dirty="0" err="1">
                <a:solidFill>
                  <a:srgbClr val="3C3C3C"/>
                </a:solidFill>
                <a:effectLst/>
                <a:latin typeface="+mj-lt"/>
              </a:rPr>
              <a:t>hóa</a:t>
            </a:r>
            <a:r>
              <a:rPr lang="en-US" sz="3600" b="1" i="0" dirty="0">
                <a:solidFill>
                  <a:srgbClr val="3C3C3C"/>
                </a:solidFill>
                <a:effectLst/>
                <a:latin typeface="+mj-lt"/>
              </a:rPr>
              <a:t> </a:t>
            </a:r>
            <a:r>
              <a:rPr lang="en-US" sz="3600" b="1" i="0" dirty="0" err="1">
                <a:solidFill>
                  <a:srgbClr val="3C3C3C"/>
                </a:solidFill>
                <a:effectLst/>
                <a:latin typeface="+mj-lt"/>
              </a:rPr>
              <a:t>rất</a:t>
            </a:r>
            <a:r>
              <a:rPr lang="en-US" sz="3600" b="1" i="0" dirty="0">
                <a:solidFill>
                  <a:srgbClr val="3C3C3C"/>
                </a:solidFill>
                <a:effectLst/>
                <a:latin typeface="+mj-lt"/>
              </a:rPr>
              <a:t> phong </a:t>
            </a:r>
            <a:r>
              <a:rPr lang="en-US" sz="3600" b="1" i="0" dirty="0" err="1">
                <a:solidFill>
                  <a:srgbClr val="3C3C3C"/>
                </a:solidFill>
                <a:effectLst/>
                <a:latin typeface="+mj-lt"/>
              </a:rPr>
              <a:t>phú</a:t>
            </a:r>
            <a:r>
              <a:rPr lang="en-US" sz="3600" b="1" i="0" dirty="0">
                <a:solidFill>
                  <a:srgbClr val="3C3C3C"/>
                </a:solidFill>
                <a:effectLst/>
                <a:latin typeface="+mj-lt"/>
              </a:rPr>
              <a:t> </a:t>
            </a:r>
            <a:r>
              <a:rPr lang="en-US" sz="3600" b="1" i="0" dirty="0" err="1">
                <a:solidFill>
                  <a:srgbClr val="3C3C3C"/>
                </a:solidFill>
                <a:effectLst/>
                <a:latin typeface="+mj-lt"/>
              </a:rPr>
              <a:t>và</a:t>
            </a:r>
            <a:r>
              <a:rPr lang="en-US" sz="3600" b="1" i="0" dirty="0">
                <a:solidFill>
                  <a:srgbClr val="3C3C3C"/>
                </a:solidFill>
                <a:effectLst/>
                <a:latin typeface="+mj-lt"/>
              </a:rPr>
              <a:t> </a:t>
            </a:r>
            <a:r>
              <a:rPr lang="en-US" sz="3600" b="1" i="0" dirty="0" err="1">
                <a:solidFill>
                  <a:srgbClr val="3C3C3C"/>
                </a:solidFill>
                <a:effectLst/>
                <a:latin typeface="+mj-lt"/>
              </a:rPr>
              <a:t>đa</a:t>
            </a:r>
            <a:r>
              <a:rPr lang="en-US" sz="3600" b="1" i="0" dirty="0">
                <a:solidFill>
                  <a:srgbClr val="3C3C3C"/>
                </a:solidFill>
                <a:effectLst/>
                <a:latin typeface="+mj-lt"/>
              </a:rPr>
              <a:t> </a:t>
            </a:r>
            <a:r>
              <a:rPr lang="en-US" sz="3600" b="1" i="0" dirty="0" err="1">
                <a:solidFill>
                  <a:srgbClr val="3C3C3C"/>
                </a:solidFill>
                <a:effectLst/>
                <a:latin typeface="+mj-lt"/>
              </a:rPr>
              <a:t>dạng</a:t>
            </a:r>
            <a:r>
              <a:rPr lang="en-US" sz="3600" b="1" i="0" dirty="0">
                <a:solidFill>
                  <a:srgbClr val="3C3C3C"/>
                </a:solidFill>
                <a:effectLst/>
                <a:latin typeface="+mj-lt"/>
              </a:rPr>
              <a:t>.</a:t>
            </a:r>
          </a:p>
          <a:p>
            <a:pPr algn="just"/>
            <a:r>
              <a:rPr lang="en-US" sz="3600" b="1" dirty="0" err="1">
                <a:solidFill>
                  <a:srgbClr val="3C3C3C"/>
                </a:solidFill>
                <a:latin typeface="+mj-lt"/>
              </a:rPr>
              <a:t>Quốc</a:t>
            </a:r>
            <a:r>
              <a:rPr lang="en-US" sz="3600" b="1" dirty="0">
                <a:solidFill>
                  <a:srgbClr val="3C3C3C"/>
                </a:solidFill>
                <a:latin typeface="+mj-lt"/>
              </a:rPr>
              <a:t> </a:t>
            </a:r>
            <a:r>
              <a:rPr lang="en-US" sz="3600" b="1" dirty="0" err="1">
                <a:solidFill>
                  <a:srgbClr val="3C3C3C"/>
                </a:solidFill>
                <a:latin typeface="+mj-lt"/>
              </a:rPr>
              <a:t>gia</a:t>
            </a:r>
            <a:r>
              <a:rPr lang="en-US" sz="3600" b="1" dirty="0">
                <a:solidFill>
                  <a:srgbClr val="3C3C3C"/>
                </a:solidFill>
                <a:latin typeface="+mj-lt"/>
              </a:rPr>
              <a:t> </a:t>
            </a:r>
            <a:r>
              <a:rPr lang="en-US" sz="3600" b="1" dirty="0" err="1">
                <a:solidFill>
                  <a:srgbClr val="3C3C3C"/>
                </a:solidFill>
                <a:latin typeface="+mj-lt"/>
              </a:rPr>
              <a:t>này</a:t>
            </a:r>
            <a:r>
              <a:rPr lang="en-US" sz="3600" b="1" dirty="0">
                <a:solidFill>
                  <a:srgbClr val="3C3C3C"/>
                </a:solidFill>
                <a:latin typeface="+mj-lt"/>
              </a:rPr>
              <a:t> </a:t>
            </a:r>
            <a:r>
              <a:rPr lang="en-US" sz="3600" b="1" dirty="0" err="1">
                <a:solidFill>
                  <a:srgbClr val="3C3C3C"/>
                </a:solidFill>
                <a:latin typeface="+mj-lt"/>
              </a:rPr>
              <a:t>có</a:t>
            </a:r>
            <a:r>
              <a:rPr lang="en-US" sz="3600" b="1" dirty="0">
                <a:solidFill>
                  <a:srgbClr val="3C3C3C"/>
                </a:solidFill>
                <a:latin typeface="+mj-lt"/>
              </a:rPr>
              <a:t> </a:t>
            </a:r>
            <a:r>
              <a:rPr lang="en-US" sz="3600" b="1" dirty="0" err="1">
                <a:solidFill>
                  <a:srgbClr val="3C3C3C"/>
                </a:solidFill>
                <a:latin typeface="+mj-lt"/>
              </a:rPr>
              <a:t>tới</a:t>
            </a:r>
            <a:r>
              <a:rPr lang="en-US" sz="3600" b="1" dirty="0">
                <a:solidFill>
                  <a:srgbClr val="3C3C3C"/>
                </a:solidFill>
                <a:latin typeface="+mj-lt"/>
              </a:rPr>
              <a:t> 521 </a:t>
            </a:r>
            <a:r>
              <a:rPr lang="en-US" sz="3600" b="1" dirty="0" err="1">
                <a:solidFill>
                  <a:srgbClr val="3C3C3C"/>
                </a:solidFill>
                <a:latin typeface="+mj-lt"/>
              </a:rPr>
              <a:t>hệ</a:t>
            </a:r>
            <a:r>
              <a:rPr lang="en-US" sz="3600" b="1" dirty="0">
                <a:solidFill>
                  <a:srgbClr val="3C3C3C"/>
                </a:solidFill>
                <a:latin typeface="+mj-lt"/>
              </a:rPr>
              <a:t> </a:t>
            </a:r>
            <a:r>
              <a:rPr lang="en-US" sz="3600" b="1" dirty="0" err="1">
                <a:solidFill>
                  <a:srgbClr val="3C3C3C"/>
                </a:solidFill>
                <a:latin typeface="+mj-lt"/>
              </a:rPr>
              <a:t>ngôn</a:t>
            </a:r>
            <a:r>
              <a:rPr lang="en-US" sz="3600" b="1" dirty="0">
                <a:solidFill>
                  <a:srgbClr val="3C3C3C"/>
                </a:solidFill>
                <a:latin typeface="+mj-lt"/>
              </a:rPr>
              <a:t> </a:t>
            </a:r>
            <a:r>
              <a:rPr lang="en-US" sz="3600" b="1" dirty="0" err="1">
                <a:solidFill>
                  <a:srgbClr val="3C3C3C"/>
                </a:solidFill>
                <a:latin typeface="+mj-lt"/>
              </a:rPr>
              <a:t>ngữ</a:t>
            </a:r>
            <a:r>
              <a:rPr lang="en-US" sz="3600" b="1" dirty="0">
                <a:solidFill>
                  <a:srgbClr val="3C3C3C"/>
                </a:solidFill>
                <a:latin typeface="+mj-lt"/>
              </a:rPr>
              <a:t> </a:t>
            </a:r>
            <a:r>
              <a:rPr lang="en-US" sz="3600" b="1" dirty="0" err="1">
                <a:solidFill>
                  <a:srgbClr val="3C3C3C"/>
                </a:solidFill>
                <a:latin typeface="+mj-lt"/>
              </a:rPr>
              <a:t>khác</a:t>
            </a:r>
            <a:r>
              <a:rPr lang="en-US" sz="3600" b="1" dirty="0">
                <a:solidFill>
                  <a:srgbClr val="3C3C3C"/>
                </a:solidFill>
                <a:latin typeface="+mj-lt"/>
              </a:rPr>
              <a:t> </a:t>
            </a:r>
            <a:r>
              <a:rPr lang="en-US" sz="3600" b="1" dirty="0" err="1">
                <a:solidFill>
                  <a:srgbClr val="3C3C3C"/>
                </a:solidFill>
                <a:latin typeface="+mj-lt"/>
              </a:rPr>
              <a:t>nhau</a:t>
            </a:r>
            <a:r>
              <a:rPr lang="en-US" sz="3600" b="1" dirty="0">
                <a:solidFill>
                  <a:srgbClr val="3C3C3C"/>
                </a:solidFill>
                <a:latin typeface="+mj-lt"/>
              </a:rPr>
              <a:t>, </a:t>
            </a:r>
            <a:r>
              <a:rPr lang="en-US" sz="3600" b="1" dirty="0" err="1">
                <a:solidFill>
                  <a:srgbClr val="3C3C3C"/>
                </a:solidFill>
                <a:latin typeface="+mj-lt"/>
              </a:rPr>
              <a:t>trong</a:t>
            </a:r>
            <a:r>
              <a:rPr lang="en-US" sz="3600" b="1" dirty="0">
                <a:solidFill>
                  <a:srgbClr val="3C3C3C"/>
                </a:solidFill>
                <a:latin typeface="+mj-lt"/>
              </a:rPr>
              <a:t> </a:t>
            </a:r>
            <a:r>
              <a:rPr lang="en-US" sz="3600" b="1" dirty="0" err="1">
                <a:solidFill>
                  <a:srgbClr val="3C3C3C"/>
                </a:solidFill>
                <a:latin typeface="+mj-lt"/>
              </a:rPr>
              <a:t>đó</a:t>
            </a:r>
            <a:r>
              <a:rPr lang="en-US" sz="3600" b="1" dirty="0">
                <a:solidFill>
                  <a:srgbClr val="3C3C3C"/>
                </a:solidFill>
                <a:latin typeface="+mj-lt"/>
              </a:rPr>
              <a:t> </a:t>
            </a:r>
            <a:r>
              <a:rPr lang="en-US" sz="3600" b="1" dirty="0" err="1">
                <a:solidFill>
                  <a:srgbClr val="3C3C3C"/>
                </a:solidFill>
                <a:latin typeface="+mj-lt"/>
              </a:rPr>
              <a:t>có</a:t>
            </a:r>
            <a:r>
              <a:rPr lang="en-US" sz="3600" b="1" dirty="0">
                <a:solidFill>
                  <a:srgbClr val="3C3C3C"/>
                </a:solidFill>
                <a:latin typeface="+mj-lt"/>
              </a:rPr>
              <a:t> 510 </a:t>
            </a:r>
            <a:r>
              <a:rPr lang="en-US" sz="3600" b="1" dirty="0" err="1">
                <a:solidFill>
                  <a:srgbClr val="3C3C3C"/>
                </a:solidFill>
                <a:latin typeface="+mj-lt"/>
              </a:rPr>
              <a:t>ngôn</a:t>
            </a:r>
            <a:r>
              <a:rPr lang="en-US" sz="3600" b="1" dirty="0">
                <a:solidFill>
                  <a:srgbClr val="3C3C3C"/>
                </a:solidFill>
                <a:latin typeface="+mj-lt"/>
              </a:rPr>
              <a:t> </a:t>
            </a:r>
            <a:r>
              <a:rPr lang="en-US" sz="3600" b="1" dirty="0" err="1">
                <a:solidFill>
                  <a:srgbClr val="3C3C3C"/>
                </a:solidFill>
                <a:latin typeface="+mj-lt"/>
              </a:rPr>
              <a:t>ngữ</a:t>
            </a:r>
            <a:r>
              <a:rPr lang="en-US" sz="3600" b="1" dirty="0">
                <a:solidFill>
                  <a:srgbClr val="3C3C3C"/>
                </a:solidFill>
                <a:latin typeface="+mj-lt"/>
              </a:rPr>
              <a:t> </a:t>
            </a:r>
            <a:r>
              <a:rPr lang="en-US" sz="3600" b="1" dirty="0" err="1">
                <a:solidFill>
                  <a:srgbClr val="3C3C3C"/>
                </a:solidFill>
                <a:latin typeface="+mj-lt"/>
              </a:rPr>
              <a:t>dùng</a:t>
            </a:r>
            <a:r>
              <a:rPr lang="en-US" sz="3600" b="1" dirty="0">
                <a:solidFill>
                  <a:srgbClr val="3C3C3C"/>
                </a:solidFill>
                <a:latin typeface="+mj-lt"/>
              </a:rPr>
              <a:t> </a:t>
            </a:r>
            <a:r>
              <a:rPr lang="en-US" sz="3600" b="1" dirty="0" err="1">
                <a:solidFill>
                  <a:srgbClr val="3C3C3C"/>
                </a:solidFill>
                <a:latin typeface="+mj-lt"/>
              </a:rPr>
              <a:t>trong</a:t>
            </a:r>
            <a:r>
              <a:rPr lang="en-US" sz="3600" b="1" dirty="0">
                <a:solidFill>
                  <a:srgbClr val="3C3C3C"/>
                </a:solidFill>
                <a:latin typeface="+mj-lt"/>
              </a:rPr>
              <a:t> </a:t>
            </a:r>
            <a:r>
              <a:rPr lang="en-US" sz="3600" b="1" dirty="0" err="1">
                <a:solidFill>
                  <a:srgbClr val="3C3C3C"/>
                </a:solidFill>
                <a:latin typeface="+mj-lt"/>
              </a:rPr>
              <a:t>đời</a:t>
            </a:r>
            <a:r>
              <a:rPr lang="en-US" sz="3600" b="1" dirty="0">
                <a:solidFill>
                  <a:srgbClr val="3C3C3C"/>
                </a:solidFill>
                <a:latin typeface="+mj-lt"/>
              </a:rPr>
              <a:t> </a:t>
            </a:r>
            <a:r>
              <a:rPr lang="en-US" sz="3600" b="1" dirty="0" err="1">
                <a:solidFill>
                  <a:srgbClr val="3C3C3C"/>
                </a:solidFill>
                <a:latin typeface="+mj-lt"/>
              </a:rPr>
              <a:t>sống</a:t>
            </a:r>
            <a:r>
              <a:rPr lang="en-US" sz="3600" b="1" dirty="0">
                <a:solidFill>
                  <a:srgbClr val="3C3C3C"/>
                </a:solidFill>
                <a:latin typeface="+mj-lt"/>
              </a:rPr>
              <a:t> </a:t>
            </a:r>
            <a:r>
              <a:rPr lang="en-US" sz="3600" b="1" dirty="0" err="1">
                <a:solidFill>
                  <a:srgbClr val="3C3C3C"/>
                </a:solidFill>
                <a:latin typeface="+mj-lt"/>
              </a:rPr>
              <a:t>hằng</a:t>
            </a:r>
            <a:r>
              <a:rPr lang="en-US" sz="3600" b="1" dirty="0">
                <a:solidFill>
                  <a:srgbClr val="3C3C3C"/>
                </a:solidFill>
                <a:latin typeface="+mj-lt"/>
              </a:rPr>
              <a:t> </a:t>
            </a:r>
            <a:r>
              <a:rPr lang="en-US" sz="3600" b="1" dirty="0" err="1">
                <a:solidFill>
                  <a:srgbClr val="3C3C3C"/>
                </a:solidFill>
                <a:latin typeface="+mj-lt"/>
              </a:rPr>
              <a:t>ngày</a:t>
            </a:r>
            <a:r>
              <a:rPr lang="en-US" sz="3600" b="1" dirty="0">
                <a:solidFill>
                  <a:srgbClr val="3C3C3C"/>
                </a:solidFill>
                <a:latin typeface="+mj-lt"/>
              </a:rPr>
              <a:t>.</a:t>
            </a:r>
            <a:endParaRPr lang="vi-VN" sz="3600" b="1" dirty="0">
              <a:latin typeface="+mj-lt"/>
            </a:endParaRPr>
          </a:p>
        </p:txBody>
      </p:sp>
    </p:spTree>
    <p:extLst>
      <p:ext uri="{BB962C8B-B14F-4D97-AF65-F5344CB8AC3E}">
        <p14:creationId xmlns:p14="http://schemas.microsoft.com/office/powerpoint/2010/main" val="19103658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E398E36F-016E-EC81-9297-55B9FFBDE047}"/>
              </a:ext>
            </a:extLst>
          </p:cNvPr>
          <p:cNvSpPr txBox="1"/>
          <p:nvPr/>
        </p:nvSpPr>
        <p:spPr>
          <a:xfrm>
            <a:off x="0" y="126742"/>
            <a:ext cx="9144000" cy="4462760"/>
          </a:xfrm>
          <a:prstGeom prst="rect">
            <a:avLst/>
          </a:prstGeom>
          <a:noFill/>
        </p:spPr>
        <p:txBody>
          <a:bodyPr wrap="square">
            <a:spAutoFit/>
          </a:bodyPr>
          <a:lstStyle/>
          <a:p>
            <a:pPr algn="ctr"/>
            <a:r>
              <a:rPr lang="vi-VN" sz="3200" b="1" i="0" dirty="0">
                <a:solidFill>
                  <a:srgbClr val="FF0000"/>
                </a:solidFill>
                <a:effectLst/>
                <a:latin typeface="+mj-lt"/>
              </a:rPr>
              <a:t>N</a:t>
            </a:r>
            <a:r>
              <a:rPr lang="en-US" sz="3200" b="1" i="0" dirty="0">
                <a:solidFill>
                  <a:srgbClr val="FF0000"/>
                </a:solidFill>
                <a:effectLst/>
                <a:latin typeface="+mj-lt"/>
              </a:rPr>
              <a:t>I-GIÊ-RI-A</a:t>
            </a:r>
            <a:endParaRPr lang="vi-VN" sz="3200" b="1" i="0" dirty="0">
              <a:solidFill>
                <a:srgbClr val="FF0000"/>
              </a:solidFill>
              <a:effectLst/>
              <a:latin typeface="+mj-lt"/>
            </a:endParaRPr>
          </a:p>
          <a:p>
            <a:pPr algn="just"/>
            <a:r>
              <a:rPr lang="en-US" sz="3600" b="1" dirty="0" err="1">
                <a:solidFill>
                  <a:srgbClr val="3C3C3C"/>
                </a:solidFill>
                <a:latin typeface="+mj-lt"/>
              </a:rPr>
              <a:t>Ẩm</a:t>
            </a:r>
            <a:r>
              <a:rPr lang="en-US" sz="3600" b="1" dirty="0">
                <a:solidFill>
                  <a:srgbClr val="3C3C3C"/>
                </a:solidFill>
                <a:latin typeface="+mj-lt"/>
              </a:rPr>
              <a:t> </a:t>
            </a:r>
            <a:r>
              <a:rPr lang="en-US" sz="3600" b="1" dirty="0" err="1">
                <a:solidFill>
                  <a:srgbClr val="3C3C3C"/>
                </a:solidFill>
                <a:latin typeface="+mj-lt"/>
              </a:rPr>
              <a:t>thực</a:t>
            </a:r>
            <a:r>
              <a:rPr lang="en-US" sz="3600" b="1" dirty="0">
                <a:solidFill>
                  <a:srgbClr val="3C3C3C"/>
                </a:solidFill>
                <a:latin typeface="+mj-lt"/>
              </a:rPr>
              <a:t> </a:t>
            </a:r>
            <a:r>
              <a:rPr lang="vi-VN" sz="3600" b="1" i="0" dirty="0">
                <a:solidFill>
                  <a:srgbClr val="3C3C3C"/>
                </a:solidFill>
                <a:effectLst/>
                <a:latin typeface="+mj-lt"/>
              </a:rPr>
              <a:t>N</a:t>
            </a:r>
            <a:r>
              <a:rPr lang="en-US" sz="3600" b="1" i="0" dirty="0" err="1">
                <a:solidFill>
                  <a:srgbClr val="3C3C3C"/>
                </a:solidFill>
                <a:effectLst/>
                <a:latin typeface="+mj-lt"/>
              </a:rPr>
              <a:t>i</a:t>
            </a:r>
            <a:r>
              <a:rPr lang="en-US" sz="3600" b="1" i="0" dirty="0">
                <a:solidFill>
                  <a:srgbClr val="3C3C3C"/>
                </a:solidFill>
                <a:effectLst/>
                <a:latin typeface="+mj-lt"/>
              </a:rPr>
              <a:t>-</a:t>
            </a:r>
            <a:r>
              <a:rPr lang="en-US" sz="3600" b="1" i="0" dirty="0" err="1">
                <a:solidFill>
                  <a:srgbClr val="3C3C3C"/>
                </a:solidFill>
                <a:effectLst/>
                <a:latin typeface="+mj-lt"/>
              </a:rPr>
              <a:t>giê</a:t>
            </a:r>
            <a:r>
              <a:rPr lang="en-US" sz="3600" b="1" i="0" dirty="0">
                <a:solidFill>
                  <a:srgbClr val="3C3C3C"/>
                </a:solidFill>
                <a:effectLst/>
                <a:latin typeface="+mj-lt"/>
              </a:rPr>
              <a:t>-</a:t>
            </a:r>
            <a:r>
              <a:rPr lang="en-US" sz="3600" b="1" i="0" dirty="0" err="1">
                <a:solidFill>
                  <a:srgbClr val="3C3C3C"/>
                </a:solidFill>
                <a:effectLst/>
                <a:latin typeface="+mj-lt"/>
              </a:rPr>
              <a:t>ri</a:t>
            </a:r>
            <a:r>
              <a:rPr lang="en-US" sz="3600" b="1" i="0" dirty="0">
                <a:solidFill>
                  <a:srgbClr val="3C3C3C"/>
                </a:solidFill>
                <a:effectLst/>
                <a:latin typeface="+mj-lt"/>
              </a:rPr>
              <a:t>-a </a:t>
            </a:r>
            <a:r>
              <a:rPr lang="en-US" sz="3600" b="1" i="0" dirty="0" err="1">
                <a:solidFill>
                  <a:srgbClr val="3C3C3C"/>
                </a:solidFill>
                <a:effectLst/>
                <a:latin typeface="+mj-lt"/>
              </a:rPr>
              <a:t>sử</a:t>
            </a:r>
            <a:r>
              <a:rPr lang="en-US" sz="3600" b="1" i="0" dirty="0">
                <a:solidFill>
                  <a:srgbClr val="3C3C3C"/>
                </a:solidFill>
                <a:effectLst/>
                <a:latin typeface="+mj-lt"/>
              </a:rPr>
              <a:t> </a:t>
            </a:r>
            <a:r>
              <a:rPr lang="en-US" sz="3600" b="1" i="0" dirty="0" err="1">
                <a:solidFill>
                  <a:srgbClr val="3C3C3C"/>
                </a:solidFill>
                <a:effectLst/>
                <a:latin typeface="+mj-lt"/>
              </a:rPr>
              <a:t>dụng</a:t>
            </a:r>
            <a:r>
              <a:rPr lang="en-US" sz="3600" b="1" i="0" dirty="0">
                <a:solidFill>
                  <a:srgbClr val="3C3C3C"/>
                </a:solidFill>
                <a:effectLst/>
                <a:latin typeface="+mj-lt"/>
              </a:rPr>
              <a:t> </a:t>
            </a:r>
            <a:r>
              <a:rPr lang="en-US" sz="3600" b="1" i="0" dirty="0" err="1">
                <a:solidFill>
                  <a:srgbClr val="3C3C3C"/>
                </a:solidFill>
                <a:effectLst/>
                <a:latin typeface="+mj-lt"/>
              </a:rPr>
              <a:t>nhiều</a:t>
            </a:r>
            <a:r>
              <a:rPr lang="en-US" sz="3600" b="1" i="0" dirty="0">
                <a:solidFill>
                  <a:srgbClr val="3C3C3C"/>
                </a:solidFill>
                <a:effectLst/>
                <a:latin typeface="+mj-lt"/>
              </a:rPr>
              <a:t> </a:t>
            </a:r>
            <a:r>
              <a:rPr lang="en-US" sz="3600" b="1" i="0" dirty="0" err="1">
                <a:solidFill>
                  <a:srgbClr val="3C3C3C"/>
                </a:solidFill>
                <a:effectLst/>
                <a:latin typeface="+mj-lt"/>
              </a:rPr>
              <a:t>gia</a:t>
            </a:r>
            <a:r>
              <a:rPr lang="en-US" sz="3600" b="1" i="0" dirty="0">
                <a:solidFill>
                  <a:srgbClr val="3C3C3C"/>
                </a:solidFill>
                <a:effectLst/>
                <a:latin typeface="+mj-lt"/>
              </a:rPr>
              <a:t> </a:t>
            </a:r>
            <a:r>
              <a:rPr lang="en-US" sz="3600" b="1" i="0" dirty="0" err="1">
                <a:solidFill>
                  <a:srgbClr val="3C3C3C"/>
                </a:solidFill>
                <a:effectLst/>
                <a:latin typeface="+mj-lt"/>
              </a:rPr>
              <a:t>vị</a:t>
            </a:r>
            <a:r>
              <a:rPr lang="en-US" sz="3600" b="1" i="0" dirty="0">
                <a:solidFill>
                  <a:srgbClr val="3C3C3C"/>
                </a:solidFill>
                <a:effectLst/>
                <a:latin typeface="+mj-lt"/>
              </a:rPr>
              <a:t> </a:t>
            </a:r>
            <a:r>
              <a:rPr lang="en-US" sz="3600" b="1" i="0" dirty="0" err="1">
                <a:solidFill>
                  <a:srgbClr val="3C3C3C"/>
                </a:solidFill>
                <a:effectLst/>
                <a:latin typeface="+mj-lt"/>
              </a:rPr>
              <a:t>thảo</a:t>
            </a:r>
            <a:r>
              <a:rPr lang="en-US" sz="3600" b="1" i="0" dirty="0">
                <a:solidFill>
                  <a:srgbClr val="3C3C3C"/>
                </a:solidFill>
                <a:effectLst/>
                <a:latin typeface="+mj-lt"/>
              </a:rPr>
              <a:t> </a:t>
            </a:r>
            <a:r>
              <a:rPr lang="en-US" sz="3600" b="1" i="0" dirty="0" err="1">
                <a:solidFill>
                  <a:srgbClr val="3C3C3C"/>
                </a:solidFill>
                <a:effectLst/>
                <a:latin typeface="+mj-lt"/>
              </a:rPr>
              <a:t>dược</a:t>
            </a:r>
            <a:r>
              <a:rPr lang="en-US" sz="3600" b="1" i="0" dirty="0">
                <a:solidFill>
                  <a:srgbClr val="3C3C3C"/>
                </a:solidFill>
                <a:effectLst/>
                <a:latin typeface="+mj-lt"/>
              </a:rPr>
              <a:t> </a:t>
            </a:r>
            <a:r>
              <a:rPr lang="en-US" sz="3600" b="1" i="0" dirty="0" err="1">
                <a:solidFill>
                  <a:srgbClr val="3C3C3C"/>
                </a:solidFill>
                <a:effectLst/>
                <a:latin typeface="+mj-lt"/>
              </a:rPr>
              <a:t>và</a:t>
            </a:r>
            <a:r>
              <a:rPr lang="en-US" sz="3600" b="1" i="0" dirty="0">
                <a:solidFill>
                  <a:srgbClr val="3C3C3C"/>
                </a:solidFill>
                <a:effectLst/>
                <a:latin typeface="+mj-lt"/>
              </a:rPr>
              <a:t> </a:t>
            </a:r>
            <a:r>
              <a:rPr lang="en-US" sz="3600" b="1" i="0" dirty="0" err="1">
                <a:solidFill>
                  <a:srgbClr val="3C3C3C"/>
                </a:solidFill>
                <a:effectLst/>
                <a:latin typeface="+mj-lt"/>
              </a:rPr>
              <a:t>dầu</a:t>
            </a:r>
            <a:r>
              <a:rPr lang="en-US" sz="3600" b="1" i="0" dirty="0">
                <a:solidFill>
                  <a:srgbClr val="3C3C3C"/>
                </a:solidFill>
                <a:effectLst/>
                <a:latin typeface="+mj-lt"/>
              </a:rPr>
              <a:t> </a:t>
            </a:r>
            <a:r>
              <a:rPr lang="en-US" sz="3600" b="1" i="0" dirty="0" err="1">
                <a:solidFill>
                  <a:srgbClr val="3C3C3C"/>
                </a:solidFill>
                <a:effectLst/>
                <a:latin typeface="+mj-lt"/>
              </a:rPr>
              <a:t>cọ</a:t>
            </a:r>
            <a:r>
              <a:rPr lang="en-US" sz="3600" b="1" i="0" dirty="0">
                <a:solidFill>
                  <a:srgbClr val="3C3C3C"/>
                </a:solidFill>
                <a:effectLst/>
                <a:latin typeface="+mj-lt"/>
              </a:rPr>
              <a:t> </a:t>
            </a:r>
            <a:r>
              <a:rPr lang="en-US" sz="3600" b="1" i="0" dirty="0" err="1">
                <a:solidFill>
                  <a:srgbClr val="3C3C3C"/>
                </a:solidFill>
                <a:effectLst/>
                <a:latin typeface="+mj-lt"/>
              </a:rPr>
              <a:t>để</a:t>
            </a:r>
            <a:r>
              <a:rPr lang="en-US" sz="3600" b="1" i="0" dirty="0">
                <a:solidFill>
                  <a:srgbClr val="3C3C3C"/>
                </a:solidFill>
                <a:effectLst/>
                <a:latin typeface="+mj-lt"/>
              </a:rPr>
              <a:t> </a:t>
            </a:r>
            <a:r>
              <a:rPr lang="en-US" sz="3600" b="1" i="0" dirty="0" err="1">
                <a:solidFill>
                  <a:srgbClr val="3C3C3C"/>
                </a:solidFill>
                <a:effectLst/>
                <a:latin typeface="+mj-lt"/>
              </a:rPr>
              <a:t>tạo</a:t>
            </a:r>
            <a:r>
              <a:rPr lang="en-US" sz="3600" b="1" i="0" dirty="0">
                <a:solidFill>
                  <a:srgbClr val="3C3C3C"/>
                </a:solidFill>
                <a:effectLst/>
                <a:latin typeface="+mj-lt"/>
              </a:rPr>
              <a:t> </a:t>
            </a:r>
            <a:r>
              <a:rPr lang="en-US" sz="3600" b="1" i="0" dirty="0" err="1">
                <a:solidFill>
                  <a:srgbClr val="3C3C3C"/>
                </a:solidFill>
                <a:effectLst/>
                <a:latin typeface="+mj-lt"/>
              </a:rPr>
              <a:t>ra</a:t>
            </a:r>
            <a:r>
              <a:rPr lang="en-US" sz="3600" b="1" i="0" dirty="0">
                <a:solidFill>
                  <a:srgbClr val="3C3C3C"/>
                </a:solidFill>
                <a:effectLst/>
                <a:latin typeface="+mj-lt"/>
              </a:rPr>
              <a:t> </a:t>
            </a:r>
            <a:r>
              <a:rPr lang="en-US" sz="3600" b="1" i="0" dirty="0" err="1">
                <a:solidFill>
                  <a:srgbClr val="3C3C3C"/>
                </a:solidFill>
                <a:effectLst/>
                <a:latin typeface="+mj-lt"/>
              </a:rPr>
              <a:t>các</a:t>
            </a:r>
            <a:r>
              <a:rPr lang="en-US" sz="3600" b="1" i="0" dirty="0">
                <a:solidFill>
                  <a:srgbClr val="3C3C3C"/>
                </a:solidFill>
                <a:effectLst/>
                <a:latin typeface="+mj-lt"/>
              </a:rPr>
              <a:t> </a:t>
            </a:r>
            <a:r>
              <a:rPr lang="en-US" sz="3600" b="1" i="0" dirty="0" err="1">
                <a:solidFill>
                  <a:srgbClr val="3C3C3C"/>
                </a:solidFill>
                <a:effectLst/>
                <a:latin typeface="+mj-lt"/>
              </a:rPr>
              <a:t>món</a:t>
            </a:r>
            <a:r>
              <a:rPr lang="en-US" sz="3600" b="1" i="0" dirty="0">
                <a:solidFill>
                  <a:srgbClr val="3C3C3C"/>
                </a:solidFill>
                <a:effectLst/>
                <a:latin typeface="+mj-lt"/>
              </a:rPr>
              <a:t> </a:t>
            </a:r>
            <a:r>
              <a:rPr lang="en-US" sz="3600" b="1" i="0" dirty="0" err="1">
                <a:solidFill>
                  <a:srgbClr val="3C3C3C"/>
                </a:solidFill>
                <a:effectLst/>
                <a:latin typeface="+mj-lt"/>
              </a:rPr>
              <a:t>ăn</a:t>
            </a:r>
            <a:r>
              <a:rPr lang="en-US" sz="3600" b="1" i="0" dirty="0">
                <a:solidFill>
                  <a:srgbClr val="3C3C3C"/>
                </a:solidFill>
                <a:effectLst/>
                <a:latin typeface="+mj-lt"/>
              </a:rPr>
              <a:t> </a:t>
            </a:r>
            <a:r>
              <a:rPr lang="en-US" sz="3600" b="1" i="0" dirty="0" err="1">
                <a:solidFill>
                  <a:srgbClr val="3C3C3C"/>
                </a:solidFill>
                <a:effectLst/>
                <a:latin typeface="+mj-lt"/>
              </a:rPr>
              <a:t>có</a:t>
            </a:r>
            <a:r>
              <a:rPr lang="en-US" sz="3600" b="1" i="0" dirty="0">
                <a:solidFill>
                  <a:srgbClr val="3C3C3C"/>
                </a:solidFill>
                <a:effectLst/>
                <a:latin typeface="+mj-lt"/>
              </a:rPr>
              <a:t> </a:t>
            </a:r>
            <a:r>
              <a:rPr lang="en-US" sz="3600" b="1" i="0" dirty="0" err="1">
                <a:solidFill>
                  <a:srgbClr val="3C3C3C"/>
                </a:solidFill>
                <a:effectLst/>
                <a:latin typeface="+mj-lt"/>
              </a:rPr>
              <a:t>hương</a:t>
            </a:r>
            <a:r>
              <a:rPr lang="en-US" sz="3600" b="1" i="0" dirty="0">
                <a:solidFill>
                  <a:srgbClr val="3C3C3C"/>
                </a:solidFill>
                <a:effectLst/>
                <a:latin typeface="+mj-lt"/>
              </a:rPr>
              <a:t> </a:t>
            </a:r>
            <a:r>
              <a:rPr lang="en-US" sz="3600" b="1" i="0" dirty="0" err="1">
                <a:solidFill>
                  <a:srgbClr val="3C3C3C"/>
                </a:solidFill>
                <a:effectLst/>
                <a:latin typeface="+mj-lt"/>
              </a:rPr>
              <a:t>vị</a:t>
            </a:r>
            <a:r>
              <a:rPr lang="en-US" sz="3600" b="1" i="0" dirty="0">
                <a:solidFill>
                  <a:srgbClr val="3C3C3C"/>
                </a:solidFill>
                <a:effectLst/>
                <a:latin typeface="+mj-lt"/>
              </a:rPr>
              <a:t> </a:t>
            </a:r>
            <a:r>
              <a:rPr lang="en-US" sz="3600" b="1" i="0" dirty="0" err="1">
                <a:solidFill>
                  <a:srgbClr val="3C3C3C"/>
                </a:solidFill>
                <a:effectLst/>
                <a:latin typeface="+mj-lt"/>
              </a:rPr>
              <a:t>đậm</a:t>
            </a:r>
            <a:r>
              <a:rPr lang="en-US" sz="3600" b="1" i="0" dirty="0">
                <a:solidFill>
                  <a:srgbClr val="3C3C3C"/>
                </a:solidFill>
                <a:effectLst/>
                <a:latin typeface="+mj-lt"/>
              </a:rPr>
              <a:t> </a:t>
            </a:r>
            <a:r>
              <a:rPr lang="en-US" sz="3600" b="1" i="0" dirty="0" err="1">
                <a:solidFill>
                  <a:srgbClr val="3C3C3C"/>
                </a:solidFill>
                <a:effectLst/>
                <a:latin typeface="+mj-lt"/>
              </a:rPr>
              <a:t>đà</a:t>
            </a:r>
            <a:r>
              <a:rPr lang="en-US" sz="3600" b="1" i="0" dirty="0">
                <a:solidFill>
                  <a:srgbClr val="3C3C3C"/>
                </a:solidFill>
                <a:effectLst/>
                <a:latin typeface="+mj-lt"/>
              </a:rPr>
              <a:t>. </a:t>
            </a:r>
            <a:r>
              <a:rPr lang="en-US" sz="3600" b="1" dirty="0" err="1">
                <a:solidFill>
                  <a:srgbClr val="3C3C3C"/>
                </a:solidFill>
                <a:latin typeface="+mj-lt"/>
              </a:rPr>
              <a:t>Đặc</a:t>
            </a:r>
            <a:r>
              <a:rPr lang="en-US" sz="3600" b="1" dirty="0">
                <a:solidFill>
                  <a:srgbClr val="3C3C3C"/>
                </a:solidFill>
                <a:latin typeface="+mj-lt"/>
              </a:rPr>
              <a:t> </a:t>
            </a:r>
            <a:r>
              <a:rPr lang="en-US" sz="3600" b="1" dirty="0" err="1">
                <a:solidFill>
                  <a:srgbClr val="3C3C3C"/>
                </a:solidFill>
                <a:latin typeface="+mj-lt"/>
              </a:rPr>
              <a:t>biệt</a:t>
            </a:r>
            <a:r>
              <a:rPr lang="en-US" sz="3600" b="1" dirty="0">
                <a:solidFill>
                  <a:srgbClr val="3C3C3C"/>
                </a:solidFill>
                <a:latin typeface="+mj-lt"/>
              </a:rPr>
              <a:t> </a:t>
            </a:r>
            <a:r>
              <a:rPr lang="en-US" sz="3600" b="1" dirty="0" err="1">
                <a:solidFill>
                  <a:srgbClr val="3C3C3C"/>
                </a:solidFill>
                <a:latin typeface="+mj-lt"/>
              </a:rPr>
              <a:t>ớt</a:t>
            </a:r>
            <a:r>
              <a:rPr lang="en-US" sz="3600" b="1" dirty="0">
                <a:solidFill>
                  <a:srgbClr val="3C3C3C"/>
                </a:solidFill>
                <a:latin typeface="+mj-lt"/>
              </a:rPr>
              <a:t> </a:t>
            </a:r>
            <a:r>
              <a:rPr lang="en-US" sz="3600" b="1" dirty="0" err="1">
                <a:solidFill>
                  <a:srgbClr val="3C3C3C"/>
                </a:solidFill>
                <a:latin typeface="+mj-lt"/>
              </a:rPr>
              <a:t>là</a:t>
            </a:r>
            <a:r>
              <a:rPr lang="en-US" sz="3600" b="1" dirty="0">
                <a:solidFill>
                  <a:srgbClr val="3C3C3C"/>
                </a:solidFill>
                <a:latin typeface="+mj-lt"/>
              </a:rPr>
              <a:t> </a:t>
            </a:r>
            <a:r>
              <a:rPr lang="en-US" sz="3600" b="1" dirty="0" err="1">
                <a:solidFill>
                  <a:srgbClr val="3C3C3C"/>
                </a:solidFill>
                <a:latin typeface="+mj-lt"/>
              </a:rPr>
              <a:t>gia</a:t>
            </a:r>
            <a:r>
              <a:rPr lang="en-US" sz="3600" b="1" dirty="0">
                <a:solidFill>
                  <a:srgbClr val="3C3C3C"/>
                </a:solidFill>
                <a:latin typeface="+mj-lt"/>
              </a:rPr>
              <a:t> </a:t>
            </a:r>
            <a:r>
              <a:rPr lang="en-US" sz="3600" b="1" dirty="0" err="1">
                <a:solidFill>
                  <a:srgbClr val="3C3C3C"/>
                </a:solidFill>
                <a:latin typeface="+mj-lt"/>
              </a:rPr>
              <a:t>vị</a:t>
            </a:r>
            <a:r>
              <a:rPr lang="en-US" sz="3600" b="1" dirty="0">
                <a:solidFill>
                  <a:srgbClr val="3C3C3C"/>
                </a:solidFill>
                <a:latin typeface="+mj-lt"/>
              </a:rPr>
              <a:t> </a:t>
            </a:r>
            <a:r>
              <a:rPr lang="en-US" sz="3600" b="1" dirty="0" err="1">
                <a:solidFill>
                  <a:srgbClr val="3C3C3C"/>
                </a:solidFill>
                <a:latin typeface="+mj-lt"/>
              </a:rPr>
              <a:t>không</a:t>
            </a:r>
            <a:r>
              <a:rPr lang="en-US" sz="3600" b="1" dirty="0">
                <a:solidFill>
                  <a:srgbClr val="3C3C3C"/>
                </a:solidFill>
                <a:latin typeface="+mj-lt"/>
              </a:rPr>
              <a:t> </a:t>
            </a:r>
            <a:r>
              <a:rPr lang="en-US" sz="3600" b="1" dirty="0" err="1">
                <a:solidFill>
                  <a:srgbClr val="3C3C3C"/>
                </a:solidFill>
                <a:latin typeface="+mj-lt"/>
              </a:rPr>
              <a:t>thể</a:t>
            </a:r>
            <a:r>
              <a:rPr lang="en-US" sz="3600" b="1" dirty="0">
                <a:solidFill>
                  <a:srgbClr val="3C3C3C"/>
                </a:solidFill>
                <a:latin typeface="+mj-lt"/>
              </a:rPr>
              <a:t> </a:t>
            </a:r>
            <a:r>
              <a:rPr lang="en-US" sz="3600" b="1" dirty="0" err="1">
                <a:solidFill>
                  <a:srgbClr val="3C3C3C"/>
                </a:solidFill>
                <a:latin typeface="+mj-lt"/>
              </a:rPr>
              <a:t>thiếu</a:t>
            </a:r>
            <a:r>
              <a:rPr lang="en-US" sz="3600" b="1" dirty="0">
                <a:solidFill>
                  <a:srgbClr val="3C3C3C"/>
                </a:solidFill>
                <a:latin typeface="+mj-lt"/>
              </a:rPr>
              <a:t>.</a:t>
            </a:r>
          </a:p>
          <a:p>
            <a:pPr algn="just"/>
            <a:r>
              <a:rPr lang="en-US" sz="3600" b="1" dirty="0" err="1">
                <a:solidFill>
                  <a:srgbClr val="3C3C3C"/>
                </a:solidFill>
                <a:latin typeface="+mj-lt"/>
              </a:rPr>
              <a:t>Món</a:t>
            </a:r>
            <a:r>
              <a:rPr lang="en-US" sz="3600" b="1" dirty="0">
                <a:solidFill>
                  <a:srgbClr val="3C3C3C"/>
                </a:solidFill>
                <a:latin typeface="+mj-lt"/>
              </a:rPr>
              <a:t> </a:t>
            </a:r>
            <a:r>
              <a:rPr lang="en-US" sz="3600" b="1" dirty="0" err="1">
                <a:solidFill>
                  <a:srgbClr val="3C3C3C"/>
                </a:solidFill>
                <a:latin typeface="+mj-lt"/>
              </a:rPr>
              <a:t>ăn</a:t>
            </a:r>
            <a:r>
              <a:rPr lang="en-US" sz="3600" b="1" dirty="0">
                <a:solidFill>
                  <a:srgbClr val="3C3C3C"/>
                </a:solidFill>
                <a:latin typeface="+mj-lt"/>
              </a:rPr>
              <a:t> </a:t>
            </a:r>
            <a:r>
              <a:rPr lang="en-US" sz="3600" b="1" dirty="0" err="1">
                <a:solidFill>
                  <a:srgbClr val="3C3C3C"/>
                </a:solidFill>
                <a:latin typeface="+mj-lt"/>
              </a:rPr>
              <a:t>nổi</a:t>
            </a:r>
            <a:r>
              <a:rPr lang="en-US" sz="3600" b="1" dirty="0">
                <a:solidFill>
                  <a:srgbClr val="3C3C3C"/>
                </a:solidFill>
                <a:latin typeface="+mj-lt"/>
              </a:rPr>
              <a:t> </a:t>
            </a:r>
            <a:r>
              <a:rPr lang="en-US" sz="3600" b="1" dirty="0" err="1">
                <a:solidFill>
                  <a:srgbClr val="3C3C3C"/>
                </a:solidFill>
                <a:latin typeface="+mj-lt"/>
              </a:rPr>
              <a:t>tiếng</a:t>
            </a:r>
            <a:r>
              <a:rPr lang="en-US" sz="3600" b="1" dirty="0">
                <a:solidFill>
                  <a:srgbClr val="3C3C3C"/>
                </a:solidFill>
                <a:latin typeface="+mj-lt"/>
              </a:rPr>
              <a:t> </a:t>
            </a:r>
            <a:r>
              <a:rPr lang="en-US" sz="3600" b="1" dirty="0" err="1">
                <a:solidFill>
                  <a:srgbClr val="3C3C3C"/>
                </a:solidFill>
                <a:latin typeface="+mj-lt"/>
              </a:rPr>
              <a:t>là</a:t>
            </a:r>
            <a:r>
              <a:rPr lang="en-US" sz="3600" b="1" dirty="0">
                <a:solidFill>
                  <a:srgbClr val="3C3C3C"/>
                </a:solidFill>
                <a:latin typeface="+mj-lt"/>
              </a:rPr>
              <a:t> </a:t>
            </a:r>
            <a:r>
              <a:rPr lang="en-US" sz="3600" b="1" dirty="0" err="1">
                <a:solidFill>
                  <a:srgbClr val="3C3C3C"/>
                </a:solidFill>
                <a:latin typeface="+mj-lt"/>
              </a:rPr>
              <a:t>cơm</a:t>
            </a:r>
            <a:r>
              <a:rPr lang="en-US" sz="3600" b="1" dirty="0">
                <a:solidFill>
                  <a:srgbClr val="3C3C3C"/>
                </a:solidFill>
                <a:latin typeface="+mj-lt"/>
              </a:rPr>
              <a:t> </a:t>
            </a:r>
            <a:r>
              <a:rPr lang="en-US" sz="3600" b="1" dirty="0" err="1">
                <a:solidFill>
                  <a:srgbClr val="3C3C3C"/>
                </a:solidFill>
                <a:latin typeface="+mj-lt"/>
              </a:rPr>
              <a:t>giô-lốp</a:t>
            </a:r>
            <a:r>
              <a:rPr lang="en-US" sz="3600" b="1" dirty="0">
                <a:solidFill>
                  <a:srgbClr val="3C3C3C"/>
                </a:solidFill>
                <a:latin typeface="+mj-lt"/>
              </a:rPr>
              <a:t> </a:t>
            </a:r>
            <a:r>
              <a:rPr lang="en-US" sz="3600" b="1" dirty="0" err="1">
                <a:solidFill>
                  <a:srgbClr val="3C3C3C"/>
                </a:solidFill>
                <a:latin typeface="+mj-lt"/>
              </a:rPr>
              <a:t>nấu</a:t>
            </a:r>
            <a:r>
              <a:rPr lang="en-US" sz="3600" b="1" dirty="0">
                <a:solidFill>
                  <a:srgbClr val="3C3C3C"/>
                </a:solidFill>
                <a:latin typeface="+mj-lt"/>
              </a:rPr>
              <a:t> </a:t>
            </a:r>
            <a:r>
              <a:rPr lang="en-US" sz="3600" b="1" dirty="0" err="1">
                <a:solidFill>
                  <a:srgbClr val="3C3C3C"/>
                </a:solidFill>
                <a:latin typeface="+mj-lt"/>
              </a:rPr>
              <a:t>từ</a:t>
            </a:r>
            <a:r>
              <a:rPr lang="en-US" sz="3600" b="1" dirty="0">
                <a:solidFill>
                  <a:srgbClr val="3C3C3C"/>
                </a:solidFill>
                <a:latin typeface="+mj-lt"/>
              </a:rPr>
              <a:t> </a:t>
            </a:r>
            <a:r>
              <a:rPr lang="en-US" sz="3600" b="1" dirty="0" err="1">
                <a:solidFill>
                  <a:srgbClr val="3C3C3C"/>
                </a:solidFill>
                <a:latin typeface="+mj-lt"/>
              </a:rPr>
              <a:t>gạo</a:t>
            </a:r>
            <a:r>
              <a:rPr lang="en-US" sz="3600" b="1" dirty="0">
                <a:solidFill>
                  <a:srgbClr val="3C3C3C"/>
                </a:solidFill>
                <a:latin typeface="+mj-lt"/>
              </a:rPr>
              <a:t>, </a:t>
            </a:r>
            <a:r>
              <a:rPr lang="en-US" sz="3600" b="1" dirty="0" err="1">
                <a:solidFill>
                  <a:srgbClr val="3C3C3C"/>
                </a:solidFill>
                <a:latin typeface="+mj-lt"/>
              </a:rPr>
              <a:t>cà</a:t>
            </a:r>
            <a:r>
              <a:rPr lang="en-US" sz="3600" b="1" dirty="0">
                <a:solidFill>
                  <a:srgbClr val="3C3C3C"/>
                </a:solidFill>
                <a:latin typeface="+mj-lt"/>
              </a:rPr>
              <a:t> </a:t>
            </a:r>
            <a:r>
              <a:rPr lang="en-US" sz="3600" b="1" dirty="0" err="1">
                <a:solidFill>
                  <a:srgbClr val="3C3C3C"/>
                </a:solidFill>
                <a:latin typeface="+mj-lt"/>
              </a:rPr>
              <a:t>chua</a:t>
            </a:r>
            <a:r>
              <a:rPr lang="en-US" sz="3600" b="1" dirty="0">
                <a:solidFill>
                  <a:srgbClr val="3C3C3C"/>
                </a:solidFill>
                <a:latin typeface="+mj-lt"/>
              </a:rPr>
              <a:t>, </a:t>
            </a:r>
            <a:r>
              <a:rPr lang="en-US" sz="3600" b="1" dirty="0" err="1">
                <a:solidFill>
                  <a:srgbClr val="3C3C3C"/>
                </a:solidFill>
                <a:latin typeface="+mj-lt"/>
              </a:rPr>
              <a:t>hành</a:t>
            </a:r>
            <a:r>
              <a:rPr lang="en-US" sz="3600" b="1" dirty="0">
                <a:solidFill>
                  <a:srgbClr val="3C3C3C"/>
                </a:solidFill>
                <a:latin typeface="+mj-lt"/>
              </a:rPr>
              <a:t> </a:t>
            </a:r>
            <a:r>
              <a:rPr lang="en-US" sz="3600" b="1" dirty="0" err="1">
                <a:solidFill>
                  <a:srgbClr val="3C3C3C"/>
                </a:solidFill>
                <a:latin typeface="+mj-lt"/>
              </a:rPr>
              <a:t>và</a:t>
            </a:r>
            <a:r>
              <a:rPr lang="en-US" sz="3600" b="1" dirty="0">
                <a:solidFill>
                  <a:srgbClr val="3C3C3C"/>
                </a:solidFill>
                <a:latin typeface="+mj-lt"/>
              </a:rPr>
              <a:t> </a:t>
            </a:r>
            <a:r>
              <a:rPr lang="en-US" sz="3600" b="1" dirty="0" err="1">
                <a:solidFill>
                  <a:srgbClr val="3C3C3C"/>
                </a:solidFill>
                <a:latin typeface="+mj-lt"/>
              </a:rPr>
              <a:t>ớt</a:t>
            </a:r>
            <a:r>
              <a:rPr lang="en-US" sz="3600" b="1" dirty="0">
                <a:solidFill>
                  <a:srgbClr val="3C3C3C"/>
                </a:solidFill>
                <a:latin typeface="+mj-lt"/>
              </a:rPr>
              <a:t>. Cay </a:t>
            </a:r>
            <a:r>
              <a:rPr lang="en-US" sz="3600" b="1" dirty="0" err="1">
                <a:solidFill>
                  <a:srgbClr val="3C3C3C"/>
                </a:solidFill>
                <a:latin typeface="+mj-lt"/>
              </a:rPr>
              <a:t>và</a:t>
            </a:r>
            <a:r>
              <a:rPr lang="en-US" sz="3600" b="1" dirty="0">
                <a:solidFill>
                  <a:srgbClr val="3C3C3C"/>
                </a:solidFill>
                <a:latin typeface="+mj-lt"/>
              </a:rPr>
              <a:t> </a:t>
            </a:r>
            <a:r>
              <a:rPr lang="en-US" sz="3600" b="1" dirty="0" err="1">
                <a:solidFill>
                  <a:srgbClr val="3C3C3C"/>
                </a:solidFill>
                <a:latin typeface="+mj-lt"/>
              </a:rPr>
              <a:t>nóng</a:t>
            </a:r>
            <a:r>
              <a:rPr lang="en-US" sz="3600" b="1" dirty="0">
                <a:solidFill>
                  <a:srgbClr val="3C3C3C"/>
                </a:solidFill>
                <a:latin typeface="+mj-lt"/>
              </a:rPr>
              <a:t> </a:t>
            </a:r>
            <a:r>
              <a:rPr lang="en-US" sz="3600" b="1" dirty="0" err="1">
                <a:solidFill>
                  <a:srgbClr val="3C3C3C"/>
                </a:solidFill>
                <a:latin typeface="+mj-lt"/>
              </a:rPr>
              <a:t>hơn</a:t>
            </a:r>
            <a:r>
              <a:rPr lang="en-US" sz="3600" b="1" dirty="0">
                <a:solidFill>
                  <a:srgbClr val="3C3C3C"/>
                </a:solidFill>
                <a:latin typeface="+mj-lt"/>
              </a:rPr>
              <a:t> </a:t>
            </a:r>
            <a:r>
              <a:rPr lang="en-US" sz="3600" b="1" dirty="0" err="1">
                <a:solidFill>
                  <a:srgbClr val="3C3C3C"/>
                </a:solidFill>
                <a:latin typeface="+mj-lt"/>
              </a:rPr>
              <a:t>cả</a:t>
            </a:r>
            <a:r>
              <a:rPr lang="en-US" sz="3600" b="1" dirty="0">
                <a:solidFill>
                  <a:srgbClr val="3C3C3C"/>
                </a:solidFill>
                <a:latin typeface="+mj-lt"/>
              </a:rPr>
              <a:t> </a:t>
            </a:r>
            <a:r>
              <a:rPr lang="en-US" sz="3600" b="1" dirty="0" err="1">
                <a:solidFill>
                  <a:srgbClr val="3C3C3C"/>
                </a:solidFill>
                <a:latin typeface="+mj-lt"/>
              </a:rPr>
              <a:t>mặt</a:t>
            </a:r>
            <a:r>
              <a:rPr lang="en-US" sz="3600" b="1" dirty="0">
                <a:solidFill>
                  <a:srgbClr val="3C3C3C"/>
                </a:solidFill>
                <a:latin typeface="+mj-lt"/>
              </a:rPr>
              <a:t> </a:t>
            </a:r>
            <a:r>
              <a:rPr lang="en-US" sz="3600" b="1" dirty="0" err="1">
                <a:solidFill>
                  <a:srgbClr val="3C3C3C"/>
                </a:solidFill>
                <a:latin typeface="+mj-lt"/>
              </a:rPr>
              <a:t>trời</a:t>
            </a:r>
            <a:r>
              <a:rPr lang="en-US" sz="3600" b="1" dirty="0">
                <a:solidFill>
                  <a:srgbClr val="3C3C3C"/>
                </a:solidFill>
                <a:latin typeface="+mj-lt"/>
              </a:rPr>
              <a:t>.</a:t>
            </a:r>
            <a:endParaRPr lang="vi-VN" sz="3600" b="1" dirty="0">
              <a:latin typeface="+mj-lt"/>
            </a:endParaRPr>
          </a:p>
        </p:txBody>
      </p:sp>
    </p:spTree>
    <p:extLst>
      <p:ext uri="{BB962C8B-B14F-4D97-AF65-F5344CB8AC3E}">
        <p14:creationId xmlns:p14="http://schemas.microsoft.com/office/powerpoint/2010/main" val="3826815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E398E36F-016E-EC81-9297-55B9FFBDE047}"/>
              </a:ext>
            </a:extLst>
          </p:cNvPr>
          <p:cNvSpPr txBox="1"/>
          <p:nvPr/>
        </p:nvSpPr>
        <p:spPr>
          <a:xfrm>
            <a:off x="0" y="126742"/>
            <a:ext cx="9144000" cy="2800767"/>
          </a:xfrm>
          <a:prstGeom prst="rect">
            <a:avLst/>
          </a:prstGeom>
          <a:noFill/>
        </p:spPr>
        <p:txBody>
          <a:bodyPr wrap="square">
            <a:spAutoFit/>
          </a:bodyPr>
          <a:lstStyle/>
          <a:p>
            <a:pPr algn="ctr"/>
            <a:r>
              <a:rPr lang="vi-VN" sz="3200" b="1" i="0" dirty="0">
                <a:solidFill>
                  <a:srgbClr val="FF0000"/>
                </a:solidFill>
                <a:effectLst/>
                <a:latin typeface="+mj-lt"/>
              </a:rPr>
              <a:t>N</a:t>
            </a:r>
            <a:r>
              <a:rPr lang="en-US" sz="3200" b="1" i="0" dirty="0">
                <a:solidFill>
                  <a:srgbClr val="FF0000"/>
                </a:solidFill>
                <a:effectLst/>
                <a:latin typeface="+mj-lt"/>
              </a:rPr>
              <a:t>I-GIÊ-RI-A</a:t>
            </a:r>
            <a:endParaRPr lang="vi-VN" sz="3200" b="1" i="0" dirty="0">
              <a:solidFill>
                <a:srgbClr val="FF0000"/>
              </a:solidFill>
              <a:effectLst/>
              <a:latin typeface="+mj-lt"/>
            </a:endParaRPr>
          </a:p>
          <a:p>
            <a:pPr algn="just"/>
            <a:r>
              <a:rPr lang="en-US" sz="3600" b="1" i="0" dirty="0" err="1">
                <a:solidFill>
                  <a:srgbClr val="3C3C3C"/>
                </a:solidFill>
                <a:effectLst/>
                <a:latin typeface="+mj-lt"/>
              </a:rPr>
              <a:t>Vì</a:t>
            </a:r>
            <a:r>
              <a:rPr lang="en-US" sz="3600" b="1" i="0" dirty="0">
                <a:solidFill>
                  <a:srgbClr val="3C3C3C"/>
                </a:solidFill>
                <a:effectLst/>
                <a:latin typeface="+mj-lt"/>
              </a:rPr>
              <a:t> </a:t>
            </a:r>
            <a:r>
              <a:rPr lang="en-US" sz="3600" b="1" i="0" dirty="0" err="1">
                <a:solidFill>
                  <a:srgbClr val="3C3C3C"/>
                </a:solidFill>
                <a:effectLst/>
                <a:latin typeface="+mj-lt"/>
              </a:rPr>
              <a:t>có</a:t>
            </a:r>
            <a:r>
              <a:rPr lang="en-US" sz="3600" b="1" i="0" dirty="0">
                <a:solidFill>
                  <a:srgbClr val="3C3C3C"/>
                </a:solidFill>
                <a:effectLst/>
                <a:latin typeface="+mj-lt"/>
              </a:rPr>
              <a:t> </a:t>
            </a:r>
            <a:r>
              <a:rPr lang="en-US" sz="3600" b="1" i="0" dirty="0" err="1">
                <a:solidFill>
                  <a:srgbClr val="3C3C3C"/>
                </a:solidFill>
                <a:effectLst/>
                <a:latin typeface="+mj-lt"/>
              </a:rPr>
              <a:t>nhiều</a:t>
            </a:r>
            <a:r>
              <a:rPr lang="en-US" sz="3600" b="1" i="0" dirty="0">
                <a:solidFill>
                  <a:srgbClr val="3C3C3C"/>
                </a:solidFill>
                <a:effectLst/>
                <a:latin typeface="+mj-lt"/>
              </a:rPr>
              <a:t> </a:t>
            </a:r>
            <a:r>
              <a:rPr lang="en-US" sz="3600" b="1" i="0" dirty="0" err="1">
                <a:solidFill>
                  <a:srgbClr val="3C3C3C"/>
                </a:solidFill>
                <a:effectLst/>
                <a:latin typeface="+mj-lt"/>
              </a:rPr>
              <a:t>bộ</a:t>
            </a:r>
            <a:r>
              <a:rPr lang="en-US" sz="3600" b="1" i="0" dirty="0">
                <a:solidFill>
                  <a:srgbClr val="3C3C3C"/>
                </a:solidFill>
                <a:effectLst/>
                <a:latin typeface="+mj-lt"/>
              </a:rPr>
              <a:t> </a:t>
            </a:r>
            <a:r>
              <a:rPr lang="en-US" sz="3600" b="1" i="0" dirty="0" err="1">
                <a:solidFill>
                  <a:srgbClr val="3C3C3C"/>
                </a:solidFill>
                <a:effectLst/>
                <a:latin typeface="+mj-lt"/>
              </a:rPr>
              <a:t>tộc</a:t>
            </a:r>
            <a:r>
              <a:rPr lang="en-US" sz="3600" b="1" i="0" dirty="0">
                <a:solidFill>
                  <a:srgbClr val="3C3C3C"/>
                </a:solidFill>
                <a:effectLst/>
                <a:latin typeface="+mj-lt"/>
              </a:rPr>
              <a:t> </a:t>
            </a:r>
            <a:r>
              <a:rPr lang="vi-VN" sz="3600" b="1" i="0" dirty="0">
                <a:solidFill>
                  <a:srgbClr val="3C3C3C"/>
                </a:solidFill>
                <a:effectLst/>
                <a:latin typeface="+mj-lt"/>
              </a:rPr>
              <a:t>N</a:t>
            </a:r>
            <a:r>
              <a:rPr lang="en-US" sz="3600" b="1" i="0" dirty="0" err="1">
                <a:solidFill>
                  <a:srgbClr val="3C3C3C"/>
                </a:solidFill>
                <a:effectLst/>
                <a:latin typeface="+mj-lt"/>
              </a:rPr>
              <a:t>i</a:t>
            </a:r>
            <a:r>
              <a:rPr lang="en-US" sz="3600" b="1" i="0" dirty="0">
                <a:solidFill>
                  <a:srgbClr val="3C3C3C"/>
                </a:solidFill>
                <a:effectLst/>
                <a:latin typeface="+mj-lt"/>
              </a:rPr>
              <a:t>-</a:t>
            </a:r>
            <a:r>
              <a:rPr lang="en-US" sz="3600" b="1" i="0" dirty="0" err="1">
                <a:solidFill>
                  <a:srgbClr val="3C3C3C"/>
                </a:solidFill>
                <a:effectLst/>
                <a:latin typeface="+mj-lt"/>
              </a:rPr>
              <a:t>giê</a:t>
            </a:r>
            <a:r>
              <a:rPr lang="en-US" sz="3600" b="1" i="0" dirty="0">
                <a:solidFill>
                  <a:srgbClr val="3C3C3C"/>
                </a:solidFill>
                <a:effectLst/>
                <a:latin typeface="+mj-lt"/>
              </a:rPr>
              <a:t>-</a:t>
            </a:r>
            <a:r>
              <a:rPr lang="en-US" sz="3600" b="1" i="0" dirty="0" err="1">
                <a:solidFill>
                  <a:srgbClr val="3C3C3C"/>
                </a:solidFill>
                <a:effectLst/>
                <a:latin typeface="+mj-lt"/>
              </a:rPr>
              <a:t>ri</a:t>
            </a:r>
            <a:r>
              <a:rPr lang="en-US" sz="3600" b="1" i="0" dirty="0">
                <a:solidFill>
                  <a:srgbClr val="3C3C3C"/>
                </a:solidFill>
                <a:effectLst/>
                <a:latin typeface="+mj-lt"/>
              </a:rPr>
              <a:t>-a </a:t>
            </a:r>
            <a:r>
              <a:rPr lang="en-US" sz="3600" b="1" i="0" dirty="0" err="1">
                <a:solidFill>
                  <a:srgbClr val="3C3C3C"/>
                </a:solidFill>
                <a:effectLst/>
                <a:latin typeface="+mj-lt"/>
              </a:rPr>
              <a:t>cũng</a:t>
            </a:r>
            <a:r>
              <a:rPr lang="en-US" sz="3600" b="1" i="0" dirty="0">
                <a:solidFill>
                  <a:srgbClr val="3C3C3C"/>
                </a:solidFill>
                <a:effectLst/>
                <a:latin typeface="+mj-lt"/>
              </a:rPr>
              <a:t> </a:t>
            </a:r>
            <a:r>
              <a:rPr lang="en-US" sz="3600" b="1" i="0" dirty="0" err="1">
                <a:solidFill>
                  <a:srgbClr val="3C3C3C"/>
                </a:solidFill>
                <a:effectLst/>
                <a:latin typeface="+mj-lt"/>
              </a:rPr>
              <a:t>có</a:t>
            </a:r>
            <a:r>
              <a:rPr lang="en-US" sz="3600" b="1" i="0" dirty="0">
                <a:solidFill>
                  <a:srgbClr val="3C3C3C"/>
                </a:solidFill>
                <a:effectLst/>
                <a:latin typeface="+mj-lt"/>
              </a:rPr>
              <a:t> </a:t>
            </a:r>
            <a:r>
              <a:rPr lang="en-US" sz="3600" b="1" i="0" dirty="0" err="1">
                <a:solidFill>
                  <a:srgbClr val="3C3C3C"/>
                </a:solidFill>
                <a:effectLst/>
                <a:latin typeface="+mj-lt"/>
              </a:rPr>
              <a:t>nhiều</a:t>
            </a:r>
            <a:r>
              <a:rPr lang="en-US" sz="3600" b="1" i="0" dirty="0">
                <a:solidFill>
                  <a:srgbClr val="3C3C3C"/>
                </a:solidFill>
                <a:effectLst/>
                <a:latin typeface="+mj-lt"/>
              </a:rPr>
              <a:t> </a:t>
            </a:r>
            <a:r>
              <a:rPr lang="en-US" sz="3600" b="1" i="0" dirty="0" err="1">
                <a:solidFill>
                  <a:srgbClr val="3C3C3C"/>
                </a:solidFill>
                <a:effectLst/>
                <a:latin typeface="+mj-lt"/>
              </a:rPr>
              <a:t>trang</a:t>
            </a:r>
            <a:r>
              <a:rPr lang="en-US" sz="3600" b="1" i="0" dirty="0">
                <a:solidFill>
                  <a:srgbClr val="3C3C3C"/>
                </a:solidFill>
                <a:effectLst/>
                <a:latin typeface="+mj-lt"/>
              </a:rPr>
              <a:t> </a:t>
            </a:r>
            <a:r>
              <a:rPr lang="en-US" sz="3600" b="1" i="0" dirty="0" err="1">
                <a:solidFill>
                  <a:srgbClr val="3C3C3C"/>
                </a:solidFill>
                <a:effectLst/>
                <a:latin typeface="+mj-lt"/>
              </a:rPr>
              <a:t>phục</a:t>
            </a:r>
            <a:r>
              <a:rPr lang="en-US" sz="3600" b="1" i="0" dirty="0">
                <a:solidFill>
                  <a:srgbClr val="3C3C3C"/>
                </a:solidFill>
                <a:effectLst/>
                <a:latin typeface="+mj-lt"/>
              </a:rPr>
              <a:t> </a:t>
            </a:r>
            <a:r>
              <a:rPr lang="en-US" sz="3600" b="1" i="0" dirty="0" err="1">
                <a:solidFill>
                  <a:srgbClr val="3C3C3C"/>
                </a:solidFill>
                <a:effectLst/>
                <a:latin typeface="+mj-lt"/>
              </a:rPr>
              <a:t>truyền</a:t>
            </a:r>
            <a:r>
              <a:rPr lang="en-US" sz="3600" b="1" i="0" dirty="0">
                <a:solidFill>
                  <a:srgbClr val="3C3C3C"/>
                </a:solidFill>
                <a:effectLst/>
                <a:latin typeface="+mj-lt"/>
              </a:rPr>
              <a:t> </a:t>
            </a:r>
            <a:r>
              <a:rPr lang="en-US" sz="3600" b="1" i="0" dirty="0" err="1">
                <a:solidFill>
                  <a:srgbClr val="3C3C3C"/>
                </a:solidFill>
                <a:effectLst/>
                <a:latin typeface="+mj-lt"/>
              </a:rPr>
              <a:t>thống</a:t>
            </a:r>
            <a:r>
              <a:rPr lang="en-US" sz="3600" b="1" i="0" dirty="0">
                <a:solidFill>
                  <a:srgbClr val="3C3C3C"/>
                </a:solidFill>
                <a:effectLst/>
                <a:latin typeface="+mj-lt"/>
              </a:rPr>
              <a:t> </a:t>
            </a:r>
            <a:r>
              <a:rPr lang="en-US" sz="3600" b="1" i="0" dirty="0" err="1">
                <a:solidFill>
                  <a:srgbClr val="3C3C3C"/>
                </a:solidFill>
                <a:effectLst/>
                <a:latin typeface="+mj-lt"/>
              </a:rPr>
              <a:t>với</a:t>
            </a:r>
            <a:r>
              <a:rPr lang="en-US" sz="3600" b="1" i="0" dirty="0">
                <a:solidFill>
                  <a:srgbClr val="3C3C3C"/>
                </a:solidFill>
                <a:effectLst/>
                <a:latin typeface="+mj-lt"/>
              </a:rPr>
              <a:t> </a:t>
            </a:r>
            <a:r>
              <a:rPr lang="en-US" sz="3600" b="1" i="0" dirty="0" err="1">
                <a:solidFill>
                  <a:srgbClr val="3C3C3C"/>
                </a:solidFill>
                <a:effectLst/>
                <a:latin typeface="+mj-lt"/>
              </a:rPr>
              <a:t>điểm</a:t>
            </a:r>
            <a:r>
              <a:rPr lang="en-US" sz="3600" b="1" i="0" dirty="0">
                <a:solidFill>
                  <a:srgbClr val="3C3C3C"/>
                </a:solidFill>
                <a:effectLst/>
                <a:latin typeface="+mj-lt"/>
              </a:rPr>
              <a:t> </a:t>
            </a:r>
            <a:r>
              <a:rPr lang="en-US" sz="3600" b="1" i="0" dirty="0" err="1">
                <a:solidFill>
                  <a:srgbClr val="3C3C3C"/>
                </a:solidFill>
                <a:effectLst/>
                <a:latin typeface="+mj-lt"/>
              </a:rPr>
              <a:t>chung</a:t>
            </a:r>
            <a:r>
              <a:rPr lang="en-US" sz="3600" b="1" i="0" dirty="0">
                <a:solidFill>
                  <a:srgbClr val="3C3C3C"/>
                </a:solidFill>
                <a:effectLst/>
                <a:latin typeface="+mj-lt"/>
              </a:rPr>
              <a:t> </a:t>
            </a:r>
            <a:r>
              <a:rPr lang="en-US" sz="3600" b="1" i="0" dirty="0" err="1">
                <a:solidFill>
                  <a:srgbClr val="3C3C3C"/>
                </a:solidFill>
                <a:effectLst/>
                <a:latin typeface="+mj-lt"/>
              </a:rPr>
              <a:t>là</a:t>
            </a:r>
            <a:r>
              <a:rPr lang="en-US" sz="3600" b="1" i="0" dirty="0">
                <a:solidFill>
                  <a:srgbClr val="3C3C3C"/>
                </a:solidFill>
                <a:effectLst/>
                <a:latin typeface="+mj-lt"/>
              </a:rPr>
              <a:t> </a:t>
            </a:r>
            <a:r>
              <a:rPr lang="en-US" sz="3600" b="1" i="0" dirty="0" err="1">
                <a:solidFill>
                  <a:srgbClr val="3C3C3C"/>
                </a:solidFill>
                <a:effectLst/>
                <a:latin typeface="+mj-lt"/>
              </a:rPr>
              <a:t>đều</a:t>
            </a:r>
            <a:r>
              <a:rPr lang="en-US" sz="3600" b="1" i="0" dirty="0">
                <a:solidFill>
                  <a:srgbClr val="3C3C3C"/>
                </a:solidFill>
                <a:effectLst/>
                <a:latin typeface="+mj-lt"/>
              </a:rPr>
              <a:t> </a:t>
            </a:r>
            <a:r>
              <a:rPr lang="en-US" sz="3600" b="1" i="0" dirty="0" err="1">
                <a:solidFill>
                  <a:srgbClr val="3C3C3C"/>
                </a:solidFill>
                <a:effectLst/>
                <a:latin typeface="+mj-lt"/>
              </a:rPr>
              <a:t>sử</a:t>
            </a:r>
            <a:r>
              <a:rPr lang="en-US" sz="3600" b="1" i="0" dirty="0">
                <a:solidFill>
                  <a:srgbClr val="3C3C3C"/>
                </a:solidFill>
                <a:effectLst/>
                <a:latin typeface="+mj-lt"/>
              </a:rPr>
              <a:t> </a:t>
            </a:r>
            <a:r>
              <a:rPr lang="en-US" sz="3600" b="1" i="0" dirty="0" err="1">
                <a:solidFill>
                  <a:srgbClr val="3C3C3C"/>
                </a:solidFill>
                <a:effectLst/>
                <a:latin typeface="+mj-lt"/>
              </a:rPr>
              <a:t>dụng</a:t>
            </a:r>
            <a:r>
              <a:rPr lang="en-US" sz="3600" b="1" i="0" dirty="0">
                <a:solidFill>
                  <a:srgbClr val="3C3C3C"/>
                </a:solidFill>
                <a:effectLst/>
                <a:latin typeface="+mj-lt"/>
              </a:rPr>
              <a:t> </a:t>
            </a:r>
            <a:r>
              <a:rPr lang="en-US" sz="3600" b="1" i="0" dirty="0" err="1">
                <a:solidFill>
                  <a:srgbClr val="3C3C3C"/>
                </a:solidFill>
                <a:effectLst/>
                <a:latin typeface="+mj-lt"/>
              </a:rPr>
              <a:t>màu</a:t>
            </a:r>
            <a:r>
              <a:rPr lang="en-US" sz="3600" b="1" i="0" dirty="0">
                <a:solidFill>
                  <a:srgbClr val="3C3C3C"/>
                </a:solidFill>
                <a:effectLst/>
                <a:latin typeface="+mj-lt"/>
              </a:rPr>
              <a:t> </a:t>
            </a:r>
            <a:r>
              <a:rPr lang="en-US" sz="3600" b="1" i="0" dirty="0" err="1">
                <a:solidFill>
                  <a:srgbClr val="3C3C3C"/>
                </a:solidFill>
                <a:effectLst/>
                <a:latin typeface="+mj-lt"/>
              </a:rPr>
              <a:t>sắc</a:t>
            </a:r>
            <a:r>
              <a:rPr lang="en-US" sz="3600" b="1" i="0" dirty="0">
                <a:solidFill>
                  <a:srgbClr val="3C3C3C"/>
                </a:solidFill>
                <a:effectLst/>
                <a:latin typeface="+mj-lt"/>
              </a:rPr>
              <a:t> </a:t>
            </a:r>
            <a:r>
              <a:rPr lang="en-US" sz="3600" b="1" i="0" dirty="0" err="1">
                <a:solidFill>
                  <a:srgbClr val="3C3C3C"/>
                </a:solidFill>
                <a:effectLst/>
                <a:latin typeface="+mj-lt"/>
              </a:rPr>
              <a:t>sặc</a:t>
            </a:r>
            <a:r>
              <a:rPr lang="en-US" sz="3600" b="1" i="0" dirty="0">
                <a:solidFill>
                  <a:srgbClr val="3C3C3C"/>
                </a:solidFill>
                <a:effectLst/>
                <a:latin typeface="+mj-lt"/>
              </a:rPr>
              <a:t> </a:t>
            </a:r>
            <a:r>
              <a:rPr lang="en-US" sz="3600" b="1" i="0" dirty="0" err="1">
                <a:solidFill>
                  <a:srgbClr val="3C3C3C"/>
                </a:solidFill>
                <a:effectLst/>
                <a:latin typeface="+mj-lt"/>
              </a:rPr>
              <a:t>sỡ</a:t>
            </a:r>
            <a:r>
              <a:rPr lang="en-US" sz="3600" b="1" i="0" dirty="0">
                <a:solidFill>
                  <a:srgbClr val="3C3C3C"/>
                </a:solidFill>
                <a:effectLst/>
                <a:latin typeface="+mj-lt"/>
              </a:rPr>
              <a:t>, </a:t>
            </a:r>
            <a:r>
              <a:rPr lang="en-US" sz="3600" b="1" i="0" dirty="0" err="1">
                <a:solidFill>
                  <a:srgbClr val="3C3C3C"/>
                </a:solidFill>
                <a:effectLst/>
                <a:latin typeface="+mj-lt"/>
              </a:rPr>
              <a:t>mặc</a:t>
            </a:r>
            <a:r>
              <a:rPr lang="en-US" sz="3600" b="1" i="0" dirty="0">
                <a:solidFill>
                  <a:srgbClr val="3C3C3C"/>
                </a:solidFill>
                <a:effectLst/>
                <a:latin typeface="+mj-lt"/>
              </a:rPr>
              <a:t> </a:t>
            </a:r>
            <a:r>
              <a:rPr lang="en-US" sz="3600" b="1" i="0" dirty="0" err="1">
                <a:solidFill>
                  <a:srgbClr val="3C3C3C"/>
                </a:solidFill>
                <a:effectLst/>
                <a:latin typeface="+mj-lt"/>
              </a:rPr>
              <a:t>kèm</a:t>
            </a:r>
            <a:r>
              <a:rPr lang="en-US" sz="3600" b="1" i="0" dirty="0">
                <a:solidFill>
                  <a:srgbClr val="3C3C3C"/>
                </a:solidFill>
                <a:effectLst/>
                <a:latin typeface="+mj-lt"/>
              </a:rPr>
              <a:t> </a:t>
            </a:r>
            <a:r>
              <a:rPr lang="en-US" sz="3600" b="1" i="0" dirty="0" err="1">
                <a:solidFill>
                  <a:srgbClr val="3C3C3C"/>
                </a:solidFill>
                <a:effectLst/>
                <a:latin typeface="+mj-lt"/>
              </a:rPr>
              <a:t>nhiều</a:t>
            </a:r>
            <a:r>
              <a:rPr lang="en-US" sz="3600" b="1" i="0" dirty="0">
                <a:solidFill>
                  <a:srgbClr val="3C3C3C"/>
                </a:solidFill>
                <a:effectLst/>
                <a:latin typeface="+mj-lt"/>
              </a:rPr>
              <a:t> </a:t>
            </a:r>
            <a:r>
              <a:rPr lang="en-US" sz="3600" b="1" i="0" dirty="0" err="1">
                <a:solidFill>
                  <a:srgbClr val="3C3C3C"/>
                </a:solidFill>
                <a:effectLst/>
                <a:latin typeface="+mj-lt"/>
              </a:rPr>
              <a:t>phụ</a:t>
            </a:r>
            <a:r>
              <a:rPr lang="en-US" sz="3600" b="1" i="0" dirty="0">
                <a:solidFill>
                  <a:srgbClr val="3C3C3C"/>
                </a:solidFill>
                <a:effectLst/>
                <a:latin typeface="+mj-lt"/>
              </a:rPr>
              <a:t> </a:t>
            </a:r>
            <a:r>
              <a:rPr lang="en-US" sz="3600" b="1" i="0" dirty="0" err="1">
                <a:solidFill>
                  <a:srgbClr val="3C3C3C"/>
                </a:solidFill>
                <a:effectLst/>
                <a:latin typeface="+mj-lt"/>
              </a:rPr>
              <a:t>kiện</a:t>
            </a:r>
            <a:r>
              <a:rPr lang="en-US" sz="3600" b="1" i="0" dirty="0">
                <a:solidFill>
                  <a:srgbClr val="3C3C3C"/>
                </a:solidFill>
                <a:effectLst/>
                <a:latin typeface="+mj-lt"/>
              </a:rPr>
              <a:t> </a:t>
            </a:r>
            <a:r>
              <a:rPr lang="en-US" sz="3600" b="1" i="0" dirty="0" err="1">
                <a:solidFill>
                  <a:srgbClr val="3C3C3C"/>
                </a:solidFill>
                <a:effectLst/>
                <a:latin typeface="+mj-lt"/>
              </a:rPr>
              <a:t>và</a:t>
            </a:r>
            <a:r>
              <a:rPr lang="en-US" sz="3600" b="1" i="0" dirty="0">
                <a:solidFill>
                  <a:srgbClr val="3C3C3C"/>
                </a:solidFill>
                <a:effectLst/>
                <a:latin typeface="+mj-lt"/>
              </a:rPr>
              <a:t> </a:t>
            </a:r>
            <a:r>
              <a:rPr lang="en-US" sz="3600" b="1" i="0" dirty="0" err="1">
                <a:solidFill>
                  <a:srgbClr val="3C3C3C"/>
                </a:solidFill>
                <a:effectLst/>
                <a:latin typeface="+mj-lt"/>
              </a:rPr>
              <a:t>trang</a:t>
            </a:r>
            <a:r>
              <a:rPr lang="en-US" sz="3600" b="1" i="0" dirty="0">
                <a:solidFill>
                  <a:srgbClr val="3C3C3C"/>
                </a:solidFill>
                <a:effectLst/>
                <a:latin typeface="+mj-lt"/>
              </a:rPr>
              <a:t> </a:t>
            </a:r>
            <a:r>
              <a:rPr lang="en-US" sz="3600" b="1" i="0" dirty="0" err="1">
                <a:solidFill>
                  <a:srgbClr val="3C3C3C"/>
                </a:solidFill>
                <a:effectLst/>
                <a:latin typeface="+mj-lt"/>
              </a:rPr>
              <a:t>sức</a:t>
            </a:r>
            <a:r>
              <a:rPr lang="en-US" sz="3600" b="1" i="0" dirty="0">
                <a:solidFill>
                  <a:srgbClr val="3C3C3C"/>
                </a:solidFill>
                <a:effectLst/>
                <a:latin typeface="+mj-lt"/>
              </a:rPr>
              <a:t>.</a:t>
            </a:r>
            <a:endParaRPr lang="vi-VN" sz="3600" b="1" dirty="0">
              <a:latin typeface="+mj-lt"/>
            </a:endParaRPr>
          </a:p>
        </p:txBody>
      </p:sp>
    </p:spTree>
    <p:extLst>
      <p:ext uri="{BB962C8B-B14F-4D97-AF65-F5344CB8AC3E}">
        <p14:creationId xmlns:p14="http://schemas.microsoft.com/office/powerpoint/2010/main" val="6305348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8000"/>
          </a:stretch>
        </a:blipFill>
        <a:effectLst/>
      </p:bgPr>
    </p:bg>
    <p:spTree>
      <p:nvGrpSpPr>
        <p:cNvPr id="1" name=""/>
        <p:cNvGrpSpPr/>
        <p:nvPr/>
      </p:nvGrpSpPr>
      <p:grpSpPr>
        <a:xfrm>
          <a:off x="0" y="0"/>
          <a:ext cx="0" cy="0"/>
          <a:chOff x="0" y="0"/>
          <a:chExt cx="0" cy="0"/>
        </a:xfrm>
      </p:grpSpPr>
      <p:grpSp>
        <p:nvGrpSpPr>
          <p:cNvPr id="2" name="Google Shape;28270;p80">
            <a:extLst>
              <a:ext uri="{FF2B5EF4-FFF2-40B4-BE49-F238E27FC236}">
                <a16:creationId xmlns:a16="http://schemas.microsoft.com/office/drawing/2014/main" xmlns="" id="{196A361F-9CC6-D8B9-D4A3-661B1BC944AD}"/>
              </a:ext>
            </a:extLst>
          </p:cNvPr>
          <p:cNvGrpSpPr/>
          <p:nvPr/>
        </p:nvGrpSpPr>
        <p:grpSpPr>
          <a:xfrm flipH="1">
            <a:off x="6195849" y="2833052"/>
            <a:ext cx="3202183" cy="2354033"/>
            <a:chOff x="921000" y="308450"/>
            <a:chExt cx="5781131" cy="4241364"/>
          </a:xfrm>
        </p:grpSpPr>
        <p:sp>
          <p:nvSpPr>
            <p:cNvPr id="3" name="Google Shape;28271;p80">
              <a:extLst>
                <a:ext uri="{FF2B5EF4-FFF2-40B4-BE49-F238E27FC236}">
                  <a16:creationId xmlns:a16="http://schemas.microsoft.com/office/drawing/2014/main" xmlns="" id="{D24B57FE-D717-74D7-AB95-0B57CFAFE20E}"/>
                </a:ext>
              </a:extLst>
            </p:cNvPr>
            <p:cNvSpPr/>
            <p:nvPr/>
          </p:nvSpPr>
          <p:spPr>
            <a:xfrm>
              <a:off x="2359753" y="3102262"/>
              <a:ext cx="375497" cy="447490"/>
            </a:xfrm>
            <a:custGeom>
              <a:avLst/>
              <a:gdLst/>
              <a:ahLst/>
              <a:cxnLst/>
              <a:rect l="l" t="t" r="r" b="b"/>
              <a:pathLst>
                <a:path w="17598" h="20972" extrusionOk="0">
                  <a:moveTo>
                    <a:pt x="9796" y="1"/>
                  </a:moveTo>
                  <a:cubicBezTo>
                    <a:pt x="9546" y="1"/>
                    <a:pt x="9288" y="22"/>
                    <a:pt x="9022" y="65"/>
                  </a:cubicBezTo>
                  <a:cubicBezTo>
                    <a:pt x="4259" y="841"/>
                    <a:pt x="0" y="20971"/>
                    <a:pt x="8487" y="20971"/>
                  </a:cubicBezTo>
                  <a:cubicBezTo>
                    <a:pt x="8565" y="20971"/>
                    <a:pt x="8645" y="20970"/>
                    <a:pt x="8725" y="20966"/>
                  </a:cubicBezTo>
                  <a:cubicBezTo>
                    <a:pt x="17281" y="20600"/>
                    <a:pt x="17597" y="1"/>
                    <a:pt x="9796"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8272;p80">
              <a:extLst>
                <a:ext uri="{FF2B5EF4-FFF2-40B4-BE49-F238E27FC236}">
                  <a16:creationId xmlns:a16="http://schemas.microsoft.com/office/drawing/2014/main" xmlns="" id="{99D42BC9-CB7D-DCC9-82B5-CE235A6FB416}"/>
                </a:ext>
              </a:extLst>
            </p:cNvPr>
            <p:cNvSpPr/>
            <p:nvPr/>
          </p:nvSpPr>
          <p:spPr>
            <a:xfrm>
              <a:off x="2491178" y="3162415"/>
              <a:ext cx="127364" cy="163659"/>
            </a:xfrm>
            <a:custGeom>
              <a:avLst/>
              <a:gdLst/>
              <a:ahLst/>
              <a:cxnLst/>
              <a:rect l="l" t="t" r="r" b="b"/>
              <a:pathLst>
                <a:path w="5969" h="7670" fill="none" extrusionOk="0">
                  <a:moveTo>
                    <a:pt x="1" y="1"/>
                  </a:moveTo>
                  <a:cubicBezTo>
                    <a:pt x="4024" y="163"/>
                    <a:pt x="5968" y="7670"/>
                    <a:pt x="5968" y="7670"/>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8273;p80">
              <a:extLst>
                <a:ext uri="{FF2B5EF4-FFF2-40B4-BE49-F238E27FC236}">
                  <a16:creationId xmlns:a16="http://schemas.microsoft.com/office/drawing/2014/main" xmlns="" id="{66C5C0E2-082D-7AC8-1672-4D49C234F28C}"/>
                </a:ext>
              </a:extLst>
            </p:cNvPr>
            <p:cNvSpPr/>
            <p:nvPr/>
          </p:nvSpPr>
          <p:spPr>
            <a:xfrm>
              <a:off x="2578773" y="3156078"/>
              <a:ext cx="74340" cy="74937"/>
            </a:xfrm>
            <a:custGeom>
              <a:avLst/>
              <a:gdLst/>
              <a:ahLst/>
              <a:cxnLst/>
              <a:rect l="l" t="t" r="r" b="b"/>
              <a:pathLst>
                <a:path w="3484" h="3512" fill="none" extrusionOk="0">
                  <a:moveTo>
                    <a:pt x="3484" y="1"/>
                  </a:moveTo>
                  <a:cubicBezTo>
                    <a:pt x="729" y="838"/>
                    <a:pt x="0" y="3511"/>
                    <a:pt x="0" y="3511"/>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274;p80">
              <a:extLst>
                <a:ext uri="{FF2B5EF4-FFF2-40B4-BE49-F238E27FC236}">
                  <a16:creationId xmlns:a16="http://schemas.microsoft.com/office/drawing/2014/main" xmlns="" id="{2E81A1D7-A26D-CCFB-1D50-F57D4D946615}"/>
                </a:ext>
              </a:extLst>
            </p:cNvPr>
            <p:cNvSpPr/>
            <p:nvPr/>
          </p:nvSpPr>
          <p:spPr>
            <a:xfrm>
              <a:off x="2425199" y="3282253"/>
              <a:ext cx="269962" cy="267487"/>
            </a:xfrm>
            <a:custGeom>
              <a:avLst/>
              <a:gdLst/>
              <a:ahLst/>
              <a:cxnLst/>
              <a:rect l="l" t="t" r="r" b="b"/>
              <a:pathLst>
                <a:path w="12652" h="12536" extrusionOk="0">
                  <a:moveTo>
                    <a:pt x="12237" y="0"/>
                  </a:moveTo>
                  <a:cubicBezTo>
                    <a:pt x="9117" y="0"/>
                    <a:pt x="5334" y="7833"/>
                    <a:pt x="5334" y="7833"/>
                  </a:cubicBezTo>
                  <a:cubicBezTo>
                    <a:pt x="5334" y="7833"/>
                    <a:pt x="3147" y="2918"/>
                    <a:pt x="824" y="1514"/>
                  </a:cubicBezTo>
                  <a:lnTo>
                    <a:pt x="824" y="1514"/>
                  </a:lnTo>
                  <a:cubicBezTo>
                    <a:pt x="1" y="6933"/>
                    <a:pt x="955" y="12536"/>
                    <a:pt x="5434" y="12536"/>
                  </a:cubicBezTo>
                  <a:cubicBezTo>
                    <a:pt x="5508" y="12536"/>
                    <a:pt x="5582" y="12534"/>
                    <a:pt x="5658" y="12531"/>
                  </a:cubicBezTo>
                  <a:cubicBezTo>
                    <a:pt x="10465" y="12315"/>
                    <a:pt x="12652" y="5753"/>
                    <a:pt x="12301" y="2"/>
                  </a:cubicBezTo>
                  <a:cubicBezTo>
                    <a:pt x="12280" y="1"/>
                    <a:pt x="12259" y="0"/>
                    <a:pt x="12237"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275;p80">
              <a:extLst>
                <a:ext uri="{FF2B5EF4-FFF2-40B4-BE49-F238E27FC236}">
                  <a16:creationId xmlns:a16="http://schemas.microsoft.com/office/drawing/2014/main" xmlns="" id="{BEC5D4A9-9C67-0895-4EB2-79EA73245235}"/>
                </a:ext>
              </a:extLst>
            </p:cNvPr>
            <p:cNvSpPr/>
            <p:nvPr/>
          </p:nvSpPr>
          <p:spPr>
            <a:xfrm>
              <a:off x="1725400" y="859304"/>
              <a:ext cx="3252006" cy="2836565"/>
            </a:xfrm>
            <a:custGeom>
              <a:avLst/>
              <a:gdLst/>
              <a:ahLst/>
              <a:cxnLst/>
              <a:rect l="l" t="t" r="r" b="b"/>
              <a:pathLst>
                <a:path w="152408" h="132938" fill="none" extrusionOk="0">
                  <a:moveTo>
                    <a:pt x="0" y="132938"/>
                  </a:moveTo>
                  <a:cubicBezTo>
                    <a:pt x="10289" y="116925"/>
                    <a:pt x="16310" y="90624"/>
                    <a:pt x="39452" y="76609"/>
                  </a:cubicBezTo>
                  <a:cubicBezTo>
                    <a:pt x="62621" y="62594"/>
                    <a:pt x="77770" y="53170"/>
                    <a:pt x="97780" y="42855"/>
                  </a:cubicBezTo>
                  <a:cubicBezTo>
                    <a:pt x="117789" y="32539"/>
                    <a:pt x="125809" y="19416"/>
                    <a:pt x="136097" y="10262"/>
                  </a:cubicBezTo>
                  <a:cubicBezTo>
                    <a:pt x="146386" y="1107"/>
                    <a:pt x="152407" y="0"/>
                    <a:pt x="152407" y="0"/>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276;p80">
              <a:extLst>
                <a:ext uri="{FF2B5EF4-FFF2-40B4-BE49-F238E27FC236}">
                  <a16:creationId xmlns:a16="http://schemas.microsoft.com/office/drawing/2014/main" xmlns="" id="{644BA0F9-21C3-765B-CBAA-52932C0940A6}"/>
                </a:ext>
              </a:extLst>
            </p:cNvPr>
            <p:cNvSpPr/>
            <p:nvPr/>
          </p:nvSpPr>
          <p:spPr>
            <a:xfrm>
              <a:off x="1689103" y="2000191"/>
              <a:ext cx="114668" cy="1290684"/>
            </a:xfrm>
            <a:custGeom>
              <a:avLst/>
              <a:gdLst/>
              <a:ahLst/>
              <a:cxnLst/>
              <a:rect l="l" t="t" r="r" b="b"/>
              <a:pathLst>
                <a:path w="5374" h="60489" fill="none" extrusionOk="0">
                  <a:moveTo>
                    <a:pt x="2403" y="60489"/>
                  </a:moveTo>
                  <a:cubicBezTo>
                    <a:pt x="4645" y="46852"/>
                    <a:pt x="5374" y="33026"/>
                    <a:pt x="4564" y="19227"/>
                  </a:cubicBezTo>
                  <a:cubicBezTo>
                    <a:pt x="3807" y="7805"/>
                    <a:pt x="0" y="1"/>
                    <a:pt x="0" y="1"/>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277;p80">
              <a:extLst>
                <a:ext uri="{FF2B5EF4-FFF2-40B4-BE49-F238E27FC236}">
                  <a16:creationId xmlns:a16="http://schemas.microsoft.com/office/drawing/2014/main" xmlns="" id="{A19CAB38-2CBA-7486-497F-13BB1C917B2D}"/>
                </a:ext>
              </a:extLst>
            </p:cNvPr>
            <p:cNvSpPr/>
            <p:nvPr/>
          </p:nvSpPr>
          <p:spPr>
            <a:xfrm>
              <a:off x="1464942" y="1878049"/>
              <a:ext cx="326720" cy="674734"/>
            </a:xfrm>
            <a:custGeom>
              <a:avLst/>
              <a:gdLst/>
              <a:ahLst/>
              <a:cxnLst/>
              <a:rect l="l" t="t" r="r" b="b"/>
              <a:pathLst>
                <a:path w="15312" h="31622" fill="none" extrusionOk="0">
                  <a:moveTo>
                    <a:pt x="1" y="0"/>
                  </a:moveTo>
                  <a:cubicBezTo>
                    <a:pt x="2674" y="16958"/>
                    <a:pt x="12287" y="17904"/>
                    <a:pt x="15312" y="31621"/>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278;p80">
              <a:extLst>
                <a:ext uri="{FF2B5EF4-FFF2-40B4-BE49-F238E27FC236}">
                  <a16:creationId xmlns:a16="http://schemas.microsoft.com/office/drawing/2014/main" xmlns="" id="{D555D280-F540-9997-8D84-DE6F6D3D47D4}"/>
                </a:ext>
              </a:extLst>
            </p:cNvPr>
            <p:cNvSpPr/>
            <p:nvPr/>
          </p:nvSpPr>
          <p:spPr>
            <a:xfrm>
              <a:off x="3919049" y="1019493"/>
              <a:ext cx="1076328" cy="1456604"/>
            </a:xfrm>
            <a:custGeom>
              <a:avLst/>
              <a:gdLst/>
              <a:ahLst/>
              <a:cxnLst/>
              <a:rect l="l" t="t" r="r" b="b"/>
              <a:pathLst>
                <a:path w="50443" h="68265" fill="none" extrusionOk="0">
                  <a:moveTo>
                    <a:pt x="0" y="68265"/>
                  </a:moveTo>
                  <a:cubicBezTo>
                    <a:pt x="22062" y="56707"/>
                    <a:pt x="23196" y="37535"/>
                    <a:pt x="33673" y="20793"/>
                  </a:cubicBezTo>
                  <a:cubicBezTo>
                    <a:pt x="44151" y="4024"/>
                    <a:pt x="50443" y="0"/>
                    <a:pt x="50443" y="0"/>
                  </a:cubicBezTo>
                </a:path>
              </a:pathLst>
            </a:custGeom>
            <a:no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279;p80">
              <a:extLst>
                <a:ext uri="{FF2B5EF4-FFF2-40B4-BE49-F238E27FC236}">
                  <a16:creationId xmlns:a16="http://schemas.microsoft.com/office/drawing/2014/main" xmlns="" id="{DF4FFFAB-F97D-5D76-3CF8-87DF9CD1C123}"/>
                </a:ext>
              </a:extLst>
            </p:cNvPr>
            <p:cNvSpPr/>
            <p:nvPr/>
          </p:nvSpPr>
          <p:spPr>
            <a:xfrm>
              <a:off x="4457229" y="718705"/>
              <a:ext cx="1388623" cy="1104557"/>
            </a:xfrm>
            <a:custGeom>
              <a:avLst/>
              <a:gdLst/>
              <a:ahLst/>
              <a:cxnLst/>
              <a:rect l="l" t="t" r="r" b="b"/>
              <a:pathLst>
                <a:path w="65079" h="51766" fill="none" extrusionOk="0">
                  <a:moveTo>
                    <a:pt x="0" y="51766"/>
                  </a:moveTo>
                  <a:cubicBezTo>
                    <a:pt x="11396" y="30703"/>
                    <a:pt x="45825" y="11612"/>
                    <a:pt x="65079" y="0"/>
                  </a:cubicBezTo>
                </a:path>
              </a:pathLst>
            </a:custGeom>
            <a:no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280;p80">
              <a:extLst>
                <a:ext uri="{FF2B5EF4-FFF2-40B4-BE49-F238E27FC236}">
                  <a16:creationId xmlns:a16="http://schemas.microsoft.com/office/drawing/2014/main" xmlns="" id="{C1F1657C-0A01-82D2-8A57-8439B4A67797}"/>
                </a:ext>
              </a:extLst>
            </p:cNvPr>
            <p:cNvSpPr/>
            <p:nvPr/>
          </p:nvSpPr>
          <p:spPr>
            <a:xfrm>
              <a:off x="3067981" y="2772902"/>
              <a:ext cx="1886448" cy="807838"/>
            </a:xfrm>
            <a:custGeom>
              <a:avLst/>
              <a:gdLst/>
              <a:ahLst/>
              <a:cxnLst/>
              <a:rect l="l" t="t" r="r" b="b"/>
              <a:pathLst>
                <a:path w="88410" h="37860" fill="none" extrusionOk="0">
                  <a:moveTo>
                    <a:pt x="0" y="37859"/>
                  </a:moveTo>
                  <a:cubicBezTo>
                    <a:pt x="11747" y="27463"/>
                    <a:pt x="25356" y="23818"/>
                    <a:pt x="43233" y="19632"/>
                  </a:cubicBezTo>
                  <a:cubicBezTo>
                    <a:pt x="61136" y="15419"/>
                    <a:pt x="81550" y="5914"/>
                    <a:pt x="88409" y="1"/>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281;p80">
              <a:extLst>
                <a:ext uri="{FF2B5EF4-FFF2-40B4-BE49-F238E27FC236}">
                  <a16:creationId xmlns:a16="http://schemas.microsoft.com/office/drawing/2014/main" xmlns="" id="{40C4BFA4-98BD-E009-3D22-3EBB578F37A2}"/>
                </a:ext>
              </a:extLst>
            </p:cNvPr>
            <p:cNvSpPr/>
            <p:nvPr/>
          </p:nvSpPr>
          <p:spPr>
            <a:xfrm>
              <a:off x="3919049" y="2458286"/>
              <a:ext cx="881004" cy="749650"/>
            </a:xfrm>
            <a:custGeom>
              <a:avLst/>
              <a:gdLst/>
              <a:ahLst/>
              <a:cxnLst/>
              <a:rect l="l" t="t" r="r" b="b"/>
              <a:pathLst>
                <a:path w="41289" h="35133" fill="none" extrusionOk="0">
                  <a:moveTo>
                    <a:pt x="41288" y="1"/>
                  </a:moveTo>
                  <a:cubicBezTo>
                    <a:pt x="32728" y="13961"/>
                    <a:pt x="14177" y="26194"/>
                    <a:pt x="0" y="35132"/>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282;p80">
              <a:extLst>
                <a:ext uri="{FF2B5EF4-FFF2-40B4-BE49-F238E27FC236}">
                  <a16:creationId xmlns:a16="http://schemas.microsoft.com/office/drawing/2014/main" xmlns="" id="{C359BD6C-DC44-1B96-ABAD-5F9439B9ACD9}"/>
                </a:ext>
              </a:extLst>
            </p:cNvPr>
            <p:cNvSpPr/>
            <p:nvPr/>
          </p:nvSpPr>
          <p:spPr>
            <a:xfrm>
              <a:off x="2293540" y="2024410"/>
              <a:ext cx="1548804" cy="696051"/>
            </a:xfrm>
            <a:custGeom>
              <a:avLst/>
              <a:gdLst/>
              <a:ahLst/>
              <a:cxnLst/>
              <a:rect l="l" t="t" r="r" b="b"/>
              <a:pathLst>
                <a:path w="72586" h="32621" fill="none" extrusionOk="0">
                  <a:moveTo>
                    <a:pt x="1" y="32620"/>
                  </a:moveTo>
                  <a:cubicBezTo>
                    <a:pt x="27139" y="18875"/>
                    <a:pt x="39426" y="23736"/>
                    <a:pt x="53440" y="16877"/>
                  </a:cubicBezTo>
                  <a:cubicBezTo>
                    <a:pt x="67428" y="9991"/>
                    <a:pt x="72586" y="0"/>
                    <a:pt x="72586" y="0"/>
                  </a:cubicBezTo>
                </a:path>
              </a:pathLst>
            </a:custGeom>
            <a:no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283;p80">
              <a:extLst>
                <a:ext uri="{FF2B5EF4-FFF2-40B4-BE49-F238E27FC236}">
                  <a16:creationId xmlns:a16="http://schemas.microsoft.com/office/drawing/2014/main" xmlns="" id="{8A826C56-BB64-0FEE-DD3F-334B5A2E6349}"/>
                </a:ext>
              </a:extLst>
            </p:cNvPr>
            <p:cNvSpPr/>
            <p:nvPr/>
          </p:nvSpPr>
          <p:spPr>
            <a:xfrm>
              <a:off x="2683054" y="2539543"/>
              <a:ext cx="493238" cy="95080"/>
            </a:xfrm>
            <a:custGeom>
              <a:avLst/>
              <a:gdLst/>
              <a:ahLst/>
              <a:cxnLst/>
              <a:rect l="l" t="t" r="r" b="b"/>
              <a:pathLst>
                <a:path w="23116" h="4456" fill="none" extrusionOk="0">
                  <a:moveTo>
                    <a:pt x="23116" y="4456"/>
                  </a:moveTo>
                  <a:cubicBezTo>
                    <a:pt x="15231" y="0"/>
                    <a:pt x="1" y="1053"/>
                    <a:pt x="1" y="1053"/>
                  </a:cubicBezTo>
                </a:path>
              </a:pathLst>
            </a:custGeom>
            <a:no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284;p80">
              <a:extLst>
                <a:ext uri="{FF2B5EF4-FFF2-40B4-BE49-F238E27FC236}">
                  <a16:creationId xmlns:a16="http://schemas.microsoft.com/office/drawing/2014/main" xmlns="" id="{72B9845A-AC8B-E722-8FD6-AE0AC2C48C05}"/>
                </a:ext>
              </a:extLst>
            </p:cNvPr>
            <p:cNvSpPr/>
            <p:nvPr/>
          </p:nvSpPr>
          <p:spPr>
            <a:xfrm>
              <a:off x="2281441" y="1072498"/>
              <a:ext cx="848742" cy="1079784"/>
            </a:xfrm>
            <a:custGeom>
              <a:avLst/>
              <a:gdLst/>
              <a:ahLst/>
              <a:cxnLst/>
              <a:rect l="l" t="t" r="r" b="b"/>
              <a:pathLst>
                <a:path w="39777" h="50605" fill="none" extrusionOk="0">
                  <a:moveTo>
                    <a:pt x="1" y="50605"/>
                  </a:moveTo>
                  <a:cubicBezTo>
                    <a:pt x="6157" y="34025"/>
                    <a:pt x="19875" y="26005"/>
                    <a:pt x="29596" y="19011"/>
                  </a:cubicBezTo>
                  <a:cubicBezTo>
                    <a:pt x="39317" y="12017"/>
                    <a:pt x="39777" y="1"/>
                    <a:pt x="39777" y="1"/>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285;p80">
              <a:extLst>
                <a:ext uri="{FF2B5EF4-FFF2-40B4-BE49-F238E27FC236}">
                  <a16:creationId xmlns:a16="http://schemas.microsoft.com/office/drawing/2014/main" xmlns="" id="{B5BC418A-7E07-E58D-654E-AE09BCA5D5CE}"/>
                </a:ext>
              </a:extLst>
            </p:cNvPr>
            <p:cNvSpPr/>
            <p:nvPr/>
          </p:nvSpPr>
          <p:spPr>
            <a:xfrm>
              <a:off x="2683054" y="1092663"/>
              <a:ext cx="954192" cy="550273"/>
            </a:xfrm>
            <a:custGeom>
              <a:avLst/>
              <a:gdLst/>
              <a:ahLst/>
              <a:cxnLst/>
              <a:rect l="l" t="t" r="r" b="b"/>
              <a:pathLst>
                <a:path w="44719" h="25789" fill="none" extrusionOk="0">
                  <a:moveTo>
                    <a:pt x="44719" y="1"/>
                  </a:moveTo>
                  <a:cubicBezTo>
                    <a:pt x="23926" y="18120"/>
                    <a:pt x="7859" y="19551"/>
                    <a:pt x="1" y="25789"/>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286;p80">
              <a:extLst>
                <a:ext uri="{FF2B5EF4-FFF2-40B4-BE49-F238E27FC236}">
                  <a16:creationId xmlns:a16="http://schemas.microsoft.com/office/drawing/2014/main" xmlns="" id="{E8E5A906-6462-5BEA-B59E-C9C5C7A8925E}"/>
                </a:ext>
              </a:extLst>
            </p:cNvPr>
            <p:cNvSpPr/>
            <p:nvPr/>
          </p:nvSpPr>
          <p:spPr>
            <a:xfrm>
              <a:off x="1965097" y="1959285"/>
              <a:ext cx="266804" cy="318078"/>
            </a:xfrm>
            <a:custGeom>
              <a:avLst/>
              <a:gdLst/>
              <a:ahLst/>
              <a:cxnLst/>
              <a:rect l="l" t="t" r="r" b="b"/>
              <a:pathLst>
                <a:path w="12504" h="14907" fill="none" extrusionOk="0">
                  <a:moveTo>
                    <a:pt x="1" y="1"/>
                  </a:moveTo>
                  <a:cubicBezTo>
                    <a:pt x="12152" y="3268"/>
                    <a:pt x="12503" y="14907"/>
                    <a:pt x="12503" y="14907"/>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287;p80">
              <a:extLst>
                <a:ext uri="{FF2B5EF4-FFF2-40B4-BE49-F238E27FC236}">
                  <a16:creationId xmlns:a16="http://schemas.microsoft.com/office/drawing/2014/main" xmlns="" id="{80B62321-8402-3A0B-4842-6ED30AFC0AF6}"/>
                </a:ext>
              </a:extLst>
            </p:cNvPr>
            <p:cNvSpPr/>
            <p:nvPr/>
          </p:nvSpPr>
          <p:spPr>
            <a:xfrm>
              <a:off x="2072280" y="1738601"/>
              <a:ext cx="73188" cy="329600"/>
            </a:xfrm>
            <a:custGeom>
              <a:avLst/>
              <a:gdLst/>
              <a:ahLst/>
              <a:cxnLst/>
              <a:rect l="l" t="t" r="r" b="b"/>
              <a:pathLst>
                <a:path w="3430" h="15447" fill="none" extrusionOk="0">
                  <a:moveTo>
                    <a:pt x="783" y="0"/>
                  </a:moveTo>
                  <a:cubicBezTo>
                    <a:pt x="0" y="8425"/>
                    <a:pt x="3430" y="15446"/>
                    <a:pt x="3430" y="15446"/>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288;p80">
              <a:extLst>
                <a:ext uri="{FF2B5EF4-FFF2-40B4-BE49-F238E27FC236}">
                  <a16:creationId xmlns:a16="http://schemas.microsoft.com/office/drawing/2014/main" xmlns="" id="{B20BA3BA-AB8E-86A7-95E4-1D0FE102CCF3}"/>
                </a:ext>
              </a:extLst>
            </p:cNvPr>
            <p:cNvSpPr/>
            <p:nvPr/>
          </p:nvSpPr>
          <p:spPr>
            <a:xfrm>
              <a:off x="3902340" y="944573"/>
              <a:ext cx="470748" cy="780184"/>
            </a:xfrm>
            <a:custGeom>
              <a:avLst/>
              <a:gdLst/>
              <a:ahLst/>
              <a:cxnLst/>
              <a:rect l="l" t="t" r="r" b="b"/>
              <a:pathLst>
                <a:path w="22062" h="36564" fill="none" extrusionOk="0">
                  <a:moveTo>
                    <a:pt x="22062" y="1"/>
                  </a:moveTo>
                  <a:cubicBezTo>
                    <a:pt x="15770" y="8588"/>
                    <a:pt x="17930" y="19956"/>
                    <a:pt x="0" y="36563"/>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289;p80">
              <a:extLst>
                <a:ext uri="{FF2B5EF4-FFF2-40B4-BE49-F238E27FC236}">
                  <a16:creationId xmlns:a16="http://schemas.microsoft.com/office/drawing/2014/main" xmlns="" id="{CC5451AC-D9A4-A690-BF73-DC86B0FDEB7F}"/>
                </a:ext>
              </a:extLst>
            </p:cNvPr>
            <p:cNvSpPr/>
            <p:nvPr/>
          </p:nvSpPr>
          <p:spPr>
            <a:xfrm>
              <a:off x="2124133" y="649568"/>
              <a:ext cx="227607" cy="581383"/>
            </a:xfrm>
            <a:custGeom>
              <a:avLst/>
              <a:gdLst/>
              <a:ahLst/>
              <a:cxnLst/>
              <a:rect l="l" t="t" r="r" b="b"/>
              <a:pathLst>
                <a:path w="10667" h="27247" fill="none" extrusionOk="0">
                  <a:moveTo>
                    <a:pt x="1" y="0"/>
                  </a:moveTo>
                  <a:cubicBezTo>
                    <a:pt x="2080" y="13151"/>
                    <a:pt x="10370" y="19280"/>
                    <a:pt x="10667" y="27246"/>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290;p80">
              <a:extLst>
                <a:ext uri="{FF2B5EF4-FFF2-40B4-BE49-F238E27FC236}">
                  <a16:creationId xmlns:a16="http://schemas.microsoft.com/office/drawing/2014/main" xmlns="" id="{E686D6B8-2DC3-4E5A-D656-79FFF843C27F}"/>
                </a:ext>
              </a:extLst>
            </p:cNvPr>
            <p:cNvSpPr/>
            <p:nvPr/>
          </p:nvSpPr>
          <p:spPr>
            <a:xfrm>
              <a:off x="3147488" y="1612405"/>
              <a:ext cx="324415" cy="531837"/>
            </a:xfrm>
            <a:custGeom>
              <a:avLst/>
              <a:gdLst/>
              <a:ahLst/>
              <a:cxnLst/>
              <a:rect l="l" t="t" r="r" b="b"/>
              <a:pathLst>
                <a:path w="15204" h="24925" fill="none" extrusionOk="0">
                  <a:moveTo>
                    <a:pt x="15204" y="1"/>
                  </a:moveTo>
                  <a:cubicBezTo>
                    <a:pt x="10748" y="5266"/>
                    <a:pt x="10559" y="16635"/>
                    <a:pt x="1" y="24925"/>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291;p80">
              <a:extLst>
                <a:ext uri="{FF2B5EF4-FFF2-40B4-BE49-F238E27FC236}">
                  <a16:creationId xmlns:a16="http://schemas.microsoft.com/office/drawing/2014/main" xmlns="" id="{3F43E251-699F-768F-9981-163B1478DE87}"/>
                </a:ext>
              </a:extLst>
            </p:cNvPr>
            <p:cNvSpPr/>
            <p:nvPr/>
          </p:nvSpPr>
          <p:spPr>
            <a:xfrm>
              <a:off x="2351730" y="1230958"/>
              <a:ext cx="292729" cy="493814"/>
            </a:xfrm>
            <a:custGeom>
              <a:avLst/>
              <a:gdLst/>
              <a:ahLst/>
              <a:cxnLst/>
              <a:rect l="l" t="t" r="r" b="b"/>
              <a:pathLst>
                <a:path w="13719" h="23143" fill="none" extrusionOk="0">
                  <a:moveTo>
                    <a:pt x="1" y="23142"/>
                  </a:moveTo>
                  <a:cubicBezTo>
                    <a:pt x="8399" y="11828"/>
                    <a:pt x="12395" y="8020"/>
                    <a:pt x="13719" y="0"/>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292;p80">
              <a:extLst>
                <a:ext uri="{FF2B5EF4-FFF2-40B4-BE49-F238E27FC236}">
                  <a16:creationId xmlns:a16="http://schemas.microsoft.com/office/drawing/2014/main" xmlns="" id="{69AC32F3-2D9F-CF14-AC2B-788680511E5E}"/>
                </a:ext>
              </a:extLst>
            </p:cNvPr>
            <p:cNvSpPr/>
            <p:nvPr/>
          </p:nvSpPr>
          <p:spPr>
            <a:xfrm>
              <a:off x="4150679" y="1119741"/>
              <a:ext cx="53024" cy="278902"/>
            </a:xfrm>
            <a:custGeom>
              <a:avLst/>
              <a:gdLst/>
              <a:ahLst/>
              <a:cxnLst/>
              <a:rect l="l" t="t" r="r" b="b"/>
              <a:pathLst>
                <a:path w="2485" h="13071" fill="none" extrusionOk="0">
                  <a:moveTo>
                    <a:pt x="1" y="1"/>
                  </a:moveTo>
                  <a:cubicBezTo>
                    <a:pt x="2485" y="5212"/>
                    <a:pt x="2053" y="9614"/>
                    <a:pt x="838" y="13070"/>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8293;p80">
              <a:extLst>
                <a:ext uri="{FF2B5EF4-FFF2-40B4-BE49-F238E27FC236}">
                  <a16:creationId xmlns:a16="http://schemas.microsoft.com/office/drawing/2014/main" xmlns="" id="{7ACA3DDC-B127-D8BD-84D9-9801EFE0B990}"/>
                </a:ext>
              </a:extLst>
            </p:cNvPr>
            <p:cNvSpPr/>
            <p:nvPr/>
          </p:nvSpPr>
          <p:spPr>
            <a:xfrm>
              <a:off x="3471899" y="2186903"/>
              <a:ext cx="430441" cy="647060"/>
            </a:xfrm>
            <a:custGeom>
              <a:avLst/>
              <a:gdLst/>
              <a:ahLst/>
              <a:cxnLst/>
              <a:rect l="l" t="t" r="r" b="b"/>
              <a:pathLst>
                <a:path w="20173" h="30325" fill="none" extrusionOk="0">
                  <a:moveTo>
                    <a:pt x="1" y="30325"/>
                  </a:moveTo>
                  <a:cubicBezTo>
                    <a:pt x="1" y="30325"/>
                    <a:pt x="4699" y="24222"/>
                    <a:pt x="9641" y="14312"/>
                  </a:cubicBezTo>
                  <a:cubicBezTo>
                    <a:pt x="14609" y="4375"/>
                    <a:pt x="20172" y="0"/>
                    <a:pt x="20172" y="0"/>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8294;p80">
              <a:extLst>
                <a:ext uri="{FF2B5EF4-FFF2-40B4-BE49-F238E27FC236}">
                  <a16:creationId xmlns:a16="http://schemas.microsoft.com/office/drawing/2014/main" xmlns="" id="{3E213BF8-723F-823F-FD5C-82ED28DBA121}"/>
                </a:ext>
              </a:extLst>
            </p:cNvPr>
            <p:cNvSpPr/>
            <p:nvPr/>
          </p:nvSpPr>
          <p:spPr>
            <a:xfrm>
              <a:off x="2861679" y="3496619"/>
              <a:ext cx="1971158" cy="541055"/>
            </a:xfrm>
            <a:custGeom>
              <a:avLst/>
              <a:gdLst/>
              <a:ahLst/>
              <a:cxnLst/>
              <a:rect l="l" t="t" r="r" b="b"/>
              <a:pathLst>
                <a:path w="92380" h="25357" fill="none" extrusionOk="0">
                  <a:moveTo>
                    <a:pt x="1" y="14313"/>
                  </a:moveTo>
                  <a:cubicBezTo>
                    <a:pt x="16608" y="2917"/>
                    <a:pt x="22414" y="1"/>
                    <a:pt x="35780" y="4591"/>
                  </a:cubicBezTo>
                  <a:cubicBezTo>
                    <a:pt x="49120" y="9155"/>
                    <a:pt x="61002" y="10100"/>
                    <a:pt x="74773" y="14691"/>
                  </a:cubicBezTo>
                  <a:cubicBezTo>
                    <a:pt x="88545" y="19254"/>
                    <a:pt x="92380" y="25357"/>
                    <a:pt x="92380" y="25357"/>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295;p80">
              <a:extLst>
                <a:ext uri="{FF2B5EF4-FFF2-40B4-BE49-F238E27FC236}">
                  <a16:creationId xmlns:a16="http://schemas.microsoft.com/office/drawing/2014/main" xmlns="" id="{B62B8A58-A906-2376-E32D-361F856B4369}"/>
                </a:ext>
              </a:extLst>
            </p:cNvPr>
            <p:cNvSpPr/>
            <p:nvPr/>
          </p:nvSpPr>
          <p:spPr>
            <a:xfrm>
              <a:off x="4111501" y="3651046"/>
              <a:ext cx="688561" cy="106047"/>
            </a:xfrm>
            <a:custGeom>
              <a:avLst/>
              <a:gdLst/>
              <a:ahLst/>
              <a:cxnLst/>
              <a:rect l="l" t="t" r="r" b="b"/>
              <a:pathLst>
                <a:path w="32270" h="4970" fill="none" extrusionOk="0">
                  <a:moveTo>
                    <a:pt x="32269" y="1"/>
                  </a:moveTo>
                  <a:cubicBezTo>
                    <a:pt x="21792" y="4969"/>
                    <a:pt x="0" y="3160"/>
                    <a:pt x="0" y="3160"/>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296;p80">
              <a:extLst>
                <a:ext uri="{FF2B5EF4-FFF2-40B4-BE49-F238E27FC236}">
                  <a16:creationId xmlns:a16="http://schemas.microsoft.com/office/drawing/2014/main" xmlns="" id="{2359AAAE-8999-34D3-9309-431CCC3501A0}"/>
                </a:ext>
              </a:extLst>
            </p:cNvPr>
            <p:cNvSpPr/>
            <p:nvPr/>
          </p:nvSpPr>
          <p:spPr>
            <a:xfrm>
              <a:off x="5835530" y="875436"/>
              <a:ext cx="866601" cy="193616"/>
            </a:xfrm>
            <a:custGeom>
              <a:avLst/>
              <a:gdLst/>
              <a:ahLst/>
              <a:cxnLst/>
              <a:rect l="l" t="t" r="r" b="b"/>
              <a:pathLst>
                <a:path w="40614" h="9074" fill="none" extrusionOk="0">
                  <a:moveTo>
                    <a:pt x="40614" y="4483"/>
                  </a:moveTo>
                  <a:cubicBezTo>
                    <a:pt x="25708" y="9073"/>
                    <a:pt x="6697" y="0"/>
                    <a:pt x="0" y="4726"/>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297;p80">
              <a:extLst>
                <a:ext uri="{FF2B5EF4-FFF2-40B4-BE49-F238E27FC236}">
                  <a16:creationId xmlns:a16="http://schemas.microsoft.com/office/drawing/2014/main" xmlns="" id="{582A3ECE-3630-B6C2-D4C6-676B4F1C50BC}"/>
                </a:ext>
              </a:extLst>
            </p:cNvPr>
            <p:cNvSpPr/>
            <p:nvPr/>
          </p:nvSpPr>
          <p:spPr>
            <a:xfrm>
              <a:off x="2385744" y="3491434"/>
              <a:ext cx="180366" cy="520315"/>
            </a:xfrm>
            <a:custGeom>
              <a:avLst/>
              <a:gdLst/>
              <a:ahLst/>
              <a:cxnLst/>
              <a:rect l="l" t="t" r="r" b="b"/>
              <a:pathLst>
                <a:path w="8453" h="24385" fill="none" extrusionOk="0">
                  <a:moveTo>
                    <a:pt x="7426" y="1"/>
                  </a:moveTo>
                  <a:cubicBezTo>
                    <a:pt x="8452" y="11180"/>
                    <a:pt x="0" y="24385"/>
                    <a:pt x="0" y="24385"/>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298;p80">
              <a:extLst>
                <a:ext uri="{FF2B5EF4-FFF2-40B4-BE49-F238E27FC236}">
                  <a16:creationId xmlns:a16="http://schemas.microsoft.com/office/drawing/2014/main" xmlns="" id="{9A7E5D42-47CF-E391-7C5E-13B367FDF728}"/>
                </a:ext>
              </a:extLst>
            </p:cNvPr>
            <p:cNvSpPr/>
            <p:nvPr/>
          </p:nvSpPr>
          <p:spPr>
            <a:xfrm>
              <a:off x="1464942" y="308450"/>
              <a:ext cx="1000857" cy="4205002"/>
            </a:xfrm>
            <a:custGeom>
              <a:avLst/>
              <a:gdLst/>
              <a:ahLst/>
              <a:cxnLst/>
              <a:rect l="l" t="t" r="r" b="b"/>
              <a:pathLst>
                <a:path w="46906" h="197071" extrusionOk="0">
                  <a:moveTo>
                    <a:pt x="46906" y="0"/>
                  </a:moveTo>
                  <a:lnTo>
                    <a:pt x="43098" y="5320"/>
                  </a:lnTo>
                  <a:cubicBezTo>
                    <a:pt x="43098" y="5320"/>
                    <a:pt x="39669" y="16958"/>
                    <a:pt x="40047" y="28570"/>
                  </a:cubicBezTo>
                  <a:cubicBezTo>
                    <a:pt x="40452" y="40208"/>
                    <a:pt x="43287" y="49524"/>
                    <a:pt x="38697" y="64970"/>
                  </a:cubicBezTo>
                  <a:cubicBezTo>
                    <a:pt x="34106" y="80416"/>
                    <a:pt x="36806" y="87464"/>
                    <a:pt x="29920" y="101587"/>
                  </a:cubicBezTo>
                  <a:cubicBezTo>
                    <a:pt x="23062" y="115683"/>
                    <a:pt x="17364" y="119301"/>
                    <a:pt x="11639" y="140850"/>
                  </a:cubicBezTo>
                  <a:cubicBezTo>
                    <a:pt x="5914" y="162371"/>
                    <a:pt x="1" y="177790"/>
                    <a:pt x="1" y="177790"/>
                  </a:cubicBezTo>
                  <a:lnTo>
                    <a:pt x="1567" y="197071"/>
                  </a:lnTo>
                  <a:cubicBezTo>
                    <a:pt x="18309" y="170013"/>
                    <a:pt x="14880" y="144468"/>
                    <a:pt x="23251" y="125782"/>
                  </a:cubicBezTo>
                  <a:cubicBezTo>
                    <a:pt x="31649" y="107095"/>
                    <a:pt x="38129" y="103666"/>
                    <a:pt x="38508" y="88787"/>
                  </a:cubicBezTo>
                  <a:cubicBezTo>
                    <a:pt x="38886" y="73935"/>
                    <a:pt x="43854" y="60974"/>
                    <a:pt x="43476" y="49146"/>
                  </a:cubicBezTo>
                  <a:cubicBezTo>
                    <a:pt x="43098" y="37346"/>
                    <a:pt x="40101" y="29704"/>
                    <a:pt x="43476" y="14852"/>
                  </a:cubicBezTo>
                  <a:lnTo>
                    <a:pt x="469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299;p80">
              <a:extLst>
                <a:ext uri="{FF2B5EF4-FFF2-40B4-BE49-F238E27FC236}">
                  <a16:creationId xmlns:a16="http://schemas.microsoft.com/office/drawing/2014/main" xmlns="" id="{A04193A3-EFA8-C74C-7EA7-95278BDE0088}"/>
                </a:ext>
              </a:extLst>
            </p:cNvPr>
            <p:cNvSpPr/>
            <p:nvPr/>
          </p:nvSpPr>
          <p:spPr>
            <a:xfrm>
              <a:off x="1688506" y="1230958"/>
              <a:ext cx="4307593" cy="3318856"/>
            </a:xfrm>
            <a:custGeom>
              <a:avLst/>
              <a:gdLst/>
              <a:ahLst/>
              <a:cxnLst/>
              <a:rect l="l" t="t" r="r" b="b"/>
              <a:pathLst>
                <a:path w="201879" h="155541" extrusionOk="0">
                  <a:moveTo>
                    <a:pt x="201878" y="0"/>
                  </a:moveTo>
                  <a:cubicBezTo>
                    <a:pt x="201878" y="1"/>
                    <a:pt x="195856" y="1729"/>
                    <a:pt x="187000" y="5725"/>
                  </a:cubicBezTo>
                  <a:cubicBezTo>
                    <a:pt x="178142" y="9722"/>
                    <a:pt x="164425" y="24033"/>
                    <a:pt x="153272" y="34619"/>
                  </a:cubicBezTo>
                  <a:cubicBezTo>
                    <a:pt x="142120" y="45177"/>
                    <a:pt x="124946" y="50065"/>
                    <a:pt x="110094" y="55276"/>
                  </a:cubicBezTo>
                  <a:cubicBezTo>
                    <a:pt x="95215" y="60515"/>
                    <a:pt x="84657" y="69507"/>
                    <a:pt x="77771" y="81794"/>
                  </a:cubicBezTo>
                  <a:cubicBezTo>
                    <a:pt x="70912" y="94053"/>
                    <a:pt x="60624" y="102100"/>
                    <a:pt x="43476" y="120382"/>
                  </a:cubicBezTo>
                  <a:cubicBezTo>
                    <a:pt x="26329" y="138663"/>
                    <a:pt x="11153" y="141552"/>
                    <a:pt x="1" y="155540"/>
                  </a:cubicBezTo>
                  <a:lnTo>
                    <a:pt x="33215" y="151354"/>
                  </a:lnTo>
                  <a:cubicBezTo>
                    <a:pt x="33215" y="151354"/>
                    <a:pt x="46933" y="140688"/>
                    <a:pt x="56654" y="138393"/>
                  </a:cubicBezTo>
                  <a:cubicBezTo>
                    <a:pt x="58117" y="138047"/>
                    <a:pt x="59733" y="137896"/>
                    <a:pt x="61472" y="137896"/>
                  </a:cubicBezTo>
                  <a:cubicBezTo>
                    <a:pt x="71286" y="137896"/>
                    <a:pt x="85013" y="142706"/>
                    <a:pt x="97240" y="144496"/>
                  </a:cubicBezTo>
                  <a:cubicBezTo>
                    <a:pt x="99464" y="144821"/>
                    <a:pt x="100701" y="144969"/>
                    <a:pt x="101136" y="144969"/>
                  </a:cubicBezTo>
                  <a:cubicBezTo>
                    <a:pt x="103519" y="144969"/>
                    <a:pt x="81897" y="140550"/>
                    <a:pt x="66645" y="136692"/>
                  </a:cubicBezTo>
                  <a:cubicBezTo>
                    <a:pt x="64156" y="136057"/>
                    <a:pt x="61716" y="135784"/>
                    <a:pt x="59360" y="135784"/>
                  </a:cubicBezTo>
                  <a:cubicBezTo>
                    <a:pt x="44667" y="135784"/>
                    <a:pt x="33215" y="146413"/>
                    <a:pt x="33215" y="146413"/>
                  </a:cubicBezTo>
                  <a:cubicBezTo>
                    <a:pt x="33215" y="146413"/>
                    <a:pt x="36375" y="141822"/>
                    <a:pt x="42072" y="135828"/>
                  </a:cubicBezTo>
                  <a:cubicBezTo>
                    <a:pt x="47770" y="129806"/>
                    <a:pt x="73234" y="103504"/>
                    <a:pt x="81227" y="90084"/>
                  </a:cubicBezTo>
                  <a:cubicBezTo>
                    <a:pt x="89220" y="76636"/>
                    <a:pt x="93514" y="69183"/>
                    <a:pt x="104963" y="62621"/>
                  </a:cubicBezTo>
                  <a:cubicBezTo>
                    <a:pt x="116413" y="56032"/>
                    <a:pt x="130697" y="53170"/>
                    <a:pt x="140716" y="48039"/>
                  </a:cubicBezTo>
                  <a:cubicBezTo>
                    <a:pt x="150707" y="42882"/>
                    <a:pt x="161589" y="33728"/>
                    <a:pt x="171014" y="21144"/>
                  </a:cubicBezTo>
                  <a:cubicBezTo>
                    <a:pt x="180437" y="8588"/>
                    <a:pt x="201877" y="1"/>
                    <a:pt x="2018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300;p80">
              <a:extLst>
                <a:ext uri="{FF2B5EF4-FFF2-40B4-BE49-F238E27FC236}">
                  <a16:creationId xmlns:a16="http://schemas.microsoft.com/office/drawing/2014/main" xmlns="" id="{57842454-718A-43BC-68B9-A62040D23AD9}"/>
                </a:ext>
              </a:extLst>
            </p:cNvPr>
            <p:cNvSpPr/>
            <p:nvPr/>
          </p:nvSpPr>
          <p:spPr>
            <a:xfrm>
              <a:off x="4647377" y="806278"/>
              <a:ext cx="1531520" cy="1371937"/>
            </a:xfrm>
            <a:custGeom>
              <a:avLst/>
              <a:gdLst/>
              <a:ahLst/>
              <a:cxnLst/>
              <a:rect l="l" t="t" r="r" b="b"/>
              <a:pathLst>
                <a:path w="71776" h="64297" extrusionOk="0">
                  <a:moveTo>
                    <a:pt x="71776" y="1"/>
                  </a:moveTo>
                  <a:lnTo>
                    <a:pt x="71776" y="1"/>
                  </a:lnTo>
                  <a:cubicBezTo>
                    <a:pt x="71775" y="1"/>
                    <a:pt x="71475" y="69"/>
                    <a:pt x="70856" y="284"/>
                  </a:cubicBezTo>
                  <a:lnTo>
                    <a:pt x="70856" y="284"/>
                  </a:lnTo>
                  <a:cubicBezTo>
                    <a:pt x="71447" y="94"/>
                    <a:pt x="71775" y="1"/>
                    <a:pt x="71776" y="1"/>
                  </a:cubicBezTo>
                  <a:close/>
                  <a:moveTo>
                    <a:pt x="70856" y="284"/>
                  </a:moveTo>
                  <a:lnTo>
                    <a:pt x="70856" y="284"/>
                  </a:lnTo>
                  <a:cubicBezTo>
                    <a:pt x="67494" y="1365"/>
                    <a:pt x="55632" y="5585"/>
                    <a:pt x="47364" y="13692"/>
                  </a:cubicBezTo>
                  <a:cubicBezTo>
                    <a:pt x="37643" y="23224"/>
                    <a:pt x="25762" y="36537"/>
                    <a:pt x="16311" y="48499"/>
                  </a:cubicBezTo>
                  <a:cubicBezTo>
                    <a:pt x="6859" y="60462"/>
                    <a:pt x="0" y="64296"/>
                    <a:pt x="0" y="64296"/>
                  </a:cubicBezTo>
                  <a:lnTo>
                    <a:pt x="10019" y="60327"/>
                  </a:lnTo>
                  <a:lnTo>
                    <a:pt x="14609" y="54521"/>
                  </a:lnTo>
                  <a:cubicBezTo>
                    <a:pt x="28705" y="38211"/>
                    <a:pt x="40128" y="19605"/>
                    <a:pt x="53089" y="10451"/>
                  </a:cubicBezTo>
                  <a:cubicBezTo>
                    <a:pt x="63081" y="3394"/>
                    <a:pt x="68773" y="1007"/>
                    <a:pt x="70856" y="284"/>
                  </a:cubicBezTo>
                  <a:close/>
                </a:path>
              </a:pathLst>
            </a:custGeom>
            <a:solidFill>
              <a:srgbClr val="67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301;p80">
              <a:extLst>
                <a:ext uri="{FF2B5EF4-FFF2-40B4-BE49-F238E27FC236}">
                  <a16:creationId xmlns:a16="http://schemas.microsoft.com/office/drawing/2014/main" xmlns="" id="{459A27EA-F2C5-4754-C87C-29969EFDFA2E}"/>
                </a:ext>
              </a:extLst>
            </p:cNvPr>
            <p:cNvSpPr/>
            <p:nvPr/>
          </p:nvSpPr>
          <p:spPr>
            <a:xfrm>
              <a:off x="1895960" y="2011735"/>
              <a:ext cx="406223" cy="265631"/>
            </a:xfrm>
            <a:custGeom>
              <a:avLst/>
              <a:gdLst/>
              <a:ahLst/>
              <a:cxnLst/>
              <a:rect l="l" t="t" r="r" b="b"/>
              <a:pathLst>
                <a:path w="19038" h="12449" fill="none" extrusionOk="0">
                  <a:moveTo>
                    <a:pt x="8965" y="729"/>
                  </a:moveTo>
                  <a:lnTo>
                    <a:pt x="0" y="12449"/>
                  </a:lnTo>
                  <a:lnTo>
                    <a:pt x="9532" y="12449"/>
                  </a:lnTo>
                  <a:lnTo>
                    <a:pt x="19038" y="12449"/>
                  </a:lnTo>
                  <a:lnTo>
                    <a:pt x="9532" y="0"/>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302;p80">
              <a:extLst>
                <a:ext uri="{FF2B5EF4-FFF2-40B4-BE49-F238E27FC236}">
                  <a16:creationId xmlns:a16="http://schemas.microsoft.com/office/drawing/2014/main" xmlns="" id="{1B351626-72D4-8BA5-9A5A-C8C793FB008B}"/>
                </a:ext>
              </a:extLst>
            </p:cNvPr>
            <p:cNvSpPr/>
            <p:nvPr/>
          </p:nvSpPr>
          <p:spPr>
            <a:xfrm>
              <a:off x="1898264" y="2296946"/>
              <a:ext cx="400462" cy="718519"/>
            </a:xfrm>
            <a:custGeom>
              <a:avLst/>
              <a:gdLst/>
              <a:ahLst/>
              <a:cxnLst/>
              <a:rect l="l" t="t" r="r" b="b"/>
              <a:pathLst>
                <a:path w="18768" h="33674" extrusionOk="0">
                  <a:moveTo>
                    <a:pt x="0" y="1"/>
                  </a:moveTo>
                  <a:lnTo>
                    <a:pt x="0" y="33674"/>
                  </a:lnTo>
                  <a:lnTo>
                    <a:pt x="18768" y="33674"/>
                  </a:lnTo>
                  <a:lnTo>
                    <a:pt x="18768" y="1"/>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303;p80">
              <a:extLst>
                <a:ext uri="{FF2B5EF4-FFF2-40B4-BE49-F238E27FC236}">
                  <a16:creationId xmlns:a16="http://schemas.microsoft.com/office/drawing/2014/main" xmlns="" id="{4A4CA5FF-6281-ADA5-01DC-F8C421FEFCA0}"/>
                </a:ext>
              </a:extLst>
            </p:cNvPr>
            <p:cNvSpPr/>
            <p:nvPr/>
          </p:nvSpPr>
          <p:spPr>
            <a:xfrm>
              <a:off x="1898264" y="2296946"/>
              <a:ext cx="400462" cy="155593"/>
            </a:xfrm>
            <a:custGeom>
              <a:avLst/>
              <a:gdLst/>
              <a:ahLst/>
              <a:cxnLst/>
              <a:rect l="l" t="t" r="r" b="b"/>
              <a:pathLst>
                <a:path w="18768" h="7292" extrusionOk="0">
                  <a:moveTo>
                    <a:pt x="0" y="1"/>
                  </a:moveTo>
                  <a:lnTo>
                    <a:pt x="0" y="7292"/>
                  </a:lnTo>
                  <a:lnTo>
                    <a:pt x="18768" y="7292"/>
                  </a:lnTo>
                  <a:lnTo>
                    <a:pt x="18768" y="1"/>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304;p80">
              <a:extLst>
                <a:ext uri="{FF2B5EF4-FFF2-40B4-BE49-F238E27FC236}">
                  <a16:creationId xmlns:a16="http://schemas.microsoft.com/office/drawing/2014/main" xmlns="" id="{A6280003-CA55-D976-5ABB-48D8A7BF64AB}"/>
                </a:ext>
              </a:extLst>
            </p:cNvPr>
            <p:cNvSpPr/>
            <p:nvPr/>
          </p:nvSpPr>
          <p:spPr>
            <a:xfrm>
              <a:off x="1898264" y="2859344"/>
              <a:ext cx="400462" cy="155572"/>
            </a:xfrm>
            <a:custGeom>
              <a:avLst/>
              <a:gdLst/>
              <a:ahLst/>
              <a:cxnLst/>
              <a:rect l="l" t="t" r="r" b="b"/>
              <a:pathLst>
                <a:path w="18768" h="7291" extrusionOk="0">
                  <a:moveTo>
                    <a:pt x="0" y="0"/>
                  </a:moveTo>
                  <a:lnTo>
                    <a:pt x="0" y="7291"/>
                  </a:lnTo>
                  <a:lnTo>
                    <a:pt x="18768" y="7291"/>
                  </a:lnTo>
                  <a:lnTo>
                    <a:pt x="18768" y="0"/>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305;p80">
              <a:extLst>
                <a:ext uri="{FF2B5EF4-FFF2-40B4-BE49-F238E27FC236}">
                  <a16:creationId xmlns:a16="http://schemas.microsoft.com/office/drawing/2014/main" xmlns="" id="{BE03FD25-31EC-9DE6-2F19-776F4CD57C3B}"/>
                </a:ext>
              </a:extLst>
            </p:cNvPr>
            <p:cNvSpPr/>
            <p:nvPr/>
          </p:nvSpPr>
          <p:spPr>
            <a:xfrm>
              <a:off x="1866000" y="2269291"/>
              <a:ext cx="465563" cy="27675"/>
            </a:xfrm>
            <a:custGeom>
              <a:avLst/>
              <a:gdLst/>
              <a:ahLst/>
              <a:cxnLst/>
              <a:rect l="l" t="t" r="r" b="b"/>
              <a:pathLst>
                <a:path w="21819" h="1297" extrusionOk="0">
                  <a:moveTo>
                    <a:pt x="0" y="1"/>
                  </a:moveTo>
                  <a:cubicBezTo>
                    <a:pt x="0" y="703"/>
                    <a:pt x="567" y="1297"/>
                    <a:pt x="1269" y="1297"/>
                  </a:cubicBezTo>
                  <a:lnTo>
                    <a:pt x="20523" y="1297"/>
                  </a:lnTo>
                  <a:cubicBezTo>
                    <a:pt x="21225" y="1297"/>
                    <a:pt x="21819" y="730"/>
                    <a:pt x="21819"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306;p80">
              <a:extLst>
                <a:ext uri="{FF2B5EF4-FFF2-40B4-BE49-F238E27FC236}">
                  <a16:creationId xmlns:a16="http://schemas.microsoft.com/office/drawing/2014/main" xmlns="" id="{9BE565E8-4E0C-F80D-C737-A3076E988287}"/>
                </a:ext>
              </a:extLst>
            </p:cNvPr>
            <p:cNvSpPr/>
            <p:nvPr/>
          </p:nvSpPr>
          <p:spPr>
            <a:xfrm>
              <a:off x="1865424" y="3001651"/>
              <a:ext cx="466139" cy="27696"/>
            </a:xfrm>
            <a:custGeom>
              <a:avLst/>
              <a:gdLst/>
              <a:ahLst/>
              <a:cxnLst/>
              <a:rect l="l" t="t" r="r" b="b"/>
              <a:pathLst>
                <a:path w="21846" h="1298" extrusionOk="0">
                  <a:moveTo>
                    <a:pt x="20597" y="0"/>
                  </a:moveTo>
                  <a:cubicBezTo>
                    <a:pt x="20582" y="0"/>
                    <a:pt x="20566" y="0"/>
                    <a:pt x="20550" y="1"/>
                  </a:cubicBezTo>
                  <a:lnTo>
                    <a:pt x="1296" y="1"/>
                  </a:lnTo>
                  <a:cubicBezTo>
                    <a:pt x="594" y="1"/>
                    <a:pt x="0" y="568"/>
                    <a:pt x="27" y="1297"/>
                  </a:cubicBezTo>
                  <a:lnTo>
                    <a:pt x="21846" y="1297"/>
                  </a:lnTo>
                  <a:cubicBezTo>
                    <a:pt x="21846" y="584"/>
                    <a:pt x="21303" y="0"/>
                    <a:pt x="20597"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307;p80">
              <a:extLst>
                <a:ext uri="{FF2B5EF4-FFF2-40B4-BE49-F238E27FC236}">
                  <a16:creationId xmlns:a16="http://schemas.microsoft.com/office/drawing/2014/main" xmlns="" id="{D5E24258-872B-B048-D7A2-279328F8EF55}"/>
                </a:ext>
              </a:extLst>
            </p:cNvPr>
            <p:cNvSpPr/>
            <p:nvPr/>
          </p:nvSpPr>
          <p:spPr>
            <a:xfrm>
              <a:off x="1895960" y="3020685"/>
              <a:ext cx="406223" cy="253532"/>
            </a:xfrm>
            <a:custGeom>
              <a:avLst/>
              <a:gdLst/>
              <a:ahLst/>
              <a:cxnLst/>
              <a:rect l="l" t="t" r="r" b="b"/>
              <a:pathLst>
                <a:path w="19038" h="11882" fill="none" extrusionOk="0">
                  <a:moveTo>
                    <a:pt x="9532" y="11881"/>
                  </a:moveTo>
                  <a:lnTo>
                    <a:pt x="0" y="0"/>
                  </a:lnTo>
                  <a:lnTo>
                    <a:pt x="9532" y="0"/>
                  </a:lnTo>
                  <a:lnTo>
                    <a:pt x="19038" y="0"/>
                  </a:lnTo>
                  <a:close/>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308;p80">
              <a:extLst>
                <a:ext uri="{FF2B5EF4-FFF2-40B4-BE49-F238E27FC236}">
                  <a16:creationId xmlns:a16="http://schemas.microsoft.com/office/drawing/2014/main" xmlns="" id="{369E803C-86FD-B572-AEE0-DCE14430C927}"/>
                </a:ext>
              </a:extLst>
            </p:cNvPr>
            <p:cNvSpPr/>
            <p:nvPr/>
          </p:nvSpPr>
          <p:spPr>
            <a:xfrm>
              <a:off x="2065943" y="3354868"/>
              <a:ext cx="65122" cy="65719"/>
            </a:xfrm>
            <a:custGeom>
              <a:avLst/>
              <a:gdLst/>
              <a:ahLst/>
              <a:cxnLst/>
              <a:rect l="l" t="t" r="r" b="b"/>
              <a:pathLst>
                <a:path w="3052" h="3080" extrusionOk="0">
                  <a:moveTo>
                    <a:pt x="1512" y="1"/>
                  </a:moveTo>
                  <a:cubicBezTo>
                    <a:pt x="675" y="1"/>
                    <a:pt x="0" y="676"/>
                    <a:pt x="0" y="1540"/>
                  </a:cubicBezTo>
                  <a:cubicBezTo>
                    <a:pt x="0" y="2377"/>
                    <a:pt x="675" y="3079"/>
                    <a:pt x="1512" y="3079"/>
                  </a:cubicBezTo>
                  <a:cubicBezTo>
                    <a:pt x="2377" y="3079"/>
                    <a:pt x="3052" y="2377"/>
                    <a:pt x="3052" y="1540"/>
                  </a:cubicBezTo>
                  <a:cubicBezTo>
                    <a:pt x="3052" y="676"/>
                    <a:pt x="2377" y="1"/>
                    <a:pt x="1512"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309;p80">
              <a:extLst>
                <a:ext uri="{FF2B5EF4-FFF2-40B4-BE49-F238E27FC236}">
                  <a16:creationId xmlns:a16="http://schemas.microsoft.com/office/drawing/2014/main" xmlns="" id="{9A216593-4CDA-6B44-C3D1-EEB28FAA39D3}"/>
                </a:ext>
              </a:extLst>
            </p:cNvPr>
            <p:cNvSpPr/>
            <p:nvPr/>
          </p:nvSpPr>
          <p:spPr>
            <a:xfrm>
              <a:off x="2037712" y="3252891"/>
              <a:ext cx="121581" cy="121602"/>
            </a:xfrm>
            <a:custGeom>
              <a:avLst/>
              <a:gdLst/>
              <a:ahLst/>
              <a:cxnLst/>
              <a:rect l="l" t="t" r="r" b="b"/>
              <a:pathLst>
                <a:path w="5698" h="5699" extrusionOk="0">
                  <a:moveTo>
                    <a:pt x="2835" y="0"/>
                  </a:moveTo>
                  <a:cubicBezTo>
                    <a:pt x="1269" y="0"/>
                    <a:pt x="0" y="1270"/>
                    <a:pt x="0" y="2863"/>
                  </a:cubicBezTo>
                  <a:cubicBezTo>
                    <a:pt x="0" y="4429"/>
                    <a:pt x="1269" y="5698"/>
                    <a:pt x="2835" y="5698"/>
                  </a:cubicBezTo>
                  <a:cubicBezTo>
                    <a:pt x="4402" y="5698"/>
                    <a:pt x="5698" y="4429"/>
                    <a:pt x="5698" y="2863"/>
                  </a:cubicBezTo>
                  <a:cubicBezTo>
                    <a:pt x="5698" y="1270"/>
                    <a:pt x="4402" y="0"/>
                    <a:pt x="2835"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310;p80">
              <a:extLst>
                <a:ext uri="{FF2B5EF4-FFF2-40B4-BE49-F238E27FC236}">
                  <a16:creationId xmlns:a16="http://schemas.microsoft.com/office/drawing/2014/main" xmlns="" id="{A285782C-6FB0-88F4-BBD3-8E701470B639}"/>
                </a:ext>
              </a:extLst>
            </p:cNvPr>
            <p:cNvSpPr/>
            <p:nvPr/>
          </p:nvSpPr>
          <p:spPr>
            <a:xfrm>
              <a:off x="2012916" y="3469861"/>
              <a:ext cx="173260" cy="454318"/>
            </a:xfrm>
            <a:custGeom>
              <a:avLst/>
              <a:gdLst/>
              <a:ahLst/>
              <a:cxnLst/>
              <a:rect l="l" t="t" r="r" b="b"/>
              <a:pathLst>
                <a:path w="8120" h="21292" extrusionOk="0">
                  <a:moveTo>
                    <a:pt x="4221" y="0"/>
                  </a:moveTo>
                  <a:cubicBezTo>
                    <a:pt x="4166" y="0"/>
                    <a:pt x="4109" y="4"/>
                    <a:pt x="4051" y="13"/>
                  </a:cubicBezTo>
                  <a:cubicBezTo>
                    <a:pt x="1" y="580"/>
                    <a:pt x="757" y="20589"/>
                    <a:pt x="757" y="20589"/>
                  </a:cubicBezTo>
                  <a:cubicBezTo>
                    <a:pt x="1947" y="21032"/>
                    <a:pt x="3107" y="21291"/>
                    <a:pt x="4218" y="21291"/>
                  </a:cubicBezTo>
                  <a:cubicBezTo>
                    <a:pt x="5477" y="21291"/>
                    <a:pt x="6673" y="20959"/>
                    <a:pt x="7778" y="20184"/>
                  </a:cubicBezTo>
                  <a:cubicBezTo>
                    <a:pt x="7778" y="20184"/>
                    <a:pt x="8119" y="0"/>
                    <a:pt x="4221" y="0"/>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8311;p80">
              <a:extLst>
                <a:ext uri="{FF2B5EF4-FFF2-40B4-BE49-F238E27FC236}">
                  <a16:creationId xmlns:a16="http://schemas.microsoft.com/office/drawing/2014/main" xmlns="" id="{0BEFAE54-79FB-8BE5-C25F-42274DBCFBEE}"/>
                </a:ext>
              </a:extLst>
            </p:cNvPr>
            <p:cNvSpPr/>
            <p:nvPr/>
          </p:nvSpPr>
          <p:spPr>
            <a:xfrm>
              <a:off x="2098207" y="3420569"/>
              <a:ext cx="21" cy="49567"/>
            </a:xfrm>
            <a:custGeom>
              <a:avLst/>
              <a:gdLst/>
              <a:ahLst/>
              <a:cxnLst/>
              <a:rect l="l" t="t" r="r" b="b"/>
              <a:pathLst>
                <a:path w="1" h="2323" fill="none" extrusionOk="0">
                  <a:moveTo>
                    <a:pt x="0" y="0"/>
                  </a:moveTo>
                  <a:lnTo>
                    <a:pt x="0" y="2323"/>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8312;p80">
              <a:extLst>
                <a:ext uri="{FF2B5EF4-FFF2-40B4-BE49-F238E27FC236}">
                  <a16:creationId xmlns:a16="http://schemas.microsoft.com/office/drawing/2014/main" xmlns="" id="{D52CD372-63A6-8B36-F2D1-FE92B38927B0}"/>
                </a:ext>
              </a:extLst>
            </p:cNvPr>
            <p:cNvSpPr/>
            <p:nvPr/>
          </p:nvSpPr>
          <p:spPr>
            <a:xfrm>
              <a:off x="2065943" y="3470117"/>
              <a:ext cx="87014" cy="475954"/>
            </a:xfrm>
            <a:custGeom>
              <a:avLst/>
              <a:gdLst/>
              <a:ahLst/>
              <a:cxnLst/>
              <a:rect l="l" t="t" r="r" b="b"/>
              <a:pathLst>
                <a:path w="4078" h="22306" fill="none" extrusionOk="0">
                  <a:moveTo>
                    <a:pt x="3052" y="22305"/>
                  </a:moveTo>
                  <a:cubicBezTo>
                    <a:pt x="4078" y="3727"/>
                    <a:pt x="1566" y="1"/>
                    <a:pt x="1566" y="1"/>
                  </a:cubicBezTo>
                  <a:cubicBezTo>
                    <a:pt x="1566" y="1"/>
                    <a:pt x="0" y="2593"/>
                    <a:pt x="0" y="22305"/>
                  </a:cubicBez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313;p80">
              <a:extLst>
                <a:ext uri="{FF2B5EF4-FFF2-40B4-BE49-F238E27FC236}">
                  <a16:creationId xmlns:a16="http://schemas.microsoft.com/office/drawing/2014/main" xmlns="" id="{226D7F45-3FCA-F351-F28A-49F850F63C25}"/>
                </a:ext>
              </a:extLst>
            </p:cNvPr>
            <p:cNvSpPr/>
            <p:nvPr/>
          </p:nvSpPr>
          <p:spPr>
            <a:xfrm>
              <a:off x="3976087" y="2360342"/>
              <a:ext cx="406223" cy="274272"/>
            </a:xfrm>
            <a:custGeom>
              <a:avLst/>
              <a:gdLst/>
              <a:ahLst/>
              <a:cxnLst/>
              <a:rect l="l" t="t" r="r" b="b"/>
              <a:pathLst>
                <a:path w="19038" h="12854" fill="none" extrusionOk="0">
                  <a:moveTo>
                    <a:pt x="9506" y="0"/>
                  </a:moveTo>
                  <a:cubicBezTo>
                    <a:pt x="8723" y="0"/>
                    <a:pt x="7967" y="405"/>
                    <a:pt x="7534" y="1080"/>
                  </a:cubicBezTo>
                  <a:lnTo>
                    <a:pt x="1" y="12854"/>
                  </a:lnTo>
                  <a:lnTo>
                    <a:pt x="19038" y="12854"/>
                  </a:lnTo>
                  <a:lnTo>
                    <a:pt x="12827" y="3160"/>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314;p80">
              <a:extLst>
                <a:ext uri="{FF2B5EF4-FFF2-40B4-BE49-F238E27FC236}">
                  <a16:creationId xmlns:a16="http://schemas.microsoft.com/office/drawing/2014/main" xmlns="" id="{8AE4A238-24BC-CC14-5350-4C2C0B22CF4E}"/>
                </a:ext>
              </a:extLst>
            </p:cNvPr>
            <p:cNvSpPr/>
            <p:nvPr/>
          </p:nvSpPr>
          <p:spPr>
            <a:xfrm>
              <a:off x="3978391" y="2658804"/>
              <a:ext cx="399886" cy="898309"/>
            </a:xfrm>
            <a:custGeom>
              <a:avLst/>
              <a:gdLst/>
              <a:ahLst/>
              <a:cxnLst/>
              <a:rect l="l" t="t" r="r" b="b"/>
              <a:pathLst>
                <a:path w="18741" h="42100" extrusionOk="0">
                  <a:moveTo>
                    <a:pt x="1" y="1"/>
                  </a:moveTo>
                  <a:lnTo>
                    <a:pt x="1" y="42099"/>
                  </a:lnTo>
                  <a:lnTo>
                    <a:pt x="18741" y="42099"/>
                  </a:lnTo>
                  <a:lnTo>
                    <a:pt x="18741" y="1"/>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315;p80">
              <a:extLst>
                <a:ext uri="{FF2B5EF4-FFF2-40B4-BE49-F238E27FC236}">
                  <a16:creationId xmlns:a16="http://schemas.microsoft.com/office/drawing/2014/main" xmlns="" id="{CE07CC72-9EFB-2CA5-7B8B-9CC913799256}"/>
                </a:ext>
              </a:extLst>
            </p:cNvPr>
            <p:cNvSpPr/>
            <p:nvPr/>
          </p:nvSpPr>
          <p:spPr>
            <a:xfrm>
              <a:off x="4014112" y="2739485"/>
              <a:ext cx="328448" cy="736955"/>
            </a:xfrm>
            <a:custGeom>
              <a:avLst/>
              <a:gdLst/>
              <a:ahLst/>
              <a:cxnLst/>
              <a:rect l="l" t="t" r="r" b="b"/>
              <a:pathLst>
                <a:path w="15393" h="34538" extrusionOk="0">
                  <a:moveTo>
                    <a:pt x="13691" y="1513"/>
                  </a:moveTo>
                  <a:lnTo>
                    <a:pt x="13691" y="33025"/>
                  </a:lnTo>
                  <a:lnTo>
                    <a:pt x="1702" y="33025"/>
                  </a:lnTo>
                  <a:lnTo>
                    <a:pt x="1702" y="1513"/>
                  </a:lnTo>
                  <a:close/>
                  <a:moveTo>
                    <a:pt x="1" y="0"/>
                  </a:moveTo>
                  <a:lnTo>
                    <a:pt x="1" y="34538"/>
                  </a:lnTo>
                  <a:lnTo>
                    <a:pt x="15393" y="34538"/>
                  </a:lnTo>
                  <a:lnTo>
                    <a:pt x="15393" y="0"/>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316;p80">
              <a:extLst>
                <a:ext uri="{FF2B5EF4-FFF2-40B4-BE49-F238E27FC236}">
                  <a16:creationId xmlns:a16="http://schemas.microsoft.com/office/drawing/2014/main" xmlns="" id="{6CD957B5-6DB3-E771-CDED-32C667DA3923}"/>
                </a:ext>
              </a:extLst>
            </p:cNvPr>
            <p:cNvSpPr/>
            <p:nvPr/>
          </p:nvSpPr>
          <p:spPr>
            <a:xfrm>
              <a:off x="3976087" y="3564049"/>
              <a:ext cx="406223" cy="218965"/>
            </a:xfrm>
            <a:custGeom>
              <a:avLst/>
              <a:gdLst/>
              <a:ahLst/>
              <a:cxnLst/>
              <a:rect l="l" t="t" r="r" b="b"/>
              <a:pathLst>
                <a:path w="19038" h="10262" fill="none" extrusionOk="0">
                  <a:moveTo>
                    <a:pt x="9506" y="10261"/>
                  </a:moveTo>
                  <a:lnTo>
                    <a:pt x="1" y="0"/>
                  </a:lnTo>
                  <a:lnTo>
                    <a:pt x="9506" y="0"/>
                  </a:lnTo>
                  <a:lnTo>
                    <a:pt x="19038" y="0"/>
                  </a:lnTo>
                  <a:close/>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317;p80">
              <a:extLst>
                <a:ext uri="{FF2B5EF4-FFF2-40B4-BE49-F238E27FC236}">
                  <a16:creationId xmlns:a16="http://schemas.microsoft.com/office/drawing/2014/main" xmlns="" id="{64E54606-5D4D-1ABF-3470-259650998F5C}"/>
                </a:ext>
              </a:extLst>
            </p:cNvPr>
            <p:cNvSpPr/>
            <p:nvPr/>
          </p:nvSpPr>
          <p:spPr>
            <a:xfrm>
              <a:off x="3951312" y="2625388"/>
              <a:ext cx="455790" cy="47839"/>
            </a:xfrm>
            <a:custGeom>
              <a:avLst/>
              <a:gdLst/>
              <a:ahLst/>
              <a:cxnLst/>
              <a:rect l="l" t="t" r="r" b="b"/>
              <a:pathLst>
                <a:path w="21361" h="2242" extrusionOk="0">
                  <a:moveTo>
                    <a:pt x="1108" y="1"/>
                  </a:moveTo>
                  <a:cubicBezTo>
                    <a:pt x="486" y="1"/>
                    <a:pt x="0" y="514"/>
                    <a:pt x="0" y="1135"/>
                  </a:cubicBezTo>
                  <a:cubicBezTo>
                    <a:pt x="0" y="1729"/>
                    <a:pt x="486" y="2242"/>
                    <a:pt x="1108" y="2242"/>
                  </a:cubicBezTo>
                  <a:lnTo>
                    <a:pt x="20226" y="2242"/>
                  </a:lnTo>
                  <a:cubicBezTo>
                    <a:pt x="20847" y="2242"/>
                    <a:pt x="21360" y="1729"/>
                    <a:pt x="21360" y="1135"/>
                  </a:cubicBezTo>
                  <a:cubicBezTo>
                    <a:pt x="21333" y="514"/>
                    <a:pt x="20847" y="1"/>
                    <a:pt x="20226"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318;p80">
              <a:extLst>
                <a:ext uri="{FF2B5EF4-FFF2-40B4-BE49-F238E27FC236}">
                  <a16:creationId xmlns:a16="http://schemas.microsoft.com/office/drawing/2014/main" xmlns="" id="{DDF8750C-DB42-C7D8-68BD-4EAF38B852C6}"/>
                </a:ext>
              </a:extLst>
            </p:cNvPr>
            <p:cNvSpPr/>
            <p:nvPr/>
          </p:nvSpPr>
          <p:spPr>
            <a:xfrm>
              <a:off x="3951312" y="3533514"/>
              <a:ext cx="455790" cy="47263"/>
            </a:xfrm>
            <a:custGeom>
              <a:avLst/>
              <a:gdLst/>
              <a:ahLst/>
              <a:cxnLst/>
              <a:rect l="l" t="t" r="r" b="b"/>
              <a:pathLst>
                <a:path w="21361" h="2215" extrusionOk="0">
                  <a:moveTo>
                    <a:pt x="1108" y="0"/>
                  </a:moveTo>
                  <a:cubicBezTo>
                    <a:pt x="486" y="0"/>
                    <a:pt x="0" y="486"/>
                    <a:pt x="0" y="1107"/>
                  </a:cubicBezTo>
                  <a:cubicBezTo>
                    <a:pt x="0" y="1728"/>
                    <a:pt x="486" y="2214"/>
                    <a:pt x="1108" y="2214"/>
                  </a:cubicBezTo>
                  <a:lnTo>
                    <a:pt x="20226" y="2214"/>
                  </a:lnTo>
                  <a:cubicBezTo>
                    <a:pt x="20847" y="2214"/>
                    <a:pt x="21360" y="1728"/>
                    <a:pt x="21360" y="1107"/>
                  </a:cubicBezTo>
                  <a:cubicBezTo>
                    <a:pt x="21333" y="486"/>
                    <a:pt x="20847" y="0"/>
                    <a:pt x="20226"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319;p80">
              <a:extLst>
                <a:ext uri="{FF2B5EF4-FFF2-40B4-BE49-F238E27FC236}">
                  <a16:creationId xmlns:a16="http://schemas.microsoft.com/office/drawing/2014/main" xmlns="" id="{B52CF712-165C-6F21-0368-D008693C4465}"/>
                </a:ext>
              </a:extLst>
            </p:cNvPr>
            <p:cNvSpPr/>
            <p:nvPr/>
          </p:nvSpPr>
          <p:spPr>
            <a:xfrm>
              <a:off x="4117839" y="3895373"/>
              <a:ext cx="21" cy="228759"/>
            </a:xfrm>
            <a:custGeom>
              <a:avLst/>
              <a:gdLst/>
              <a:ahLst/>
              <a:cxnLst/>
              <a:rect l="l" t="t" r="r" b="b"/>
              <a:pathLst>
                <a:path w="1" h="10721" fill="none" extrusionOk="0">
                  <a:moveTo>
                    <a:pt x="0" y="0"/>
                  </a:moveTo>
                  <a:lnTo>
                    <a:pt x="0" y="10721"/>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320;p80">
              <a:extLst>
                <a:ext uri="{FF2B5EF4-FFF2-40B4-BE49-F238E27FC236}">
                  <a16:creationId xmlns:a16="http://schemas.microsoft.com/office/drawing/2014/main" xmlns="" id="{BF1E7EF8-E244-5415-C8E3-C0A869B90262}"/>
                </a:ext>
              </a:extLst>
            </p:cNvPr>
            <p:cNvSpPr/>
            <p:nvPr/>
          </p:nvSpPr>
          <p:spPr>
            <a:xfrm>
              <a:off x="4139732" y="3902286"/>
              <a:ext cx="21" cy="232792"/>
            </a:xfrm>
            <a:custGeom>
              <a:avLst/>
              <a:gdLst/>
              <a:ahLst/>
              <a:cxnLst/>
              <a:rect l="l" t="t" r="r" b="b"/>
              <a:pathLst>
                <a:path w="1" h="10910" fill="none" extrusionOk="0">
                  <a:moveTo>
                    <a:pt x="0" y="0"/>
                  </a:moveTo>
                  <a:lnTo>
                    <a:pt x="0" y="10910"/>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321;p80">
              <a:extLst>
                <a:ext uri="{FF2B5EF4-FFF2-40B4-BE49-F238E27FC236}">
                  <a16:creationId xmlns:a16="http://schemas.microsoft.com/office/drawing/2014/main" xmlns="" id="{9C070386-B998-9BEF-2069-6C56C64A9C27}"/>
                </a:ext>
              </a:extLst>
            </p:cNvPr>
            <p:cNvSpPr/>
            <p:nvPr/>
          </p:nvSpPr>
          <p:spPr>
            <a:xfrm>
              <a:off x="4162778" y="3902286"/>
              <a:ext cx="21" cy="242010"/>
            </a:xfrm>
            <a:custGeom>
              <a:avLst/>
              <a:gdLst/>
              <a:ahLst/>
              <a:cxnLst/>
              <a:rect l="l" t="t" r="r" b="b"/>
              <a:pathLst>
                <a:path w="1" h="11342" fill="none" extrusionOk="0">
                  <a:moveTo>
                    <a:pt x="1" y="0"/>
                  </a:moveTo>
                  <a:lnTo>
                    <a:pt x="1" y="11342"/>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322;p80">
              <a:extLst>
                <a:ext uri="{FF2B5EF4-FFF2-40B4-BE49-F238E27FC236}">
                  <a16:creationId xmlns:a16="http://schemas.microsoft.com/office/drawing/2014/main" xmlns="" id="{C4F3B394-5957-9110-52CB-A2BF7C189EC7}"/>
                </a:ext>
              </a:extLst>
            </p:cNvPr>
            <p:cNvSpPr/>
            <p:nvPr/>
          </p:nvSpPr>
          <p:spPr>
            <a:xfrm>
              <a:off x="4238274" y="3895373"/>
              <a:ext cx="21" cy="228759"/>
            </a:xfrm>
            <a:custGeom>
              <a:avLst/>
              <a:gdLst/>
              <a:ahLst/>
              <a:cxnLst/>
              <a:rect l="l" t="t" r="r" b="b"/>
              <a:pathLst>
                <a:path w="1" h="10721" fill="none" extrusionOk="0">
                  <a:moveTo>
                    <a:pt x="0" y="0"/>
                  </a:moveTo>
                  <a:lnTo>
                    <a:pt x="0" y="10721"/>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323;p80">
              <a:extLst>
                <a:ext uri="{FF2B5EF4-FFF2-40B4-BE49-F238E27FC236}">
                  <a16:creationId xmlns:a16="http://schemas.microsoft.com/office/drawing/2014/main" xmlns="" id="{2985F0DD-51C3-0D0A-36C2-93C74C0F8B9E}"/>
                </a:ext>
              </a:extLst>
            </p:cNvPr>
            <p:cNvSpPr/>
            <p:nvPr/>
          </p:nvSpPr>
          <p:spPr>
            <a:xfrm>
              <a:off x="4216935" y="3902286"/>
              <a:ext cx="21" cy="232792"/>
            </a:xfrm>
            <a:custGeom>
              <a:avLst/>
              <a:gdLst/>
              <a:ahLst/>
              <a:cxnLst/>
              <a:rect l="l" t="t" r="r" b="b"/>
              <a:pathLst>
                <a:path w="1" h="10910" fill="none" extrusionOk="0">
                  <a:moveTo>
                    <a:pt x="1" y="0"/>
                  </a:moveTo>
                  <a:lnTo>
                    <a:pt x="1" y="10910"/>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324;p80">
              <a:extLst>
                <a:ext uri="{FF2B5EF4-FFF2-40B4-BE49-F238E27FC236}">
                  <a16:creationId xmlns:a16="http://schemas.microsoft.com/office/drawing/2014/main" xmlns="" id="{C37B0F1D-D6B2-C26E-4BA8-6D2743D57E7C}"/>
                </a:ext>
              </a:extLst>
            </p:cNvPr>
            <p:cNvSpPr/>
            <p:nvPr/>
          </p:nvSpPr>
          <p:spPr>
            <a:xfrm>
              <a:off x="4193889" y="3902286"/>
              <a:ext cx="21" cy="242010"/>
            </a:xfrm>
            <a:custGeom>
              <a:avLst/>
              <a:gdLst/>
              <a:ahLst/>
              <a:cxnLst/>
              <a:rect l="l" t="t" r="r" b="b"/>
              <a:pathLst>
                <a:path w="1" h="11342" fill="none" extrusionOk="0">
                  <a:moveTo>
                    <a:pt x="1" y="0"/>
                  </a:moveTo>
                  <a:lnTo>
                    <a:pt x="1" y="11342"/>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325;p80">
              <a:extLst>
                <a:ext uri="{FF2B5EF4-FFF2-40B4-BE49-F238E27FC236}">
                  <a16:creationId xmlns:a16="http://schemas.microsoft.com/office/drawing/2014/main" xmlns="" id="{A026C4AC-356C-3D4D-2FDA-8FD82B48CBBD}"/>
                </a:ext>
              </a:extLst>
            </p:cNvPr>
            <p:cNvSpPr/>
            <p:nvPr/>
          </p:nvSpPr>
          <p:spPr>
            <a:xfrm>
              <a:off x="4087303" y="3822182"/>
              <a:ext cx="183246" cy="93949"/>
            </a:xfrm>
            <a:custGeom>
              <a:avLst/>
              <a:gdLst/>
              <a:ahLst/>
              <a:cxnLst/>
              <a:rect l="l" t="t" r="r" b="b"/>
              <a:pathLst>
                <a:path w="8588" h="4403" extrusionOk="0">
                  <a:moveTo>
                    <a:pt x="4294" y="1"/>
                  </a:moveTo>
                  <a:cubicBezTo>
                    <a:pt x="1917" y="1"/>
                    <a:pt x="0" y="1918"/>
                    <a:pt x="0" y="4294"/>
                  </a:cubicBezTo>
                  <a:lnTo>
                    <a:pt x="0" y="4402"/>
                  </a:lnTo>
                  <a:lnTo>
                    <a:pt x="8587" y="4402"/>
                  </a:lnTo>
                  <a:lnTo>
                    <a:pt x="8587" y="4294"/>
                  </a:lnTo>
                  <a:cubicBezTo>
                    <a:pt x="8587" y="1918"/>
                    <a:pt x="6670" y="1"/>
                    <a:pt x="4294"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8326;p80">
              <a:extLst>
                <a:ext uri="{FF2B5EF4-FFF2-40B4-BE49-F238E27FC236}">
                  <a16:creationId xmlns:a16="http://schemas.microsoft.com/office/drawing/2014/main" xmlns="" id="{0AFC4A7E-A55F-D1E6-4F51-4A0B530EE6C5}"/>
                </a:ext>
              </a:extLst>
            </p:cNvPr>
            <p:cNvSpPr/>
            <p:nvPr/>
          </p:nvSpPr>
          <p:spPr>
            <a:xfrm>
              <a:off x="4128785" y="3764567"/>
              <a:ext cx="88167" cy="75471"/>
            </a:xfrm>
            <a:custGeom>
              <a:avLst/>
              <a:gdLst/>
              <a:ahLst/>
              <a:cxnLst/>
              <a:rect l="l" t="t" r="r" b="b"/>
              <a:pathLst>
                <a:path w="4132" h="3537" extrusionOk="0">
                  <a:moveTo>
                    <a:pt x="2350" y="0"/>
                  </a:moveTo>
                  <a:cubicBezTo>
                    <a:pt x="784" y="0"/>
                    <a:pt x="0" y="1891"/>
                    <a:pt x="1108" y="3025"/>
                  </a:cubicBezTo>
                  <a:cubicBezTo>
                    <a:pt x="1461" y="3379"/>
                    <a:pt x="1898" y="3537"/>
                    <a:pt x="2329" y="3537"/>
                  </a:cubicBezTo>
                  <a:cubicBezTo>
                    <a:pt x="3245" y="3537"/>
                    <a:pt x="4132" y="2821"/>
                    <a:pt x="4132" y="1756"/>
                  </a:cubicBezTo>
                  <a:cubicBezTo>
                    <a:pt x="4105" y="783"/>
                    <a:pt x="3322" y="0"/>
                    <a:pt x="2350"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8327;p80">
              <a:extLst>
                <a:ext uri="{FF2B5EF4-FFF2-40B4-BE49-F238E27FC236}">
                  <a16:creationId xmlns:a16="http://schemas.microsoft.com/office/drawing/2014/main" xmlns="" id="{0128DFC9-4CA8-1049-D7C9-06CC2F6806EE}"/>
                </a:ext>
              </a:extLst>
            </p:cNvPr>
            <p:cNvSpPr/>
            <p:nvPr/>
          </p:nvSpPr>
          <p:spPr>
            <a:xfrm>
              <a:off x="2760855" y="3720034"/>
              <a:ext cx="1027891" cy="797894"/>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8328;p80">
              <a:extLst>
                <a:ext uri="{FF2B5EF4-FFF2-40B4-BE49-F238E27FC236}">
                  <a16:creationId xmlns:a16="http://schemas.microsoft.com/office/drawing/2014/main" xmlns="" id="{E40649B2-8F14-8D27-1BD3-AB2E08BAD97B}"/>
                </a:ext>
              </a:extLst>
            </p:cNvPr>
            <p:cNvSpPr/>
            <p:nvPr/>
          </p:nvSpPr>
          <p:spPr>
            <a:xfrm>
              <a:off x="3014954" y="3900835"/>
              <a:ext cx="534718" cy="428180"/>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8329;p80">
              <a:extLst>
                <a:ext uri="{FF2B5EF4-FFF2-40B4-BE49-F238E27FC236}">
                  <a16:creationId xmlns:a16="http://schemas.microsoft.com/office/drawing/2014/main" xmlns="" id="{AC239C9A-F543-3267-90D3-26E85B53D6E5}"/>
                </a:ext>
              </a:extLst>
            </p:cNvPr>
            <p:cNvSpPr/>
            <p:nvPr/>
          </p:nvSpPr>
          <p:spPr>
            <a:xfrm>
              <a:off x="3163620" y="4053833"/>
              <a:ext cx="96830" cy="73188"/>
            </a:xfrm>
            <a:custGeom>
              <a:avLst/>
              <a:gdLst/>
              <a:ahLst/>
              <a:cxnLst/>
              <a:rect l="l" t="t" r="r" b="b"/>
              <a:pathLst>
                <a:path w="4538" h="3430" fill="none" extrusionOk="0">
                  <a:moveTo>
                    <a:pt x="1" y="1026"/>
                  </a:moveTo>
                  <a:lnTo>
                    <a:pt x="4537" y="3430"/>
                  </a:lnTo>
                  <a:lnTo>
                    <a:pt x="4537"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8330;p80">
              <a:extLst>
                <a:ext uri="{FF2B5EF4-FFF2-40B4-BE49-F238E27FC236}">
                  <a16:creationId xmlns:a16="http://schemas.microsoft.com/office/drawing/2014/main" xmlns="" id="{349E7422-7598-F9F6-BA76-3B89637CF90F}"/>
                </a:ext>
              </a:extLst>
            </p:cNvPr>
            <p:cNvSpPr/>
            <p:nvPr/>
          </p:nvSpPr>
          <p:spPr>
            <a:xfrm>
              <a:off x="3260433" y="4082640"/>
              <a:ext cx="74340" cy="44382"/>
            </a:xfrm>
            <a:custGeom>
              <a:avLst/>
              <a:gdLst/>
              <a:ahLst/>
              <a:cxnLst/>
              <a:rect l="l" t="t" r="r" b="b"/>
              <a:pathLst>
                <a:path w="3484" h="2080" fill="none" extrusionOk="0">
                  <a:moveTo>
                    <a:pt x="3484" y="1701"/>
                  </a:moveTo>
                  <a:lnTo>
                    <a:pt x="0" y="2080"/>
                  </a:lnTo>
                  <a:lnTo>
                    <a:pt x="3484"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8331;p80">
              <a:extLst>
                <a:ext uri="{FF2B5EF4-FFF2-40B4-BE49-F238E27FC236}">
                  <a16:creationId xmlns:a16="http://schemas.microsoft.com/office/drawing/2014/main" xmlns="" id="{3EE8D79E-B7FA-82E1-D9A7-69FDA154F928}"/>
                </a:ext>
              </a:extLst>
            </p:cNvPr>
            <p:cNvSpPr/>
            <p:nvPr/>
          </p:nvSpPr>
          <p:spPr>
            <a:xfrm>
              <a:off x="3509348" y="3727694"/>
              <a:ext cx="172300" cy="110635"/>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8332;p80">
              <a:extLst>
                <a:ext uri="{FF2B5EF4-FFF2-40B4-BE49-F238E27FC236}">
                  <a16:creationId xmlns:a16="http://schemas.microsoft.com/office/drawing/2014/main" xmlns="" id="{4BDFBB77-D296-7FEE-8F1E-3F77E0D0BD0B}"/>
                </a:ext>
              </a:extLst>
            </p:cNvPr>
            <p:cNvSpPr/>
            <p:nvPr/>
          </p:nvSpPr>
          <p:spPr>
            <a:xfrm>
              <a:off x="921000" y="3224190"/>
              <a:ext cx="964476" cy="883842"/>
            </a:xfrm>
            <a:custGeom>
              <a:avLst/>
              <a:gdLst/>
              <a:ahLst/>
              <a:cxnLst/>
              <a:rect l="l" t="t" r="r" b="b"/>
              <a:pathLst>
                <a:path w="45201" h="41422" extrusionOk="0">
                  <a:moveTo>
                    <a:pt x="30908" y="1"/>
                  </a:moveTo>
                  <a:cubicBezTo>
                    <a:pt x="25786" y="1"/>
                    <a:pt x="19632" y="10527"/>
                    <a:pt x="19632" y="10527"/>
                  </a:cubicBezTo>
                  <a:cubicBezTo>
                    <a:pt x="19632" y="10527"/>
                    <a:pt x="16582" y="7867"/>
                    <a:pt x="12774" y="7867"/>
                  </a:cubicBezTo>
                  <a:cubicBezTo>
                    <a:pt x="10662" y="7867"/>
                    <a:pt x="8317" y="8685"/>
                    <a:pt x="6130" y="11229"/>
                  </a:cubicBezTo>
                  <a:cubicBezTo>
                    <a:pt x="0" y="18385"/>
                    <a:pt x="10613" y="24406"/>
                    <a:pt x="10613" y="24406"/>
                  </a:cubicBezTo>
                  <a:cubicBezTo>
                    <a:pt x="10613" y="24406"/>
                    <a:pt x="460" y="32426"/>
                    <a:pt x="7642" y="39258"/>
                  </a:cubicBezTo>
                  <a:cubicBezTo>
                    <a:pt x="9291" y="40820"/>
                    <a:pt x="10974" y="41422"/>
                    <a:pt x="12588" y="41422"/>
                  </a:cubicBezTo>
                  <a:cubicBezTo>
                    <a:pt x="18007" y="41422"/>
                    <a:pt x="22656" y="34641"/>
                    <a:pt x="22656" y="34641"/>
                  </a:cubicBezTo>
                  <a:cubicBezTo>
                    <a:pt x="22656" y="34641"/>
                    <a:pt x="26279" y="38603"/>
                    <a:pt x="29802" y="38603"/>
                  </a:cubicBezTo>
                  <a:cubicBezTo>
                    <a:pt x="30371" y="38603"/>
                    <a:pt x="30938" y="38499"/>
                    <a:pt x="31486" y="38259"/>
                  </a:cubicBezTo>
                  <a:cubicBezTo>
                    <a:pt x="35429" y="36531"/>
                    <a:pt x="37346" y="31778"/>
                    <a:pt x="33512" y="25189"/>
                  </a:cubicBezTo>
                  <a:lnTo>
                    <a:pt x="33512" y="25189"/>
                  </a:lnTo>
                  <a:cubicBezTo>
                    <a:pt x="33512" y="25189"/>
                    <a:pt x="33662" y="25196"/>
                    <a:pt x="33927" y="25196"/>
                  </a:cubicBezTo>
                  <a:cubicBezTo>
                    <a:pt x="35816" y="25196"/>
                    <a:pt x="43525" y="24843"/>
                    <a:pt x="44259" y="19114"/>
                  </a:cubicBezTo>
                  <a:cubicBezTo>
                    <a:pt x="45200" y="11686"/>
                    <a:pt x="35264" y="11471"/>
                    <a:pt x="34107" y="11471"/>
                  </a:cubicBezTo>
                  <a:cubicBezTo>
                    <a:pt x="34036" y="11471"/>
                    <a:pt x="33998" y="11472"/>
                    <a:pt x="33998" y="11472"/>
                  </a:cubicBezTo>
                  <a:cubicBezTo>
                    <a:pt x="33998" y="11472"/>
                    <a:pt x="38129" y="3992"/>
                    <a:pt x="32810" y="562"/>
                  </a:cubicBezTo>
                  <a:cubicBezTo>
                    <a:pt x="32203" y="173"/>
                    <a:pt x="31564" y="1"/>
                    <a:pt x="30908"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8333;p80">
              <a:extLst>
                <a:ext uri="{FF2B5EF4-FFF2-40B4-BE49-F238E27FC236}">
                  <a16:creationId xmlns:a16="http://schemas.microsoft.com/office/drawing/2014/main" xmlns="" id="{B50171C0-8480-BADD-C424-6B5E88DB6AF2}"/>
                </a:ext>
              </a:extLst>
            </p:cNvPr>
            <p:cNvSpPr/>
            <p:nvPr/>
          </p:nvSpPr>
          <p:spPr>
            <a:xfrm>
              <a:off x="1121519" y="3464441"/>
              <a:ext cx="559363" cy="444076"/>
            </a:xfrm>
            <a:custGeom>
              <a:avLst/>
              <a:gdLst/>
              <a:ahLst/>
              <a:cxnLst/>
              <a:rect l="l" t="t" r="r" b="b"/>
              <a:pathLst>
                <a:path w="26215" h="20812" extrusionOk="0">
                  <a:moveTo>
                    <a:pt x="17736" y="1"/>
                  </a:moveTo>
                  <a:cubicBezTo>
                    <a:pt x="14965" y="1"/>
                    <a:pt x="12476" y="6099"/>
                    <a:pt x="12476" y="6099"/>
                  </a:cubicBezTo>
                  <a:cubicBezTo>
                    <a:pt x="11107" y="5062"/>
                    <a:pt x="9148" y="4529"/>
                    <a:pt x="7326" y="4529"/>
                  </a:cubicBezTo>
                  <a:cubicBezTo>
                    <a:pt x="5447" y="4529"/>
                    <a:pt x="3712" y="5096"/>
                    <a:pt x="2917" y="6261"/>
                  </a:cubicBezTo>
                  <a:cubicBezTo>
                    <a:pt x="1" y="10528"/>
                    <a:pt x="8507" y="13255"/>
                    <a:pt x="8507" y="13255"/>
                  </a:cubicBezTo>
                  <a:cubicBezTo>
                    <a:pt x="8507" y="13255"/>
                    <a:pt x="3052" y="18143"/>
                    <a:pt x="6941" y="20411"/>
                  </a:cubicBezTo>
                  <a:cubicBezTo>
                    <a:pt x="7423" y="20689"/>
                    <a:pt x="7875" y="20811"/>
                    <a:pt x="8298" y="20811"/>
                  </a:cubicBezTo>
                  <a:cubicBezTo>
                    <a:pt x="11282" y="20811"/>
                    <a:pt x="12773" y="14740"/>
                    <a:pt x="12773" y="14740"/>
                  </a:cubicBezTo>
                  <a:cubicBezTo>
                    <a:pt x="12773" y="14740"/>
                    <a:pt x="15204" y="19276"/>
                    <a:pt x="17762" y="19276"/>
                  </a:cubicBezTo>
                  <a:cubicBezTo>
                    <a:pt x="18324" y="19276"/>
                    <a:pt x="18893" y="19057"/>
                    <a:pt x="19443" y="18521"/>
                  </a:cubicBezTo>
                  <a:cubicBezTo>
                    <a:pt x="22494" y="15578"/>
                    <a:pt x="17526" y="11041"/>
                    <a:pt x="17526" y="11041"/>
                  </a:cubicBezTo>
                  <a:lnTo>
                    <a:pt x="17526" y="11041"/>
                  </a:lnTo>
                  <a:cubicBezTo>
                    <a:pt x="18733" y="11498"/>
                    <a:pt x="19827" y="11694"/>
                    <a:pt x="20791" y="11694"/>
                  </a:cubicBezTo>
                  <a:cubicBezTo>
                    <a:pt x="24439" y="11694"/>
                    <a:pt x="26215" y="8878"/>
                    <a:pt x="25168" y="6720"/>
                  </a:cubicBezTo>
                  <a:cubicBezTo>
                    <a:pt x="24652" y="5657"/>
                    <a:pt x="23540" y="5333"/>
                    <a:pt x="22376" y="5333"/>
                  </a:cubicBezTo>
                  <a:cubicBezTo>
                    <a:pt x="20556" y="5333"/>
                    <a:pt x="18606" y="6126"/>
                    <a:pt x="18606" y="6126"/>
                  </a:cubicBezTo>
                  <a:cubicBezTo>
                    <a:pt x="18606" y="6126"/>
                    <a:pt x="21657" y="1590"/>
                    <a:pt x="18552" y="186"/>
                  </a:cubicBezTo>
                  <a:cubicBezTo>
                    <a:pt x="18279" y="59"/>
                    <a:pt x="18006" y="1"/>
                    <a:pt x="17736"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8334;p80">
              <a:extLst>
                <a:ext uri="{FF2B5EF4-FFF2-40B4-BE49-F238E27FC236}">
                  <a16:creationId xmlns:a16="http://schemas.microsoft.com/office/drawing/2014/main" xmlns="" id="{7E325113-B80A-738F-888E-5F8026DCA095}"/>
                </a:ext>
              </a:extLst>
            </p:cNvPr>
            <p:cNvSpPr/>
            <p:nvPr/>
          </p:nvSpPr>
          <p:spPr>
            <a:xfrm>
              <a:off x="1411937" y="3649894"/>
              <a:ext cx="107754" cy="77242"/>
            </a:xfrm>
            <a:custGeom>
              <a:avLst/>
              <a:gdLst/>
              <a:ahLst/>
              <a:cxnLst/>
              <a:rect l="l" t="t" r="r" b="b"/>
              <a:pathLst>
                <a:path w="5050" h="3620" fill="none" extrusionOk="0">
                  <a:moveTo>
                    <a:pt x="5050" y="1"/>
                  </a:moveTo>
                  <a:lnTo>
                    <a:pt x="0" y="946"/>
                  </a:lnTo>
                  <a:lnTo>
                    <a:pt x="2161" y="3619"/>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8335;p80">
              <a:extLst>
                <a:ext uri="{FF2B5EF4-FFF2-40B4-BE49-F238E27FC236}">
                  <a16:creationId xmlns:a16="http://schemas.microsoft.com/office/drawing/2014/main" xmlns="" id="{01717FF7-A947-D23F-5A27-FF31193E8268}"/>
                </a:ext>
              </a:extLst>
            </p:cNvPr>
            <p:cNvSpPr/>
            <p:nvPr/>
          </p:nvSpPr>
          <p:spPr>
            <a:xfrm>
              <a:off x="1359508" y="3670059"/>
              <a:ext cx="52448" cy="81851"/>
            </a:xfrm>
            <a:custGeom>
              <a:avLst/>
              <a:gdLst/>
              <a:ahLst/>
              <a:cxnLst/>
              <a:rect l="l" t="t" r="r" b="b"/>
              <a:pathLst>
                <a:path w="2458" h="3836" fill="none" extrusionOk="0">
                  <a:moveTo>
                    <a:pt x="0" y="2512"/>
                  </a:moveTo>
                  <a:lnTo>
                    <a:pt x="2457" y="1"/>
                  </a:lnTo>
                  <a:lnTo>
                    <a:pt x="1053" y="383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8336;p80">
              <a:extLst>
                <a:ext uri="{FF2B5EF4-FFF2-40B4-BE49-F238E27FC236}">
                  <a16:creationId xmlns:a16="http://schemas.microsoft.com/office/drawing/2014/main" xmlns="" id="{5CF2CF82-7781-E503-0935-681EAB7FE131}"/>
                </a:ext>
              </a:extLst>
            </p:cNvPr>
            <p:cNvSpPr/>
            <p:nvPr/>
          </p:nvSpPr>
          <p:spPr>
            <a:xfrm>
              <a:off x="1280555" y="4079695"/>
              <a:ext cx="172300" cy="138139"/>
            </a:xfrm>
            <a:custGeom>
              <a:avLst/>
              <a:gdLst/>
              <a:ahLst/>
              <a:cxnLst/>
              <a:rect l="l" t="t" r="r" b="b"/>
              <a:pathLst>
                <a:path w="8075" h="6474" extrusionOk="0">
                  <a:moveTo>
                    <a:pt x="5460" y="0"/>
                  </a:moveTo>
                  <a:cubicBezTo>
                    <a:pt x="4515" y="0"/>
                    <a:pt x="3393" y="415"/>
                    <a:pt x="2404" y="1218"/>
                  </a:cubicBezTo>
                  <a:cubicBezTo>
                    <a:pt x="676" y="2596"/>
                    <a:pt x="1" y="4648"/>
                    <a:pt x="892" y="5755"/>
                  </a:cubicBezTo>
                  <a:cubicBezTo>
                    <a:pt x="1273" y="6240"/>
                    <a:pt x="1882" y="6473"/>
                    <a:pt x="2589" y="6473"/>
                  </a:cubicBezTo>
                  <a:cubicBezTo>
                    <a:pt x="3534" y="6473"/>
                    <a:pt x="4656" y="6057"/>
                    <a:pt x="5644" y="5269"/>
                  </a:cubicBezTo>
                  <a:cubicBezTo>
                    <a:pt x="7400" y="3865"/>
                    <a:pt x="8075" y="1839"/>
                    <a:pt x="7156" y="705"/>
                  </a:cubicBezTo>
                  <a:cubicBezTo>
                    <a:pt x="6775" y="232"/>
                    <a:pt x="6167" y="0"/>
                    <a:pt x="5460"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8337;p80">
              <a:extLst>
                <a:ext uri="{FF2B5EF4-FFF2-40B4-BE49-F238E27FC236}">
                  <a16:creationId xmlns:a16="http://schemas.microsoft.com/office/drawing/2014/main" xmlns="" id="{1660826E-A57B-E064-7ABA-6DD3388D3FB2}"/>
                </a:ext>
              </a:extLst>
            </p:cNvPr>
            <p:cNvSpPr/>
            <p:nvPr/>
          </p:nvSpPr>
          <p:spPr>
            <a:xfrm>
              <a:off x="2825383" y="2781330"/>
              <a:ext cx="900037" cy="688903"/>
            </a:xfrm>
            <a:custGeom>
              <a:avLst/>
              <a:gdLst/>
              <a:ahLst/>
              <a:cxnLst/>
              <a:rect l="l" t="t" r="r" b="b"/>
              <a:pathLst>
                <a:path w="42181" h="32286" extrusionOk="0">
                  <a:moveTo>
                    <a:pt x="21469" y="1"/>
                  </a:moveTo>
                  <a:cubicBezTo>
                    <a:pt x="20878" y="1"/>
                    <a:pt x="20277" y="118"/>
                    <a:pt x="19686" y="362"/>
                  </a:cubicBezTo>
                  <a:cubicBezTo>
                    <a:pt x="15933" y="1874"/>
                    <a:pt x="16122" y="12756"/>
                    <a:pt x="16122" y="12756"/>
                  </a:cubicBezTo>
                  <a:cubicBezTo>
                    <a:pt x="16122" y="12756"/>
                    <a:pt x="12689" y="10764"/>
                    <a:pt x="9233" y="10764"/>
                  </a:cubicBezTo>
                  <a:cubicBezTo>
                    <a:pt x="7505" y="10764"/>
                    <a:pt x="5770" y="11262"/>
                    <a:pt x="4456" y="12756"/>
                  </a:cubicBezTo>
                  <a:cubicBezTo>
                    <a:pt x="1" y="17806"/>
                    <a:pt x="4888" y="23369"/>
                    <a:pt x="10208" y="23801"/>
                  </a:cubicBezTo>
                  <a:cubicBezTo>
                    <a:pt x="10208" y="23801"/>
                    <a:pt x="5455" y="27176"/>
                    <a:pt x="7157" y="30335"/>
                  </a:cubicBezTo>
                  <a:cubicBezTo>
                    <a:pt x="7902" y="31721"/>
                    <a:pt x="9107" y="32285"/>
                    <a:pt x="10557" y="32285"/>
                  </a:cubicBezTo>
                  <a:cubicBezTo>
                    <a:pt x="14306" y="32285"/>
                    <a:pt x="19690" y="28510"/>
                    <a:pt x="22981" y="25394"/>
                  </a:cubicBezTo>
                  <a:cubicBezTo>
                    <a:pt x="22981" y="25394"/>
                    <a:pt x="26747" y="27812"/>
                    <a:pt x="30726" y="27812"/>
                  </a:cubicBezTo>
                  <a:cubicBezTo>
                    <a:pt x="32811" y="27812"/>
                    <a:pt x="34954" y="27148"/>
                    <a:pt x="36644" y="25124"/>
                  </a:cubicBezTo>
                  <a:cubicBezTo>
                    <a:pt x="40398" y="20695"/>
                    <a:pt x="36131" y="15808"/>
                    <a:pt x="32270" y="15754"/>
                  </a:cubicBezTo>
                  <a:cubicBezTo>
                    <a:pt x="32270" y="15754"/>
                    <a:pt x="42180" y="10407"/>
                    <a:pt x="39075" y="5114"/>
                  </a:cubicBezTo>
                  <a:cubicBezTo>
                    <a:pt x="38340" y="3879"/>
                    <a:pt x="37294" y="3406"/>
                    <a:pt x="36124" y="3406"/>
                  </a:cubicBezTo>
                  <a:cubicBezTo>
                    <a:pt x="32307" y="3406"/>
                    <a:pt x="27166" y="8436"/>
                    <a:pt x="27166" y="8436"/>
                  </a:cubicBezTo>
                  <a:lnTo>
                    <a:pt x="27166" y="8436"/>
                  </a:lnTo>
                  <a:cubicBezTo>
                    <a:pt x="27484" y="3300"/>
                    <a:pt x="24609" y="1"/>
                    <a:pt x="21469"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28338;p80">
              <a:extLst>
                <a:ext uri="{FF2B5EF4-FFF2-40B4-BE49-F238E27FC236}">
                  <a16:creationId xmlns:a16="http://schemas.microsoft.com/office/drawing/2014/main" xmlns="" id="{AE482F2E-1265-A4C6-4B30-4D6ED31279CE}"/>
                </a:ext>
              </a:extLst>
            </p:cNvPr>
            <p:cNvSpPr/>
            <p:nvPr/>
          </p:nvSpPr>
          <p:spPr>
            <a:xfrm>
              <a:off x="3039729" y="2918110"/>
              <a:ext cx="487477" cy="355931"/>
            </a:xfrm>
            <a:custGeom>
              <a:avLst/>
              <a:gdLst/>
              <a:ahLst/>
              <a:cxnLst/>
              <a:rect l="l" t="t" r="r" b="b"/>
              <a:pathLst>
                <a:path w="22846" h="16681" extrusionOk="0">
                  <a:moveTo>
                    <a:pt x="11871" y="0"/>
                  </a:moveTo>
                  <a:cubicBezTo>
                    <a:pt x="8994" y="0"/>
                    <a:pt x="9371" y="9965"/>
                    <a:pt x="9371" y="9965"/>
                  </a:cubicBezTo>
                  <a:cubicBezTo>
                    <a:pt x="9371" y="9965"/>
                    <a:pt x="6411" y="7685"/>
                    <a:pt x="3931" y="7685"/>
                  </a:cubicBezTo>
                  <a:cubicBezTo>
                    <a:pt x="3061" y="7685"/>
                    <a:pt x="2251" y="7965"/>
                    <a:pt x="1648" y="8722"/>
                  </a:cubicBezTo>
                  <a:cubicBezTo>
                    <a:pt x="1" y="10775"/>
                    <a:pt x="5132" y="13448"/>
                    <a:pt x="5132" y="13448"/>
                  </a:cubicBezTo>
                  <a:cubicBezTo>
                    <a:pt x="1825" y="15158"/>
                    <a:pt x="3401" y="16681"/>
                    <a:pt x="6377" y="16681"/>
                  </a:cubicBezTo>
                  <a:cubicBezTo>
                    <a:pt x="9039" y="16681"/>
                    <a:pt x="12821" y="15463"/>
                    <a:pt x="15231" y="12071"/>
                  </a:cubicBezTo>
                  <a:cubicBezTo>
                    <a:pt x="15231" y="12071"/>
                    <a:pt x="22846" y="6319"/>
                    <a:pt x="21145" y="4294"/>
                  </a:cubicBezTo>
                  <a:cubicBezTo>
                    <a:pt x="20909" y="4018"/>
                    <a:pt x="20617" y="3899"/>
                    <a:pt x="20288" y="3899"/>
                  </a:cubicBezTo>
                  <a:cubicBezTo>
                    <a:pt x="18197" y="3899"/>
                    <a:pt x="14610" y="8695"/>
                    <a:pt x="14610" y="8695"/>
                  </a:cubicBezTo>
                  <a:cubicBezTo>
                    <a:pt x="14610" y="8695"/>
                    <a:pt x="14799" y="54"/>
                    <a:pt x="11882" y="0"/>
                  </a:cubicBezTo>
                  <a:cubicBezTo>
                    <a:pt x="11879" y="0"/>
                    <a:pt x="11875" y="0"/>
                    <a:pt x="11871"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8339;p80">
              <a:extLst>
                <a:ext uri="{FF2B5EF4-FFF2-40B4-BE49-F238E27FC236}">
                  <a16:creationId xmlns:a16="http://schemas.microsoft.com/office/drawing/2014/main" xmlns="" id="{726DE9E0-1842-86B3-7C52-919940B94F26}"/>
                </a:ext>
              </a:extLst>
            </p:cNvPr>
            <p:cNvSpPr/>
            <p:nvPr/>
          </p:nvSpPr>
          <p:spPr>
            <a:xfrm>
              <a:off x="3196460" y="3125542"/>
              <a:ext cx="91645" cy="61089"/>
            </a:xfrm>
            <a:custGeom>
              <a:avLst/>
              <a:gdLst/>
              <a:ahLst/>
              <a:cxnLst/>
              <a:rect l="l" t="t" r="r" b="b"/>
              <a:pathLst>
                <a:path w="4295" h="2863" fill="none" extrusionOk="0">
                  <a:moveTo>
                    <a:pt x="1" y="2188"/>
                  </a:moveTo>
                  <a:lnTo>
                    <a:pt x="3781" y="2863"/>
                  </a:lnTo>
                  <a:lnTo>
                    <a:pt x="4294"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8340;p80">
              <a:extLst>
                <a:ext uri="{FF2B5EF4-FFF2-40B4-BE49-F238E27FC236}">
                  <a16:creationId xmlns:a16="http://schemas.microsoft.com/office/drawing/2014/main" xmlns="" id="{66A0EA04-1292-EB61-6A18-636E5F6275A8}"/>
                </a:ext>
              </a:extLst>
            </p:cNvPr>
            <p:cNvSpPr/>
            <p:nvPr/>
          </p:nvSpPr>
          <p:spPr>
            <a:xfrm>
              <a:off x="3277142" y="3137641"/>
              <a:ext cx="44958" cy="48991"/>
            </a:xfrm>
            <a:custGeom>
              <a:avLst/>
              <a:gdLst/>
              <a:ahLst/>
              <a:cxnLst/>
              <a:rect l="l" t="t" r="r" b="b"/>
              <a:pathLst>
                <a:path w="2107" h="2296" fill="none" extrusionOk="0">
                  <a:moveTo>
                    <a:pt x="2107" y="1"/>
                  </a:moveTo>
                  <a:lnTo>
                    <a:pt x="0" y="2296"/>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8341;p80">
              <a:extLst>
                <a:ext uri="{FF2B5EF4-FFF2-40B4-BE49-F238E27FC236}">
                  <a16:creationId xmlns:a16="http://schemas.microsoft.com/office/drawing/2014/main" xmlns="" id="{24FF1D28-5FE6-61FE-E5F7-5683E68B0568}"/>
                </a:ext>
              </a:extLst>
            </p:cNvPr>
            <p:cNvSpPr/>
            <p:nvPr/>
          </p:nvSpPr>
          <p:spPr>
            <a:xfrm>
              <a:off x="2782172" y="2890456"/>
              <a:ext cx="172300" cy="111211"/>
            </a:xfrm>
            <a:custGeom>
              <a:avLst/>
              <a:gdLst/>
              <a:ahLst/>
              <a:cxnLst/>
              <a:rect l="l" t="t" r="r" b="b"/>
              <a:pathLst>
                <a:path w="8075" h="5212" extrusionOk="0">
                  <a:moveTo>
                    <a:pt x="4024" y="0"/>
                  </a:moveTo>
                  <a:cubicBezTo>
                    <a:pt x="1810" y="0"/>
                    <a:pt x="0" y="1161"/>
                    <a:pt x="0" y="2593"/>
                  </a:cubicBezTo>
                  <a:cubicBezTo>
                    <a:pt x="0" y="4051"/>
                    <a:pt x="1810" y="5212"/>
                    <a:pt x="4024" y="5212"/>
                  </a:cubicBezTo>
                  <a:cubicBezTo>
                    <a:pt x="6265" y="5212"/>
                    <a:pt x="8074" y="4051"/>
                    <a:pt x="8074" y="2593"/>
                  </a:cubicBezTo>
                  <a:cubicBezTo>
                    <a:pt x="8074" y="1161"/>
                    <a:pt x="6265" y="0"/>
                    <a:pt x="4024"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8342;p80">
              <a:extLst>
                <a:ext uri="{FF2B5EF4-FFF2-40B4-BE49-F238E27FC236}">
                  <a16:creationId xmlns:a16="http://schemas.microsoft.com/office/drawing/2014/main" xmlns="" id="{06868EBD-0CA9-128C-1C0E-B8513C1FAE71}"/>
                </a:ext>
              </a:extLst>
            </p:cNvPr>
            <p:cNvSpPr/>
            <p:nvPr/>
          </p:nvSpPr>
          <p:spPr>
            <a:xfrm>
              <a:off x="2961373" y="2846584"/>
              <a:ext cx="99710" cy="74511"/>
            </a:xfrm>
            <a:custGeom>
              <a:avLst/>
              <a:gdLst/>
              <a:ahLst/>
              <a:cxnLst/>
              <a:rect l="l" t="t" r="r" b="b"/>
              <a:pathLst>
                <a:path w="4673" h="3492" extrusionOk="0">
                  <a:moveTo>
                    <a:pt x="1534" y="0"/>
                  </a:moveTo>
                  <a:cubicBezTo>
                    <a:pt x="1063" y="0"/>
                    <a:pt x="669" y="162"/>
                    <a:pt x="460" y="490"/>
                  </a:cubicBezTo>
                  <a:cubicBezTo>
                    <a:pt x="1" y="1138"/>
                    <a:pt x="460" y="2245"/>
                    <a:pt x="1513" y="2947"/>
                  </a:cubicBezTo>
                  <a:cubicBezTo>
                    <a:pt x="2041" y="3309"/>
                    <a:pt x="2619" y="3491"/>
                    <a:pt x="3119" y="3491"/>
                  </a:cubicBezTo>
                  <a:cubicBezTo>
                    <a:pt x="3589" y="3491"/>
                    <a:pt x="3990" y="3329"/>
                    <a:pt x="4213" y="3001"/>
                  </a:cubicBezTo>
                  <a:cubicBezTo>
                    <a:pt x="4672" y="2353"/>
                    <a:pt x="4186" y="1246"/>
                    <a:pt x="3160" y="544"/>
                  </a:cubicBezTo>
                  <a:cubicBezTo>
                    <a:pt x="2618" y="183"/>
                    <a:pt x="2033" y="0"/>
                    <a:pt x="1534"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8343;p80">
              <a:extLst>
                <a:ext uri="{FF2B5EF4-FFF2-40B4-BE49-F238E27FC236}">
                  <a16:creationId xmlns:a16="http://schemas.microsoft.com/office/drawing/2014/main" xmlns="" id="{96D8010E-9171-F6AD-3A08-DD6812AE104B}"/>
                </a:ext>
              </a:extLst>
            </p:cNvPr>
            <p:cNvSpPr/>
            <p:nvPr/>
          </p:nvSpPr>
          <p:spPr>
            <a:xfrm>
              <a:off x="5542850" y="622233"/>
              <a:ext cx="894895" cy="645993"/>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28344;p80">
              <a:extLst>
                <a:ext uri="{FF2B5EF4-FFF2-40B4-BE49-F238E27FC236}">
                  <a16:creationId xmlns:a16="http://schemas.microsoft.com/office/drawing/2014/main" xmlns="" id="{F8981C13-E088-E5ED-6EDA-EB42D3478108}"/>
                </a:ext>
              </a:extLst>
            </p:cNvPr>
            <p:cNvSpPr/>
            <p:nvPr/>
          </p:nvSpPr>
          <p:spPr>
            <a:xfrm>
              <a:off x="5718189" y="750435"/>
              <a:ext cx="504397" cy="262878"/>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8345;p80">
              <a:extLst>
                <a:ext uri="{FF2B5EF4-FFF2-40B4-BE49-F238E27FC236}">
                  <a16:creationId xmlns:a16="http://schemas.microsoft.com/office/drawing/2014/main" xmlns="" id="{D5AB9414-DC46-DB22-10BB-7D60A87668A6}"/>
                </a:ext>
              </a:extLst>
            </p:cNvPr>
            <p:cNvSpPr/>
            <p:nvPr/>
          </p:nvSpPr>
          <p:spPr>
            <a:xfrm>
              <a:off x="5888535" y="898482"/>
              <a:ext cx="100862" cy="60513"/>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8346;p80">
              <a:extLst>
                <a:ext uri="{FF2B5EF4-FFF2-40B4-BE49-F238E27FC236}">
                  <a16:creationId xmlns:a16="http://schemas.microsoft.com/office/drawing/2014/main" xmlns="" id="{D41AA310-B25B-2A4D-3A16-C66F2937E076}"/>
                </a:ext>
              </a:extLst>
            </p:cNvPr>
            <p:cNvSpPr/>
            <p:nvPr/>
          </p:nvSpPr>
          <p:spPr>
            <a:xfrm>
              <a:off x="5943866" y="947454"/>
              <a:ext cx="65122"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8347;p80">
              <a:extLst>
                <a:ext uri="{FF2B5EF4-FFF2-40B4-BE49-F238E27FC236}">
                  <a16:creationId xmlns:a16="http://schemas.microsoft.com/office/drawing/2014/main" xmlns="" id="{EFEAB1C8-4B3A-D7F6-EC50-024FD4CA447A}"/>
                </a:ext>
              </a:extLst>
            </p:cNvPr>
            <p:cNvSpPr/>
            <p:nvPr/>
          </p:nvSpPr>
          <p:spPr>
            <a:xfrm>
              <a:off x="5680527" y="449903"/>
              <a:ext cx="173453" cy="137136"/>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8348;p80">
              <a:extLst>
                <a:ext uri="{FF2B5EF4-FFF2-40B4-BE49-F238E27FC236}">
                  <a16:creationId xmlns:a16="http://schemas.microsoft.com/office/drawing/2014/main" xmlns="" id="{97C616AB-A92C-BA7C-AAE1-D6876CAAB41E}"/>
                </a:ext>
              </a:extLst>
            </p:cNvPr>
            <p:cNvSpPr/>
            <p:nvPr/>
          </p:nvSpPr>
          <p:spPr>
            <a:xfrm>
              <a:off x="5879893" y="509139"/>
              <a:ext cx="76666" cy="93778"/>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8349;p80">
              <a:extLst>
                <a:ext uri="{FF2B5EF4-FFF2-40B4-BE49-F238E27FC236}">
                  <a16:creationId xmlns:a16="http://schemas.microsoft.com/office/drawing/2014/main" xmlns="" id="{AF9AFBC1-41C3-4374-F62D-F5B6E976390A}"/>
                </a:ext>
              </a:extLst>
            </p:cNvPr>
            <p:cNvSpPr/>
            <p:nvPr/>
          </p:nvSpPr>
          <p:spPr>
            <a:xfrm>
              <a:off x="2411094" y="1738601"/>
              <a:ext cx="945678" cy="84532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8350;p80">
              <a:extLst>
                <a:ext uri="{FF2B5EF4-FFF2-40B4-BE49-F238E27FC236}">
                  <a16:creationId xmlns:a16="http://schemas.microsoft.com/office/drawing/2014/main" xmlns="" id="{B47D4084-FB95-736B-838B-DB0361218681}"/>
                </a:ext>
              </a:extLst>
            </p:cNvPr>
            <p:cNvSpPr/>
            <p:nvPr/>
          </p:nvSpPr>
          <p:spPr>
            <a:xfrm>
              <a:off x="2586839" y="1916778"/>
              <a:ext cx="543359" cy="453401"/>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8351;p80">
              <a:extLst>
                <a:ext uri="{FF2B5EF4-FFF2-40B4-BE49-F238E27FC236}">
                  <a16:creationId xmlns:a16="http://schemas.microsoft.com/office/drawing/2014/main" xmlns="" id="{839A947C-F11C-AE9A-ACDB-7F74F3294676}"/>
                </a:ext>
              </a:extLst>
            </p:cNvPr>
            <p:cNvSpPr/>
            <p:nvPr/>
          </p:nvSpPr>
          <p:spPr>
            <a:xfrm>
              <a:off x="2799456" y="2161531"/>
              <a:ext cx="137734" cy="62263"/>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8352;p80">
              <a:extLst>
                <a:ext uri="{FF2B5EF4-FFF2-40B4-BE49-F238E27FC236}">
                  <a16:creationId xmlns:a16="http://schemas.microsoft.com/office/drawing/2014/main" xmlns="" id="{1DF54250-F1EE-E75A-5101-9A60A2C204CF}"/>
                </a:ext>
              </a:extLst>
            </p:cNvPr>
            <p:cNvSpPr/>
            <p:nvPr/>
          </p:nvSpPr>
          <p:spPr>
            <a:xfrm>
              <a:off x="2816740" y="2097580"/>
              <a:ext cx="78970" cy="63970"/>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8353;p80">
              <a:extLst>
                <a:ext uri="{FF2B5EF4-FFF2-40B4-BE49-F238E27FC236}">
                  <a16:creationId xmlns:a16="http://schemas.microsoft.com/office/drawing/2014/main" xmlns="" id="{C051D38F-B60D-5471-D1E8-8D041318FC6A}"/>
                </a:ext>
              </a:extLst>
            </p:cNvPr>
            <p:cNvSpPr/>
            <p:nvPr/>
          </p:nvSpPr>
          <p:spPr>
            <a:xfrm>
              <a:off x="2868017" y="2143095"/>
              <a:ext cx="69176"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8354;p80">
              <a:extLst>
                <a:ext uri="{FF2B5EF4-FFF2-40B4-BE49-F238E27FC236}">
                  <a16:creationId xmlns:a16="http://schemas.microsoft.com/office/drawing/2014/main" xmlns="" id="{209B7833-5E31-D70E-C7FD-4685E2A8C38E}"/>
                </a:ext>
              </a:extLst>
            </p:cNvPr>
            <p:cNvSpPr/>
            <p:nvPr/>
          </p:nvSpPr>
          <p:spPr>
            <a:xfrm>
              <a:off x="3239116" y="2267200"/>
              <a:ext cx="140593" cy="117591"/>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8355;p80">
              <a:extLst>
                <a:ext uri="{FF2B5EF4-FFF2-40B4-BE49-F238E27FC236}">
                  <a16:creationId xmlns:a16="http://schemas.microsoft.com/office/drawing/2014/main" xmlns="" id="{E8A582F8-2182-E85D-AA84-B4D6685DF64D}"/>
                </a:ext>
              </a:extLst>
            </p:cNvPr>
            <p:cNvSpPr/>
            <p:nvPr/>
          </p:nvSpPr>
          <p:spPr>
            <a:xfrm>
              <a:off x="3369900" y="2210994"/>
              <a:ext cx="77818"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8356;p80">
              <a:extLst>
                <a:ext uri="{FF2B5EF4-FFF2-40B4-BE49-F238E27FC236}">
                  <a16:creationId xmlns:a16="http://schemas.microsoft.com/office/drawing/2014/main" xmlns="" id="{F406B8FD-864D-8EEE-F819-96A26F89E81C}"/>
                </a:ext>
              </a:extLst>
            </p:cNvPr>
            <p:cNvSpPr/>
            <p:nvPr/>
          </p:nvSpPr>
          <p:spPr>
            <a:xfrm>
              <a:off x="4044647" y="1215615"/>
              <a:ext cx="1019292" cy="758975"/>
            </a:xfrm>
            <a:custGeom>
              <a:avLst/>
              <a:gdLst/>
              <a:ahLst/>
              <a:cxnLst/>
              <a:rect l="l" t="t" r="r" b="b"/>
              <a:pathLst>
                <a:path w="47770" h="35570" extrusionOk="0">
                  <a:moveTo>
                    <a:pt x="22474" y="0"/>
                  </a:moveTo>
                  <a:cubicBezTo>
                    <a:pt x="22138" y="0"/>
                    <a:pt x="21794" y="49"/>
                    <a:pt x="21442" y="152"/>
                  </a:cubicBezTo>
                  <a:cubicBezTo>
                    <a:pt x="16581" y="1611"/>
                    <a:pt x="18120" y="10873"/>
                    <a:pt x="18120" y="10873"/>
                  </a:cubicBezTo>
                  <a:cubicBezTo>
                    <a:pt x="18120" y="10873"/>
                    <a:pt x="15168" y="7330"/>
                    <a:pt x="11167" y="7330"/>
                  </a:cubicBezTo>
                  <a:cubicBezTo>
                    <a:pt x="9826" y="7330"/>
                    <a:pt x="8366" y="7728"/>
                    <a:pt x="6860" y="8793"/>
                  </a:cubicBezTo>
                  <a:cubicBezTo>
                    <a:pt x="1" y="13681"/>
                    <a:pt x="2863" y="20270"/>
                    <a:pt x="8102" y="21890"/>
                  </a:cubicBezTo>
                  <a:cubicBezTo>
                    <a:pt x="8102" y="21890"/>
                    <a:pt x="2539" y="25536"/>
                    <a:pt x="3781" y="29532"/>
                  </a:cubicBezTo>
                  <a:cubicBezTo>
                    <a:pt x="4525" y="31898"/>
                    <a:pt x="6921" y="33086"/>
                    <a:pt x="9680" y="33086"/>
                  </a:cubicBezTo>
                  <a:cubicBezTo>
                    <a:pt x="12431" y="33086"/>
                    <a:pt x="15545" y="31905"/>
                    <a:pt x="17742" y="29532"/>
                  </a:cubicBezTo>
                  <a:cubicBezTo>
                    <a:pt x="17742" y="29532"/>
                    <a:pt x="19411" y="35569"/>
                    <a:pt x="23381" y="35569"/>
                  </a:cubicBezTo>
                  <a:cubicBezTo>
                    <a:pt x="23814" y="35569"/>
                    <a:pt x="24274" y="35497"/>
                    <a:pt x="24763" y="35338"/>
                  </a:cubicBezTo>
                  <a:cubicBezTo>
                    <a:pt x="29732" y="33718"/>
                    <a:pt x="28706" y="27237"/>
                    <a:pt x="28706" y="27237"/>
                  </a:cubicBezTo>
                  <a:lnTo>
                    <a:pt x="28706" y="27237"/>
                  </a:lnTo>
                  <a:cubicBezTo>
                    <a:pt x="28706" y="27237"/>
                    <a:pt x="31192" y="27942"/>
                    <a:pt x="34211" y="27942"/>
                  </a:cubicBezTo>
                  <a:cubicBezTo>
                    <a:pt x="37556" y="27942"/>
                    <a:pt x="41556" y="27077"/>
                    <a:pt x="43557" y="23429"/>
                  </a:cubicBezTo>
                  <a:cubicBezTo>
                    <a:pt x="47770" y="15787"/>
                    <a:pt x="36807" y="15031"/>
                    <a:pt x="36807" y="15031"/>
                  </a:cubicBezTo>
                  <a:cubicBezTo>
                    <a:pt x="36807" y="15031"/>
                    <a:pt x="43854" y="6741"/>
                    <a:pt x="41073" y="3690"/>
                  </a:cubicBezTo>
                  <a:cubicBezTo>
                    <a:pt x="40594" y="3159"/>
                    <a:pt x="39935" y="2939"/>
                    <a:pt x="39174" y="2939"/>
                  </a:cubicBezTo>
                  <a:cubicBezTo>
                    <a:pt x="35563" y="2939"/>
                    <a:pt x="29651" y="7875"/>
                    <a:pt x="29651" y="7875"/>
                  </a:cubicBezTo>
                  <a:cubicBezTo>
                    <a:pt x="29651" y="7875"/>
                    <a:pt x="26770" y="0"/>
                    <a:pt x="22474"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8357;p80">
              <a:extLst>
                <a:ext uri="{FF2B5EF4-FFF2-40B4-BE49-F238E27FC236}">
                  <a16:creationId xmlns:a16="http://schemas.microsoft.com/office/drawing/2014/main" xmlns="" id="{3BC3FDCC-2C8E-5E8D-6B7E-DE06AB959159}"/>
                </a:ext>
              </a:extLst>
            </p:cNvPr>
            <p:cNvSpPr/>
            <p:nvPr/>
          </p:nvSpPr>
          <p:spPr>
            <a:xfrm>
              <a:off x="4182943" y="1345652"/>
              <a:ext cx="624037" cy="406970"/>
            </a:xfrm>
            <a:custGeom>
              <a:avLst/>
              <a:gdLst/>
              <a:ahLst/>
              <a:cxnLst/>
              <a:rect l="l" t="t" r="r" b="b"/>
              <a:pathLst>
                <a:path w="29246" h="19073" extrusionOk="0">
                  <a:moveTo>
                    <a:pt x="16264" y="1"/>
                  </a:moveTo>
                  <a:cubicBezTo>
                    <a:pt x="15956" y="1"/>
                    <a:pt x="15652" y="87"/>
                    <a:pt x="15366" y="269"/>
                  </a:cubicBezTo>
                  <a:cubicBezTo>
                    <a:pt x="13259" y="1592"/>
                    <a:pt x="13340" y="8937"/>
                    <a:pt x="13340" y="8937"/>
                  </a:cubicBezTo>
                  <a:cubicBezTo>
                    <a:pt x="13340" y="8937"/>
                    <a:pt x="9251" y="6007"/>
                    <a:pt x="5918" y="6007"/>
                  </a:cubicBezTo>
                  <a:cubicBezTo>
                    <a:pt x="4875" y="6007"/>
                    <a:pt x="3907" y="6294"/>
                    <a:pt x="3160" y="7047"/>
                  </a:cubicBezTo>
                  <a:cubicBezTo>
                    <a:pt x="1" y="10179"/>
                    <a:pt x="9398" y="13042"/>
                    <a:pt x="9398" y="13042"/>
                  </a:cubicBezTo>
                  <a:cubicBezTo>
                    <a:pt x="9398" y="13042"/>
                    <a:pt x="4105" y="16066"/>
                    <a:pt x="6104" y="17902"/>
                  </a:cubicBezTo>
                  <a:cubicBezTo>
                    <a:pt x="6492" y="18254"/>
                    <a:pt x="7051" y="18395"/>
                    <a:pt x="7700" y="18395"/>
                  </a:cubicBezTo>
                  <a:cubicBezTo>
                    <a:pt x="10393" y="18395"/>
                    <a:pt x="14637" y="15958"/>
                    <a:pt x="14637" y="15958"/>
                  </a:cubicBezTo>
                  <a:cubicBezTo>
                    <a:pt x="14637" y="15958"/>
                    <a:pt x="17034" y="19072"/>
                    <a:pt x="19472" y="19072"/>
                  </a:cubicBezTo>
                  <a:cubicBezTo>
                    <a:pt x="19833" y="19072"/>
                    <a:pt x="20195" y="19004"/>
                    <a:pt x="20550" y="18847"/>
                  </a:cubicBezTo>
                  <a:cubicBezTo>
                    <a:pt x="24250" y="17227"/>
                    <a:pt x="20550" y="12286"/>
                    <a:pt x="20550" y="12286"/>
                  </a:cubicBezTo>
                  <a:cubicBezTo>
                    <a:pt x="20550" y="12286"/>
                    <a:pt x="29245" y="8856"/>
                    <a:pt x="28516" y="5589"/>
                  </a:cubicBezTo>
                  <a:cubicBezTo>
                    <a:pt x="28360" y="4921"/>
                    <a:pt x="27792" y="4664"/>
                    <a:pt x="27010" y="4664"/>
                  </a:cubicBezTo>
                  <a:cubicBezTo>
                    <a:pt x="24408" y="4664"/>
                    <a:pt x="19443" y="7506"/>
                    <a:pt x="19443" y="7506"/>
                  </a:cubicBezTo>
                  <a:cubicBezTo>
                    <a:pt x="20281" y="3362"/>
                    <a:pt x="18189" y="1"/>
                    <a:pt x="162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8358;p80">
              <a:extLst>
                <a:ext uri="{FF2B5EF4-FFF2-40B4-BE49-F238E27FC236}">
                  <a16:creationId xmlns:a16="http://schemas.microsoft.com/office/drawing/2014/main" xmlns="" id="{FFAEB14E-133C-21F8-33F8-B4320AC6A31D}"/>
                </a:ext>
              </a:extLst>
            </p:cNvPr>
            <p:cNvSpPr/>
            <p:nvPr/>
          </p:nvSpPr>
          <p:spPr>
            <a:xfrm>
              <a:off x="4424389" y="1500634"/>
              <a:ext cx="102569" cy="94504"/>
            </a:xfrm>
            <a:custGeom>
              <a:avLst/>
              <a:gdLst/>
              <a:ahLst/>
              <a:cxnLst/>
              <a:rect l="l" t="t" r="r" b="b"/>
              <a:pathLst>
                <a:path w="4807" h="4429" fill="none" extrusionOk="0">
                  <a:moveTo>
                    <a:pt x="4807" y="0"/>
                  </a:moveTo>
                  <a:lnTo>
                    <a:pt x="4807" y="4429"/>
                  </a:lnTo>
                  <a:lnTo>
                    <a:pt x="0" y="3348"/>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8359;p80">
              <a:extLst>
                <a:ext uri="{FF2B5EF4-FFF2-40B4-BE49-F238E27FC236}">
                  <a16:creationId xmlns:a16="http://schemas.microsoft.com/office/drawing/2014/main" xmlns="" id="{6D5E8679-986A-7F28-AC93-3478D3C9F221}"/>
                </a:ext>
              </a:extLst>
            </p:cNvPr>
            <p:cNvSpPr/>
            <p:nvPr/>
          </p:nvSpPr>
          <p:spPr>
            <a:xfrm>
              <a:off x="4456653" y="1540388"/>
              <a:ext cx="116417" cy="84710"/>
            </a:xfrm>
            <a:custGeom>
              <a:avLst/>
              <a:gdLst/>
              <a:ahLst/>
              <a:cxnLst/>
              <a:rect l="l" t="t" r="r" b="b"/>
              <a:pathLst>
                <a:path w="5456" h="3970" fill="none" extrusionOk="0">
                  <a:moveTo>
                    <a:pt x="0" y="3970"/>
                  </a:moveTo>
                  <a:lnTo>
                    <a:pt x="3295" y="2566"/>
                  </a:lnTo>
                  <a:lnTo>
                    <a:pt x="5455"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8360;p80">
              <a:extLst>
                <a:ext uri="{FF2B5EF4-FFF2-40B4-BE49-F238E27FC236}">
                  <a16:creationId xmlns:a16="http://schemas.microsoft.com/office/drawing/2014/main" xmlns="" id="{14FB6690-44A3-3783-31AA-86E4E6C8F08E}"/>
                </a:ext>
              </a:extLst>
            </p:cNvPr>
            <p:cNvSpPr/>
            <p:nvPr/>
          </p:nvSpPr>
          <p:spPr>
            <a:xfrm>
              <a:off x="4687131" y="1847407"/>
              <a:ext cx="77818" cy="49290"/>
            </a:xfrm>
            <a:custGeom>
              <a:avLst/>
              <a:gdLst/>
              <a:ahLst/>
              <a:cxnLst/>
              <a:rect l="l" t="t" r="r" b="b"/>
              <a:pathLst>
                <a:path w="3647" h="2310" extrusionOk="0">
                  <a:moveTo>
                    <a:pt x="1763" y="1"/>
                  </a:moveTo>
                  <a:cubicBezTo>
                    <a:pt x="858" y="1"/>
                    <a:pt x="106" y="443"/>
                    <a:pt x="55" y="1031"/>
                  </a:cubicBezTo>
                  <a:cubicBezTo>
                    <a:pt x="1" y="1652"/>
                    <a:pt x="757" y="2219"/>
                    <a:pt x="1756" y="2300"/>
                  </a:cubicBezTo>
                  <a:cubicBezTo>
                    <a:pt x="1831" y="2307"/>
                    <a:pt x="1905" y="2310"/>
                    <a:pt x="1978" y="2310"/>
                  </a:cubicBezTo>
                  <a:cubicBezTo>
                    <a:pt x="2852" y="2310"/>
                    <a:pt x="3567" y="1872"/>
                    <a:pt x="3592" y="1274"/>
                  </a:cubicBezTo>
                  <a:cubicBezTo>
                    <a:pt x="3646" y="653"/>
                    <a:pt x="2890" y="86"/>
                    <a:pt x="1918" y="5"/>
                  </a:cubicBezTo>
                  <a:cubicBezTo>
                    <a:pt x="1866" y="2"/>
                    <a:pt x="1814" y="1"/>
                    <a:pt x="1763"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8361;p80">
              <a:extLst>
                <a:ext uri="{FF2B5EF4-FFF2-40B4-BE49-F238E27FC236}">
                  <a16:creationId xmlns:a16="http://schemas.microsoft.com/office/drawing/2014/main" xmlns="" id="{05D9A332-F0FD-0DE0-4D1A-89877D66D3AF}"/>
                </a:ext>
              </a:extLst>
            </p:cNvPr>
            <p:cNvSpPr/>
            <p:nvPr/>
          </p:nvSpPr>
          <p:spPr>
            <a:xfrm>
              <a:off x="3924234" y="2713815"/>
              <a:ext cx="1047458" cy="671342"/>
            </a:xfrm>
            <a:custGeom>
              <a:avLst/>
              <a:gdLst/>
              <a:ahLst/>
              <a:cxnLst/>
              <a:rect l="l" t="t" r="r" b="b"/>
              <a:pathLst>
                <a:path w="49090" h="31463" extrusionOk="0">
                  <a:moveTo>
                    <a:pt x="29687" y="1"/>
                  </a:moveTo>
                  <a:cubicBezTo>
                    <a:pt x="25013" y="1"/>
                    <a:pt x="20091" y="6820"/>
                    <a:pt x="20091" y="6820"/>
                  </a:cubicBezTo>
                  <a:cubicBezTo>
                    <a:pt x="20091" y="6820"/>
                    <a:pt x="16576" y="4156"/>
                    <a:pt x="12585" y="4156"/>
                  </a:cubicBezTo>
                  <a:cubicBezTo>
                    <a:pt x="11068" y="4156"/>
                    <a:pt x="9481" y="4541"/>
                    <a:pt x="7993" y="5605"/>
                  </a:cubicBezTo>
                  <a:cubicBezTo>
                    <a:pt x="756" y="10817"/>
                    <a:pt x="7993" y="16217"/>
                    <a:pt x="7993" y="16217"/>
                  </a:cubicBezTo>
                  <a:cubicBezTo>
                    <a:pt x="7993" y="16217"/>
                    <a:pt x="0" y="21699"/>
                    <a:pt x="4267" y="25749"/>
                  </a:cubicBezTo>
                  <a:cubicBezTo>
                    <a:pt x="5229" y="26672"/>
                    <a:pt x="6663" y="27023"/>
                    <a:pt x="8286" y="27023"/>
                  </a:cubicBezTo>
                  <a:cubicBezTo>
                    <a:pt x="13408" y="27023"/>
                    <a:pt x="20414" y="23535"/>
                    <a:pt x="20415" y="23535"/>
                  </a:cubicBezTo>
                  <a:lnTo>
                    <a:pt x="20415" y="23535"/>
                  </a:lnTo>
                  <a:cubicBezTo>
                    <a:pt x="18732" y="27487"/>
                    <a:pt x="19721" y="31463"/>
                    <a:pt x="24746" y="31463"/>
                  </a:cubicBezTo>
                  <a:cubicBezTo>
                    <a:pt x="25043" y="31463"/>
                    <a:pt x="25355" y="31449"/>
                    <a:pt x="25680" y="31420"/>
                  </a:cubicBezTo>
                  <a:cubicBezTo>
                    <a:pt x="33754" y="30718"/>
                    <a:pt x="35078" y="18323"/>
                    <a:pt x="35078" y="18323"/>
                  </a:cubicBezTo>
                  <a:cubicBezTo>
                    <a:pt x="35078" y="18323"/>
                    <a:pt x="48552" y="16298"/>
                    <a:pt x="48930" y="8872"/>
                  </a:cubicBezTo>
                  <a:cubicBezTo>
                    <a:pt x="49089" y="5500"/>
                    <a:pt x="45892" y="4577"/>
                    <a:pt x="42344" y="4577"/>
                  </a:cubicBezTo>
                  <a:cubicBezTo>
                    <a:pt x="38050" y="4577"/>
                    <a:pt x="33241" y="5929"/>
                    <a:pt x="33241" y="5929"/>
                  </a:cubicBezTo>
                  <a:cubicBezTo>
                    <a:pt x="33241" y="5929"/>
                    <a:pt x="34808" y="393"/>
                    <a:pt x="30055" y="15"/>
                  </a:cubicBezTo>
                  <a:cubicBezTo>
                    <a:pt x="29932" y="5"/>
                    <a:pt x="29810" y="1"/>
                    <a:pt x="29687"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8362;p80">
              <a:extLst>
                <a:ext uri="{FF2B5EF4-FFF2-40B4-BE49-F238E27FC236}">
                  <a16:creationId xmlns:a16="http://schemas.microsoft.com/office/drawing/2014/main" xmlns="" id="{476D7DD8-6860-F28D-5B70-4C653994EC57}"/>
                </a:ext>
              </a:extLst>
            </p:cNvPr>
            <p:cNvSpPr/>
            <p:nvPr/>
          </p:nvSpPr>
          <p:spPr>
            <a:xfrm>
              <a:off x="4177224" y="2821874"/>
              <a:ext cx="552535" cy="275190"/>
            </a:xfrm>
            <a:custGeom>
              <a:avLst/>
              <a:gdLst/>
              <a:ahLst/>
              <a:cxnLst/>
              <a:rect l="l" t="t" r="r" b="b"/>
              <a:pathLst>
                <a:path w="25895" h="12897" extrusionOk="0">
                  <a:moveTo>
                    <a:pt x="17047" y="1"/>
                  </a:moveTo>
                  <a:cubicBezTo>
                    <a:pt x="13655" y="1"/>
                    <a:pt x="11529" y="7751"/>
                    <a:pt x="11529" y="7751"/>
                  </a:cubicBezTo>
                  <a:cubicBezTo>
                    <a:pt x="11529" y="7751"/>
                    <a:pt x="8839" y="2807"/>
                    <a:pt x="6174" y="2807"/>
                  </a:cubicBezTo>
                  <a:cubicBezTo>
                    <a:pt x="5951" y="2807"/>
                    <a:pt x="5729" y="2842"/>
                    <a:pt x="5507" y="2917"/>
                  </a:cubicBezTo>
                  <a:cubicBezTo>
                    <a:pt x="2645" y="3862"/>
                    <a:pt x="6453" y="8507"/>
                    <a:pt x="6453" y="8507"/>
                  </a:cubicBezTo>
                  <a:cubicBezTo>
                    <a:pt x="5107" y="7971"/>
                    <a:pt x="3980" y="7748"/>
                    <a:pt x="3102" y="7748"/>
                  </a:cubicBezTo>
                  <a:cubicBezTo>
                    <a:pt x="0" y="7748"/>
                    <a:pt x="7" y="10538"/>
                    <a:pt x="4427" y="12179"/>
                  </a:cubicBezTo>
                  <a:cubicBezTo>
                    <a:pt x="5788" y="12685"/>
                    <a:pt x="7335" y="12896"/>
                    <a:pt x="8938" y="12896"/>
                  </a:cubicBezTo>
                  <a:cubicBezTo>
                    <a:pt x="14016" y="12896"/>
                    <a:pt x="19669" y="10776"/>
                    <a:pt x="21844" y="9155"/>
                  </a:cubicBezTo>
                  <a:cubicBezTo>
                    <a:pt x="24680" y="6995"/>
                    <a:pt x="25895" y="4267"/>
                    <a:pt x="23600" y="3862"/>
                  </a:cubicBezTo>
                  <a:cubicBezTo>
                    <a:pt x="23487" y="3844"/>
                    <a:pt x="23369" y="3835"/>
                    <a:pt x="23246" y="3835"/>
                  </a:cubicBezTo>
                  <a:cubicBezTo>
                    <a:pt x="20887" y="3835"/>
                    <a:pt x="16741" y="7103"/>
                    <a:pt x="16741" y="7103"/>
                  </a:cubicBezTo>
                  <a:cubicBezTo>
                    <a:pt x="16741" y="7103"/>
                    <a:pt x="20467" y="28"/>
                    <a:pt x="17065" y="1"/>
                  </a:cubicBezTo>
                  <a:cubicBezTo>
                    <a:pt x="17059" y="1"/>
                    <a:pt x="17053" y="1"/>
                    <a:pt x="17047"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8363;p80">
              <a:extLst>
                <a:ext uri="{FF2B5EF4-FFF2-40B4-BE49-F238E27FC236}">
                  <a16:creationId xmlns:a16="http://schemas.microsoft.com/office/drawing/2014/main" xmlns="" id="{D530FE87-F994-B8BE-A189-1AEDCFCF8FF2}"/>
                </a:ext>
              </a:extLst>
            </p:cNvPr>
            <p:cNvSpPr/>
            <p:nvPr/>
          </p:nvSpPr>
          <p:spPr>
            <a:xfrm>
              <a:off x="4365025" y="2941732"/>
              <a:ext cx="108928" cy="80101"/>
            </a:xfrm>
            <a:custGeom>
              <a:avLst/>
              <a:gdLst/>
              <a:ahLst/>
              <a:cxnLst/>
              <a:rect l="l" t="t" r="r" b="b"/>
              <a:pathLst>
                <a:path w="5105" h="3754" fill="none" extrusionOk="0">
                  <a:moveTo>
                    <a:pt x="1" y="1189"/>
                  </a:moveTo>
                  <a:lnTo>
                    <a:pt x="3241" y="3754"/>
                  </a:lnTo>
                  <a:lnTo>
                    <a:pt x="5104"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8364;p80">
              <a:extLst>
                <a:ext uri="{FF2B5EF4-FFF2-40B4-BE49-F238E27FC236}">
                  <a16:creationId xmlns:a16="http://schemas.microsoft.com/office/drawing/2014/main" xmlns="" id="{1E2E0841-1D61-267F-499C-839AF2B1AD37}"/>
                </a:ext>
              </a:extLst>
            </p:cNvPr>
            <p:cNvSpPr/>
            <p:nvPr/>
          </p:nvSpPr>
          <p:spPr>
            <a:xfrm>
              <a:off x="4365025" y="3011445"/>
              <a:ext cx="69176" cy="10391"/>
            </a:xfrm>
            <a:custGeom>
              <a:avLst/>
              <a:gdLst/>
              <a:ahLst/>
              <a:cxnLst/>
              <a:rect l="l" t="t" r="r" b="b"/>
              <a:pathLst>
                <a:path w="3242" h="487" fill="none" extrusionOk="0">
                  <a:moveTo>
                    <a:pt x="1" y="1"/>
                  </a:moveTo>
                  <a:lnTo>
                    <a:pt x="3241" y="48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8365;p80">
              <a:extLst>
                <a:ext uri="{FF2B5EF4-FFF2-40B4-BE49-F238E27FC236}">
                  <a16:creationId xmlns:a16="http://schemas.microsoft.com/office/drawing/2014/main" xmlns="" id="{8569CBBF-68A1-BBDE-02A7-68E5812F3232}"/>
                </a:ext>
              </a:extLst>
            </p:cNvPr>
            <p:cNvSpPr/>
            <p:nvPr/>
          </p:nvSpPr>
          <p:spPr>
            <a:xfrm>
              <a:off x="4681369" y="3152984"/>
              <a:ext cx="107776" cy="141041"/>
            </a:xfrm>
            <a:custGeom>
              <a:avLst/>
              <a:gdLst/>
              <a:ahLst/>
              <a:cxnLst/>
              <a:rect l="l" t="t" r="r" b="b"/>
              <a:pathLst>
                <a:path w="5051" h="6610" extrusionOk="0">
                  <a:moveTo>
                    <a:pt x="2960" y="0"/>
                  </a:moveTo>
                  <a:cubicBezTo>
                    <a:pt x="1877" y="0"/>
                    <a:pt x="797" y="1152"/>
                    <a:pt x="406" y="2792"/>
                  </a:cubicBezTo>
                  <a:cubicBezTo>
                    <a:pt x="1" y="4601"/>
                    <a:pt x="595" y="6303"/>
                    <a:pt x="1756" y="6573"/>
                  </a:cubicBezTo>
                  <a:cubicBezTo>
                    <a:pt x="1863" y="6597"/>
                    <a:pt x="1971" y="6609"/>
                    <a:pt x="2079" y="6609"/>
                  </a:cubicBezTo>
                  <a:cubicBezTo>
                    <a:pt x="3148" y="6609"/>
                    <a:pt x="4253" y="5434"/>
                    <a:pt x="4645" y="3791"/>
                  </a:cubicBezTo>
                  <a:cubicBezTo>
                    <a:pt x="5050" y="1982"/>
                    <a:pt x="4456" y="281"/>
                    <a:pt x="3295" y="38"/>
                  </a:cubicBezTo>
                  <a:cubicBezTo>
                    <a:pt x="3184" y="13"/>
                    <a:pt x="3072" y="0"/>
                    <a:pt x="2960"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8366;p80">
              <a:extLst>
                <a:ext uri="{FF2B5EF4-FFF2-40B4-BE49-F238E27FC236}">
                  <a16:creationId xmlns:a16="http://schemas.microsoft.com/office/drawing/2014/main" xmlns="" id="{2479970F-E531-0552-4C0A-FE8CA74CD444}"/>
                </a:ext>
              </a:extLst>
            </p:cNvPr>
            <p:cNvSpPr/>
            <p:nvPr/>
          </p:nvSpPr>
          <p:spPr>
            <a:xfrm>
              <a:off x="4683098" y="2722052"/>
              <a:ext cx="80698" cy="53322"/>
            </a:xfrm>
            <a:custGeom>
              <a:avLst/>
              <a:gdLst/>
              <a:ahLst/>
              <a:cxnLst/>
              <a:rect l="l" t="t" r="r" b="b"/>
              <a:pathLst>
                <a:path w="3782" h="2499" extrusionOk="0">
                  <a:moveTo>
                    <a:pt x="2364" y="0"/>
                  </a:moveTo>
                  <a:cubicBezTo>
                    <a:pt x="2087" y="0"/>
                    <a:pt x="1786" y="54"/>
                    <a:pt x="1486" y="169"/>
                  </a:cubicBezTo>
                  <a:cubicBezTo>
                    <a:pt x="568" y="520"/>
                    <a:pt x="1" y="1276"/>
                    <a:pt x="244" y="1870"/>
                  </a:cubicBezTo>
                  <a:cubicBezTo>
                    <a:pt x="389" y="2270"/>
                    <a:pt x="852" y="2499"/>
                    <a:pt x="1419" y="2499"/>
                  </a:cubicBezTo>
                  <a:cubicBezTo>
                    <a:pt x="1695" y="2499"/>
                    <a:pt x="1995" y="2444"/>
                    <a:pt x="2296" y="2330"/>
                  </a:cubicBezTo>
                  <a:cubicBezTo>
                    <a:pt x="3214" y="1978"/>
                    <a:pt x="3781" y="1222"/>
                    <a:pt x="3565" y="628"/>
                  </a:cubicBezTo>
                  <a:cubicBezTo>
                    <a:pt x="3402" y="229"/>
                    <a:pt x="2933" y="0"/>
                    <a:pt x="2364"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8367;p80">
              <a:extLst>
                <a:ext uri="{FF2B5EF4-FFF2-40B4-BE49-F238E27FC236}">
                  <a16:creationId xmlns:a16="http://schemas.microsoft.com/office/drawing/2014/main" xmlns="" id="{A792CC75-9680-A2A4-CAF7-E9E8CBE3DE31}"/>
                </a:ext>
              </a:extLst>
            </p:cNvPr>
            <p:cNvSpPr/>
            <p:nvPr/>
          </p:nvSpPr>
          <p:spPr>
            <a:xfrm>
              <a:off x="2533428" y="913568"/>
              <a:ext cx="420199" cy="365021"/>
            </a:xfrm>
            <a:custGeom>
              <a:avLst/>
              <a:gdLst/>
              <a:ahLst/>
              <a:cxnLst/>
              <a:rect l="l" t="t" r="r" b="b"/>
              <a:pathLst>
                <a:path w="19693" h="17107" extrusionOk="0">
                  <a:moveTo>
                    <a:pt x="12132" y="1"/>
                  </a:moveTo>
                  <a:cubicBezTo>
                    <a:pt x="7382" y="1"/>
                    <a:pt x="1" y="12434"/>
                    <a:pt x="4880" y="16522"/>
                  </a:cubicBezTo>
                  <a:cubicBezTo>
                    <a:pt x="5360" y="16924"/>
                    <a:pt x="5891" y="17106"/>
                    <a:pt x="6453" y="17106"/>
                  </a:cubicBezTo>
                  <a:cubicBezTo>
                    <a:pt x="11738" y="17106"/>
                    <a:pt x="19693" y="975"/>
                    <a:pt x="12468" y="23"/>
                  </a:cubicBezTo>
                  <a:cubicBezTo>
                    <a:pt x="12357" y="8"/>
                    <a:pt x="12245" y="1"/>
                    <a:pt x="12132"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8368;p80">
              <a:extLst>
                <a:ext uri="{FF2B5EF4-FFF2-40B4-BE49-F238E27FC236}">
                  <a16:creationId xmlns:a16="http://schemas.microsoft.com/office/drawing/2014/main" xmlns="" id="{95616007-BC50-6B39-CE72-135063EFCC5F}"/>
                </a:ext>
              </a:extLst>
            </p:cNvPr>
            <p:cNvSpPr/>
            <p:nvPr/>
          </p:nvSpPr>
          <p:spPr>
            <a:xfrm>
              <a:off x="2679021" y="949758"/>
              <a:ext cx="172876" cy="242607"/>
            </a:xfrm>
            <a:custGeom>
              <a:avLst/>
              <a:gdLst/>
              <a:ahLst/>
              <a:cxnLst/>
              <a:rect l="l" t="t" r="r" b="b"/>
              <a:pathLst>
                <a:path w="8102" h="11370" fill="none" extrusionOk="0">
                  <a:moveTo>
                    <a:pt x="8102" y="1"/>
                  </a:moveTo>
                  <a:cubicBezTo>
                    <a:pt x="1540" y="1810"/>
                    <a:pt x="1" y="11369"/>
                    <a:pt x="1" y="1136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8369;p80">
              <a:extLst>
                <a:ext uri="{FF2B5EF4-FFF2-40B4-BE49-F238E27FC236}">
                  <a16:creationId xmlns:a16="http://schemas.microsoft.com/office/drawing/2014/main" xmlns="" id="{3D199377-E8A2-C136-3446-99077DF8D624}"/>
                </a:ext>
              </a:extLst>
            </p:cNvPr>
            <p:cNvSpPr/>
            <p:nvPr/>
          </p:nvSpPr>
          <p:spPr>
            <a:xfrm>
              <a:off x="2579349" y="1030439"/>
              <a:ext cx="246619" cy="248048"/>
            </a:xfrm>
            <a:custGeom>
              <a:avLst/>
              <a:gdLst/>
              <a:ahLst/>
              <a:cxnLst/>
              <a:rect l="l" t="t" r="r" b="b"/>
              <a:pathLst>
                <a:path w="11558" h="11625" extrusionOk="0">
                  <a:moveTo>
                    <a:pt x="3430" y="0"/>
                  </a:moveTo>
                  <a:cubicBezTo>
                    <a:pt x="1107" y="3862"/>
                    <a:pt x="0" y="8776"/>
                    <a:pt x="2728" y="11045"/>
                  </a:cubicBezTo>
                  <a:cubicBezTo>
                    <a:pt x="3207" y="11443"/>
                    <a:pt x="3738" y="11624"/>
                    <a:pt x="4298" y="11624"/>
                  </a:cubicBezTo>
                  <a:cubicBezTo>
                    <a:pt x="6735" y="11624"/>
                    <a:pt x="9735" y="8205"/>
                    <a:pt x="11558" y="4429"/>
                  </a:cubicBezTo>
                  <a:cubicBezTo>
                    <a:pt x="11509" y="4426"/>
                    <a:pt x="11459" y="4425"/>
                    <a:pt x="11409" y="4425"/>
                  </a:cubicBezTo>
                  <a:cubicBezTo>
                    <a:pt x="8950" y="4425"/>
                    <a:pt x="4672" y="7588"/>
                    <a:pt x="4672" y="7588"/>
                  </a:cubicBezTo>
                  <a:cubicBezTo>
                    <a:pt x="4672" y="7588"/>
                    <a:pt x="4969" y="2026"/>
                    <a:pt x="343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8370;p80">
              <a:extLst>
                <a:ext uri="{FF2B5EF4-FFF2-40B4-BE49-F238E27FC236}">
                  <a16:creationId xmlns:a16="http://schemas.microsoft.com/office/drawing/2014/main" xmlns="" id="{B53CFBFA-CFE2-1367-E0C1-77AA62EE8B8C}"/>
                </a:ext>
              </a:extLst>
            </p:cNvPr>
            <p:cNvSpPr/>
            <p:nvPr/>
          </p:nvSpPr>
          <p:spPr>
            <a:xfrm>
              <a:off x="3311881" y="1268791"/>
              <a:ext cx="381728" cy="380682"/>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8371;p80">
              <a:extLst>
                <a:ext uri="{FF2B5EF4-FFF2-40B4-BE49-F238E27FC236}">
                  <a16:creationId xmlns:a16="http://schemas.microsoft.com/office/drawing/2014/main" xmlns="" id="{E46F84E3-EA9D-C619-AFBD-D5E726F85B3F}"/>
                </a:ext>
              </a:extLst>
            </p:cNvPr>
            <p:cNvSpPr/>
            <p:nvPr/>
          </p:nvSpPr>
          <p:spPr>
            <a:xfrm>
              <a:off x="3455191" y="1246513"/>
              <a:ext cx="167691" cy="212628"/>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8372;p80">
              <a:extLst>
                <a:ext uri="{FF2B5EF4-FFF2-40B4-BE49-F238E27FC236}">
                  <a16:creationId xmlns:a16="http://schemas.microsoft.com/office/drawing/2014/main" xmlns="" id="{334B150B-7D55-55CB-DA60-5D6ADEB45B2E}"/>
                </a:ext>
              </a:extLst>
            </p:cNvPr>
            <p:cNvSpPr/>
            <p:nvPr/>
          </p:nvSpPr>
          <p:spPr>
            <a:xfrm>
              <a:off x="3371053" y="1402306"/>
              <a:ext cx="261043" cy="247174"/>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8373;p80">
              <a:extLst>
                <a:ext uri="{FF2B5EF4-FFF2-40B4-BE49-F238E27FC236}">
                  <a16:creationId xmlns:a16="http://schemas.microsoft.com/office/drawing/2014/main" xmlns="" id="{104074F5-EF98-3E0F-8055-B08BBA60F2F9}"/>
                </a:ext>
              </a:extLst>
            </p:cNvPr>
            <p:cNvSpPr/>
            <p:nvPr/>
          </p:nvSpPr>
          <p:spPr>
            <a:xfrm>
              <a:off x="3919305" y="887450"/>
              <a:ext cx="352538" cy="305574"/>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8374;p80">
              <a:extLst>
                <a:ext uri="{FF2B5EF4-FFF2-40B4-BE49-F238E27FC236}">
                  <a16:creationId xmlns:a16="http://schemas.microsoft.com/office/drawing/2014/main" xmlns="" id="{030B0E54-183B-EA87-A86E-741862ED8087}"/>
                </a:ext>
              </a:extLst>
            </p:cNvPr>
            <p:cNvSpPr/>
            <p:nvPr/>
          </p:nvSpPr>
          <p:spPr>
            <a:xfrm>
              <a:off x="4000861" y="941116"/>
              <a:ext cx="161930" cy="91645"/>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8375;p80">
              <a:extLst>
                <a:ext uri="{FF2B5EF4-FFF2-40B4-BE49-F238E27FC236}">
                  <a16:creationId xmlns:a16="http://schemas.microsoft.com/office/drawing/2014/main" xmlns="" id="{970F499D-E31F-2698-7BFF-9482F2B7FF3B}"/>
                </a:ext>
              </a:extLst>
            </p:cNvPr>
            <p:cNvSpPr/>
            <p:nvPr/>
          </p:nvSpPr>
          <p:spPr>
            <a:xfrm>
              <a:off x="4060225" y="887535"/>
              <a:ext cx="31131" cy="82405"/>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8376;p80">
              <a:extLst>
                <a:ext uri="{FF2B5EF4-FFF2-40B4-BE49-F238E27FC236}">
                  <a16:creationId xmlns:a16="http://schemas.microsoft.com/office/drawing/2014/main" xmlns="" id="{28EAB0A2-2A95-ADBF-28D5-A21C20D6791F}"/>
                </a:ext>
              </a:extLst>
            </p:cNvPr>
            <p:cNvSpPr/>
            <p:nvPr/>
          </p:nvSpPr>
          <p:spPr>
            <a:xfrm>
              <a:off x="4018145" y="946878"/>
              <a:ext cx="224172" cy="246128"/>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8377;p80">
              <a:extLst>
                <a:ext uri="{FF2B5EF4-FFF2-40B4-BE49-F238E27FC236}">
                  <a16:creationId xmlns:a16="http://schemas.microsoft.com/office/drawing/2014/main" xmlns="" id="{05B80DF0-9899-D575-5DB2-66097F686D13}"/>
                </a:ext>
              </a:extLst>
            </p:cNvPr>
            <p:cNvSpPr/>
            <p:nvPr/>
          </p:nvSpPr>
          <p:spPr>
            <a:xfrm>
              <a:off x="3672375" y="1916714"/>
              <a:ext cx="467569" cy="409168"/>
            </a:xfrm>
            <a:custGeom>
              <a:avLst/>
              <a:gdLst/>
              <a:ahLst/>
              <a:cxnLst/>
              <a:rect l="l" t="t" r="r" b="b"/>
              <a:pathLst>
                <a:path w="21913" h="19176" extrusionOk="0">
                  <a:moveTo>
                    <a:pt x="14681" y="0"/>
                  </a:moveTo>
                  <a:cubicBezTo>
                    <a:pt x="9211" y="0"/>
                    <a:pt x="0" y="12984"/>
                    <a:pt x="5700" y="18144"/>
                  </a:cubicBezTo>
                  <a:cubicBezTo>
                    <a:pt x="6490" y="18859"/>
                    <a:pt x="7352" y="19176"/>
                    <a:pt x="8241" y="19176"/>
                  </a:cubicBezTo>
                  <a:cubicBezTo>
                    <a:pt x="14406" y="19176"/>
                    <a:pt x="21912" y="3942"/>
                    <a:pt x="16178" y="403"/>
                  </a:cubicBezTo>
                  <a:cubicBezTo>
                    <a:pt x="15728" y="128"/>
                    <a:pt x="15222" y="0"/>
                    <a:pt x="14681"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8378;p80">
              <a:extLst>
                <a:ext uri="{FF2B5EF4-FFF2-40B4-BE49-F238E27FC236}">
                  <a16:creationId xmlns:a16="http://schemas.microsoft.com/office/drawing/2014/main" xmlns="" id="{22F466E9-6435-51B6-CF9D-EF5085DAA348}"/>
                </a:ext>
              </a:extLst>
            </p:cNvPr>
            <p:cNvSpPr/>
            <p:nvPr/>
          </p:nvSpPr>
          <p:spPr>
            <a:xfrm>
              <a:off x="3881002" y="1980602"/>
              <a:ext cx="175181" cy="127940"/>
            </a:xfrm>
            <a:custGeom>
              <a:avLst/>
              <a:gdLst/>
              <a:ahLst/>
              <a:cxnLst/>
              <a:rect l="l" t="t" r="r" b="b"/>
              <a:pathLst>
                <a:path w="8210" h="5996" fill="none" extrusionOk="0">
                  <a:moveTo>
                    <a:pt x="8210" y="1"/>
                  </a:moveTo>
                  <a:cubicBezTo>
                    <a:pt x="3997" y="217"/>
                    <a:pt x="1" y="5996"/>
                    <a:pt x="1" y="5996"/>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8379;p80">
              <a:extLst>
                <a:ext uri="{FF2B5EF4-FFF2-40B4-BE49-F238E27FC236}">
                  <a16:creationId xmlns:a16="http://schemas.microsoft.com/office/drawing/2014/main" xmlns="" id="{ACCCA639-7580-FCF1-2F87-595B9CAFEA50}"/>
                </a:ext>
              </a:extLst>
            </p:cNvPr>
            <p:cNvSpPr/>
            <p:nvPr/>
          </p:nvSpPr>
          <p:spPr>
            <a:xfrm>
              <a:off x="3715628" y="2001919"/>
              <a:ext cx="300795" cy="324245"/>
            </a:xfrm>
            <a:custGeom>
              <a:avLst/>
              <a:gdLst/>
              <a:ahLst/>
              <a:cxnLst/>
              <a:rect l="l" t="t" r="r" b="b"/>
              <a:pathLst>
                <a:path w="14097" h="15196" extrusionOk="0">
                  <a:moveTo>
                    <a:pt x="6239" y="1"/>
                  </a:moveTo>
                  <a:cubicBezTo>
                    <a:pt x="2539" y="4241"/>
                    <a:pt x="1" y="10829"/>
                    <a:pt x="3673" y="14178"/>
                  </a:cubicBezTo>
                  <a:cubicBezTo>
                    <a:pt x="4463" y="14883"/>
                    <a:pt x="5322" y="15196"/>
                    <a:pt x="6208" y="15196"/>
                  </a:cubicBezTo>
                  <a:cubicBezTo>
                    <a:pt x="9020" y="15196"/>
                    <a:pt x="12105" y="12042"/>
                    <a:pt x="14097" y="8264"/>
                  </a:cubicBezTo>
                  <a:cubicBezTo>
                    <a:pt x="12756" y="7789"/>
                    <a:pt x="11543" y="7635"/>
                    <a:pt x="10533" y="7635"/>
                  </a:cubicBezTo>
                  <a:cubicBezTo>
                    <a:pt x="8675" y="7635"/>
                    <a:pt x="7508" y="8156"/>
                    <a:pt x="7508" y="8156"/>
                  </a:cubicBezTo>
                  <a:cubicBezTo>
                    <a:pt x="7508" y="8156"/>
                    <a:pt x="8561" y="1783"/>
                    <a:pt x="6239"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8380;p80">
              <a:extLst>
                <a:ext uri="{FF2B5EF4-FFF2-40B4-BE49-F238E27FC236}">
                  <a16:creationId xmlns:a16="http://schemas.microsoft.com/office/drawing/2014/main" xmlns="" id="{B3C3FDF0-9F21-375A-9CE1-1CF3F738FA4F}"/>
                </a:ext>
              </a:extLst>
            </p:cNvPr>
            <p:cNvSpPr/>
            <p:nvPr/>
          </p:nvSpPr>
          <p:spPr>
            <a:xfrm>
              <a:off x="4727994" y="3456652"/>
              <a:ext cx="435456" cy="289763"/>
            </a:xfrm>
            <a:custGeom>
              <a:avLst/>
              <a:gdLst/>
              <a:ahLst/>
              <a:cxnLst/>
              <a:rect l="l" t="t" r="r" b="b"/>
              <a:pathLst>
                <a:path w="20408" h="13580" extrusionOk="0">
                  <a:moveTo>
                    <a:pt x="12303" y="1"/>
                  </a:moveTo>
                  <a:cubicBezTo>
                    <a:pt x="6692" y="1"/>
                    <a:pt x="1" y="4059"/>
                    <a:pt x="1380" y="9948"/>
                  </a:cubicBezTo>
                  <a:cubicBezTo>
                    <a:pt x="1992" y="12561"/>
                    <a:pt x="3906" y="13580"/>
                    <a:pt x="6262" y="13580"/>
                  </a:cubicBezTo>
                  <a:cubicBezTo>
                    <a:pt x="12015" y="13580"/>
                    <a:pt x="20407" y="7503"/>
                    <a:pt x="18932" y="3710"/>
                  </a:cubicBezTo>
                  <a:cubicBezTo>
                    <a:pt x="17916" y="1128"/>
                    <a:pt x="15260" y="1"/>
                    <a:pt x="12303"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8381;p80">
              <a:extLst>
                <a:ext uri="{FF2B5EF4-FFF2-40B4-BE49-F238E27FC236}">
                  <a16:creationId xmlns:a16="http://schemas.microsoft.com/office/drawing/2014/main" xmlns="" id="{32A828AB-5E4D-182A-9013-1616E5277954}"/>
                </a:ext>
              </a:extLst>
            </p:cNvPr>
            <p:cNvSpPr/>
            <p:nvPr/>
          </p:nvSpPr>
          <p:spPr>
            <a:xfrm>
              <a:off x="4892834" y="3506414"/>
              <a:ext cx="224748" cy="100286"/>
            </a:xfrm>
            <a:custGeom>
              <a:avLst/>
              <a:gdLst/>
              <a:ahLst/>
              <a:cxnLst/>
              <a:rect l="l" t="t" r="r" b="b"/>
              <a:pathLst>
                <a:path w="10533" h="4700" fill="none" extrusionOk="0">
                  <a:moveTo>
                    <a:pt x="10397" y="1"/>
                  </a:moveTo>
                  <a:cubicBezTo>
                    <a:pt x="10532" y="4699"/>
                    <a:pt x="1" y="4375"/>
                    <a:pt x="1" y="4375"/>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8382;p80">
              <a:extLst>
                <a:ext uri="{FF2B5EF4-FFF2-40B4-BE49-F238E27FC236}">
                  <a16:creationId xmlns:a16="http://schemas.microsoft.com/office/drawing/2014/main" xmlns="" id="{F519CB84-ECDE-8044-AEE6-AF7AE5FD239C}"/>
                </a:ext>
              </a:extLst>
            </p:cNvPr>
            <p:cNvSpPr/>
            <p:nvPr/>
          </p:nvSpPr>
          <p:spPr>
            <a:xfrm>
              <a:off x="4968330" y="3596313"/>
              <a:ext cx="85862" cy="74916"/>
            </a:xfrm>
            <a:custGeom>
              <a:avLst/>
              <a:gdLst/>
              <a:ahLst/>
              <a:cxnLst/>
              <a:rect l="l" t="t" r="r" b="b"/>
              <a:pathLst>
                <a:path w="4024" h="3511" fill="none" extrusionOk="0">
                  <a:moveTo>
                    <a:pt x="4024" y="3511"/>
                  </a:moveTo>
                  <a:cubicBezTo>
                    <a:pt x="2998" y="865"/>
                    <a:pt x="0" y="0"/>
                    <a:pt x="0" y="0"/>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8383;p80">
              <a:extLst>
                <a:ext uri="{FF2B5EF4-FFF2-40B4-BE49-F238E27FC236}">
                  <a16:creationId xmlns:a16="http://schemas.microsoft.com/office/drawing/2014/main" xmlns="" id="{966A8E8F-DF8E-7E23-3EB3-F91DF4600763}"/>
                </a:ext>
              </a:extLst>
            </p:cNvPr>
            <p:cNvSpPr/>
            <p:nvPr/>
          </p:nvSpPr>
          <p:spPr>
            <a:xfrm>
              <a:off x="4734374" y="3468389"/>
              <a:ext cx="239727" cy="277921"/>
            </a:xfrm>
            <a:custGeom>
              <a:avLst/>
              <a:gdLst/>
              <a:ahLst/>
              <a:cxnLst/>
              <a:rect l="l" t="t" r="r" b="b"/>
              <a:pathLst>
                <a:path w="11235" h="13025" extrusionOk="0">
                  <a:moveTo>
                    <a:pt x="8318" y="1"/>
                  </a:moveTo>
                  <a:cubicBezTo>
                    <a:pt x="3889" y="1270"/>
                    <a:pt x="1" y="4780"/>
                    <a:pt x="1081" y="9398"/>
                  </a:cubicBezTo>
                  <a:cubicBezTo>
                    <a:pt x="1686" y="12010"/>
                    <a:pt x="3597" y="13025"/>
                    <a:pt x="5955" y="13025"/>
                  </a:cubicBezTo>
                  <a:cubicBezTo>
                    <a:pt x="7595" y="13025"/>
                    <a:pt x="9451" y="12534"/>
                    <a:pt x="11234" y="11747"/>
                  </a:cubicBezTo>
                  <a:cubicBezTo>
                    <a:pt x="10262" y="8750"/>
                    <a:pt x="5186" y="8561"/>
                    <a:pt x="5186" y="8561"/>
                  </a:cubicBezTo>
                  <a:cubicBezTo>
                    <a:pt x="5186" y="8561"/>
                    <a:pt x="11045" y="3646"/>
                    <a:pt x="8318"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8384;p80">
              <a:extLst>
                <a:ext uri="{FF2B5EF4-FFF2-40B4-BE49-F238E27FC236}">
                  <a16:creationId xmlns:a16="http://schemas.microsoft.com/office/drawing/2014/main" xmlns="" id="{06596910-ED24-6BA6-CA2F-A96BA2BBCC71}"/>
                </a:ext>
              </a:extLst>
            </p:cNvPr>
            <p:cNvSpPr/>
            <p:nvPr/>
          </p:nvSpPr>
          <p:spPr>
            <a:xfrm>
              <a:off x="4679619" y="3909136"/>
              <a:ext cx="428606" cy="253361"/>
            </a:xfrm>
            <a:custGeom>
              <a:avLst/>
              <a:gdLst/>
              <a:ahLst/>
              <a:cxnLst/>
              <a:rect l="l" t="t" r="r" b="b"/>
              <a:pathLst>
                <a:path w="20087" h="11874" extrusionOk="0">
                  <a:moveTo>
                    <a:pt x="5363" y="1"/>
                  </a:moveTo>
                  <a:cubicBezTo>
                    <a:pt x="4099" y="1"/>
                    <a:pt x="3017" y="441"/>
                    <a:pt x="2324" y="1488"/>
                  </a:cubicBezTo>
                  <a:cubicBezTo>
                    <a:pt x="1" y="5009"/>
                    <a:pt x="7896" y="11874"/>
                    <a:pt x="13069" y="11874"/>
                  </a:cubicBezTo>
                  <a:cubicBezTo>
                    <a:pt x="13848" y="11874"/>
                    <a:pt x="14566" y="11718"/>
                    <a:pt x="15178" y="11372"/>
                  </a:cubicBezTo>
                  <a:cubicBezTo>
                    <a:pt x="20087" y="8576"/>
                    <a:pt x="10943" y="1"/>
                    <a:pt x="5363"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8385;p80">
              <a:extLst>
                <a:ext uri="{FF2B5EF4-FFF2-40B4-BE49-F238E27FC236}">
                  <a16:creationId xmlns:a16="http://schemas.microsoft.com/office/drawing/2014/main" xmlns="" id="{B6CFD868-5527-33B8-9E6C-CB8EE6F3D622}"/>
                </a:ext>
              </a:extLst>
            </p:cNvPr>
            <p:cNvSpPr/>
            <p:nvPr/>
          </p:nvSpPr>
          <p:spPr>
            <a:xfrm>
              <a:off x="4864027" y="4034223"/>
              <a:ext cx="168844" cy="88764"/>
            </a:xfrm>
            <a:custGeom>
              <a:avLst/>
              <a:gdLst/>
              <a:ahLst/>
              <a:cxnLst/>
              <a:rect l="l" t="t" r="r" b="b"/>
              <a:pathLst>
                <a:path w="7913" h="4160" fill="none" extrusionOk="0">
                  <a:moveTo>
                    <a:pt x="1" y="1"/>
                  </a:moveTo>
                  <a:cubicBezTo>
                    <a:pt x="4267" y="4160"/>
                    <a:pt x="7913" y="3511"/>
                    <a:pt x="7913" y="3511"/>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8386;p80">
              <a:extLst>
                <a:ext uri="{FF2B5EF4-FFF2-40B4-BE49-F238E27FC236}">
                  <a16:creationId xmlns:a16="http://schemas.microsoft.com/office/drawing/2014/main" xmlns="" id="{465C10FD-2450-8A90-0AFF-89A2A9257871}"/>
                </a:ext>
              </a:extLst>
            </p:cNvPr>
            <p:cNvSpPr/>
            <p:nvPr/>
          </p:nvSpPr>
          <p:spPr>
            <a:xfrm>
              <a:off x="4691740" y="3909285"/>
              <a:ext cx="260467" cy="231555"/>
            </a:xfrm>
            <a:custGeom>
              <a:avLst/>
              <a:gdLst/>
              <a:ahLst/>
              <a:cxnLst/>
              <a:rect l="l" t="t" r="r" b="b"/>
              <a:pathLst>
                <a:path w="12207" h="10852" extrusionOk="0">
                  <a:moveTo>
                    <a:pt x="4797" y="0"/>
                  </a:moveTo>
                  <a:cubicBezTo>
                    <a:pt x="3533" y="0"/>
                    <a:pt x="2451" y="439"/>
                    <a:pt x="1756" y="1481"/>
                  </a:cubicBezTo>
                  <a:cubicBezTo>
                    <a:pt x="1" y="4182"/>
                    <a:pt x="4159" y="8799"/>
                    <a:pt x="8534" y="10852"/>
                  </a:cubicBezTo>
                  <a:cubicBezTo>
                    <a:pt x="9668" y="8718"/>
                    <a:pt x="7292" y="4020"/>
                    <a:pt x="7292" y="4020"/>
                  </a:cubicBezTo>
                  <a:lnTo>
                    <a:pt x="7292" y="4020"/>
                  </a:lnTo>
                  <a:cubicBezTo>
                    <a:pt x="7292" y="4020"/>
                    <a:pt x="7406" y="4024"/>
                    <a:pt x="7608" y="4024"/>
                  </a:cubicBezTo>
                  <a:cubicBezTo>
                    <a:pt x="8388" y="4024"/>
                    <a:pt x="10468" y="3956"/>
                    <a:pt x="12206" y="3291"/>
                  </a:cubicBezTo>
                  <a:cubicBezTo>
                    <a:pt x="9933" y="1417"/>
                    <a:pt x="7070" y="0"/>
                    <a:pt x="4797"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TextBox 120">
            <a:extLst>
              <a:ext uri="{FF2B5EF4-FFF2-40B4-BE49-F238E27FC236}">
                <a16:creationId xmlns:a16="http://schemas.microsoft.com/office/drawing/2014/main" xmlns="" id="{2C5541C4-59AB-F0F7-B3A0-7A0CA4502C44}"/>
              </a:ext>
            </a:extLst>
          </p:cNvPr>
          <p:cNvSpPr txBox="1"/>
          <p:nvPr/>
        </p:nvSpPr>
        <p:spPr>
          <a:xfrm>
            <a:off x="412386" y="1667888"/>
            <a:ext cx="5662440" cy="2688749"/>
          </a:xfrm>
          <a:prstGeom prst="rect">
            <a:avLst/>
          </a:prstGeom>
          <a:noFill/>
        </p:spPr>
        <p:txBody>
          <a:bodyPr wrap="square">
            <a:spAutoFit/>
          </a:bodyPr>
          <a:lstStyle/>
          <a:p>
            <a:pPr algn="just">
              <a:lnSpc>
                <a:spcPct val="107000"/>
              </a:lnSpc>
              <a:spcAft>
                <a:spcPts val="800"/>
              </a:spcAft>
            </a:pPr>
            <a:r>
              <a:rPr lang="en-US" sz="2400" dirty="0">
                <a:effectLst/>
                <a:latin typeface="+mj-lt"/>
                <a:ea typeface="Arial" panose="020B0604020202020204" pitchFamily="34" charset="0"/>
                <a:cs typeface="Arial" panose="020B0604020202020204" pitchFamily="34" charset="0"/>
              </a:rPr>
              <a:t>2. </a:t>
            </a:r>
            <a:r>
              <a:rPr lang="en-US" sz="3200" dirty="0" err="1">
                <a:effectLst/>
                <a:latin typeface="+mj-lt"/>
                <a:ea typeface="Arial" panose="020B0604020202020204" pitchFamily="34" charset="0"/>
                <a:cs typeface="Arial" panose="020B0604020202020204" pitchFamily="34" charset="0"/>
              </a:rPr>
              <a:t>Em</a:t>
            </a:r>
            <a:r>
              <a:rPr lang="en-US" sz="3200" dirty="0">
                <a:effectLst/>
                <a:latin typeface="+mj-lt"/>
                <a:ea typeface="Arial" panose="020B0604020202020204" pitchFamily="34" charset="0"/>
                <a:cs typeface="Arial" panose="020B0604020202020204" pitchFamily="34" charset="0"/>
              </a:rPr>
              <a:t> </a:t>
            </a:r>
            <a:r>
              <a:rPr lang="en-US" sz="3200" dirty="0" err="1">
                <a:effectLst/>
                <a:latin typeface="+mj-lt"/>
                <a:ea typeface="Arial" panose="020B0604020202020204" pitchFamily="34" charset="0"/>
                <a:cs typeface="Arial" panose="020B0604020202020204" pitchFamily="34" charset="0"/>
              </a:rPr>
              <a:t>h</a:t>
            </a:r>
            <a:r>
              <a:rPr lang="en-US" sz="3200" dirty="0" err="1">
                <a:latin typeface="+mj-lt"/>
                <a:ea typeface="Arial" panose="020B0604020202020204" pitchFamily="34" charset="0"/>
                <a:cs typeface="Arial" panose="020B0604020202020204" pitchFamily="34" charset="0"/>
              </a:rPr>
              <a:t>ãy</a:t>
            </a:r>
            <a:r>
              <a:rPr lang="en-US" sz="3200" dirty="0">
                <a:latin typeface="+mj-lt"/>
                <a:ea typeface="Arial" panose="020B0604020202020204" pitchFamily="34" charset="0"/>
                <a:cs typeface="Arial" panose="020B0604020202020204" pitchFamily="34" charset="0"/>
              </a:rPr>
              <a:t> </a:t>
            </a:r>
            <a:r>
              <a:rPr lang="en-US" sz="3200" dirty="0" err="1">
                <a:effectLst/>
                <a:latin typeface="+mj-lt"/>
                <a:ea typeface="Arial" panose="020B0604020202020204" pitchFamily="34" charset="0"/>
                <a:cs typeface="Arial" panose="020B0604020202020204" pitchFamily="34" charset="0"/>
              </a:rPr>
              <a:t>làm</a:t>
            </a:r>
            <a:r>
              <a:rPr lang="en-US" sz="3200" dirty="0">
                <a:effectLst/>
                <a:latin typeface="+mj-lt"/>
                <a:ea typeface="Arial" panose="020B0604020202020204" pitchFamily="34" charset="0"/>
                <a:cs typeface="Arial" panose="020B0604020202020204" pitchFamily="34" charset="0"/>
              </a:rPr>
              <a:t> </a:t>
            </a:r>
            <a:r>
              <a:rPr lang="en-US" sz="3200" dirty="0" err="1">
                <a:effectLst/>
                <a:latin typeface="+mj-lt"/>
                <a:ea typeface="Arial" panose="020B0604020202020204" pitchFamily="34" charset="0"/>
                <a:cs typeface="Arial" panose="020B0604020202020204" pitchFamily="34" charset="0"/>
              </a:rPr>
              <a:t>việc</a:t>
            </a:r>
            <a:r>
              <a:rPr lang="en-US" sz="3200" dirty="0">
                <a:effectLst/>
                <a:latin typeface="+mj-lt"/>
                <a:ea typeface="Arial" panose="020B0604020202020204" pitchFamily="34" charset="0"/>
                <a:cs typeface="Arial" panose="020B0604020202020204" pitchFamily="34" charset="0"/>
              </a:rPr>
              <a:t> </a:t>
            </a:r>
            <a:r>
              <a:rPr lang="en-US" sz="3200" dirty="0" err="1">
                <a:effectLst/>
                <a:latin typeface="+mj-lt"/>
                <a:ea typeface="Arial" panose="020B0604020202020204" pitchFamily="34" charset="0"/>
                <a:cs typeface="Arial" panose="020B0604020202020204" pitchFamily="34" charset="0"/>
              </a:rPr>
              <a:t>nhóm</a:t>
            </a:r>
            <a:r>
              <a:rPr lang="en-US" sz="3200" dirty="0">
                <a:effectLst/>
                <a:latin typeface="+mj-lt"/>
                <a:ea typeface="Arial" panose="020B0604020202020204" pitchFamily="34" charset="0"/>
                <a:cs typeface="Arial" panose="020B0604020202020204" pitchFamily="34" charset="0"/>
              </a:rPr>
              <a:t> để </a:t>
            </a:r>
            <a:r>
              <a:rPr lang="en-US" sz="3200" dirty="0" err="1">
                <a:effectLst/>
                <a:latin typeface="+mj-lt"/>
                <a:ea typeface="Arial" panose="020B0604020202020204" pitchFamily="34" charset="0"/>
                <a:cs typeface="Arial" panose="020B0604020202020204" pitchFamily="34" charset="0"/>
              </a:rPr>
              <a:t>xây</a:t>
            </a:r>
            <a:r>
              <a:rPr lang="en-US" sz="3200" dirty="0">
                <a:effectLst/>
                <a:latin typeface="+mj-lt"/>
                <a:ea typeface="Arial" panose="020B0604020202020204" pitchFamily="34" charset="0"/>
                <a:cs typeface="Arial" panose="020B0604020202020204" pitchFamily="34" charset="0"/>
              </a:rPr>
              <a:t> </a:t>
            </a:r>
            <a:r>
              <a:rPr lang="en-US" sz="3200" dirty="0" err="1">
                <a:effectLst/>
                <a:latin typeface="+mj-lt"/>
                <a:ea typeface="Arial" panose="020B0604020202020204" pitchFamily="34" charset="0"/>
                <a:cs typeface="Arial" panose="020B0604020202020204" pitchFamily="34" charset="0"/>
              </a:rPr>
              <a:t>dựng</a:t>
            </a:r>
            <a:r>
              <a:rPr lang="en-US" sz="3200" dirty="0">
                <a:effectLst/>
                <a:latin typeface="+mj-lt"/>
                <a:ea typeface="Arial" panose="020B0604020202020204" pitchFamily="34" charset="0"/>
                <a:cs typeface="Arial" panose="020B0604020202020204" pitchFamily="34" charset="0"/>
              </a:rPr>
              <a:t> một </a:t>
            </a:r>
            <a:r>
              <a:rPr lang="en-US" sz="3200" dirty="0" err="1">
                <a:effectLst/>
                <a:latin typeface="+mj-lt"/>
                <a:ea typeface="Arial" panose="020B0604020202020204" pitchFamily="34" charset="0"/>
                <a:cs typeface="Arial" panose="020B0604020202020204" pitchFamily="34" charset="0"/>
              </a:rPr>
              <a:t>tiểu</a:t>
            </a:r>
            <a:r>
              <a:rPr lang="en-US" sz="3200" dirty="0">
                <a:effectLst/>
                <a:latin typeface="+mj-lt"/>
                <a:ea typeface="Arial" panose="020B0604020202020204" pitchFamily="34" charset="0"/>
                <a:cs typeface="Arial" panose="020B0604020202020204" pitchFamily="34" charset="0"/>
              </a:rPr>
              <a:t> </a:t>
            </a:r>
            <a:r>
              <a:rPr lang="en-US" sz="3200" dirty="0" err="1">
                <a:effectLst/>
                <a:latin typeface="+mj-lt"/>
                <a:ea typeface="Arial" panose="020B0604020202020204" pitchFamily="34" charset="0"/>
                <a:cs typeface="Arial" panose="020B0604020202020204" pitchFamily="34" charset="0"/>
              </a:rPr>
              <a:t>phẩm</a:t>
            </a:r>
            <a:r>
              <a:rPr lang="en-US" sz="3200" dirty="0">
                <a:effectLst/>
                <a:latin typeface="+mj-lt"/>
                <a:ea typeface="Arial" panose="020B0604020202020204" pitchFamily="34" charset="0"/>
                <a:cs typeface="Arial" panose="020B0604020202020204" pitchFamily="34" charset="0"/>
              </a:rPr>
              <a:t> </a:t>
            </a:r>
            <a:r>
              <a:rPr lang="en-US" sz="3200" dirty="0" err="1">
                <a:effectLst/>
                <a:latin typeface="+mj-lt"/>
                <a:ea typeface="Arial" panose="020B0604020202020204" pitchFamily="34" charset="0"/>
                <a:cs typeface="Arial" panose="020B0604020202020204" pitchFamily="34" charset="0"/>
              </a:rPr>
              <a:t>và</a:t>
            </a:r>
            <a:r>
              <a:rPr lang="en-US" sz="3200" dirty="0">
                <a:effectLst/>
                <a:latin typeface="+mj-lt"/>
                <a:ea typeface="Arial" panose="020B0604020202020204" pitchFamily="34" charset="0"/>
                <a:cs typeface="Arial" panose="020B0604020202020204" pitchFamily="34" charset="0"/>
              </a:rPr>
              <a:t> </a:t>
            </a:r>
            <a:r>
              <a:rPr lang="en-US" sz="3200" dirty="0" err="1">
                <a:effectLst/>
                <a:latin typeface="+mj-lt"/>
                <a:ea typeface="Arial" panose="020B0604020202020204" pitchFamily="34" charset="0"/>
                <a:cs typeface="Arial" panose="020B0604020202020204" pitchFamily="34" charset="0"/>
              </a:rPr>
              <a:t>sắm</a:t>
            </a:r>
            <a:r>
              <a:rPr lang="en-US" sz="3200" dirty="0">
                <a:effectLst/>
                <a:latin typeface="+mj-lt"/>
                <a:ea typeface="Arial" panose="020B0604020202020204" pitchFamily="34" charset="0"/>
                <a:cs typeface="Arial" panose="020B0604020202020204" pitchFamily="34" charset="0"/>
              </a:rPr>
              <a:t> </a:t>
            </a:r>
            <a:r>
              <a:rPr lang="en-US" sz="3200" dirty="0" err="1">
                <a:effectLst/>
                <a:latin typeface="+mj-lt"/>
                <a:ea typeface="Arial" panose="020B0604020202020204" pitchFamily="34" charset="0"/>
                <a:cs typeface="Arial" panose="020B0604020202020204" pitchFamily="34" charset="0"/>
              </a:rPr>
              <a:t>vai</a:t>
            </a:r>
            <a:r>
              <a:rPr lang="en-US" sz="3200" dirty="0">
                <a:effectLst/>
                <a:latin typeface="+mj-lt"/>
                <a:ea typeface="Arial" panose="020B0604020202020204" pitchFamily="34" charset="0"/>
                <a:cs typeface="Arial" panose="020B0604020202020204" pitchFamily="34" charset="0"/>
              </a:rPr>
              <a:t> </a:t>
            </a:r>
            <a:r>
              <a:rPr lang="en-US" sz="3200" dirty="0" err="1">
                <a:effectLst/>
                <a:latin typeface="+mj-lt"/>
                <a:ea typeface="Arial" panose="020B0604020202020204" pitchFamily="34" charset="0"/>
                <a:cs typeface="Arial" panose="020B0604020202020204" pitchFamily="34" charset="0"/>
              </a:rPr>
              <a:t>trước</a:t>
            </a:r>
            <a:r>
              <a:rPr lang="en-US" sz="3200" dirty="0">
                <a:effectLst/>
                <a:latin typeface="+mj-lt"/>
                <a:ea typeface="Arial" panose="020B0604020202020204" pitchFamily="34" charset="0"/>
                <a:cs typeface="Arial" panose="020B0604020202020204" pitchFamily="34" charset="0"/>
              </a:rPr>
              <a:t> </a:t>
            </a:r>
            <a:r>
              <a:rPr lang="en-US" sz="3200" dirty="0" err="1">
                <a:effectLst/>
                <a:latin typeface="+mj-lt"/>
                <a:ea typeface="Arial" panose="020B0604020202020204" pitchFamily="34" charset="0"/>
                <a:cs typeface="Arial" panose="020B0604020202020204" pitchFamily="34" charset="0"/>
              </a:rPr>
              <a:t>lớp</a:t>
            </a:r>
            <a:r>
              <a:rPr lang="en-US" sz="3200" dirty="0">
                <a:effectLst/>
                <a:latin typeface="+mj-lt"/>
                <a:ea typeface="Arial" panose="020B0604020202020204" pitchFamily="34" charset="0"/>
                <a:cs typeface="Arial" panose="020B0604020202020204" pitchFamily="34" charset="0"/>
              </a:rPr>
              <a:t> </a:t>
            </a:r>
            <a:r>
              <a:rPr lang="en-US" sz="3200" dirty="0" err="1">
                <a:effectLst/>
                <a:latin typeface="+mj-lt"/>
                <a:ea typeface="Arial" panose="020B0604020202020204" pitchFamily="34" charset="0"/>
                <a:cs typeface="Arial" panose="020B0604020202020204" pitchFamily="34" charset="0"/>
              </a:rPr>
              <a:t>nhằm</a:t>
            </a:r>
            <a:r>
              <a:rPr lang="en-US" sz="3200" dirty="0">
                <a:effectLst/>
                <a:latin typeface="+mj-lt"/>
                <a:ea typeface="Arial" panose="020B0604020202020204" pitchFamily="34" charset="0"/>
                <a:cs typeface="Arial" panose="020B0604020202020204" pitchFamily="34" charset="0"/>
              </a:rPr>
              <a:t> </a:t>
            </a:r>
            <a:r>
              <a:rPr lang="en-US" sz="3200" dirty="0" err="1">
                <a:effectLst/>
                <a:latin typeface="+mj-lt"/>
                <a:ea typeface="Arial" panose="020B0604020202020204" pitchFamily="34" charset="0"/>
                <a:cs typeface="Arial" panose="020B0604020202020204" pitchFamily="34" charset="0"/>
              </a:rPr>
              <a:t>phê</a:t>
            </a:r>
            <a:r>
              <a:rPr lang="en-US" sz="3200" dirty="0">
                <a:effectLst/>
                <a:latin typeface="+mj-lt"/>
                <a:ea typeface="Arial" panose="020B0604020202020204" pitchFamily="34" charset="0"/>
                <a:cs typeface="Arial" panose="020B0604020202020204" pitchFamily="34" charset="0"/>
              </a:rPr>
              <a:t> </a:t>
            </a:r>
            <a:r>
              <a:rPr lang="en-US" sz="3200" dirty="0" err="1">
                <a:effectLst/>
                <a:latin typeface="+mj-lt"/>
                <a:ea typeface="Arial" panose="020B0604020202020204" pitchFamily="34" charset="0"/>
                <a:cs typeface="Arial" panose="020B0604020202020204" pitchFamily="34" charset="0"/>
              </a:rPr>
              <a:t>phán</a:t>
            </a:r>
            <a:r>
              <a:rPr lang="en-US" sz="3200" dirty="0">
                <a:effectLst/>
                <a:latin typeface="+mj-lt"/>
                <a:ea typeface="Arial" panose="020B0604020202020204" pitchFamily="34" charset="0"/>
                <a:cs typeface="Arial" panose="020B0604020202020204" pitchFamily="34" charset="0"/>
              </a:rPr>
              <a:t> </a:t>
            </a:r>
            <a:r>
              <a:rPr lang="en-US" sz="3200" dirty="0" err="1">
                <a:effectLst/>
                <a:latin typeface="+mj-lt"/>
                <a:ea typeface="Arial" panose="020B0604020202020204" pitchFamily="34" charset="0"/>
                <a:cs typeface="Arial" panose="020B0604020202020204" pitchFamily="34" charset="0"/>
              </a:rPr>
              <a:t>những</a:t>
            </a:r>
            <a:r>
              <a:rPr lang="en-US" sz="3200" dirty="0">
                <a:effectLst/>
                <a:latin typeface="+mj-lt"/>
                <a:ea typeface="Arial" panose="020B0604020202020204" pitchFamily="34" charset="0"/>
                <a:cs typeface="Arial" panose="020B0604020202020204" pitchFamily="34" charset="0"/>
              </a:rPr>
              <a:t> </a:t>
            </a:r>
            <a:r>
              <a:rPr lang="en-US" sz="3200" dirty="0" err="1">
                <a:effectLst/>
                <a:latin typeface="+mj-lt"/>
                <a:ea typeface="Arial" panose="020B0604020202020204" pitchFamily="34" charset="0"/>
                <a:cs typeface="Arial" panose="020B0604020202020204" pitchFamily="34" charset="0"/>
              </a:rPr>
              <a:t>hành</a:t>
            </a:r>
            <a:r>
              <a:rPr lang="en-US" sz="3200" dirty="0">
                <a:effectLst/>
                <a:latin typeface="+mj-lt"/>
                <a:ea typeface="Arial" panose="020B0604020202020204" pitchFamily="34" charset="0"/>
                <a:cs typeface="Arial" panose="020B0604020202020204" pitchFamily="34" charset="0"/>
              </a:rPr>
              <a:t> vi </a:t>
            </a:r>
            <a:r>
              <a:rPr lang="en-US" sz="3200" dirty="0" err="1">
                <a:effectLst/>
                <a:latin typeface="+mj-lt"/>
                <a:ea typeface="Arial" panose="020B0604020202020204" pitchFamily="34" charset="0"/>
                <a:cs typeface="Arial" panose="020B0604020202020204" pitchFamily="34" charset="0"/>
              </a:rPr>
              <a:t>kì</a:t>
            </a:r>
            <a:r>
              <a:rPr lang="en-US" sz="3200" dirty="0">
                <a:effectLst/>
                <a:latin typeface="+mj-lt"/>
                <a:ea typeface="Arial" panose="020B0604020202020204" pitchFamily="34" charset="0"/>
                <a:cs typeface="Arial" panose="020B0604020202020204" pitchFamily="34" charset="0"/>
              </a:rPr>
              <a:t> </a:t>
            </a:r>
            <a:r>
              <a:rPr lang="en-US" sz="3200" dirty="0" err="1">
                <a:effectLst/>
                <a:latin typeface="+mj-lt"/>
                <a:ea typeface="Arial" panose="020B0604020202020204" pitchFamily="34" charset="0"/>
                <a:cs typeface="Arial" panose="020B0604020202020204" pitchFamily="34" charset="0"/>
              </a:rPr>
              <a:t>thị</a:t>
            </a:r>
            <a:r>
              <a:rPr lang="en-US" sz="3200" dirty="0">
                <a:effectLst/>
                <a:latin typeface="+mj-lt"/>
                <a:ea typeface="Arial" panose="020B0604020202020204" pitchFamily="34" charset="0"/>
                <a:cs typeface="Arial" panose="020B0604020202020204" pitchFamily="34" charset="0"/>
              </a:rPr>
              <a:t>, </a:t>
            </a:r>
            <a:r>
              <a:rPr lang="en-US" sz="3200" dirty="0" err="1">
                <a:effectLst/>
                <a:latin typeface="+mj-lt"/>
                <a:ea typeface="Arial" panose="020B0604020202020204" pitchFamily="34" charset="0"/>
                <a:cs typeface="Arial" panose="020B0604020202020204" pitchFamily="34" charset="0"/>
              </a:rPr>
              <a:t>phân</a:t>
            </a:r>
            <a:r>
              <a:rPr lang="en-US" sz="3200" dirty="0">
                <a:effectLst/>
                <a:latin typeface="+mj-lt"/>
                <a:ea typeface="Arial" panose="020B0604020202020204" pitchFamily="34" charset="0"/>
                <a:cs typeface="Arial" panose="020B0604020202020204" pitchFamily="34" charset="0"/>
              </a:rPr>
              <a:t> </a:t>
            </a:r>
            <a:r>
              <a:rPr lang="en-US" sz="3200" dirty="0" err="1">
                <a:effectLst/>
                <a:latin typeface="+mj-lt"/>
                <a:ea typeface="Arial" panose="020B0604020202020204" pitchFamily="34" charset="0"/>
                <a:cs typeface="Arial" panose="020B0604020202020204" pitchFamily="34" charset="0"/>
              </a:rPr>
              <a:t>biệt</a:t>
            </a:r>
            <a:r>
              <a:rPr lang="en-US" sz="3200" dirty="0">
                <a:effectLst/>
                <a:latin typeface="+mj-lt"/>
                <a:ea typeface="Arial" panose="020B0604020202020204" pitchFamily="34" charset="0"/>
                <a:cs typeface="Arial" panose="020B0604020202020204" pitchFamily="34" charset="0"/>
              </a:rPr>
              <a:t> </a:t>
            </a:r>
            <a:r>
              <a:rPr lang="en-US" sz="3200" dirty="0" err="1">
                <a:effectLst/>
                <a:latin typeface="+mj-lt"/>
                <a:ea typeface="Arial" panose="020B0604020202020204" pitchFamily="34" charset="0"/>
                <a:cs typeface="Arial" panose="020B0604020202020204" pitchFamily="34" charset="0"/>
              </a:rPr>
              <a:t>chủng</a:t>
            </a:r>
            <a:r>
              <a:rPr lang="en-US" sz="3200" dirty="0">
                <a:effectLst/>
                <a:latin typeface="+mj-lt"/>
                <a:ea typeface="Arial" panose="020B0604020202020204" pitchFamily="34" charset="0"/>
                <a:cs typeface="Arial" panose="020B0604020202020204" pitchFamily="34" charset="0"/>
              </a:rPr>
              <a:t> </a:t>
            </a:r>
            <a:r>
              <a:rPr lang="en-US" sz="3200" dirty="0" err="1">
                <a:effectLst/>
                <a:latin typeface="+mj-lt"/>
                <a:ea typeface="Arial" panose="020B0604020202020204" pitchFamily="34" charset="0"/>
                <a:cs typeface="Arial" panose="020B0604020202020204" pitchFamily="34" charset="0"/>
              </a:rPr>
              <a:t>tộc</a:t>
            </a:r>
            <a:r>
              <a:rPr lang="en-US" sz="3200" dirty="0">
                <a:effectLst/>
                <a:latin typeface="+mj-lt"/>
                <a:ea typeface="Arial" panose="020B0604020202020204" pitchFamily="34" charset="0"/>
                <a:cs typeface="Arial" panose="020B0604020202020204" pitchFamily="34" charset="0"/>
              </a:rPr>
              <a:t>, </a:t>
            </a:r>
            <a:r>
              <a:rPr lang="en-US" sz="3200" dirty="0" err="1">
                <a:effectLst/>
                <a:latin typeface="+mj-lt"/>
                <a:ea typeface="Arial" panose="020B0604020202020204" pitchFamily="34" charset="0"/>
                <a:cs typeface="Arial" panose="020B0604020202020204" pitchFamily="34" charset="0"/>
              </a:rPr>
              <a:t>văn</a:t>
            </a:r>
            <a:r>
              <a:rPr lang="en-US" sz="3200" dirty="0">
                <a:effectLst/>
                <a:latin typeface="+mj-lt"/>
                <a:ea typeface="Arial" panose="020B0604020202020204" pitchFamily="34" charset="0"/>
                <a:cs typeface="Arial" panose="020B0604020202020204" pitchFamily="34" charset="0"/>
              </a:rPr>
              <a:t> </a:t>
            </a:r>
            <a:r>
              <a:rPr lang="en-US" sz="3200" dirty="0" err="1">
                <a:effectLst/>
                <a:latin typeface="+mj-lt"/>
                <a:ea typeface="Arial" panose="020B0604020202020204" pitchFamily="34" charset="0"/>
                <a:cs typeface="Arial" panose="020B0604020202020204" pitchFamily="34" charset="0"/>
              </a:rPr>
              <a:t>hoá</a:t>
            </a:r>
            <a:r>
              <a:rPr lang="en-US" sz="3200" dirty="0">
                <a:effectLst/>
                <a:latin typeface="+mj-lt"/>
                <a:ea typeface="Arial" panose="020B0604020202020204" pitchFamily="34" charset="0"/>
                <a:cs typeface="Arial" panose="020B0604020202020204" pitchFamily="34" charset="0"/>
              </a:rPr>
              <a:t>.</a:t>
            </a:r>
          </a:p>
        </p:txBody>
      </p:sp>
      <p:sp>
        <p:nvSpPr>
          <p:cNvPr id="122" name="TextBox 105">
            <a:extLst>
              <a:ext uri="{FF2B5EF4-FFF2-40B4-BE49-F238E27FC236}">
                <a16:creationId xmlns:a16="http://schemas.microsoft.com/office/drawing/2014/main" xmlns="" id="{D5EA1D0C-27F3-5394-5D08-2C72AB05F1A3}"/>
              </a:ext>
            </a:extLst>
          </p:cNvPr>
          <p:cNvSpPr txBox="1"/>
          <p:nvPr/>
        </p:nvSpPr>
        <p:spPr>
          <a:xfrm>
            <a:off x="2781625" y="86066"/>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a:ln w="0"/>
                <a:solidFill>
                  <a:srgbClr val="66847F"/>
                </a:solidFill>
                <a:effectLst>
                  <a:outerShdw blurRad="38100" dist="25400" dir="5400000" algn="ctr" rotWithShape="0">
                    <a:srgbClr val="6E747A">
                      <a:alpha val="43000"/>
                    </a:srgbClr>
                  </a:outerShdw>
                </a:effectLst>
                <a:latin typeface="SVN-Caprica Script" pitchFamily="2" charset="0"/>
              </a:rPr>
              <a:t>VẬN DỤNG </a:t>
            </a:r>
          </a:p>
        </p:txBody>
      </p:sp>
      <p:grpSp>
        <p:nvGrpSpPr>
          <p:cNvPr id="123" name="Google Shape;27517;p63">
            <a:extLst>
              <a:ext uri="{FF2B5EF4-FFF2-40B4-BE49-F238E27FC236}">
                <a16:creationId xmlns:a16="http://schemas.microsoft.com/office/drawing/2014/main" xmlns="" id="{E2D4DD06-A285-56CC-9E68-139B989B01CA}"/>
              </a:ext>
            </a:extLst>
          </p:cNvPr>
          <p:cNvGrpSpPr/>
          <p:nvPr/>
        </p:nvGrpSpPr>
        <p:grpSpPr>
          <a:xfrm rot="1696864" flipH="1">
            <a:off x="-16740" y="278055"/>
            <a:ext cx="1775830" cy="2269772"/>
            <a:chOff x="6328097" y="1662528"/>
            <a:chExt cx="1783993" cy="3257056"/>
          </a:xfrm>
        </p:grpSpPr>
        <p:sp>
          <p:nvSpPr>
            <p:cNvPr id="124" name="Google Shape;27518;p63">
              <a:extLst>
                <a:ext uri="{FF2B5EF4-FFF2-40B4-BE49-F238E27FC236}">
                  <a16:creationId xmlns:a16="http://schemas.microsoft.com/office/drawing/2014/main" xmlns="" id="{7064EFC6-5C71-D51F-750E-7E70A325FB86}"/>
                </a:ext>
              </a:extLst>
            </p:cNvPr>
            <p:cNvSpPr/>
            <p:nvPr/>
          </p:nvSpPr>
          <p:spPr>
            <a:xfrm>
              <a:off x="6506037" y="2473676"/>
              <a:ext cx="1240971" cy="478641"/>
            </a:xfrm>
            <a:custGeom>
              <a:avLst/>
              <a:gdLst/>
              <a:ahLst/>
              <a:cxnLst/>
              <a:rect l="l" t="t" r="r" b="b"/>
              <a:pathLst>
                <a:path w="55843" h="21541" fill="none" extrusionOk="0">
                  <a:moveTo>
                    <a:pt x="0" y="3952"/>
                  </a:moveTo>
                  <a:lnTo>
                    <a:pt x="18638" y="1"/>
                  </a:lnTo>
                  <a:lnTo>
                    <a:pt x="42975" y="7554"/>
                  </a:lnTo>
                  <a:lnTo>
                    <a:pt x="55842" y="2154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7519;p63">
              <a:extLst>
                <a:ext uri="{FF2B5EF4-FFF2-40B4-BE49-F238E27FC236}">
                  <a16:creationId xmlns:a16="http://schemas.microsoft.com/office/drawing/2014/main" xmlns="" id="{35315A93-334C-F7D3-D865-7654A691E918}"/>
                </a:ext>
              </a:extLst>
            </p:cNvPr>
            <p:cNvSpPr/>
            <p:nvPr/>
          </p:nvSpPr>
          <p:spPr>
            <a:xfrm>
              <a:off x="6830031" y="2263117"/>
              <a:ext cx="807388" cy="282838"/>
            </a:xfrm>
            <a:custGeom>
              <a:avLst/>
              <a:gdLst/>
              <a:ahLst/>
              <a:cxnLst/>
              <a:rect l="l" t="t" r="r" b="b"/>
              <a:pathLst>
                <a:path w="36332" h="12729" fill="none" extrusionOk="0">
                  <a:moveTo>
                    <a:pt x="36331" y="12729"/>
                  </a:moveTo>
                  <a:lnTo>
                    <a:pt x="22344" y="1469"/>
                  </a:lnTo>
                  <a:lnTo>
                    <a:pt x="0"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7520;p63">
              <a:extLst>
                <a:ext uri="{FF2B5EF4-FFF2-40B4-BE49-F238E27FC236}">
                  <a16:creationId xmlns:a16="http://schemas.microsoft.com/office/drawing/2014/main" xmlns="" id="{1194673F-3C72-A9F7-4B14-4AAC4B2B1D7E}"/>
                </a:ext>
              </a:extLst>
            </p:cNvPr>
            <p:cNvSpPr/>
            <p:nvPr/>
          </p:nvSpPr>
          <p:spPr>
            <a:xfrm>
              <a:off x="6580631" y="2344710"/>
              <a:ext cx="339582" cy="128987"/>
            </a:xfrm>
            <a:custGeom>
              <a:avLst/>
              <a:gdLst/>
              <a:ahLst/>
              <a:cxnLst/>
              <a:rect l="l" t="t" r="r" b="b"/>
              <a:pathLst>
                <a:path w="15281" h="5805" fill="none" extrusionOk="0">
                  <a:moveTo>
                    <a:pt x="0" y="0"/>
                  </a:moveTo>
                  <a:lnTo>
                    <a:pt x="15281" y="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7521;p63">
              <a:extLst>
                <a:ext uri="{FF2B5EF4-FFF2-40B4-BE49-F238E27FC236}">
                  <a16:creationId xmlns:a16="http://schemas.microsoft.com/office/drawing/2014/main" xmlns="" id="{06409089-A2A4-C13B-5CF3-326FE24FFA06}"/>
                </a:ext>
              </a:extLst>
            </p:cNvPr>
            <p:cNvSpPr/>
            <p:nvPr/>
          </p:nvSpPr>
          <p:spPr>
            <a:xfrm>
              <a:off x="6892959" y="2114731"/>
              <a:ext cx="282092" cy="170938"/>
            </a:xfrm>
            <a:custGeom>
              <a:avLst/>
              <a:gdLst/>
              <a:ahLst/>
              <a:cxnLst/>
              <a:rect l="l" t="t" r="r" b="b"/>
              <a:pathLst>
                <a:path w="12694" h="7693" fill="none" extrusionOk="0">
                  <a:moveTo>
                    <a:pt x="1" y="0"/>
                  </a:moveTo>
                  <a:lnTo>
                    <a:pt x="12694" y="7693"/>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7522;p63">
              <a:extLst>
                <a:ext uri="{FF2B5EF4-FFF2-40B4-BE49-F238E27FC236}">
                  <a16:creationId xmlns:a16="http://schemas.microsoft.com/office/drawing/2014/main" xmlns="" id="{E12D2485-6226-E8DA-34E0-F91D00E23856}"/>
                </a:ext>
              </a:extLst>
            </p:cNvPr>
            <p:cNvSpPr/>
            <p:nvPr/>
          </p:nvSpPr>
          <p:spPr>
            <a:xfrm>
              <a:off x="6934156" y="1944569"/>
              <a:ext cx="391649" cy="351209"/>
            </a:xfrm>
            <a:custGeom>
              <a:avLst/>
              <a:gdLst/>
              <a:ahLst/>
              <a:cxnLst/>
              <a:rect l="l" t="t" r="r" b="b"/>
              <a:pathLst>
                <a:path w="17624" h="15806" fill="none" extrusionOk="0">
                  <a:moveTo>
                    <a:pt x="0" y="0"/>
                  </a:moveTo>
                  <a:lnTo>
                    <a:pt x="17623" y="1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7523;p63">
              <a:extLst>
                <a:ext uri="{FF2B5EF4-FFF2-40B4-BE49-F238E27FC236}">
                  <a16:creationId xmlns:a16="http://schemas.microsoft.com/office/drawing/2014/main" xmlns="" id="{55CD4B67-6528-C9D3-DAAF-8977E8A42E1F}"/>
                </a:ext>
              </a:extLst>
            </p:cNvPr>
            <p:cNvSpPr/>
            <p:nvPr/>
          </p:nvSpPr>
          <p:spPr>
            <a:xfrm>
              <a:off x="7258927" y="1880863"/>
              <a:ext cx="243225" cy="231555"/>
            </a:xfrm>
            <a:custGeom>
              <a:avLst/>
              <a:gdLst/>
              <a:ahLst/>
              <a:cxnLst/>
              <a:rect l="l" t="t" r="r" b="b"/>
              <a:pathLst>
                <a:path w="10945" h="10421" fill="none" extrusionOk="0">
                  <a:moveTo>
                    <a:pt x="0" y="4965"/>
                  </a:moveTo>
                  <a:lnTo>
                    <a:pt x="10945" y="10420"/>
                  </a:lnTo>
                  <a:lnTo>
                    <a:pt x="2448"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7524;p63">
              <a:extLst>
                <a:ext uri="{FF2B5EF4-FFF2-40B4-BE49-F238E27FC236}">
                  <a16:creationId xmlns:a16="http://schemas.microsoft.com/office/drawing/2014/main" xmlns="" id="{0D0D6DC3-17D0-2DFD-1E46-B9F4EBAF6091}"/>
                </a:ext>
              </a:extLst>
            </p:cNvPr>
            <p:cNvSpPr/>
            <p:nvPr/>
          </p:nvSpPr>
          <p:spPr>
            <a:xfrm>
              <a:off x="7702578" y="1895617"/>
              <a:ext cx="44312" cy="639469"/>
            </a:xfrm>
            <a:custGeom>
              <a:avLst/>
              <a:gdLst/>
              <a:ahLst/>
              <a:cxnLst/>
              <a:rect l="l" t="t" r="r" b="b"/>
              <a:pathLst>
                <a:path w="1994" h="28779" fill="none" extrusionOk="0">
                  <a:moveTo>
                    <a:pt x="0" y="28778"/>
                  </a:moveTo>
                  <a:lnTo>
                    <a:pt x="1993" y="13323"/>
                  </a:lnTo>
                  <a:lnTo>
                    <a:pt x="1993"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7525;p63">
              <a:extLst>
                <a:ext uri="{FF2B5EF4-FFF2-40B4-BE49-F238E27FC236}">
                  <a16:creationId xmlns:a16="http://schemas.microsoft.com/office/drawing/2014/main" xmlns="" id="{E63985AA-7548-3D19-06ED-E962C3A6900E}"/>
                </a:ext>
              </a:extLst>
            </p:cNvPr>
            <p:cNvSpPr/>
            <p:nvPr/>
          </p:nvSpPr>
          <p:spPr>
            <a:xfrm>
              <a:off x="6710375" y="2473676"/>
              <a:ext cx="209825" cy="209801"/>
            </a:xfrm>
            <a:custGeom>
              <a:avLst/>
              <a:gdLst/>
              <a:ahLst/>
              <a:cxnLst/>
              <a:rect l="l" t="t" r="r" b="b"/>
              <a:pathLst>
                <a:path w="9442" h="9442" extrusionOk="0">
                  <a:moveTo>
                    <a:pt x="9442" y="1"/>
                  </a:moveTo>
                  <a:lnTo>
                    <a:pt x="1" y="9442"/>
                  </a:lnTo>
                  <a:cubicBezTo>
                    <a:pt x="7064" y="8183"/>
                    <a:pt x="9441" y="1"/>
                    <a:pt x="9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7526;p63">
              <a:extLst>
                <a:ext uri="{FF2B5EF4-FFF2-40B4-BE49-F238E27FC236}">
                  <a16:creationId xmlns:a16="http://schemas.microsoft.com/office/drawing/2014/main" xmlns="" id="{2D5B1C4D-9735-F5D1-7869-39B99348F1D4}"/>
                </a:ext>
              </a:extLst>
            </p:cNvPr>
            <p:cNvSpPr/>
            <p:nvPr/>
          </p:nvSpPr>
          <p:spPr>
            <a:xfrm>
              <a:off x="6483506" y="2561490"/>
              <a:ext cx="85490" cy="215223"/>
            </a:xfrm>
            <a:custGeom>
              <a:avLst/>
              <a:gdLst/>
              <a:ahLst/>
              <a:cxnLst/>
              <a:rect l="l" t="t" r="r" b="b"/>
              <a:pathLst>
                <a:path w="3847" h="9686" extrusionOk="0">
                  <a:moveTo>
                    <a:pt x="1014" y="0"/>
                  </a:moveTo>
                  <a:cubicBezTo>
                    <a:pt x="0" y="2658"/>
                    <a:pt x="0" y="5874"/>
                    <a:pt x="1014" y="9686"/>
                  </a:cubicBezTo>
                  <a:cubicBezTo>
                    <a:pt x="3847" y="4860"/>
                    <a:pt x="1014" y="0"/>
                    <a:pt x="1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7527;p63">
              <a:extLst>
                <a:ext uri="{FF2B5EF4-FFF2-40B4-BE49-F238E27FC236}">
                  <a16:creationId xmlns:a16="http://schemas.microsoft.com/office/drawing/2014/main" xmlns="" id="{C585C74E-75CE-4F88-788B-13085BB5248C}"/>
                </a:ext>
              </a:extLst>
            </p:cNvPr>
            <p:cNvSpPr/>
            <p:nvPr/>
          </p:nvSpPr>
          <p:spPr>
            <a:xfrm>
              <a:off x="6380937" y="2244475"/>
              <a:ext cx="199736" cy="100346"/>
            </a:xfrm>
            <a:custGeom>
              <a:avLst/>
              <a:gdLst/>
              <a:ahLst/>
              <a:cxnLst/>
              <a:rect l="l" t="t" r="r" b="b"/>
              <a:pathLst>
                <a:path w="8988" h="4516" extrusionOk="0">
                  <a:moveTo>
                    <a:pt x="1" y="1"/>
                  </a:moveTo>
                  <a:cubicBezTo>
                    <a:pt x="4857" y="4269"/>
                    <a:pt x="8154" y="4515"/>
                    <a:pt x="8850" y="4515"/>
                  </a:cubicBezTo>
                  <a:cubicBezTo>
                    <a:pt x="8941" y="4515"/>
                    <a:pt x="8987" y="4511"/>
                    <a:pt x="8987" y="4511"/>
                  </a:cubicBezTo>
                  <a:cubicBezTo>
                    <a:pt x="7483" y="1714"/>
                    <a:pt x="4441" y="2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7528;p63">
              <a:extLst>
                <a:ext uri="{FF2B5EF4-FFF2-40B4-BE49-F238E27FC236}">
                  <a16:creationId xmlns:a16="http://schemas.microsoft.com/office/drawing/2014/main" xmlns="" id="{DE1D4FBB-A397-EF93-9520-4149D5C97F03}"/>
                </a:ext>
              </a:extLst>
            </p:cNvPr>
            <p:cNvSpPr/>
            <p:nvPr/>
          </p:nvSpPr>
          <p:spPr>
            <a:xfrm>
              <a:off x="6656758" y="2263117"/>
              <a:ext cx="173313" cy="65749"/>
            </a:xfrm>
            <a:custGeom>
              <a:avLst/>
              <a:gdLst/>
              <a:ahLst/>
              <a:cxnLst/>
              <a:rect l="l" t="t" r="r" b="b"/>
              <a:pathLst>
                <a:path w="7799" h="2959" extrusionOk="0">
                  <a:moveTo>
                    <a:pt x="7798" y="1"/>
                  </a:moveTo>
                  <a:lnTo>
                    <a:pt x="1" y="2868"/>
                  </a:lnTo>
                  <a:cubicBezTo>
                    <a:pt x="516" y="2930"/>
                    <a:pt x="1001" y="2959"/>
                    <a:pt x="1458" y="2959"/>
                  </a:cubicBezTo>
                  <a:cubicBezTo>
                    <a:pt x="6116" y="2959"/>
                    <a:pt x="7798" y="1"/>
                    <a:pt x="77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7529;p63">
              <a:extLst>
                <a:ext uri="{FF2B5EF4-FFF2-40B4-BE49-F238E27FC236}">
                  <a16:creationId xmlns:a16="http://schemas.microsoft.com/office/drawing/2014/main" xmlns="" id="{09285903-7E44-124D-CEB1-6D859BD91BFE}"/>
                </a:ext>
              </a:extLst>
            </p:cNvPr>
            <p:cNvSpPr/>
            <p:nvPr/>
          </p:nvSpPr>
          <p:spPr>
            <a:xfrm>
              <a:off x="7238729" y="2295759"/>
              <a:ext cx="87823" cy="153851"/>
            </a:xfrm>
            <a:custGeom>
              <a:avLst/>
              <a:gdLst/>
              <a:ahLst/>
              <a:cxnLst/>
              <a:rect l="l" t="t" r="r" b="b"/>
              <a:pathLst>
                <a:path w="3952" h="6924" extrusionOk="0">
                  <a:moveTo>
                    <a:pt x="3777" y="0"/>
                  </a:moveTo>
                  <a:cubicBezTo>
                    <a:pt x="1329" y="1784"/>
                    <a:pt x="0" y="4057"/>
                    <a:pt x="175" y="6924"/>
                  </a:cubicBezTo>
                  <a:cubicBezTo>
                    <a:pt x="3042" y="6085"/>
                    <a:pt x="3951" y="1539"/>
                    <a:pt x="3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7530;p63">
              <a:extLst>
                <a:ext uri="{FF2B5EF4-FFF2-40B4-BE49-F238E27FC236}">
                  <a16:creationId xmlns:a16="http://schemas.microsoft.com/office/drawing/2014/main" xmlns="" id="{E811AAEB-16BE-43B4-FF38-83920AD46E3D}"/>
                </a:ext>
              </a:extLst>
            </p:cNvPr>
            <p:cNvSpPr/>
            <p:nvPr/>
          </p:nvSpPr>
          <p:spPr>
            <a:xfrm>
              <a:off x="6656758" y="2103843"/>
              <a:ext cx="236247" cy="43107"/>
            </a:xfrm>
            <a:custGeom>
              <a:avLst/>
              <a:gdLst/>
              <a:ahLst/>
              <a:cxnLst/>
              <a:rect l="l" t="t" r="r" b="b"/>
              <a:pathLst>
                <a:path w="10631" h="1940" extrusionOk="0">
                  <a:moveTo>
                    <a:pt x="1" y="1"/>
                  </a:moveTo>
                  <a:lnTo>
                    <a:pt x="1" y="1"/>
                  </a:lnTo>
                  <a:cubicBezTo>
                    <a:pt x="2561" y="1471"/>
                    <a:pt x="4662" y="1940"/>
                    <a:pt x="6300" y="1940"/>
                  </a:cubicBezTo>
                  <a:cubicBezTo>
                    <a:pt x="9181" y="1940"/>
                    <a:pt x="10631" y="490"/>
                    <a:pt x="10631" y="490"/>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7531;p63">
              <a:extLst>
                <a:ext uri="{FF2B5EF4-FFF2-40B4-BE49-F238E27FC236}">
                  <a16:creationId xmlns:a16="http://schemas.microsoft.com/office/drawing/2014/main" xmlns="" id="{C706628F-9AB0-D449-F665-883DB09399BD}"/>
                </a:ext>
              </a:extLst>
            </p:cNvPr>
            <p:cNvSpPr/>
            <p:nvPr/>
          </p:nvSpPr>
          <p:spPr>
            <a:xfrm>
              <a:off x="6760104" y="1713034"/>
              <a:ext cx="178736" cy="236221"/>
            </a:xfrm>
            <a:custGeom>
              <a:avLst/>
              <a:gdLst/>
              <a:ahLst/>
              <a:cxnLst/>
              <a:rect l="l" t="t" r="r" b="b"/>
              <a:pathLst>
                <a:path w="8043" h="10631" extrusionOk="0">
                  <a:moveTo>
                    <a:pt x="0" y="0"/>
                  </a:moveTo>
                  <a:lnTo>
                    <a:pt x="0" y="0"/>
                  </a:lnTo>
                  <a:cubicBezTo>
                    <a:pt x="665" y="4896"/>
                    <a:pt x="5980" y="10106"/>
                    <a:pt x="8043" y="10630"/>
                  </a:cubicBezTo>
                  <a:cubicBezTo>
                    <a:pt x="7274" y="6049"/>
                    <a:pt x="4791" y="237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7532;p63">
              <a:extLst>
                <a:ext uri="{FF2B5EF4-FFF2-40B4-BE49-F238E27FC236}">
                  <a16:creationId xmlns:a16="http://schemas.microsoft.com/office/drawing/2014/main" xmlns="" id="{25090CD9-DEBE-054A-9DEC-8C78E210E9A1}"/>
                </a:ext>
              </a:extLst>
            </p:cNvPr>
            <p:cNvSpPr/>
            <p:nvPr/>
          </p:nvSpPr>
          <p:spPr>
            <a:xfrm>
              <a:off x="7108185" y="1949235"/>
              <a:ext cx="78512" cy="211357"/>
            </a:xfrm>
            <a:custGeom>
              <a:avLst/>
              <a:gdLst/>
              <a:ahLst/>
              <a:cxnLst/>
              <a:rect l="l" t="t" r="r" b="b"/>
              <a:pathLst>
                <a:path w="3533" h="9512" extrusionOk="0">
                  <a:moveTo>
                    <a:pt x="1399" y="0"/>
                  </a:moveTo>
                  <a:lnTo>
                    <a:pt x="1399" y="0"/>
                  </a:lnTo>
                  <a:cubicBezTo>
                    <a:pt x="1" y="3742"/>
                    <a:pt x="3008" y="9511"/>
                    <a:pt x="3008" y="9511"/>
                  </a:cubicBezTo>
                  <a:cubicBezTo>
                    <a:pt x="3532" y="5770"/>
                    <a:pt x="3392" y="2378"/>
                    <a:pt x="1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7533;p63">
              <a:extLst>
                <a:ext uri="{FF2B5EF4-FFF2-40B4-BE49-F238E27FC236}">
                  <a16:creationId xmlns:a16="http://schemas.microsoft.com/office/drawing/2014/main" xmlns="" id="{C757A601-22FE-79E3-90DC-C6CB67A54214}"/>
                </a:ext>
              </a:extLst>
            </p:cNvPr>
            <p:cNvSpPr/>
            <p:nvPr/>
          </p:nvSpPr>
          <p:spPr>
            <a:xfrm>
              <a:off x="7169580" y="1763541"/>
              <a:ext cx="128224" cy="227666"/>
            </a:xfrm>
            <a:custGeom>
              <a:avLst/>
              <a:gdLst/>
              <a:ahLst/>
              <a:cxnLst/>
              <a:rect l="l" t="t" r="r" b="b"/>
              <a:pathLst>
                <a:path w="5770" h="10246" extrusionOk="0">
                  <a:moveTo>
                    <a:pt x="0" y="0"/>
                  </a:moveTo>
                  <a:lnTo>
                    <a:pt x="4021" y="10245"/>
                  </a:lnTo>
                  <a:cubicBezTo>
                    <a:pt x="4021" y="10245"/>
                    <a:pt x="5770" y="388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7534;p63">
              <a:extLst>
                <a:ext uri="{FF2B5EF4-FFF2-40B4-BE49-F238E27FC236}">
                  <a16:creationId xmlns:a16="http://schemas.microsoft.com/office/drawing/2014/main" xmlns="" id="{9815CC5A-979C-C0A7-1F3B-62BA55304F6C}"/>
                </a:ext>
              </a:extLst>
            </p:cNvPr>
            <p:cNvSpPr/>
            <p:nvPr/>
          </p:nvSpPr>
          <p:spPr>
            <a:xfrm>
              <a:off x="7434512" y="1858310"/>
              <a:ext cx="88601" cy="254108"/>
            </a:xfrm>
            <a:custGeom>
              <a:avLst/>
              <a:gdLst/>
              <a:ahLst/>
              <a:cxnLst/>
              <a:rect l="l" t="t" r="r" b="b"/>
              <a:pathLst>
                <a:path w="3987" h="11436" extrusionOk="0">
                  <a:moveTo>
                    <a:pt x="2099" y="1"/>
                  </a:moveTo>
                  <a:cubicBezTo>
                    <a:pt x="1" y="5701"/>
                    <a:pt x="3043" y="11435"/>
                    <a:pt x="3043" y="11435"/>
                  </a:cubicBezTo>
                  <a:cubicBezTo>
                    <a:pt x="3567" y="7449"/>
                    <a:pt x="3987" y="3533"/>
                    <a:pt x="2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7535;p63">
              <a:extLst>
                <a:ext uri="{FF2B5EF4-FFF2-40B4-BE49-F238E27FC236}">
                  <a16:creationId xmlns:a16="http://schemas.microsoft.com/office/drawing/2014/main" xmlns="" id="{CE89FBD1-9DB6-14E2-4780-DA66831363CD}"/>
                </a:ext>
              </a:extLst>
            </p:cNvPr>
            <p:cNvSpPr/>
            <p:nvPr/>
          </p:nvSpPr>
          <p:spPr>
            <a:xfrm>
              <a:off x="7622540" y="1984965"/>
              <a:ext cx="124357" cy="206690"/>
            </a:xfrm>
            <a:custGeom>
              <a:avLst/>
              <a:gdLst/>
              <a:ahLst/>
              <a:cxnLst/>
              <a:rect l="l" t="t" r="r" b="b"/>
              <a:pathLst>
                <a:path w="5596" h="9302" extrusionOk="0">
                  <a:moveTo>
                    <a:pt x="1" y="1"/>
                  </a:moveTo>
                  <a:lnTo>
                    <a:pt x="1" y="1"/>
                  </a:lnTo>
                  <a:cubicBezTo>
                    <a:pt x="805" y="3637"/>
                    <a:pt x="2763" y="6889"/>
                    <a:pt x="5595" y="9302"/>
                  </a:cubicBezTo>
                  <a:cubicBezTo>
                    <a:pt x="5071" y="5700"/>
                    <a:pt x="3497" y="248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7536;p63">
              <a:extLst>
                <a:ext uri="{FF2B5EF4-FFF2-40B4-BE49-F238E27FC236}">
                  <a16:creationId xmlns:a16="http://schemas.microsoft.com/office/drawing/2014/main" xmlns="" id="{3E14FE17-5870-3E00-F9AE-5884613FCD13}"/>
                </a:ext>
              </a:extLst>
            </p:cNvPr>
            <p:cNvSpPr/>
            <p:nvPr/>
          </p:nvSpPr>
          <p:spPr>
            <a:xfrm>
              <a:off x="7746863" y="1688170"/>
              <a:ext cx="103357" cy="212912"/>
            </a:xfrm>
            <a:custGeom>
              <a:avLst/>
              <a:gdLst/>
              <a:ahLst/>
              <a:cxnLst/>
              <a:rect l="l" t="t" r="r" b="b"/>
              <a:pathLst>
                <a:path w="4651" h="9582" extrusionOk="0">
                  <a:moveTo>
                    <a:pt x="2798" y="0"/>
                  </a:moveTo>
                  <a:lnTo>
                    <a:pt x="0" y="9581"/>
                  </a:lnTo>
                  <a:cubicBezTo>
                    <a:pt x="4651" y="7169"/>
                    <a:pt x="2798" y="1"/>
                    <a:pt x="2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7537;p63">
              <a:extLst>
                <a:ext uri="{FF2B5EF4-FFF2-40B4-BE49-F238E27FC236}">
                  <a16:creationId xmlns:a16="http://schemas.microsoft.com/office/drawing/2014/main" xmlns="" id="{9DE83FE5-BBEA-45C3-BB66-DD6E38D462E3}"/>
                </a:ext>
              </a:extLst>
            </p:cNvPr>
            <p:cNvSpPr/>
            <p:nvPr/>
          </p:nvSpPr>
          <p:spPr>
            <a:xfrm>
              <a:off x="6328097" y="2562268"/>
              <a:ext cx="177980" cy="139875"/>
            </a:xfrm>
            <a:custGeom>
              <a:avLst/>
              <a:gdLst/>
              <a:ahLst/>
              <a:cxnLst/>
              <a:rect l="l" t="t" r="r" b="b"/>
              <a:pathLst>
                <a:path w="8009" h="6295" extrusionOk="0">
                  <a:moveTo>
                    <a:pt x="8008" y="0"/>
                  </a:moveTo>
                  <a:lnTo>
                    <a:pt x="1" y="6294"/>
                  </a:lnTo>
                  <a:cubicBezTo>
                    <a:pt x="30" y="6294"/>
                    <a:pt x="59" y="6295"/>
                    <a:pt x="88" y="6295"/>
                  </a:cubicBezTo>
                  <a:cubicBezTo>
                    <a:pt x="5380" y="6295"/>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7538;p63">
              <a:extLst>
                <a:ext uri="{FF2B5EF4-FFF2-40B4-BE49-F238E27FC236}">
                  <a16:creationId xmlns:a16="http://schemas.microsoft.com/office/drawing/2014/main" xmlns="" id="{092D2CE4-4AB3-DDEE-F2D1-55AF3D19A06E}"/>
                </a:ext>
              </a:extLst>
            </p:cNvPr>
            <p:cNvSpPr/>
            <p:nvPr/>
          </p:nvSpPr>
          <p:spPr>
            <a:xfrm>
              <a:off x="6402691" y="2344710"/>
              <a:ext cx="177980" cy="106456"/>
            </a:xfrm>
            <a:custGeom>
              <a:avLst/>
              <a:gdLst/>
              <a:ahLst/>
              <a:cxnLst/>
              <a:rect l="l" t="t" r="r" b="b"/>
              <a:pathLst>
                <a:path w="8009" h="4791" extrusionOk="0">
                  <a:moveTo>
                    <a:pt x="8008" y="0"/>
                  </a:moveTo>
                  <a:lnTo>
                    <a:pt x="8008" y="0"/>
                  </a:lnTo>
                  <a:cubicBezTo>
                    <a:pt x="4511" y="280"/>
                    <a:pt x="1994" y="2133"/>
                    <a:pt x="1" y="4791"/>
                  </a:cubicBezTo>
                  <a:cubicBezTo>
                    <a:pt x="5595" y="3707"/>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7539;p63">
              <a:extLst>
                <a:ext uri="{FF2B5EF4-FFF2-40B4-BE49-F238E27FC236}">
                  <a16:creationId xmlns:a16="http://schemas.microsoft.com/office/drawing/2014/main" xmlns="" id="{CCE37B74-A276-CE3B-5344-0FEADE8A6F9D}"/>
                </a:ext>
              </a:extLst>
            </p:cNvPr>
            <p:cNvSpPr/>
            <p:nvPr/>
          </p:nvSpPr>
          <p:spPr>
            <a:xfrm>
              <a:off x="6534013" y="2158794"/>
              <a:ext cx="296070" cy="104345"/>
            </a:xfrm>
            <a:custGeom>
              <a:avLst/>
              <a:gdLst/>
              <a:ahLst/>
              <a:cxnLst/>
              <a:rect l="l" t="t" r="r" b="b"/>
              <a:pathLst>
                <a:path w="13323" h="4696" extrusionOk="0">
                  <a:moveTo>
                    <a:pt x="1230" y="0"/>
                  </a:moveTo>
                  <a:cubicBezTo>
                    <a:pt x="823" y="0"/>
                    <a:pt x="413" y="15"/>
                    <a:pt x="0" y="45"/>
                  </a:cubicBezTo>
                  <a:cubicBezTo>
                    <a:pt x="5490" y="4066"/>
                    <a:pt x="13322" y="4696"/>
                    <a:pt x="13322" y="4696"/>
                  </a:cubicBezTo>
                  <a:cubicBezTo>
                    <a:pt x="9582" y="1690"/>
                    <a:pt x="5578" y="0"/>
                    <a:pt x="123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7540;p63">
              <a:extLst>
                <a:ext uri="{FF2B5EF4-FFF2-40B4-BE49-F238E27FC236}">
                  <a16:creationId xmlns:a16="http://schemas.microsoft.com/office/drawing/2014/main" xmlns="" id="{DD14367E-3CFE-B372-B829-269B3A5C5798}"/>
                </a:ext>
              </a:extLst>
            </p:cNvPr>
            <p:cNvSpPr/>
            <p:nvPr/>
          </p:nvSpPr>
          <p:spPr>
            <a:xfrm>
              <a:off x="7022726" y="2285649"/>
              <a:ext cx="146891" cy="123565"/>
            </a:xfrm>
            <a:custGeom>
              <a:avLst/>
              <a:gdLst/>
              <a:ahLst/>
              <a:cxnLst/>
              <a:rect l="l" t="t" r="r" b="b"/>
              <a:pathLst>
                <a:path w="6610" h="5561" extrusionOk="0">
                  <a:moveTo>
                    <a:pt x="6609" y="1"/>
                  </a:moveTo>
                  <a:lnTo>
                    <a:pt x="6609" y="1"/>
                  </a:lnTo>
                  <a:cubicBezTo>
                    <a:pt x="3707" y="735"/>
                    <a:pt x="1504" y="2623"/>
                    <a:pt x="0" y="5561"/>
                  </a:cubicBezTo>
                  <a:cubicBezTo>
                    <a:pt x="4756" y="5246"/>
                    <a:pt x="6609" y="1"/>
                    <a:pt x="6609"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7541;p63">
              <a:extLst>
                <a:ext uri="{FF2B5EF4-FFF2-40B4-BE49-F238E27FC236}">
                  <a16:creationId xmlns:a16="http://schemas.microsoft.com/office/drawing/2014/main" xmlns="" id="{4B5682B5-5163-6FD4-75D0-BD1A6445805A}"/>
                </a:ext>
              </a:extLst>
            </p:cNvPr>
            <p:cNvSpPr/>
            <p:nvPr/>
          </p:nvSpPr>
          <p:spPr>
            <a:xfrm>
              <a:off x="7286125" y="2641505"/>
              <a:ext cx="174847" cy="107256"/>
            </a:xfrm>
            <a:custGeom>
              <a:avLst/>
              <a:gdLst/>
              <a:ahLst/>
              <a:cxnLst/>
              <a:rect l="l" t="t" r="r" b="b"/>
              <a:pathLst>
                <a:path w="7868" h="4827" extrusionOk="0">
                  <a:moveTo>
                    <a:pt x="7868" y="1"/>
                  </a:moveTo>
                  <a:lnTo>
                    <a:pt x="7868" y="1"/>
                  </a:lnTo>
                  <a:cubicBezTo>
                    <a:pt x="4301" y="420"/>
                    <a:pt x="1678" y="2029"/>
                    <a:pt x="0" y="4826"/>
                  </a:cubicBezTo>
                  <a:lnTo>
                    <a:pt x="0" y="4826"/>
                  </a:lnTo>
                  <a:cubicBezTo>
                    <a:pt x="4860" y="4197"/>
                    <a:pt x="7868" y="1"/>
                    <a:pt x="7868"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7542;p63">
              <a:extLst>
                <a:ext uri="{FF2B5EF4-FFF2-40B4-BE49-F238E27FC236}">
                  <a16:creationId xmlns:a16="http://schemas.microsoft.com/office/drawing/2014/main" xmlns="" id="{48038E59-DCCD-0CFE-1C84-1C1DC5275C38}"/>
                </a:ext>
              </a:extLst>
            </p:cNvPr>
            <p:cNvSpPr/>
            <p:nvPr/>
          </p:nvSpPr>
          <p:spPr>
            <a:xfrm>
              <a:off x="6733684" y="1991187"/>
              <a:ext cx="159313" cy="123565"/>
            </a:xfrm>
            <a:custGeom>
              <a:avLst/>
              <a:gdLst/>
              <a:ahLst/>
              <a:cxnLst/>
              <a:rect l="l" t="t" r="r" b="b"/>
              <a:pathLst>
                <a:path w="7169" h="5561" extrusionOk="0">
                  <a:moveTo>
                    <a:pt x="1" y="0"/>
                  </a:moveTo>
                  <a:lnTo>
                    <a:pt x="1" y="0"/>
                  </a:lnTo>
                  <a:cubicBezTo>
                    <a:pt x="2343" y="3952"/>
                    <a:pt x="7169" y="5560"/>
                    <a:pt x="7169" y="5560"/>
                  </a:cubicBezTo>
                  <a:cubicBezTo>
                    <a:pt x="5875" y="2378"/>
                    <a:pt x="3532" y="455"/>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7543;p63">
              <a:extLst>
                <a:ext uri="{FF2B5EF4-FFF2-40B4-BE49-F238E27FC236}">
                  <a16:creationId xmlns:a16="http://schemas.microsoft.com/office/drawing/2014/main" xmlns="" id="{51D44506-1EBE-8FCD-0DDB-D87D88CDBF0D}"/>
                </a:ext>
              </a:extLst>
            </p:cNvPr>
            <p:cNvSpPr/>
            <p:nvPr/>
          </p:nvSpPr>
          <p:spPr>
            <a:xfrm>
              <a:off x="6666090" y="1875908"/>
              <a:ext cx="272759" cy="73348"/>
            </a:xfrm>
            <a:custGeom>
              <a:avLst/>
              <a:gdLst/>
              <a:ahLst/>
              <a:cxnLst/>
              <a:rect l="l" t="t" r="r" b="b"/>
              <a:pathLst>
                <a:path w="12274" h="3301" extrusionOk="0">
                  <a:moveTo>
                    <a:pt x="4876" y="0"/>
                  </a:moveTo>
                  <a:cubicBezTo>
                    <a:pt x="2159" y="0"/>
                    <a:pt x="0" y="887"/>
                    <a:pt x="0" y="887"/>
                  </a:cubicBezTo>
                  <a:lnTo>
                    <a:pt x="12274" y="3300"/>
                  </a:lnTo>
                  <a:cubicBezTo>
                    <a:pt x="10109" y="692"/>
                    <a:pt x="7275" y="0"/>
                    <a:pt x="4876"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7544;p63">
              <a:extLst>
                <a:ext uri="{FF2B5EF4-FFF2-40B4-BE49-F238E27FC236}">
                  <a16:creationId xmlns:a16="http://schemas.microsoft.com/office/drawing/2014/main" xmlns="" id="{11E07D2D-10CE-F714-3E39-528477FA87EA}"/>
                </a:ext>
              </a:extLst>
            </p:cNvPr>
            <p:cNvSpPr/>
            <p:nvPr/>
          </p:nvSpPr>
          <p:spPr>
            <a:xfrm>
              <a:off x="7352164" y="2112398"/>
              <a:ext cx="149980" cy="79859"/>
            </a:xfrm>
            <a:custGeom>
              <a:avLst/>
              <a:gdLst/>
              <a:ahLst/>
              <a:cxnLst/>
              <a:rect l="l" t="t" r="r" b="b"/>
              <a:pathLst>
                <a:path w="6749" h="3594" extrusionOk="0">
                  <a:moveTo>
                    <a:pt x="6749" y="0"/>
                  </a:moveTo>
                  <a:lnTo>
                    <a:pt x="6749" y="0"/>
                  </a:lnTo>
                  <a:cubicBezTo>
                    <a:pt x="3812" y="210"/>
                    <a:pt x="1364" y="1154"/>
                    <a:pt x="0" y="3567"/>
                  </a:cubicBezTo>
                  <a:cubicBezTo>
                    <a:pt x="198" y="3585"/>
                    <a:pt x="392" y="3593"/>
                    <a:pt x="583" y="3593"/>
                  </a:cubicBezTo>
                  <a:cubicBezTo>
                    <a:pt x="4491" y="3593"/>
                    <a:pt x="6749" y="0"/>
                    <a:pt x="6749"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7545;p63">
              <a:extLst>
                <a:ext uri="{FF2B5EF4-FFF2-40B4-BE49-F238E27FC236}">
                  <a16:creationId xmlns:a16="http://schemas.microsoft.com/office/drawing/2014/main" xmlns="" id="{7C40A0E4-9DF5-C206-5417-2BE141BD5B48}"/>
                </a:ext>
              </a:extLst>
            </p:cNvPr>
            <p:cNvSpPr/>
            <p:nvPr/>
          </p:nvSpPr>
          <p:spPr>
            <a:xfrm>
              <a:off x="7022726" y="1871442"/>
              <a:ext cx="235470" cy="123654"/>
            </a:xfrm>
            <a:custGeom>
              <a:avLst/>
              <a:gdLst/>
              <a:ahLst/>
              <a:cxnLst/>
              <a:rect l="l" t="t" r="r" b="b"/>
              <a:pathLst>
                <a:path w="10596" h="5565" extrusionOk="0">
                  <a:moveTo>
                    <a:pt x="760" y="0"/>
                  </a:moveTo>
                  <a:cubicBezTo>
                    <a:pt x="508" y="0"/>
                    <a:pt x="255" y="13"/>
                    <a:pt x="0" y="39"/>
                  </a:cubicBezTo>
                  <a:cubicBezTo>
                    <a:pt x="4406" y="5564"/>
                    <a:pt x="8148" y="5214"/>
                    <a:pt x="10595" y="5389"/>
                  </a:cubicBezTo>
                  <a:cubicBezTo>
                    <a:pt x="7467" y="2391"/>
                    <a:pt x="4217" y="0"/>
                    <a:pt x="76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546;p63">
              <a:extLst>
                <a:ext uri="{FF2B5EF4-FFF2-40B4-BE49-F238E27FC236}">
                  <a16:creationId xmlns:a16="http://schemas.microsoft.com/office/drawing/2014/main" xmlns="" id="{95098F00-39AB-2AB8-D7A2-63E697B38DAD}"/>
                </a:ext>
              </a:extLst>
            </p:cNvPr>
            <p:cNvSpPr/>
            <p:nvPr/>
          </p:nvSpPr>
          <p:spPr>
            <a:xfrm>
              <a:off x="7204532" y="1662528"/>
              <a:ext cx="145335" cy="222222"/>
            </a:xfrm>
            <a:custGeom>
              <a:avLst/>
              <a:gdLst/>
              <a:ahLst/>
              <a:cxnLst/>
              <a:rect l="l" t="t" r="r" b="b"/>
              <a:pathLst>
                <a:path w="6540" h="10001" extrusionOk="0">
                  <a:moveTo>
                    <a:pt x="1" y="0"/>
                  </a:moveTo>
                  <a:lnTo>
                    <a:pt x="1" y="0"/>
                  </a:lnTo>
                  <a:cubicBezTo>
                    <a:pt x="385" y="4301"/>
                    <a:pt x="1889" y="7763"/>
                    <a:pt x="5036" y="10001"/>
                  </a:cubicBezTo>
                  <a:cubicBezTo>
                    <a:pt x="6539" y="6434"/>
                    <a:pt x="1" y="1"/>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547;p63">
              <a:extLst>
                <a:ext uri="{FF2B5EF4-FFF2-40B4-BE49-F238E27FC236}">
                  <a16:creationId xmlns:a16="http://schemas.microsoft.com/office/drawing/2014/main" xmlns="" id="{B1D1A378-3E7C-BAD5-7815-11D7C267A524}"/>
                </a:ext>
              </a:extLst>
            </p:cNvPr>
            <p:cNvSpPr/>
            <p:nvPr/>
          </p:nvSpPr>
          <p:spPr>
            <a:xfrm>
              <a:off x="7733664" y="2296403"/>
              <a:ext cx="378427" cy="316591"/>
            </a:xfrm>
            <a:custGeom>
              <a:avLst/>
              <a:gdLst/>
              <a:ahLst/>
              <a:cxnLst/>
              <a:rect l="l" t="t" r="r" b="b"/>
              <a:pathLst>
                <a:path w="17029" h="14248" extrusionOk="0">
                  <a:moveTo>
                    <a:pt x="9969" y="1"/>
                  </a:moveTo>
                  <a:cubicBezTo>
                    <a:pt x="8137" y="1"/>
                    <a:pt x="6169" y="666"/>
                    <a:pt x="4476" y="1999"/>
                  </a:cubicBezTo>
                  <a:cubicBezTo>
                    <a:pt x="1014" y="4762"/>
                    <a:pt x="0" y="9273"/>
                    <a:pt x="2238" y="12105"/>
                  </a:cubicBezTo>
                  <a:cubicBezTo>
                    <a:pt x="3378" y="13530"/>
                    <a:pt x="5136" y="14247"/>
                    <a:pt x="7048" y="14247"/>
                  </a:cubicBezTo>
                  <a:cubicBezTo>
                    <a:pt x="8889" y="14247"/>
                    <a:pt x="10873" y="13583"/>
                    <a:pt x="12588" y="12245"/>
                  </a:cubicBezTo>
                  <a:cubicBezTo>
                    <a:pt x="16050" y="9517"/>
                    <a:pt x="17029" y="5007"/>
                    <a:pt x="14791" y="2174"/>
                  </a:cubicBezTo>
                  <a:cubicBezTo>
                    <a:pt x="13648" y="727"/>
                    <a:pt x="11883" y="1"/>
                    <a:pt x="9969"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7548;p63">
              <a:extLst>
                <a:ext uri="{FF2B5EF4-FFF2-40B4-BE49-F238E27FC236}">
                  <a16:creationId xmlns:a16="http://schemas.microsoft.com/office/drawing/2014/main" xmlns="" id="{BBF920F4-1565-6123-0DFB-6BE835184DD4}"/>
                </a:ext>
              </a:extLst>
            </p:cNvPr>
            <p:cNvSpPr/>
            <p:nvPr/>
          </p:nvSpPr>
          <p:spPr>
            <a:xfrm>
              <a:off x="7795036" y="2319846"/>
              <a:ext cx="268870" cy="286727"/>
            </a:xfrm>
            <a:custGeom>
              <a:avLst/>
              <a:gdLst/>
              <a:ahLst/>
              <a:cxnLst/>
              <a:rect l="l" t="t" r="r" b="b"/>
              <a:pathLst>
                <a:path w="12099" h="12904" fill="none" extrusionOk="0">
                  <a:moveTo>
                    <a:pt x="10036" y="3287"/>
                  </a:moveTo>
                  <a:cubicBezTo>
                    <a:pt x="12099" y="5945"/>
                    <a:pt x="11994" y="9441"/>
                    <a:pt x="9826" y="11190"/>
                  </a:cubicBezTo>
                  <a:cubicBezTo>
                    <a:pt x="7623" y="12903"/>
                    <a:pt x="4162" y="12204"/>
                    <a:pt x="2098" y="9581"/>
                  </a:cubicBezTo>
                  <a:cubicBezTo>
                    <a:pt x="0" y="6959"/>
                    <a:pt x="105" y="3427"/>
                    <a:pt x="2308" y="1714"/>
                  </a:cubicBezTo>
                  <a:cubicBezTo>
                    <a:pt x="4511" y="0"/>
                    <a:pt x="7973" y="700"/>
                    <a:pt x="10036" y="3287"/>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7549;p63">
              <a:extLst>
                <a:ext uri="{FF2B5EF4-FFF2-40B4-BE49-F238E27FC236}">
                  <a16:creationId xmlns:a16="http://schemas.microsoft.com/office/drawing/2014/main" xmlns="" id="{3C231EF5-18D1-E0A4-62AB-05A4B3CE4CC9}"/>
                </a:ext>
              </a:extLst>
            </p:cNvPr>
            <p:cNvSpPr/>
            <p:nvPr/>
          </p:nvSpPr>
          <p:spPr>
            <a:xfrm>
              <a:off x="7828455" y="2343155"/>
              <a:ext cx="202825" cy="240109"/>
            </a:xfrm>
            <a:custGeom>
              <a:avLst/>
              <a:gdLst/>
              <a:ahLst/>
              <a:cxnLst/>
              <a:rect l="l" t="t" r="r" b="b"/>
              <a:pathLst>
                <a:path w="9127" h="10806" fill="none" extrusionOk="0">
                  <a:moveTo>
                    <a:pt x="6049" y="4231"/>
                  </a:moveTo>
                  <a:cubicBezTo>
                    <a:pt x="8112" y="6854"/>
                    <a:pt x="9126" y="9476"/>
                    <a:pt x="8287" y="10141"/>
                  </a:cubicBezTo>
                  <a:cubicBezTo>
                    <a:pt x="7483" y="10805"/>
                    <a:pt x="5140" y="9197"/>
                    <a:pt x="3042" y="6574"/>
                  </a:cubicBezTo>
                  <a:cubicBezTo>
                    <a:pt x="979" y="3952"/>
                    <a:pt x="0" y="1329"/>
                    <a:pt x="804" y="665"/>
                  </a:cubicBezTo>
                  <a:cubicBezTo>
                    <a:pt x="1609" y="0"/>
                    <a:pt x="3986" y="1609"/>
                    <a:pt x="6049" y="4231"/>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7550;p63">
              <a:extLst>
                <a:ext uri="{FF2B5EF4-FFF2-40B4-BE49-F238E27FC236}">
                  <a16:creationId xmlns:a16="http://schemas.microsoft.com/office/drawing/2014/main" xmlns="" id="{F623085E-865E-0D21-59EF-FD8B81403143}"/>
                </a:ext>
              </a:extLst>
            </p:cNvPr>
            <p:cNvSpPr/>
            <p:nvPr/>
          </p:nvSpPr>
          <p:spPr>
            <a:xfrm>
              <a:off x="7770949" y="2308447"/>
              <a:ext cx="185736" cy="143586"/>
            </a:xfrm>
            <a:custGeom>
              <a:avLst/>
              <a:gdLst/>
              <a:ahLst/>
              <a:cxnLst/>
              <a:rect l="l" t="t" r="r" b="b"/>
              <a:pathLst>
                <a:path w="8358" h="6462" extrusionOk="0">
                  <a:moveTo>
                    <a:pt x="6275" y="0"/>
                  </a:moveTo>
                  <a:cubicBezTo>
                    <a:pt x="5291" y="0"/>
                    <a:pt x="3995" y="504"/>
                    <a:pt x="2798" y="1457"/>
                  </a:cubicBezTo>
                  <a:cubicBezTo>
                    <a:pt x="910" y="2961"/>
                    <a:pt x="0" y="4954"/>
                    <a:pt x="770" y="5933"/>
                  </a:cubicBezTo>
                  <a:cubicBezTo>
                    <a:pt x="1051" y="6291"/>
                    <a:pt x="1518" y="6462"/>
                    <a:pt x="2089" y="6462"/>
                  </a:cubicBezTo>
                  <a:cubicBezTo>
                    <a:pt x="3084" y="6462"/>
                    <a:pt x="4396" y="5944"/>
                    <a:pt x="5595" y="4989"/>
                  </a:cubicBezTo>
                  <a:cubicBezTo>
                    <a:pt x="7483" y="3486"/>
                    <a:pt x="8358" y="1492"/>
                    <a:pt x="7588" y="513"/>
                  </a:cubicBezTo>
                  <a:cubicBezTo>
                    <a:pt x="7307" y="168"/>
                    <a:pt x="6843" y="0"/>
                    <a:pt x="6275" y="0"/>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7551;p63">
              <a:extLst>
                <a:ext uri="{FF2B5EF4-FFF2-40B4-BE49-F238E27FC236}">
                  <a16:creationId xmlns:a16="http://schemas.microsoft.com/office/drawing/2014/main" xmlns="" id="{46763A09-7BCA-9FEB-44B5-2C254ACDBA3F}"/>
                </a:ext>
              </a:extLst>
            </p:cNvPr>
            <p:cNvSpPr/>
            <p:nvPr/>
          </p:nvSpPr>
          <p:spPr>
            <a:xfrm>
              <a:off x="7721998" y="2172215"/>
              <a:ext cx="173313" cy="247109"/>
            </a:xfrm>
            <a:custGeom>
              <a:avLst/>
              <a:gdLst/>
              <a:ahLst/>
              <a:cxnLst/>
              <a:rect l="l" t="t" r="r" b="b"/>
              <a:pathLst>
                <a:path w="7799" h="11121" fill="none" extrusionOk="0">
                  <a:moveTo>
                    <a:pt x="7798" y="11120"/>
                  </a:moveTo>
                  <a:cubicBezTo>
                    <a:pt x="3218" y="36"/>
                    <a:pt x="1119" y="1"/>
                    <a:pt x="1119" y="1"/>
                  </a:cubicBezTo>
                  <a:cubicBezTo>
                    <a:pt x="1" y="385"/>
                    <a:pt x="2448" y="5420"/>
                    <a:pt x="5001" y="7588"/>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7552;p63">
              <a:extLst>
                <a:ext uri="{FF2B5EF4-FFF2-40B4-BE49-F238E27FC236}">
                  <a16:creationId xmlns:a16="http://schemas.microsoft.com/office/drawing/2014/main" xmlns="" id="{FC9E7240-01C5-BA1D-407C-B4021AD82C46}"/>
                </a:ext>
              </a:extLst>
            </p:cNvPr>
            <p:cNvSpPr/>
            <p:nvPr/>
          </p:nvSpPr>
          <p:spPr>
            <a:xfrm>
              <a:off x="7746863" y="2007496"/>
              <a:ext cx="155424" cy="184159"/>
            </a:xfrm>
            <a:custGeom>
              <a:avLst/>
              <a:gdLst/>
              <a:ahLst/>
              <a:cxnLst/>
              <a:rect l="l" t="t" r="r" b="b"/>
              <a:pathLst>
                <a:path w="6994" h="8288" extrusionOk="0">
                  <a:moveTo>
                    <a:pt x="6994" y="1"/>
                  </a:moveTo>
                  <a:cubicBezTo>
                    <a:pt x="3357" y="1399"/>
                    <a:pt x="630" y="5805"/>
                    <a:pt x="0" y="8288"/>
                  </a:cubicBezTo>
                  <a:cubicBezTo>
                    <a:pt x="3602" y="6330"/>
                    <a:pt x="6155" y="3707"/>
                    <a:pt x="6994"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553;p63">
              <a:extLst>
                <a:ext uri="{FF2B5EF4-FFF2-40B4-BE49-F238E27FC236}">
                  <a16:creationId xmlns:a16="http://schemas.microsoft.com/office/drawing/2014/main" xmlns="" id="{A98A3712-E369-54D4-DD37-998E4CD0AB83}"/>
                </a:ext>
              </a:extLst>
            </p:cNvPr>
            <p:cNvSpPr/>
            <p:nvPr/>
          </p:nvSpPr>
          <p:spPr>
            <a:xfrm>
              <a:off x="7645849" y="1688170"/>
              <a:ext cx="101046" cy="212912"/>
            </a:xfrm>
            <a:custGeom>
              <a:avLst/>
              <a:gdLst/>
              <a:ahLst/>
              <a:cxnLst/>
              <a:rect l="l" t="t" r="r" b="b"/>
              <a:pathLst>
                <a:path w="4547" h="9582" extrusionOk="0">
                  <a:moveTo>
                    <a:pt x="71" y="0"/>
                  </a:moveTo>
                  <a:lnTo>
                    <a:pt x="71" y="0"/>
                  </a:lnTo>
                  <a:cubicBezTo>
                    <a:pt x="1" y="3707"/>
                    <a:pt x="1644" y="7238"/>
                    <a:pt x="4546" y="9581"/>
                  </a:cubicBezTo>
                  <a:cubicBezTo>
                    <a:pt x="4442" y="5490"/>
                    <a:pt x="3358" y="2028"/>
                    <a:pt x="7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554;p63">
              <a:extLst>
                <a:ext uri="{FF2B5EF4-FFF2-40B4-BE49-F238E27FC236}">
                  <a16:creationId xmlns:a16="http://schemas.microsoft.com/office/drawing/2014/main" xmlns="" id="{FEA3A692-033F-2BF9-8659-C8F506F1507E}"/>
                </a:ext>
              </a:extLst>
            </p:cNvPr>
            <p:cNvSpPr/>
            <p:nvPr/>
          </p:nvSpPr>
          <p:spPr>
            <a:xfrm>
              <a:off x="7498240" y="2099954"/>
              <a:ext cx="573474" cy="2819629"/>
            </a:xfrm>
            <a:custGeom>
              <a:avLst/>
              <a:gdLst/>
              <a:ahLst/>
              <a:cxnLst/>
              <a:rect l="l" t="t" r="r" b="b"/>
              <a:pathLst>
                <a:path w="25806" h="126896" extrusionOk="0">
                  <a:moveTo>
                    <a:pt x="0" y="1"/>
                  </a:moveTo>
                  <a:lnTo>
                    <a:pt x="6259" y="20072"/>
                  </a:lnTo>
                  <a:lnTo>
                    <a:pt x="11189" y="38359"/>
                  </a:lnTo>
                  <a:lnTo>
                    <a:pt x="14791" y="57451"/>
                  </a:lnTo>
                  <a:lnTo>
                    <a:pt x="16120" y="74375"/>
                  </a:lnTo>
                  <a:lnTo>
                    <a:pt x="17763" y="95286"/>
                  </a:lnTo>
                  <a:lnTo>
                    <a:pt x="19721" y="114692"/>
                  </a:lnTo>
                  <a:lnTo>
                    <a:pt x="21050" y="126896"/>
                  </a:lnTo>
                  <a:lnTo>
                    <a:pt x="25806" y="126896"/>
                  </a:lnTo>
                  <a:lnTo>
                    <a:pt x="23358" y="114692"/>
                  </a:lnTo>
                  <a:lnTo>
                    <a:pt x="21225" y="95286"/>
                  </a:lnTo>
                  <a:lnTo>
                    <a:pt x="19232" y="74235"/>
                  </a:lnTo>
                  <a:lnTo>
                    <a:pt x="17938" y="57766"/>
                  </a:lnTo>
                  <a:lnTo>
                    <a:pt x="14302" y="37870"/>
                  </a:lnTo>
                  <a:lnTo>
                    <a:pt x="9196" y="19582"/>
                  </a:lnTo>
                  <a:lnTo>
                    <a:pt x="0"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7555;p63">
              <a:extLst>
                <a:ext uri="{FF2B5EF4-FFF2-40B4-BE49-F238E27FC236}">
                  <a16:creationId xmlns:a16="http://schemas.microsoft.com/office/drawing/2014/main" xmlns="" id="{1A3BC6B0-63C9-F995-F376-C3041362C5F9}"/>
                </a:ext>
              </a:extLst>
            </p:cNvPr>
            <p:cNvSpPr/>
            <p:nvPr/>
          </p:nvSpPr>
          <p:spPr>
            <a:xfrm>
              <a:off x="7636539" y="2535070"/>
              <a:ext cx="66067" cy="10888"/>
            </a:xfrm>
            <a:custGeom>
              <a:avLst/>
              <a:gdLst/>
              <a:ahLst/>
              <a:cxnLst/>
              <a:rect l="l" t="t" r="r" b="b"/>
              <a:pathLst>
                <a:path w="2973" h="490" fill="none" extrusionOk="0">
                  <a:moveTo>
                    <a:pt x="2972" y="0"/>
                  </a:moveTo>
                  <a:lnTo>
                    <a:pt x="0" y="49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7556;p63">
              <a:extLst>
                <a:ext uri="{FF2B5EF4-FFF2-40B4-BE49-F238E27FC236}">
                  <a16:creationId xmlns:a16="http://schemas.microsoft.com/office/drawing/2014/main" xmlns="" id="{DA8FE668-4980-DC33-8B8D-19461893F622}"/>
                </a:ext>
              </a:extLst>
            </p:cNvPr>
            <p:cNvSpPr/>
            <p:nvPr/>
          </p:nvSpPr>
          <p:spPr>
            <a:xfrm>
              <a:off x="7746863" y="2941411"/>
              <a:ext cx="69179" cy="10910"/>
            </a:xfrm>
            <a:custGeom>
              <a:avLst/>
              <a:gdLst/>
              <a:ahLst/>
              <a:cxnLst/>
              <a:rect l="l" t="t" r="r" b="b"/>
              <a:pathLst>
                <a:path w="3113" h="491" fill="none" extrusionOk="0">
                  <a:moveTo>
                    <a:pt x="0" y="490"/>
                  </a:moveTo>
                  <a:lnTo>
                    <a:pt x="3113"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7557;p63">
              <a:extLst>
                <a:ext uri="{FF2B5EF4-FFF2-40B4-BE49-F238E27FC236}">
                  <a16:creationId xmlns:a16="http://schemas.microsoft.com/office/drawing/2014/main" xmlns="" id="{A6205029-D374-CDC7-AA24-ABC265A8736E}"/>
                </a:ext>
              </a:extLst>
            </p:cNvPr>
            <p:cNvSpPr/>
            <p:nvPr/>
          </p:nvSpPr>
          <p:spPr>
            <a:xfrm>
              <a:off x="6760104" y="2727386"/>
              <a:ext cx="446828" cy="342544"/>
            </a:xfrm>
            <a:custGeom>
              <a:avLst/>
              <a:gdLst/>
              <a:ahLst/>
              <a:cxnLst/>
              <a:rect l="l" t="t" r="r" b="b"/>
              <a:pathLst>
                <a:path w="20107" h="15416" extrusionOk="0">
                  <a:moveTo>
                    <a:pt x="9180" y="1"/>
                  </a:moveTo>
                  <a:cubicBezTo>
                    <a:pt x="5238" y="1"/>
                    <a:pt x="1843" y="2130"/>
                    <a:pt x="1014" y="5472"/>
                  </a:cubicBezTo>
                  <a:cubicBezTo>
                    <a:pt x="0" y="9528"/>
                    <a:pt x="3217" y="13829"/>
                    <a:pt x="8218" y="15088"/>
                  </a:cubicBezTo>
                  <a:cubicBezTo>
                    <a:pt x="9126" y="15310"/>
                    <a:pt x="10029" y="15416"/>
                    <a:pt x="10906" y="15416"/>
                  </a:cubicBezTo>
                  <a:cubicBezTo>
                    <a:pt x="14856" y="15416"/>
                    <a:pt x="18263" y="13267"/>
                    <a:pt x="19092" y="9948"/>
                  </a:cubicBezTo>
                  <a:cubicBezTo>
                    <a:pt x="20106" y="5856"/>
                    <a:pt x="16855" y="1556"/>
                    <a:pt x="11889" y="332"/>
                  </a:cubicBezTo>
                  <a:cubicBezTo>
                    <a:pt x="10974" y="108"/>
                    <a:pt x="10063" y="1"/>
                    <a:pt x="9180"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7558;p63">
              <a:extLst>
                <a:ext uri="{FF2B5EF4-FFF2-40B4-BE49-F238E27FC236}">
                  <a16:creationId xmlns:a16="http://schemas.microsoft.com/office/drawing/2014/main" xmlns="" id="{B34006AC-5841-86F4-112B-A17A136492A6}"/>
                </a:ext>
              </a:extLst>
            </p:cNvPr>
            <p:cNvSpPr/>
            <p:nvPr/>
          </p:nvSpPr>
          <p:spPr>
            <a:xfrm>
              <a:off x="6832364" y="2741741"/>
              <a:ext cx="296070" cy="337988"/>
            </a:xfrm>
            <a:custGeom>
              <a:avLst/>
              <a:gdLst/>
              <a:ahLst/>
              <a:cxnLst/>
              <a:rect l="l" t="t" r="r" b="b"/>
              <a:pathLst>
                <a:path w="13323" h="15211" fill="none" extrusionOk="0">
                  <a:moveTo>
                    <a:pt x="12379" y="9022"/>
                  </a:moveTo>
                  <a:cubicBezTo>
                    <a:pt x="11470" y="12798"/>
                    <a:pt x="8148" y="15211"/>
                    <a:pt x="4966" y="14442"/>
                  </a:cubicBezTo>
                  <a:cubicBezTo>
                    <a:pt x="1784" y="13637"/>
                    <a:pt x="0" y="9966"/>
                    <a:pt x="910" y="6190"/>
                  </a:cubicBezTo>
                  <a:cubicBezTo>
                    <a:pt x="1854" y="2413"/>
                    <a:pt x="5175" y="0"/>
                    <a:pt x="8357" y="805"/>
                  </a:cubicBezTo>
                  <a:cubicBezTo>
                    <a:pt x="11505" y="1574"/>
                    <a:pt x="13323" y="5245"/>
                    <a:pt x="12379" y="9022"/>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7559;p63">
              <a:extLst>
                <a:ext uri="{FF2B5EF4-FFF2-40B4-BE49-F238E27FC236}">
                  <a16:creationId xmlns:a16="http://schemas.microsoft.com/office/drawing/2014/main" xmlns="" id="{1B2D152C-50BB-19FE-3DAE-EC433FC995AA}"/>
                </a:ext>
              </a:extLst>
            </p:cNvPr>
            <p:cNvSpPr/>
            <p:nvPr/>
          </p:nvSpPr>
          <p:spPr>
            <a:xfrm>
              <a:off x="6912380" y="2752606"/>
              <a:ext cx="136024" cy="316257"/>
            </a:xfrm>
            <a:custGeom>
              <a:avLst/>
              <a:gdLst/>
              <a:ahLst/>
              <a:cxnLst/>
              <a:rect l="l" t="t" r="r" b="b"/>
              <a:pathLst>
                <a:path w="6121" h="14233" fill="none" extrusionOk="0">
                  <a:moveTo>
                    <a:pt x="5211" y="7659"/>
                  </a:moveTo>
                  <a:cubicBezTo>
                    <a:pt x="4267" y="11435"/>
                    <a:pt x="2554" y="14232"/>
                    <a:pt x="1365" y="13953"/>
                  </a:cubicBezTo>
                  <a:cubicBezTo>
                    <a:pt x="176" y="13638"/>
                    <a:pt x="1" y="10351"/>
                    <a:pt x="945" y="6575"/>
                  </a:cubicBezTo>
                  <a:cubicBezTo>
                    <a:pt x="1854" y="2833"/>
                    <a:pt x="3568" y="1"/>
                    <a:pt x="4756" y="316"/>
                  </a:cubicBezTo>
                  <a:cubicBezTo>
                    <a:pt x="5945" y="595"/>
                    <a:pt x="6120" y="3882"/>
                    <a:pt x="5211" y="7659"/>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7560;p63">
              <a:extLst>
                <a:ext uri="{FF2B5EF4-FFF2-40B4-BE49-F238E27FC236}">
                  <a16:creationId xmlns:a16="http://schemas.microsoft.com/office/drawing/2014/main" xmlns="" id="{B23D38A6-D6F6-192E-1233-504A9EBF2DE2}"/>
                </a:ext>
              </a:extLst>
            </p:cNvPr>
            <p:cNvSpPr/>
            <p:nvPr/>
          </p:nvSpPr>
          <p:spPr>
            <a:xfrm>
              <a:off x="6892959" y="2728697"/>
              <a:ext cx="233914" cy="125254"/>
            </a:xfrm>
            <a:custGeom>
              <a:avLst/>
              <a:gdLst/>
              <a:ahLst/>
              <a:cxnLst/>
              <a:rect l="l" t="t" r="r" b="b"/>
              <a:pathLst>
                <a:path w="10526" h="5637" extrusionOk="0">
                  <a:moveTo>
                    <a:pt x="3734" y="1"/>
                  </a:moveTo>
                  <a:cubicBezTo>
                    <a:pt x="1968" y="1"/>
                    <a:pt x="603" y="591"/>
                    <a:pt x="350" y="1601"/>
                  </a:cubicBezTo>
                  <a:cubicBezTo>
                    <a:pt x="1" y="3000"/>
                    <a:pt x="1924" y="4678"/>
                    <a:pt x="4616" y="5343"/>
                  </a:cubicBezTo>
                  <a:cubicBezTo>
                    <a:pt x="5396" y="5543"/>
                    <a:pt x="6155" y="5637"/>
                    <a:pt x="6850" y="5637"/>
                  </a:cubicBezTo>
                  <a:cubicBezTo>
                    <a:pt x="8588" y="5637"/>
                    <a:pt x="9926" y="5048"/>
                    <a:pt x="10176" y="4049"/>
                  </a:cubicBezTo>
                  <a:cubicBezTo>
                    <a:pt x="10526" y="2615"/>
                    <a:pt x="8603" y="937"/>
                    <a:pt x="5910" y="273"/>
                  </a:cubicBezTo>
                  <a:cubicBezTo>
                    <a:pt x="5152" y="88"/>
                    <a:pt x="4414" y="1"/>
                    <a:pt x="3734" y="1"/>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7561;p63">
              <a:extLst>
                <a:ext uri="{FF2B5EF4-FFF2-40B4-BE49-F238E27FC236}">
                  <a16:creationId xmlns:a16="http://schemas.microsoft.com/office/drawing/2014/main" xmlns="" id="{EE7A59B9-0467-C52F-D416-50C407586414}"/>
                </a:ext>
              </a:extLst>
            </p:cNvPr>
            <p:cNvSpPr/>
            <p:nvPr/>
          </p:nvSpPr>
          <p:spPr>
            <a:xfrm>
              <a:off x="6996306" y="2517961"/>
              <a:ext cx="154646" cy="329456"/>
            </a:xfrm>
            <a:custGeom>
              <a:avLst/>
              <a:gdLst/>
              <a:ahLst/>
              <a:cxnLst/>
              <a:rect l="l" t="t" r="r" b="b"/>
              <a:pathLst>
                <a:path w="6959" h="14827" fill="none" extrusionOk="0">
                  <a:moveTo>
                    <a:pt x="0" y="14827"/>
                  </a:moveTo>
                  <a:cubicBezTo>
                    <a:pt x="6959" y="2728"/>
                    <a:pt x="5490" y="770"/>
                    <a:pt x="5490" y="770"/>
                  </a:cubicBezTo>
                  <a:cubicBezTo>
                    <a:pt x="4301" y="1"/>
                    <a:pt x="1434" y="5840"/>
                    <a:pt x="1259" y="9757"/>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065659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8090"/>
        <p:cNvGrpSpPr/>
        <p:nvPr/>
      </p:nvGrpSpPr>
      <p:grpSpPr>
        <a:xfrm>
          <a:off x="0" y="0"/>
          <a:ext cx="0" cy="0"/>
          <a:chOff x="0" y="0"/>
          <a:chExt cx="0" cy="0"/>
        </a:xfrm>
      </p:grpSpPr>
      <p:grpSp>
        <p:nvGrpSpPr>
          <p:cNvPr id="28095" name="Google Shape;28095;p76"/>
          <p:cNvGrpSpPr/>
          <p:nvPr/>
        </p:nvGrpSpPr>
        <p:grpSpPr>
          <a:xfrm>
            <a:off x="-110877" y="173311"/>
            <a:ext cx="3053381" cy="5011579"/>
            <a:chOff x="243350" y="1057575"/>
            <a:chExt cx="2105925" cy="3456500"/>
          </a:xfrm>
        </p:grpSpPr>
        <p:sp>
          <p:nvSpPr>
            <p:cNvPr id="28096" name="Google Shape;28096;p76"/>
            <p:cNvSpPr/>
            <p:nvPr/>
          </p:nvSpPr>
          <p:spPr>
            <a:xfrm>
              <a:off x="1989075" y="1947475"/>
              <a:ext cx="127650" cy="84375"/>
            </a:xfrm>
            <a:custGeom>
              <a:avLst/>
              <a:gdLst/>
              <a:ahLst/>
              <a:cxnLst/>
              <a:rect l="l" t="t" r="r" b="b"/>
              <a:pathLst>
                <a:path w="5106" h="3375" extrusionOk="0">
                  <a:moveTo>
                    <a:pt x="1" y="0"/>
                  </a:moveTo>
                  <a:lnTo>
                    <a:pt x="1" y="3112"/>
                  </a:lnTo>
                  <a:cubicBezTo>
                    <a:pt x="840" y="3287"/>
                    <a:pt x="1697" y="3375"/>
                    <a:pt x="2553" y="3375"/>
                  </a:cubicBezTo>
                  <a:cubicBezTo>
                    <a:pt x="3410" y="3375"/>
                    <a:pt x="4267" y="3287"/>
                    <a:pt x="5106" y="3112"/>
                  </a:cubicBezTo>
                  <a:lnTo>
                    <a:pt x="5106"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7" name="Google Shape;28097;p76"/>
            <p:cNvSpPr/>
            <p:nvPr/>
          </p:nvSpPr>
          <p:spPr>
            <a:xfrm>
              <a:off x="1843100" y="1622275"/>
              <a:ext cx="418750" cy="342700"/>
            </a:xfrm>
            <a:custGeom>
              <a:avLst/>
              <a:gdLst/>
              <a:ahLst/>
              <a:cxnLst/>
              <a:rect l="l" t="t" r="r" b="b"/>
              <a:pathLst>
                <a:path w="16750" h="13708" extrusionOk="0">
                  <a:moveTo>
                    <a:pt x="8392" y="1"/>
                  </a:moveTo>
                  <a:cubicBezTo>
                    <a:pt x="3742" y="1"/>
                    <a:pt x="0" y="3078"/>
                    <a:pt x="0" y="6854"/>
                  </a:cubicBezTo>
                  <a:cubicBezTo>
                    <a:pt x="0" y="10631"/>
                    <a:pt x="3742" y="13708"/>
                    <a:pt x="8392" y="13708"/>
                  </a:cubicBezTo>
                  <a:cubicBezTo>
                    <a:pt x="13008" y="13708"/>
                    <a:pt x="16750" y="10631"/>
                    <a:pt x="16750" y="6854"/>
                  </a:cubicBezTo>
                  <a:cubicBezTo>
                    <a:pt x="16750" y="3078"/>
                    <a:pt x="13008" y="1"/>
                    <a:pt x="8392"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8" name="Google Shape;28098;p76"/>
            <p:cNvSpPr/>
            <p:nvPr/>
          </p:nvSpPr>
          <p:spPr>
            <a:xfrm>
              <a:off x="1896425" y="1622275"/>
              <a:ext cx="312100" cy="342700"/>
            </a:xfrm>
            <a:custGeom>
              <a:avLst/>
              <a:gdLst/>
              <a:ahLst/>
              <a:cxnLst/>
              <a:rect l="l" t="t" r="r" b="b"/>
              <a:pathLst>
                <a:path w="12484" h="13708" fill="none" extrusionOk="0">
                  <a:moveTo>
                    <a:pt x="12484" y="6854"/>
                  </a:moveTo>
                  <a:cubicBezTo>
                    <a:pt x="12484" y="10631"/>
                    <a:pt x="9686" y="13708"/>
                    <a:pt x="6259" y="13708"/>
                  </a:cubicBezTo>
                  <a:cubicBezTo>
                    <a:pt x="2798" y="13708"/>
                    <a:pt x="0" y="10631"/>
                    <a:pt x="0" y="6854"/>
                  </a:cubicBezTo>
                  <a:cubicBezTo>
                    <a:pt x="0" y="3078"/>
                    <a:pt x="2798" y="1"/>
                    <a:pt x="6259" y="1"/>
                  </a:cubicBezTo>
                  <a:cubicBezTo>
                    <a:pt x="9686" y="1"/>
                    <a:pt x="12484" y="3078"/>
                    <a:pt x="1248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9" name="Google Shape;28099;p76"/>
            <p:cNvSpPr/>
            <p:nvPr/>
          </p:nvSpPr>
          <p:spPr>
            <a:xfrm>
              <a:off x="1968975" y="1622275"/>
              <a:ext cx="167875" cy="342700"/>
            </a:xfrm>
            <a:custGeom>
              <a:avLst/>
              <a:gdLst/>
              <a:ahLst/>
              <a:cxnLst/>
              <a:rect l="l" t="t" r="r" b="b"/>
              <a:pathLst>
                <a:path w="6715" h="13708" fill="none" extrusionOk="0">
                  <a:moveTo>
                    <a:pt x="6714" y="6854"/>
                  </a:moveTo>
                  <a:cubicBezTo>
                    <a:pt x="6714" y="10631"/>
                    <a:pt x="5211" y="13708"/>
                    <a:pt x="3357" y="13708"/>
                  </a:cubicBezTo>
                  <a:cubicBezTo>
                    <a:pt x="1504" y="13708"/>
                    <a:pt x="1" y="10666"/>
                    <a:pt x="1" y="6854"/>
                  </a:cubicBezTo>
                  <a:cubicBezTo>
                    <a:pt x="1" y="3043"/>
                    <a:pt x="1504" y="1"/>
                    <a:pt x="3357" y="1"/>
                  </a:cubicBezTo>
                  <a:cubicBezTo>
                    <a:pt x="5211" y="1"/>
                    <a:pt x="6714" y="3078"/>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0" name="Google Shape;28100;p76"/>
            <p:cNvSpPr/>
            <p:nvPr/>
          </p:nvSpPr>
          <p:spPr>
            <a:xfrm>
              <a:off x="2052900" y="1497275"/>
              <a:ext cx="25" cy="125025"/>
            </a:xfrm>
            <a:custGeom>
              <a:avLst/>
              <a:gdLst/>
              <a:ahLst/>
              <a:cxnLst/>
              <a:rect l="l" t="t" r="r" b="b"/>
              <a:pathLst>
                <a:path w="1" h="5001" fill="none" extrusionOk="0">
                  <a:moveTo>
                    <a:pt x="0" y="5001"/>
                  </a:moveTo>
                  <a:lnTo>
                    <a:pt x="0"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1" name="Google Shape;28101;p76"/>
            <p:cNvSpPr/>
            <p:nvPr/>
          </p:nvSpPr>
          <p:spPr>
            <a:xfrm>
              <a:off x="690925" y="3568200"/>
              <a:ext cx="127675" cy="84600"/>
            </a:xfrm>
            <a:custGeom>
              <a:avLst/>
              <a:gdLst/>
              <a:ahLst/>
              <a:cxnLst/>
              <a:rect l="l" t="t" r="r" b="b"/>
              <a:pathLst>
                <a:path w="5107" h="3384" extrusionOk="0">
                  <a:moveTo>
                    <a:pt x="1" y="0"/>
                  </a:moveTo>
                  <a:lnTo>
                    <a:pt x="1" y="3147"/>
                  </a:lnTo>
                  <a:cubicBezTo>
                    <a:pt x="840" y="3304"/>
                    <a:pt x="1697" y="3383"/>
                    <a:pt x="2553" y="3383"/>
                  </a:cubicBezTo>
                  <a:cubicBezTo>
                    <a:pt x="3410" y="3383"/>
                    <a:pt x="4267" y="3304"/>
                    <a:pt x="5106" y="3147"/>
                  </a:cubicBezTo>
                  <a:lnTo>
                    <a:pt x="5106"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2" name="Google Shape;28102;p76"/>
            <p:cNvSpPr/>
            <p:nvPr/>
          </p:nvSpPr>
          <p:spPr>
            <a:xfrm>
              <a:off x="544950" y="3243000"/>
              <a:ext cx="418750" cy="342700"/>
            </a:xfrm>
            <a:custGeom>
              <a:avLst/>
              <a:gdLst/>
              <a:ahLst/>
              <a:cxnLst/>
              <a:rect l="l" t="t" r="r" b="b"/>
              <a:pathLst>
                <a:path w="16750" h="13708" extrusionOk="0">
                  <a:moveTo>
                    <a:pt x="8392" y="0"/>
                  </a:moveTo>
                  <a:cubicBezTo>
                    <a:pt x="3777" y="0"/>
                    <a:pt x="0" y="3078"/>
                    <a:pt x="0" y="6854"/>
                  </a:cubicBezTo>
                  <a:cubicBezTo>
                    <a:pt x="0" y="10665"/>
                    <a:pt x="3777" y="13707"/>
                    <a:pt x="8392" y="13707"/>
                  </a:cubicBezTo>
                  <a:cubicBezTo>
                    <a:pt x="13008" y="13707"/>
                    <a:pt x="16750" y="10665"/>
                    <a:pt x="16750" y="6854"/>
                  </a:cubicBezTo>
                  <a:cubicBezTo>
                    <a:pt x="16750" y="3078"/>
                    <a:pt x="13008" y="0"/>
                    <a:pt x="8392" y="0"/>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3" name="Google Shape;28103;p76"/>
            <p:cNvSpPr/>
            <p:nvPr/>
          </p:nvSpPr>
          <p:spPr>
            <a:xfrm>
              <a:off x="598275" y="3243000"/>
              <a:ext cx="312975" cy="342700"/>
            </a:xfrm>
            <a:custGeom>
              <a:avLst/>
              <a:gdLst/>
              <a:ahLst/>
              <a:cxnLst/>
              <a:rect l="l" t="t" r="r" b="b"/>
              <a:pathLst>
                <a:path w="12519" h="13708" fill="none" extrusionOk="0">
                  <a:moveTo>
                    <a:pt x="12519" y="6854"/>
                  </a:moveTo>
                  <a:cubicBezTo>
                    <a:pt x="12519" y="10665"/>
                    <a:pt x="9721" y="13707"/>
                    <a:pt x="6259" y="13707"/>
                  </a:cubicBezTo>
                  <a:cubicBezTo>
                    <a:pt x="2798" y="13707"/>
                    <a:pt x="0" y="10665"/>
                    <a:pt x="0" y="6854"/>
                  </a:cubicBezTo>
                  <a:cubicBezTo>
                    <a:pt x="0" y="3078"/>
                    <a:pt x="2798" y="0"/>
                    <a:pt x="6259" y="0"/>
                  </a:cubicBezTo>
                  <a:cubicBezTo>
                    <a:pt x="9721" y="0"/>
                    <a:pt x="12519" y="3078"/>
                    <a:pt x="12519"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4" name="Google Shape;28104;p76"/>
            <p:cNvSpPr/>
            <p:nvPr/>
          </p:nvSpPr>
          <p:spPr>
            <a:xfrm>
              <a:off x="670825" y="3243000"/>
              <a:ext cx="167875" cy="342700"/>
            </a:xfrm>
            <a:custGeom>
              <a:avLst/>
              <a:gdLst/>
              <a:ahLst/>
              <a:cxnLst/>
              <a:rect l="l" t="t" r="r" b="b"/>
              <a:pathLst>
                <a:path w="6715" h="13708" fill="none" extrusionOk="0">
                  <a:moveTo>
                    <a:pt x="6714" y="6854"/>
                  </a:moveTo>
                  <a:cubicBezTo>
                    <a:pt x="6714" y="10665"/>
                    <a:pt x="5211" y="13707"/>
                    <a:pt x="3357" y="13707"/>
                  </a:cubicBezTo>
                  <a:cubicBezTo>
                    <a:pt x="1504" y="13707"/>
                    <a:pt x="1" y="10665"/>
                    <a:pt x="1" y="6854"/>
                  </a:cubicBezTo>
                  <a:cubicBezTo>
                    <a:pt x="1" y="3078"/>
                    <a:pt x="1504" y="0"/>
                    <a:pt x="3357" y="0"/>
                  </a:cubicBezTo>
                  <a:cubicBezTo>
                    <a:pt x="5211" y="0"/>
                    <a:pt x="6714" y="3078"/>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5" name="Google Shape;28105;p76"/>
            <p:cNvSpPr/>
            <p:nvPr/>
          </p:nvSpPr>
          <p:spPr>
            <a:xfrm>
              <a:off x="754750" y="2916050"/>
              <a:ext cx="25" cy="326975"/>
            </a:xfrm>
            <a:custGeom>
              <a:avLst/>
              <a:gdLst/>
              <a:ahLst/>
              <a:cxnLst/>
              <a:rect l="l" t="t" r="r" b="b"/>
              <a:pathLst>
                <a:path w="1" h="13079" fill="none" extrusionOk="0">
                  <a:moveTo>
                    <a:pt x="0" y="13078"/>
                  </a:moveTo>
                  <a:lnTo>
                    <a:pt x="0"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6" name="Google Shape;28106;p76"/>
            <p:cNvSpPr/>
            <p:nvPr/>
          </p:nvSpPr>
          <p:spPr>
            <a:xfrm>
              <a:off x="1108800" y="3065550"/>
              <a:ext cx="126775" cy="83725"/>
            </a:xfrm>
            <a:custGeom>
              <a:avLst/>
              <a:gdLst/>
              <a:ahLst/>
              <a:cxnLst/>
              <a:rect l="l" t="t" r="r" b="b"/>
              <a:pathLst>
                <a:path w="5071" h="3349" extrusionOk="0">
                  <a:moveTo>
                    <a:pt x="0" y="0"/>
                  </a:moveTo>
                  <a:lnTo>
                    <a:pt x="0" y="3112"/>
                  </a:lnTo>
                  <a:cubicBezTo>
                    <a:pt x="839" y="3270"/>
                    <a:pt x="1687" y="3348"/>
                    <a:pt x="2535" y="3348"/>
                  </a:cubicBezTo>
                  <a:cubicBezTo>
                    <a:pt x="3383" y="3348"/>
                    <a:pt x="4231" y="3270"/>
                    <a:pt x="5070" y="3112"/>
                  </a:cubicBezTo>
                  <a:lnTo>
                    <a:pt x="5070"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7" name="Google Shape;28107;p76"/>
            <p:cNvSpPr/>
            <p:nvPr/>
          </p:nvSpPr>
          <p:spPr>
            <a:xfrm>
              <a:off x="962800" y="2740350"/>
              <a:ext cx="418750" cy="342700"/>
            </a:xfrm>
            <a:custGeom>
              <a:avLst/>
              <a:gdLst/>
              <a:ahLst/>
              <a:cxnLst/>
              <a:rect l="l" t="t" r="r" b="b"/>
              <a:pathLst>
                <a:path w="16750" h="13708" extrusionOk="0">
                  <a:moveTo>
                    <a:pt x="8393" y="0"/>
                  </a:moveTo>
                  <a:cubicBezTo>
                    <a:pt x="3742" y="0"/>
                    <a:pt x="1" y="3078"/>
                    <a:pt x="1" y="6854"/>
                  </a:cubicBezTo>
                  <a:cubicBezTo>
                    <a:pt x="1" y="10630"/>
                    <a:pt x="3742" y="13707"/>
                    <a:pt x="8393" y="13707"/>
                  </a:cubicBezTo>
                  <a:cubicBezTo>
                    <a:pt x="13008" y="13707"/>
                    <a:pt x="16750" y="10630"/>
                    <a:pt x="16750" y="6854"/>
                  </a:cubicBezTo>
                  <a:cubicBezTo>
                    <a:pt x="16750" y="3078"/>
                    <a:pt x="13008" y="0"/>
                    <a:pt x="8393" y="0"/>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8" name="Google Shape;28108;p76"/>
            <p:cNvSpPr/>
            <p:nvPr/>
          </p:nvSpPr>
          <p:spPr>
            <a:xfrm>
              <a:off x="1016125" y="2740350"/>
              <a:ext cx="312100" cy="342700"/>
            </a:xfrm>
            <a:custGeom>
              <a:avLst/>
              <a:gdLst/>
              <a:ahLst/>
              <a:cxnLst/>
              <a:rect l="l" t="t" r="r" b="b"/>
              <a:pathLst>
                <a:path w="12484" h="13708" fill="none" extrusionOk="0">
                  <a:moveTo>
                    <a:pt x="12484" y="6854"/>
                  </a:moveTo>
                  <a:cubicBezTo>
                    <a:pt x="12484" y="10630"/>
                    <a:pt x="9686" y="13707"/>
                    <a:pt x="6260" y="13707"/>
                  </a:cubicBezTo>
                  <a:cubicBezTo>
                    <a:pt x="2798" y="13707"/>
                    <a:pt x="1" y="10630"/>
                    <a:pt x="1" y="6854"/>
                  </a:cubicBezTo>
                  <a:cubicBezTo>
                    <a:pt x="1" y="3078"/>
                    <a:pt x="2798" y="0"/>
                    <a:pt x="6260" y="0"/>
                  </a:cubicBezTo>
                  <a:cubicBezTo>
                    <a:pt x="9686" y="0"/>
                    <a:pt x="12484" y="3078"/>
                    <a:pt x="1248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9" name="Google Shape;28109;p76"/>
            <p:cNvSpPr/>
            <p:nvPr/>
          </p:nvSpPr>
          <p:spPr>
            <a:xfrm>
              <a:off x="1088675" y="2740350"/>
              <a:ext cx="167000" cy="342700"/>
            </a:xfrm>
            <a:custGeom>
              <a:avLst/>
              <a:gdLst/>
              <a:ahLst/>
              <a:cxnLst/>
              <a:rect l="l" t="t" r="r" b="b"/>
              <a:pathLst>
                <a:path w="6680" h="13708" fill="none" extrusionOk="0">
                  <a:moveTo>
                    <a:pt x="6680" y="6854"/>
                  </a:moveTo>
                  <a:cubicBezTo>
                    <a:pt x="6680" y="10630"/>
                    <a:pt x="5176" y="13707"/>
                    <a:pt x="3358" y="13707"/>
                  </a:cubicBezTo>
                  <a:cubicBezTo>
                    <a:pt x="1504" y="13707"/>
                    <a:pt x="1" y="10630"/>
                    <a:pt x="1" y="6854"/>
                  </a:cubicBezTo>
                  <a:cubicBezTo>
                    <a:pt x="1" y="3078"/>
                    <a:pt x="1504" y="0"/>
                    <a:pt x="3358" y="0"/>
                  </a:cubicBezTo>
                  <a:cubicBezTo>
                    <a:pt x="5176" y="0"/>
                    <a:pt x="6680" y="3078"/>
                    <a:pt x="6680"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0" name="Google Shape;28110;p76"/>
            <p:cNvSpPr/>
            <p:nvPr/>
          </p:nvSpPr>
          <p:spPr>
            <a:xfrm>
              <a:off x="1172600" y="2280525"/>
              <a:ext cx="25" cy="459850"/>
            </a:xfrm>
            <a:custGeom>
              <a:avLst/>
              <a:gdLst/>
              <a:ahLst/>
              <a:cxnLst/>
              <a:rect l="l" t="t" r="r" b="b"/>
              <a:pathLst>
                <a:path w="1" h="18394" fill="none" extrusionOk="0">
                  <a:moveTo>
                    <a:pt x="1" y="18393"/>
                  </a:moveTo>
                  <a:lnTo>
                    <a:pt x="1"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1" name="Google Shape;28111;p76"/>
            <p:cNvSpPr/>
            <p:nvPr/>
          </p:nvSpPr>
          <p:spPr>
            <a:xfrm>
              <a:off x="1638550" y="2612725"/>
              <a:ext cx="127650" cy="84375"/>
            </a:xfrm>
            <a:custGeom>
              <a:avLst/>
              <a:gdLst/>
              <a:ahLst/>
              <a:cxnLst/>
              <a:rect l="l" t="t" r="r" b="b"/>
              <a:pathLst>
                <a:path w="5106" h="3375" extrusionOk="0">
                  <a:moveTo>
                    <a:pt x="0" y="0"/>
                  </a:moveTo>
                  <a:lnTo>
                    <a:pt x="0" y="3112"/>
                  </a:lnTo>
                  <a:cubicBezTo>
                    <a:pt x="839" y="3287"/>
                    <a:pt x="1696" y="3375"/>
                    <a:pt x="2553" y="3375"/>
                  </a:cubicBezTo>
                  <a:cubicBezTo>
                    <a:pt x="3409" y="3375"/>
                    <a:pt x="4266" y="3287"/>
                    <a:pt x="5105" y="3112"/>
                  </a:cubicBezTo>
                  <a:lnTo>
                    <a:pt x="5105"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2" name="Google Shape;28112;p76"/>
            <p:cNvSpPr/>
            <p:nvPr/>
          </p:nvSpPr>
          <p:spPr>
            <a:xfrm>
              <a:off x="1493425" y="2287525"/>
              <a:ext cx="417875" cy="342700"/>
            </a:xfrm>
            <a:custGeom>
              <a:avLst/>
              <a:gdLst/>
              <a:ahLst/>
              <a:cxnLst/>
              <a:rect l="l" t="t" r="r" b="b"/>
              <a:pathLst>
                <a:path w="16715" h="13708" extrusionOk="0">
                  <a:moveTo>
                    <a:pt x="8358" y="1"/>
                  </a:moveTo>
                  <a:cubicBezTo>
                    <a:pt x="3742" y="1"/>
                    <a:pt x="1" y="3043"/>
                    <a:pt x="1" y="6854"/>
                  </a:cubicBezTo>
                  <a:cubicBezTo>
                    <a:pt x="1" y="10631"/>
                    <a:pt x="3742" y="13708"/>
                    <a:pt x="8358" y="13708"/>
                  </a:cubicBezTo>
                  <a:cubicBezTo>
                    <a:pt x="12973" y="13708"/>
                    <a:pt x="16715" y="10631"/>
                    <a:pt x="16715" y="6854"/>
                  </a:cubicBezTo>
                  <a:cubicBezTo>
                    <a:pt x="16715" y="3043"/>
                    <a:pt x="12973" y="1"/>
                    <a:pt x="8358"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3" name="Google Shape;28113;p76"/>
            <p:cNvSpPr/>
            <p:nvPr/>
          </p:nvSpPr>
          <p:spPr>
            <a:xfrm>
              <a:off x="1545875" y="2287525"/>
              <a:ext cx="312975" cy="342700"/>
            </a:xfrm>
            <a:custGeom>
              <a:avLst/>
              <a:gdLst/>
              <a:ahLst/>
              <a:cxnLst/>
              <a:rect l="l" t="t" r="r" b="b"/>
              <a:pathLst>
                <a:path w="12519" h="13708" fill="none" extrusionOk="0">
                  <a:moveTo>
                    <a:pt x="12519" y="6854"/>
                  </a:moveTo>
                  <a:cubicBezTo>
                    <a:pt x="12519" y="10631"/>
                    <a:pt x="9721" y="13708"/>
                    <a:pt x="6260" y="13708"/>
                  </a:cubicBezTo>
                  <a:cubicBezTo>
                    <a:pt x="2798" y="13708"/>
                    <a:pt x="1" y="10631"/>
                    <a:pt x="1" y="6854"/>
                  </a:cubicBezTo>
                  <a:cubicBezTo>
                    <a:pt x="1" y="3043"/>
                    <a:pt x="2798" y="1"/>
                    <a:pt x="6260" y="1"/>
                  </a:cubicBezTo>
                  <a:cubicBezTo>
                    <a:pt x="9721" y="1"/>
                    <a:pt x="12519" y="3043"/>
                    <a:pt x="12519"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4" name="Google Shape;28114;p76"/>
            <p:cNvSpPr/>
            <p:nvPr/>
          </p:nvSpPr>
          <p:spPr>
            <a:xfrm>
              <a:off x="1618425" y="2287525"/>
              <a:ext cx="167875" cy="342700"/>
            </a:xfrm>
            <a:custGeom>
              <a:avLst/>
              <a:gdLst/>
              <a:ahLst/>
              <a:cxnLst/>
              <a:rect l="l" t="t" r="r" b="b"/>
              <a:pathLst>
                <a:path w="6715" h="13708" fill="none" extrusionOk="0">
                  <a:moveTo>
                    <a:pt x="6714" y="6854"/>
                  </a:moveTo>
                  <a:cubicBezTo>
                    <a:pt x="6714" y="10631"/>
                    <a:pt x="5211" y="13708"/>
                    <a:pt x="3358" y="13708"/>
                  </a:cubicBezTo>
                  <a:cubicBezTo>
                    <a:pt x="1504" y="13708"/>
                    <a:pt x="1" y="10631"/>
                    <a:pt x="1" y="6854"/>
                  </a:cubicBezTo>
                  <a:cubicBezTo>
                    <a:pt x="1" y="3043"/>
                    <a:pt x="1504" y="1"/>
                    <a:pt x="3358" y="1"/>
                  </a:cubicBezTo>
                  <a:cubicBezTo>
                    <a:pt x="5211" y="1"/>
                    <a:pt x="6714" y="3043"/>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5" name="Google Shape;28115;p76"/>
            <p:cNvSpPr/>
            <p:nvPr/>
          </p:nvSpPr>
          <p:spPr>
            <a:xfrm>
              <a:off x="1702350" y="1756025"/>
              <a:ext cx="25" cy="531525"/>
            </a:xfrm>
            <a:custGeom>
              <a:avLst/>
              <a:gdLst/>
              <a:ahLst/>
              <a:cxnLst/>
              <a:rect l="l" t="t" r="r" b="b"/>
              <a:pathLst>
                <a:path w="1" h="21261" fill="none" extrusionOk="0">
                  <a:moveTo>
                    <a:pt x="1" y="21261"/>
                  </a:moveTo>
                  <a:lnTo>
                    <a:pt x="1"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6" name="Google Shape;28116;p76"/>
            <p:cNvSpPr/>
            <p:nvPr/>
          </p:nvSpPr>
          <p:spPr>
            <a:xfrm>
              <a:off x="461025" y="2520925"/>
              <a:ext cx="206325" cy="174875"/>
            </a:xfrm>
            <a:custGeom>
              <a:avLst/>
              <a:gdLst/>
              <a:ahLst/>
              <a:cxnLst/>
              <a:rect l="l" t="t" r="r" b="b"/>
              <a:pathLst>
                <a:path w="8253" h="6995" fill="none" extrusionOk="0">
                  <a:moveTo>
                    <a:pt x="1" y="1"/>
                  </a:moveTo>
                  <a:lnTo>
                    <a:pt x="8253" y="6994"/>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7" name="Google Shape;28117;p76"/>
            <p:cNvSpPr/>
            <p:nvPr/>
          </p:nvSpPr>
          <p:spPr>
            <a:xfrm>
              <a:off x="633250" y="2243825"/>
              <a:ext cx="222050" cy="604950"/>
            </a:xfrm>
            <a:custGeom>
              <a:avLst/>
              <a:gdLst/>
              <a:ahLst/>
              <a:cxnLst/>
              <a:rect l="l" t="t" r="r" b="b"/>
              <a:pathLst>
                <a:path w="8882" h="24198" fill="none" extrusionOk="0">
                  <a:moveTo>
                    <a:pt x="8882" y="0"/>
                  </a:moveTo>
                  <a:lnTo>
                    <a:pt x="2727" y="24197"/>
                  </a:lnTo>
                  <a:lnTo>
                    <a:pt x="0" y="11959"/>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8" name="Google Shape;28118;p76"/>
            <p:cNvSpPr/>
            <p:nvPr/>
          </p:nvSpPr>
          <p:spPr>
            <a:xfrm>
              <a:off x="836925" y="1610925"/>
              <a:ext cx="320850" cy="632925"/>
            </a:xfrm>
            <a:custGeom>
              <a:avLst/>
              <a:gdLst/>
              <a:ahLst/>
              <a:cxnLst/>
              <a:rect l="l" t="t" r="r" b="b"/>
              <a:pathLst>
                <a:path w="12834" h="25317" fill="none" extrusionOk="0">
                  <a:moveTo>
                    <a:pt x="0" y="14092"/>
                  </a:moveTo>
                  <a:lnTo>
                    <a:pt x="12833" y="25316"/>
                  </a:lnTo>
                  <a:lnTo>
                    <a:pt x="10246" y="10630"/>
                  </a:lnTo>
                  <a:lnTo>
                    <a:pt x="5175"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9" name="Google Shape;28119;p76"/>
            <p:cNvSpPr/>
            <p:nvPr/>
          </p:nvSpPr>
          <p:spPr>
            <a:xfrm>
              <a:off x="1093050" y="1586450"/>
              <a:ext cx="34125" cy="290250"/>
            </a:xfrm>
            <a:custGeom>
              <a:avLst/>
              <a:gdLst/>
              <a:ahLst/>
              <a:cxnLst/>
              <a:rect l="l" t="t" r="r" b="b"/>
              <a:pathLst>
                <a:path w="1365" h="11610" fill="none" extrusionOk="0">
                  <a:moveTo>
                    <a:pt x="1364" y="0"/>
                  </a:moveTo>
                  <a:lnTo>
                    <a:pt x="1" y="11609"/>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0" name="Google Shape;28120;p76"/>
            <p:cNvSpPr/>
            <p:nvPr/>
          </p:nvSpPr>
          <p:spPr>
            <a:xfrm>
              <a:off x="1157750" y="1497275"/>
              <a:ext cx="219425" cy="746575"/>
            </a:xfrm>
            <a:custGeom>
              <a:avLst/>
              <a:gdLst/>
              <a:ahLst/>
              <a:cxnLst/>
              <a:rect l="l" t="t" r="r" b="b"/>
              <a:pathLst>
                <a:path w="8777" h="29863" fill="none" extrusionOk="0">
                  <a:moveTo>
                    <a:pt x="6784" y="0"/>
                  </a:moveTo>
                  <a:lnTo>
                    <a:pt x="8777" y="10351"/>
                  </a:lnTo>
                  <a:lnTo>
                    <a:pt x="0" y="29862"/>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1" name="Google Shape;28121;p76"/>
            <p:cNvSpPr/>
            <p:nvPr/>
          </p:nvSpPr>
          <p:spPr>
            <a:xfrm>
              <a:off x="1377150" y="1431700"/>
              <a:ext cx="252675" cy="324350"/>
            </a:xfrm>
            <a:custGeom>
              <a:avLst/>
              <a:gdLst/>
              <a:ahLst/>
              <a:cxnLst/>
              <a:rect l="l" t="t" r="r" b="b"/>
              <a:pathLst>
                <a:path w="10107" h="12974" fill="none" extrusionOk="0">
                  <a:moveTo>
                    <a:pt x="10106" y="1"/>
                  </a:moveTo>
                  <a:lnTo>
                    <a:pt x="1" y="12974"/>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2" name="Google Shape;28122;p76"/>
            <p:cNvSpPr/>
            <p:nvPr/>
          </p:nvSpPr>
          <p:spPr>
            <a:xfrm>
              <a:off x="1679625" y="1395000"/>
              <a:ext cx="160000" cy="318225"/>
            </a:xfrm>
            <a:custGeom>
              <a:avLst/>
              <a:gdLst/>
              <a:ahLst/>
              <a:cxnLst/>
              <a:rect l="l" t="t" r="r" b="b"/>
              <a:pathLst>
                <a:path w="6400" h="12729" fill="none" extrusionOk="0">
                  <a:moveTo>
                    <a:pt x="6399" y="0"/>
                  </a:moveTo>
                  <a:lnTo>
                    <a:pt x="1" y="12728"/>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3" name="Google Shape;28123;p76"/>
            <p:cNvSpPr/>
            <p:nvPr/>
          </p:nvSpPr>
          <p:spPr>
            <a:xfrm>
              <a:off x="2049400" y="1367025"/>
              <a:ext cx="25" cy="90050"/>
            </a:xfrm>
            <a:custGeom>
              <a:avLst/>
              <a:gdLst/>
              <a:ahLst/>
              <a:cxnLst/>
              <a:rect l="l" t="t" r="r" b="b"/>
              <a:pathLst>
                <a:path w="1" h="3602" fill="none" extrusionOk="0">
                  <a:moveTo>
                    <a:pt x="1" y="0"/>
                  </a:moveTo>
                  <a:lnTo>
                    <a:pt x="1" y="3602"/>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4" name="Google Shape;28124;p76"/>
            <p:cNvSpPr/>
            <p:nvPr/>
          </p:nvSpPr>
          <p:spPr>
            <a:xfrm>
              <a:off x="617500" y="2315500"/>
              <a:ext cx="98800" cy="227300"/>
            </a:xfrm>
            <a:custGeom>
              <a:avLst/>
              <a:gdLst/>
              <a:ahLst/>
              <a:cxnLst/>
              <a:rect l="l" t="t" r="r" b="b"/>
              <a:pathLst>
                <a:path w="3952" h="9092" extrusionOk="0">
                  <a:moveTo>
                    <a:pt x="3917" y="1"/>
                  </a:moveTo>
                  <a:cubicBezTo>
                    <a:pt x="1" y="2868"/>
                    <a:pt x="630" y="9092"/>
                    <a:pt x="630" y="9092"/>
                  </a:cubicBezTo>
                  <a:cubicBezTo>
                    <a:pt x="2448" y="5980"/>
                    <a:pt x="3952" y="2903"/>
                    <a:pt x="3917"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5" name="Google Shape;28125;p76"/>
            <p:cNvSpPr/>
            <p:nvPr/>
          </p:nvSpPr>
          <p:spPr>
            <a:xfrm>
              <a:off x="715400" y="2000800"/>
              <a:ext cx="139900" cy="243050"/>
            </a:xfrm>
            <a:custGeom>
              <a:avLst/>
              <a:gdLst/>
              <a:ahLst/>
              <a:cxnLst/>
              <a:rect l="l" t="t" r="r" b="b"/>
              <a:pathLst>
                <a:path w="5596" h="9722" extrusionOk="0">
                  <a:moveTo>
                    <a:pt x="1" y="0"/>
                  </a:moveTo>
                  <a:cubicBezTo>
                    <a:pt x="2169" y="8567"/>
                    <a:pt x="5596" y="9721"/>
                    <a:pt x="5596" y="9721"/>
                  </a:cubicBezTo>
                  <a:cubicBezTo>
                    <a:pt x="5211" y="5805"/>
                    <a:pt x="3603" y="2483"/>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6" name="Google Shape;28126;p76"/>
            <p:cNvSpPr/>
            <p:nvPr/>
          </p:nvSpPr>
          <p:spPr>
            <a:xfrm>
              <a:off x="517850" y="2262175"/>
              <a:ext cx="115425" cy="280625"/>
            </a:xfrm>
            <a:custGeom>
              <a:avLst/>
              <a:gdLst/>
              <a:ahLst/>
              <a:cxnLst/>
              <a:rect l="l" t="t" r="r" b="b"/>
              <a:pathLst>
                <a:path w="4617" h="11225" extrusionOk="0">
                  <a:moveTo>
                    <a:pt x="665" y="1"/>
                  </a:moveTo>
                  <a:lnTo>
                    <a:pt x="665" y="1"/>
                  </a:lnTo>
                  <a:cubicBezTo>
                    <a:pt x="0" y="6679"/>
                    <a:pt x="4616" y="11225"/>
                    <a:pt x="4616" y="11225"/>
                  </a:cubicBezTo>
                  <a:cubicBezTo>
                    <a:pt x="4616" y="7798"/>
                    <a:pt x="3812" y="4162"/>
                    <a:pt x="66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7" name="Google Shape;28127;p76"/>
            <p:cNvSpPr/>
            <p:nvPr/>
          </p:nvSpPr>
          <p:spPr>
            <a:xfrm>
              <a:off x="564175" y="1783125"/>
              <a:ext cx="272775" cy="179225"/>
            </a:xfrm>
            <a:custGeom>
              <a:avLst/>
              <a:gdLst/>
              <a:ahLst/>
              <a:cxnLst/>
              <a:rect l="l" t="t" r="r" b="b"/>
              <a:pathLst>
                <a:path w="10911" h="7169" extrusionOk="0">
                  <a:moveTo>
                    <a:pt x="1" y="1"/>
                  </a:moveTo>
                  <a:lnTo>
                    <a:pt x="1" y="1"/>
                  </a:lnTo>
                  <a:cubicBezTo>
                    <a:pt x="3602" y="5595"/>
                    <a:pt x="10910" y="7169"/>
                    <a:pt x="10910" y="7169"/>
                  </a:cubicBezTo>
                  <a:cubicBezTo>
                    <a:pt x="8183" y="3637"/>
                    <a:pt x="4337" y="1120"/>
                    <a:pt x="1"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8" name="Google Shape;28128;p76"/>
            <p:cNvSpPr/>
            <p:nvPr/>
          </p:nvSpPr>
          <p:spPr>
            <a:xfrm>
              <a:off x="744250" y="1228900"/>
              <a:ext cx="222075" cy="382050"/>
            </a:xfrm>
            <a:custGeom>
              <a:avLst/>
              <a:gdLst/>
              <a:ahLst/>
              <a:cxnLst/>
              <a:rect l="l" t="t" r="r" b="b"/>
              <a:pathLst>
                <a:path w="8883" h="15282" extrusionOk="0">
                  <a:moveTo>
                    <a:pt x="1" y="1"/>
                  </a:moveTo>
                  <a:lnTo>
                    <a:pt x="1" y="1"/>
                  </a:lnTo>
                  <a:cubicBezTo>
                    <a:pt x="1015" y="7239"/>
                    <a:pt x="3602" y="12729"/>
                    <a:pt x="8882" y="15281"/>
                  </a:cubicBezTo>
                  <a:cubicBezTo>
                    <a:pt x="8882" y="15281"/>
                    <a:pt x="7589" y="5525"/>
                    <a:pt x="1"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9" name="Google Shape;28129;p76"/>
            <p:cNvSpPr/>
            <p:nvPr/>
          </p:nvSpPr>
          <p:spPr>
            <a:xfrm>
              <a:off x="1126275" y="1330300"/>
              <a:ext cx="123275" cy="264025"/>
            </a:xfrm>
            <a:custGeom>
              <a:avLst/>
              <a:gdLst/>
              <a:ahLst/>
              <a:cxnLst/>
              <a:rect l="l" t="t" r="r" b="b"/>
              <a:pathLst>
                <a:path w="4931" h="10561" extrusionOk="0">
                  <a:moveTo>
                    <a:pt x="35" y="1"/>
                  </a:moveTo>
                  <a:lnTo>
                    <a:pt x="0" y="10561"/>
                  </a:lnTo>
                  <a:cubicBezTo>
                    <a:pt x="4931" y="7833"/>
                    <a:pt x="36" y="1"/>
                    <a:pt x="3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0" name="Google Shape;28130;p76"/>
            <p:cNvSpPr/>
            <p:nvPr/>
          </p:nvSpPr>
          <p:spPr>
            <a:xfrm>
              <a:off x="1329950" y="1208800"/>
              <a:ext cx="109300" cy="296375"/>
            </a:xfrm>
            <a:custGeom>
              <a:avLst/>
              <a:gdLst/>
              <a:ahLst/>
              <a:cxnLst/>
              <a:rect l="l" t="t" r="r" b="b"/>
              <a:pathLst>
                <a:path w="4372" h="11855" extrusionOk="0">
                  <a:moveTo>
                    <a:pt x="4232" y="0"/>
                  </a:moveTo>
                  <a:lnTo>
                    <a:pt x="1" y="11854"/>
                  </a:lnTo>
                  <a:cubicBezTo>
                    <a:pt x="4372" y="11539"/>
                    <a:pt x="4232" y="1"/>
                    <a:pt x="4232"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1" name="Google Shape;28131;p76"/>
            <p:cNvSpPr/>
            <p:nvPr/>
          </p:nvSpPr>
          <p:spPr>
            <a:xfrm>
              <a:off x="1382400" y="1680850"/>
              <a:ext cx="234300" cy="85975"/>
            </a:xfrm>
            <a:custGeom>
              <a:avLst/>
              <a:gdLst/>
              <a:ahLst/>
              <a:cxnLst/>
              <a:rect l="l" t="t" r="r" b="b"/>
              <a:pathLst>
                <a:path w="9372" h="3439" extrusionOk="0">
                  <a:moveTo>
                    <a:pt x="9372" y="1"/>
                  </a:moveTo>
                  <a:lnTo>
                    <a:pt x="1" y="2728"/>
                  </a:lnTo>
                  <a:cubicBezTo>
                    <a:pt x="754" y="3235"/>
                    <a:pt x="1571" y="3438"/>
                    <a:pt x="2399" y="3438"/>
                  </a:cubicBezTo>
                  <a:cubicBezTo>
                    <a:pt x="5798" y="3438"/>
                    <a:pt x="9372" y="1"/>
                    <a:pt x="9372"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2" name="Google Shape;28132;p76"/>
            <p:cNvSpPr/>
            <p:nvPr/>
          </p:nvSpPr>
          <p:spPr>
            <a:xfrm>
              <a:off x="1629800" y="1259500"/>
              <a:ext cx="145125" cy="172475"/>
            </a:xfrm>
            <a:custGeom>
              <a:avLst/>
              <a:gdLst/>
              <a:ahLst/>
              <a:cxnLst/>
              <a:rect l="l" t="t" r="r" b="b"/>
              <a:pathLst>
                <a:path w="5805" h="6899" extrusionOk="0">
                  <a:moveTo>
                    <a:pt x="5805" y="0"/>
                  </a:moveTo>
                  <a:lnTo>
                    <a:pt x="0" y="6889"/>
                  </a:lnTo>
                  <a:cubicBezTo>
                    <a:pt x="98" y="6896"/>
                    <a:pt x="195" y="6899"/>
                    <a:pt x="290" y="6899"/>
                  </a:cubicBezTo>
                  <a:cubicBezTo>
                    <a:pt x="4633" y="6899"/>
                    <a:pt x="5805" y="1"/>
                    <a:pt x="5805"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3" name="Google Shape;28133;p76"/>
            <p:cNvSpPr/>
            <p:nvPr/>
          </p:nvSpPr>
          <p:spPr>
            <a:xfrm>
              <a:off x="1839600" y="1083800"/>
              <a:ext cx="248300" cy="311300"/>
            </a:xfrm>
            <a:custGeom>
              <a:avLst/>
              <a:gdLst/>
              <a:ahLst/>
              <a:cxnLst/>
              <a:rect l="l" t="t" r="r" b="b"/>
              <a:pathLst>
                <a:path w="9932" h="12452" extrusionOk="0">
                  <a:moveTo>
                    <a:pt x="9931" y="0"/>
                  </a:moveTo>
                  <a:cubicBezTo>
                    <a:pt x="6469" y="2133"/>
                    <a:pt x="3148" y="6049"/>
                    <a:pt x="0" y="12448"/>
                  </a:cubicBezTo>
                  <a:cubicBezTo>
                    <a:pt x="45" y="12451"/>
                    <a:pt x="89" y="12452"/>
                    <a:pt x="134" y="12452"/>
                  </a:cubicBezTo>
                  <a:cubicBezTo>
                    <a:pt x="4751" y="12452"/>
                    <a:pt x="9931" y="0"/>
                    <a:pt x="993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4" name="Google Shape;28134;p76"/>
            <p:cNvSpPr/>
            <p:nvPr/>
          </p:nvSpPr>
          <p:spPr>
            <a:xfrm>
              <a:off x="243350" y="2280525"/>
              <a:ext cx="217700" cy="240425"/>
            </a:xfrm>
            <a:custGeom>
              <a:avLst/>
              <a:gdLst/>
              <a:ahLst/>
              <a:cxnLst/>
              <a:rect l="l" t="t" r="r" b="b"/>
              <a:pathLst>
                <a:path w="8708" h="9617" extrusionOk="0">
                  <a:moveTo>
                    <a:pt x="1" y="1"/>
                  </a:moveTo>
                  <a:lnTo>
                    <a:pt x="1" y="1"/>
                  </a:lnTo>
                  <a:cubicBezTo>
                    <a:pt x="2099" y="6680"/>
                    <a:pt x="8708" y="9617"/>
                    <a:pt x="8708" y="9617"/>
                  </a:cubicBezTo>
                  <a:cubicBezTo>
                    <a:pt x="6540" y="4756"/>
                    <a:pt x="3882" y="980"/>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5" name="Google Shape;28135;p76"/>
            <p:cNvSpPr/>
            <p:nvPr/>
          </p:nvSpPr>
          <p:spPr>
            <a:xfrm>
              <a:off x="564175" y="2098625"/>
              <a:ext cx="291125" cy="145225"/>
            </a:xfrm>
            <a:custGeom>
              <a:avLst/>
              <a:gdLst/>
              <a:ahLst/>
              <a:cxnLst/>
              <a:rect l="l" t="t" r="r" b="b"/>
              <a:pathLst>
                <a:path w="11645" h="5809" extrusionOk="0">
                  <a:moveTo>
                    <a:pt x="645" y="0"/>
                  </a:moveTo>
                  <a:cubicBezTo>
                    <a:pt x="426" y="0"/>
                    <a:pt x="211" y="13"/>
                    <a:pt x="1" y="39"/>
                  </a:cubicBezTo>
                  <a:cubicBezTo>
                    <a:pt x="3917" y="5284"/>
                    <a:pt x="11645" y="5808"/>
                    <a:pt x="11645" y="5808"/>
                  </a:cubicBezTo>
                  <a:cubicBezTo>
                    <a:pt x="7534" y="2448"/>
                    <a:pt x="3697" y="0"/>
                    <a:pt x="645"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6" name="Google Shape;28136;p76"/>
            <p:cNvSpPr/>
            <p:nvPr/>
          </p:nvSpPr>
          <p:spPr>
            <a:xfrm>
              <a:off x="754750" y="1646750"/>
              <a:ext cx="109300" cy="315600"/>
            </a:xfrm>
            <a:custGeom>
              <a:avLst/>
              <a:gdLst/>
              <a:ahLst/>
              <a:cxnLst/>
              <a:rect l="l" t="t" r="r" b="b"/>
              <a:pathLst>
                <a:path w="4372" h="12624" extrusionOk="0">
                  <a:moveTo>
                    <a:pt x="0" y="1"/>
                  </a:moveTo>
                  <a:lnTo>
                    <a:pt x="0" y="1"/>
                  </a:lnTo>
                  <a:cubicBezTo>
                    <a:pt x="105" y="4896"/>
                    <a:pt x="1224" y="9127"/>
                    <a:pt x="3287" y="12624"/>
                  </a:cubicBezTo>
                  <a:cubicBezTo>
                    <a:pt x="4371" y="7414"/>
                    <a:pt x="1" y="1"/>
                    <a:pt x="0"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7" name="Google Shape;28137;p76"/>
            <p:cNvSpPr/>
            <p:nvPr/>
          </p:nvSpPr>
          <p:spPr>
            <a:xfrm>
              <a:off x="791475" y="2349600"/>
              <a:ext cx="194950" cy="147850"/>
            </a:xfrm>
            <a:custGeom>
              <a:avLst/>
              <a:gdLst/>
              <a:ahLst/>
              <a:cxnLst/>
              <a:rect l="l" t="t" r="r" b="b"/>
              <a:pathLst>
                <a:path w="7798" h="5914" extrusionOk="0">
                  <a:moveTo>
                    <a:pt x="7798" y="0"/>
                  </a:moveTo>
                  <a:lnTo>
                    <a:pt x="0" y="5805"/>
                  </a:lnTo>
                  <a:cubicBezTo>
                    <a:pt x="336" y="5879"/>
                    <a:pt x="663" y="5914"/>
                    <a:pt x="981" y="5914"/>
                  </a:cubicBezTo>
                  <a:cubicBezTo>
                    <a:pt x="5143" y="5914"/>
                    <a:pt x="7798" y="0"/>
                    <a:pt x="779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8" name="Google Shape;28138;p76"/>
            <p:cNvSpPr/>
            <p:nvPr/>
          </p:nvSpPr>
          <p:spPr>
            <a:xfrm>
              <a:off x="946200" y="1239400"/>
              <a:ext cx="120650" cy="371550"/>
            </a:xfrm>
            <a:custGeom>
              <a:avLst/>
              <a:gdLst/>
              <a:ahLst/>
              <a:cxnLst/>
              <a:rect l="l" t="t" r="r" b="b"/>
              <a:pathLst>
                <a:path w="4826" h="14862" extrusionOk="0">
                  <a:moveTo>
                    <a:pt x="2063" y="0"/>
                  </a:moveTo>
                  <a:lnTo>
                    <a:pt x="2063" y="0"/>
                  </a:lnTo>
                  <a:cubicBezTo>
                    <a:pt x="350" y="5595"/>
                    <a:pt x="0" y="10525"/>
                    <a:pt x="804" y="14861"/>
                  </a:cubicBezTo>
                  <a:cubicBezTo>
                    <a:pt x="4826" y="10595"/>
                    <a:pt x="2063" y="1"/>
                    <a:pt x="2063"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9" name="Google Shape;28139;p76"/>
            <p:cNvSpPr/>
            <p:nvPr/>
          </p:nvSpPr>
          <p:spPr>
            <a:xfrm>
              <a:off x="1201450" y="1680850"/>
              <a:ext cx="107550" cy="281500"/>
            </a:xfrm>
            <a:custGeom>
              <a:avLst/>
              <a:gdLst/>
              <a:ahLst/>
              <a:cxnLst/>
              <a:rect l="l" t="t" r="r" b="b"/>
              <a:pathLst>
                <a:path w="4302" h="11260" extrusionOk="0">
                  <a:moveTo>
                    <a:pt x="1" y="1"/>
                  </a:moveTo>
                  <a:lnTo>
                    <a:pt x="1" y="1"/>
                  </a:lnTo>
                  <a:cubicBezTo>
                    <a:pt x="175" y="4896"/>
                    <a:pt x="945" y="9127"/>
                    <a:pt x="3322" y="11260"/>
                  </a:cubicBezTo>
                  <a:cubicBezTo>
                    <a:pt x="4302" y="6784"/>
                    <a:pt x="1" y="1"/>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0" name="Google Shape;28140;p76"/>
            <p:cNvSpPr/>
            <p:nvPr/>
          </p:nvSpPr>
          <p:spPr>
            <a:xfrm>
              <a:off x="1190100" y="1148475"/>
              <a:ext cx="165225" cy="356700"/>
            </a:xfrm>
            <a:custGeom>
              <a:avLst/>
              <a:gdLst/>
              <a:ahLst/>
              <a:cxnLst/>
              <a:rect l="l" t="t" r="r" b="b"/>
              <a:pathLst>
                <a:path w="6609" h="14268" extrusionOk="0">
                  <a:moveTo>
                    <a:pt x="2378" y="1"/>
                  </a:moveTo>
                  <a:lnTo>
                    <a:pt x="2378" y="1"/>
                  </a:lnTo>
                  <a:cubicBezTo>
                    <a:pt x="0" y="7274"/>
                    <a:pt x="5560" y="14267"/>
                    <a:pt x="5560" y="14267"/>
                  </a:cubicBezTo>
                  <a:cubicBezTo>
                    <a:pt x="6609" y="9302"/>
                    <a:pt x="5874" y="4546"/>
                    <a:pt x="2378"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1" name="Google Shape;28141;p76"/>
            <p:cNvSpPr/>
            <p:nvPr/>
          </p:nvSpPr>
          <p:spPr>
            <a:xfrm>
              <a:off x="1586100" y="1073300"/>
              <a:ext cx="114525" cy="359300"/>
            </a:xfrm>
            <a:custGeom>
              <a:avLst/>
              <a:gdLst/>
              <a:ahLst/>
              <a:cxnLst/>
              <a:rect l="l" t="t" r="r" b="b"/>
              <a:pathLst>
                <a:path w="4581" h="14372" extrusionOk="0">
                  <a:moveTo>
                    <a:pt x="2937" y="1"/>
                  </a:moveTo>
                  <a:cubicBezTo>
                    <a:pt x="0" y="4791"/>
                    <a:pt x="1748" y="14372"/>
                    <a:pt x="1748" y="14372"/>
                  </a:cubicBezTo>
                  <a:cubicBezTo>
                    <a:pt x="3462" y="10176"/>
                    <a:pt x="4581" y="5700"/>
                    <a:pt x="2937"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2" name="Google Shape;28142;p76"/>
            <p:cNvSpPr/>
            <p:nvPr/>
          </p:nvSpPr>
          <p:spPr>
            <a:xfrm>
              <a:off x="1839600" y="1057575"/>
              <a:ext cx="124150" cy="337450"/>
            </a:xfrm>
            <a:custGeom>
              <a:avLst/>
              <a:gdLst/>
              <a:ahLst/>
              <a:cxnLst/>
              <a:rect l="l" t="t" r="r" b="b"/>
              <a:pathLst>
                <a:path w="4966" h="13498" extrusionOk="0">
                  <a:moveTo>
                    <a:pt x="2413" y="0"/>
                  </a:moveTo>
                  <a:lnTo>
                    <a:pt x="2413" y="0"/>
                  </a:lnTo>
                  <a:cubicBezTo>
                    <a:pt x="875" y="3812"/>
                    <a:pt x="245" y="8462"/>
                    <a:pt x="0" y="13497"/>
                  </a:cubicBezTo>
                  <a:cubicBezTo>
                    <a:pt x="0" y="13497"/>
                    <a:pt x="4966" y="7273"/>
                    <a:pt x="2413"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3" name="Google Shape;28143;p76"/>
            <p:cNvSpPr/>
            <p:nvPr/>
          </p:nvSpPr>
          <p:spPr>
            <a:xfrm>
              <a:off x="2049400" y="1124875"/>
              <a:ext cx="157375" cy="242175"/>
            </a:xfrm>
            <a:custGeom>
              <a:avLst/>
              <a:gdLst/>
              <a:ahLst/>
              <a:cxnLst/>
              <a:rect l="l" t="t" r="r" b="b"/>
              <a:pathLst>
                <a:path w="6295" h="9687" extrusionOk="0">
                  <a:moveTo>
                    <a:pt x="6295" y="1"/>
                  </a:moveTo>
                  <a:lnTo>
                    <a:pt x="1" y="9686"/>
                  </a:lnTo>
                  <a:cubicBezTo>
                    <a:pt x="4511" y="8078"/>
                    <a:pt x="6294" y="1"/>
                    <a:pt x="6295"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4" name="Google Shape;28144;p76"/>
            <p:cNvSpPr/>
            <p:nvPr/>
          </p:nvSpPr>
          <p:spPr>
            <a:xfrm>
              <a:off x="243350" y="1330300"/>
              <a:ext cx="2105925" cy="3183775"/>
            </a:xfrm>
            <a:custGeom>
              <a:avLst/>
              <a:gdLst/>
              <a:ahLst/>
              <a:cxnLst/>
              <a:rect l="l" t="t" r="r" b="b"/>
              <a:pathLst>
                <a:path w="84237" h="127351" extrusionOk="0">
                  <a:moveTo>
                    <a:pt x="84236" y="1"/>
                  </a:moveTo>
                  <a:lnTo>
                    <a:pt x="72243" y="5071"/>
                  </a:lnTo>
                  <a:lnTo>
                    <a:pt x="57452" y="15316"/>
                  </a:lnTo>
                  <a:lnTo>
                    <a:pt x="36576" y="36541"/>
                  </a:lnTo>
                  <a:lnTo>
                    <a:pt x="18323" y="60738"/>
                  </a:lnTo>
                  <a:lnTo>
                    <a:pt x="9442" y="82453"/>
                  </a:lnTo>
                  <a:lnTo>
                    <a:pt x="4756" y="100706"/>
                  </a:lnTo>
                  <a:lnTo>
                    <a:pt x="1" y="120147"/>
                  </a:lnTo>
                  <a:lnTo>
                    <a:pt x="1" y="127350"/>
                  </a:lnTo>
                  <a:lnTo>
                    <a:pt x="6225" y="127350"/>
                  </a:lnTo>
                  <a:lnTo>
                    <a:pt x="6225" y="120147"/>
                  </a:lnTo>
                  <a:lnTo>
                    <a:pt x="9197" y="102419"/>
                  </a:lnTo>
                  <a:lnTo>
                    <a:pt x="13148" y="83921"/>
                  </a:lnTo>
                  <a:lnTo>
                    <a:pt x="21016" y="63431"/>
                  </a:lnTo>
                  <a:lnTo>
                    <a:pt x="37730" y="38010"/>
                  </a:lnTo>
                  <a:lnTo>
                    <a:pt x="58291" y="17030"/>
                  </a:lnTo>
                  <a:lnTo>
                    <a:pt x="72382" y="6679"/>
                  </a:lnTo>
                  <a:lnTo>
                    <a:pt x="84236"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5" name="Google Shape;28145;p76"/>
            <p:cNvSpPr/>
            <p:nvPr/>
          </p:nvSpPr>
          <p:spPr>
            <a:xfrm>
              <a:off x="2049400" y="1457075"/>
              <a:ext cx="3525" cy="40225"/>
            </a:xfrm>
            <a:custGeom>
              <a:avLst/>
              <a:gdLst/>
              <a:ahLst/>
              <a:cxnLst/>
              <a:rect l="l" t="t" r="r" b="b"/>
              <a:pathLst>
                <a:path w="141" h="1609" fill="none" extrusionOk="0">
                  <a:moveTo>
                    <a:pt x="1" y="0"/>
                  </a:moveTo>
                  <a:lnTo>
                    <a:pt x="140" y="1608"/>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6" name="Google Shape;28146;p76"/>
            <p:cNvSpPr/>
            <p:nvPr/>
          </p:nvSpPr>
          <p:spPr>
            <a:xfrm>
              <a:off x="1679625" y="1713200"/>
              <a:ext cx="21000" cy="42850"/>
            </a:xfrm>
            <a:custGeom>
              <a:avLst/>
              <a:gdLst/>
              <a:ahLst/>
              <a:cxnLst/>
              <a:rect l="l" t="t" r="r" b="b"/>
              <a:pathLst>
                <a:path w="840" h="1714" fill="none" extrusionOk="0">
                  <a:moveTo>
                    <a:pt x="1" y="0"/>
                  </a:moveTo>
                  <a:lnTo>
                    <a:pt x="840" y="1714"/>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7" name="Google Shape;28147;p76"/>
            <p:cNvSpPr/>
            <p:nvPr/>
          </p:nvSpPr>
          <p:spPr>
            <a:xfrm>
              <a:off x="1157750" y="2243825"/>
              <a:ext cx="28875" cy="36725"/>
            </a:xfrm>
            <a:custGeom>
              <a:avLst/>
              <a:gdLst/>
              <a:ahLst/>
              <a:cxnLst/>
              <a:rect l="l" t="t" r="r" b="b"/>
              <a:pathLst>
                <a:path w="1155" h="1469" fill="none" extrusionOk="0">
                  <a:moveTo>
                    <a:pt x="0" y="0"/>
                  </a:moveTo>
                  <a:lnTo>
                    <a:pt x="1154" y="1469"/>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8" name="Google Shape;28148;p76"/>
            <p:cNvSpPr/>
            <p:nvPr/>
          </p:nvSpPr>
          <p:spPr>
            <a:xfrm>
              <a:off x="701425" y="2848750"/>
              <a:ext cx="67325" cy="67325"/>
            </a:xfrm>
            <a:custGeom>
              <a:avLst/>
              <a:gdLst/>
              <a:ahLst/>
              <a:cxnLst/>
              <a:rect l="l" t="t" r="r" b="b"/>
              <a:pathLst>
                <a:path w="2693" h="2693" fill="none" extrusionOk="0">
                  <a:moveTo>
                    <a:pt x="0" y="0"/>
                  </a:moveTo>
                  <a:lnTo>
                    <a:pt x="2693" y="2693"/>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9" name="Google Shape;28149;p76"/>
            <p:cNvSpPr/>
            <p:nvPr/>
          </p:nvSpPr>
          <p:spPr>
            <a:xfrm>
              <a:off x="479375" y="3391600"/>
              <a:ext cx="92700" cy="36750"/>
            </a:xfrm>
            <a:custGeom>
              <a:avLst/>
              <a:gdLst/>
              <a:ahLst/>
              <a:cxnLst/>
              <a:rect l="l" t="t" r="r" b="b"/>
              <a:pathLst>
                <a:path w="3708" h="1470" fill="none" extrusionOk="0">
                  <a:moveTo>
                    <a:pt x="1" y="1"/>
                  </a:moveTo>
                  <a:lnTo>
                    <a:pt x="3707" y="1469"/>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0" name="Google Shape;28150;p76"/>
            <p:cNvSpPr/>
            <p:nvPr/>
          </p:nvSpPr>
          <p:spPr>
            <a:xfrm>
              <a:off x="243350" y="4333975"/>
              <a:ext cx="155625" cy="25"/>
            </a:xfrm>
            <a:custGeom>
              <a:avLst/>
              <a:gdLst/>
              <a:ahLst/>
              <a:cxnLst/>
              <a:rect l="l" t="t" r="r" b="b"/>
              <a:pathLst>
                <a:path w="6225" h="1" fill="none" extrusionOk="0">
                  <a:moveTo>
                    <a:pt x="1" y="0"/>
                  </a:moveTo>
                  <a:lnTo>
                    <a:pt x="6225" y="0"/>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51" name="Google Shape;28151;p76"/>
          <p:cNvGrpSpPr/>
          <p:nvPr/>
        </p:nvGrpSpPr>
        <p:grpSpPr>
          <a:xfrm rot="-10671173" flipH="1">
            <a:off x="6459788" y="-787391"/>
            <a:ext cx="3281395" cy="2820205"/>
            <a:chOff x="4546400" y="4374850"/>
            <a:chExt cx="1246850" cy="1071650"/>
          </a:xfrm>
        </p:grpSpPr>
        <p:sp>
          <p:nvSpPr>
            <p:cNvPr id="28152" name="Google Shape;28152;p76"/>
            <p:cNvSpPr/>
            <p:nvPr/>
          </p:nvSpPr>
          <p:spPr>
            <a:xfrm>
              <a:off x="4880525" y="5126475"/>
              <a:ext cx="912725" cy="320025"/>
            </a:xfrm>
            <a:custGeom>
              <a:avLst/>
              <a:gdLst/>
              <a:ahLst/>
              <a:cxnLst/>
              <a:rect l="l" t="t" r="r" b="b"/>
              <a:pathLst>
                <a:path w="36509" h="12801" fill="none" extrusionOk="0">
                  <a:moveTo>
                    <a:pt x="36508" y="12801"/>
                  </a:moveTo>
                  <a:lnTo>
                    <a:pt x="22465" y="1470"/>
                  </a:lnTo>
                  <a:lnTo>
                    <a:pt x="1" y="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3" name="Google Shape;28153;p76"/>
            <p:cNvSpPr/>
            <p:nvPr/>
          </p:nvSpPr>
          <p:spPr>
            <a:xfrm>
              <a:off x="4951875" y="4959075"/>
              <a:ext cx="319325" cy="192875"/>
            </a:xfrm>
            <a:custGeom>
              <a:avLst/>
              <a:gdLst/>
              <a:ahLst/>
              <a:cxnLst/>
              <a:rect l="l" t="t" r="r" b="b"/>
              <a:pathLst>
                <a:path w="12773" h="7715" fill="none" extrusionOk="0">
                  <a:moveTo>
                    <a:pt x="1" y="0"/>
                  </a:moveTo>
                  <a:lnTo>
                    <a:pt x="12773" y="7714"/>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4" name="Google Shape;28154;p76"/>
            <p:cNvSpPr/>
            <p:nvPr/>
          </p:nvSpPr>
          <p:spPr>
            <a:xfrm>
              <a:off x="4998500" y="4766925"/>
              <a:ext cx="443650" cy="396325"/>
            </a:xfrm>
            <a:custGeom>
              <a:avLst/>
              <a:gdLst/>
              <a:ahLst/>
              <a:cxnLst/>
              <a:rect l="l" t="t" r="r" b="b"/>
              <a:pathLst>
                <a:path w="17746" h="15853" fill="none" extrusionOk="0">
                  <a:moveTo>
                    <a:pt x="1" y="0"/>
                  </a:moveTo>
                  <a:lnTo>
                    <a:pt x="17746" y="1585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5" name="Google Shape;28155;p76"/>
            <p:cNvSpPr/>
            <p:nvPr/>
          </p:nvSpPr>
          <p:spPr>
            <a:xfrm>
              <a:off x="4685575" y="5126475"/>
              <a:ext cx="194975" cy="74925"/>
            </a:xfrm>
            <a:custGeom>
              <a:avLst/>
              <a:gdLst/>
              <a:ahLst/>
              <a:cxnLst/>
              <a:rect l="l" t="t" r="r" b="b"/>
              <a:pathLst>
                <a:path w="7799" h="2997" extrusionOk="0">
                  <a:moveTo>
                    <a:pt x="7799" y="1"/>
                  </a:moveTo>
                  <a:lnTo>
                    <a:pt x="0" y="2911"/>
                  </a:lnTo>
                  <a:cubicBezTo>
                    <a:pt x="498" y="2970"/>
                    <a:pt x="968" y="2997"/>
                    <a:pt x="1411" y="2997"/>
                  </a:cubicBezTo>
                  <a:cubicBezTo>
                    <a:pt x="6100" y="2997"/>
                    <a:pt x="7799" y="1"/>
                    <a:pt x="7799"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6" name="Google Shape;28156;p76"/>
            <p:cNvSpPr/>
            <p:nvPr/>
          </p:nvSpPr>
          <p:spPr>
            <a:xfrm>
              <a:off x="5343225" y="5163225"/>
              <a:ext cx="98925" cy="173800"/>
            </a:xfrm>
            <a:custGeom>
              <a:avLst/>
              <a:gdLst/>
              <a:ahLst/>
              <a:cxnLst/>
              <a:rect l="l" t="t" r="r" b="b"/>
              <a:pathLst>
                <a:path w="3957" h="6952" extrusionOk="0">
                  <a:moveTo>
                    <a:pt x="3787" y="0"/>
                  </a:moveTo>
                  <a:cubicBezTo>
                    <a:pt x="1357" y="1809"/>
                    <a:pt x="1" y="4069"/>
                    <a:pt x="199" y="6951"/>
                  </a:cubicBezTo>
                  <a:cubicBezTo>
                    <a:pt x="3053" y="6104"/>
                    <a:pt x="3957" y="1554"/>
                    <a:pt x="3787"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7" name="Google Shape;28157;p76"/>
            <p:cNvSpPr/>
            <p:nvPr/>
          </p:nvSpPr>
          <p:spPr>
            <a:xfrm>
              <a:off x="4685575" y="4946350"/>
              <a:ext cx="266325" cy="49100"/>
            </a:xfrm>
            <a:custGeom>
              <a:avLst/>
              <a:gdLst/>
              <a:ahLst/>
              <a:cxnLst/>
              <a:rect l="l" t="t" r="r" b="b"/>
              <a:pathLst>
                <a:path w="10653" h="1964" extrusionOk="0">
                  <a:moveTo>
                    <a:pt x="0" y="0"/>
                  </a:moveTo>
                  <a:lnTo>
                    <a:pt x="0" y="0"/>
                  </a:lnTo>
                  <a:cubicBezTo>
                    <a:pt x="2567" y="1489"/>
                    <a:pt x="4676" y="1963"/>
                    <a:pt x="6319" y="1963"/>
                  </a:cubicBezTo>
                  <a:cubicBezTo>
                    <a:pt x="9199" y="1963"/>
                    <a:pt x="10653" y="509"/>
                    <a:pt x="10653" y="509"/>
                  </a:cubicBezTo>
                  <a:lnTo>
                    <a:pt x="0" y="0"/>
                  </a:ln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8" name="Google Shape;28158;p76"/>
            <p:cNvSpPr/>
            <p:nvPr/>
          </p:nvSpPr>
          <p:spPr>
            <a:xfrm>
              <a:off x="4801425" y="4504850"/>
              <a:ext cx="202750" cy="267050"/>
            </a:xfrm>
            <a:custGeom>
              <a:avLst/>
              <a:gdLst/>
              <a:ahLst/>
              <a:cxnLst/>
              <a:rect l="l" t="t" r="r" b="b"/>
              <a:pathLst>
                <a:path w="8110" h="10682" extrusionOk="0">
                  <a:moveTo>
                    <a:pt x="0" y="0"/>
                  </a:moveTo>
                  <a:cubicBezTo>
                    <a:pt x="707" y="4945"/>
                    <a:pt x="6019" y="10172"/>
                    <a:pt x="8110" y="10681"/>
                  </a:cubicBezTo>
                  <a:cubicBezTo>
                    <a:pt x="7827" y="6499"/>
                    <a:pt x="6838" y="4013"/>
                    <a:pt x="0"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9" name="Google Shape;28159;p76"/>
            <p:cNvSpPr/>
            <p:nvPr/>
          </p:nvSpPr>
          <p:spPr>
            <a:xfrm>
              <a:off x="5195600" y="4771875"/>
              <a:ext cx="89025" cy="238775"/>
            </a:xfrm>
            <a:custGeom>
              <a:avLst/>
              <a:gdLst/>
              <a:ahLst/>
              <a:cxnLst/>
              <a:rect l="l" t="t" r="r" b="b"/>
              <a:pathLst>
                <a:path w="3561" h="9551" extrusionOk="0">
                  <a:moveTo>
                    <a:pt x="1413" y="0"/>
                  </a:moveTo>
                  <a:lnTo>
                    <a:pt x="1413" y="0"/>
                  </a:lnTo>
                  <a:cubicBezTo>
                    <a:pt x="0" y="3758"/>
                    <a:pt x="3052" y="9551"/>
                    <a:pt x="3052" y="9551"/>
                  </a:cubicBezTo>
                  <a:cubicBezTo>
                    <a:pt x="3561" y="5764"/>
                    <a:pt x="3391" y="2374"/>
                    <a:pt x="1413"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0" name="Google Shape;28160;p76"/>
            <p:cNvSpPr/>
            <p:nvPr/>
          </p:nvSpPr>
          <p:spPr>
            <a:xfrm>
              <a:off x="4546400" y="5008850"/>
              <a:ext cx="334150" cy="117650"/>
            </a:xfrm>
            <a:custGeom>
              <a:avLst/>
              <a:gdLst/>
              <a:ahLst/>
              <a:cxnLst/>
              <a:rect l="l" t="t" r="r" b="b"/>
              <a:pathLst>
                <a:path w="13366" h="4706" extrusionOk="0">
                  <a:moveTo>
                    <a:pt x="1217" y="1"/>
                  </a:moveTo>
                  <a:cubicBezTo>
                    <a:pt x="815" y="1"/>
                    <a:pt x="409" y="15"/>
                    <a:pt x="1" y="43"/>
                  </a:cubicBezTo>
                  <a:cubicBezTo>
                    <a:pt x="5511" y="4084"/>
                    <a:pt x="13366" y="4706"/>
                    <a:pt x="13366" y="4706"/>
                  </a:cubicBezTo>
                  <a:cubicBezTo>
                    <a:pt x="9613" y="1678"/>
                    <a:pt x="5600" y="1"/>
                    <a:pt x="121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1" name="Google Shape;28161;p76"/>
            <p:cNvSpPr/>
            <p:nvPr/>
          </p:nvSpPr>
          <p:spPr>
            <a:xfrm>
              <a:off x="5099525" y="5151925"/>
              <a:ext cx="165325" cy="140600"/>
            </a:xfrm>
            <a:custGeom>
              <a:avLst/>
              <a:gdLst/>
              <a:ahLst/>
              <a:cxnLst/>
              <a:rect l="l" t="t" r="r" b="b"/>
              <a:pathLst>
                <a:path w="6613" h="5624" extrusionOk="0">
                  <a:moveTo>
                    <a:pt x="6612" y="0"/>
                  </a:moveTo>
                  <a:cubicBezTo>
                    <a:pt x="3702" y="763"/>
                    <a:pt x="1498" y="2628"/>
                    <a:pt x="0" y="5623"/>
                  </a:cubicBezTo>
                  <a:cubicBezTo>
                    <a:pt x="4776" y="5312"/>
                    <a:pt x="6612" y="0"/>
                    <a:pt x="6612"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2" name="Google Shape;28162;p76"/>
            <p:cNvSpPr/>
            <p:nvPr/>
          </p:nvSpPr>
          <p:spPr>
            <a:xfrm>
              <a:off x="4772450" y="4819200"/>
              <a:ext cx="180175" cy="139875"/>
            </a:xfrm>
            <a:custGeom>
              <a:avLst/>
              <a:gdLst/>
              <a:ahLst/>
              <a:cxnLst/>
              <a:rect l="l" t="t" r="r" b="b"/>
              <a:pathLst>
                <a:path w="7207" h="5595" extrusionOk="0">
                  <a:moveTo>
                    <a:pt x="1" y="0"/>
                  </a:moveTo>
                  <a:lnTo>
                    <a:pt x="1" y="0"/>
                  </a:lnTo>
                  <a:cubicBezTo>
                    <a:pt x="2346" y="3984"/>
                    <a:pt x="7206" y="5595"/>
                    <a:pt x="7206" y="5595"/>
                  </a:cubicBezTo>
                  <a:cubicBezTo>
                    <a:pt x="5878" y="2402"/>
                    <a:pt x="3533" y="481"/>
                    <a:pt x="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3" name="Google Shape;28163;p76"/>
            <p:cNvSpPr/>
            <p:nvPr/>
          </p:nvSpPr>
          <p:spPr>
            <a:xfrm>
              <a:off x="4696175" y="4688825"/>
              <a:ext cx="308000" cy="83075"/>
            </a:xfrm>
            <a:custGeom>
              <a:avLst/>
              <a:gdLst/>
              <a:ahLst/>
              <a:cxnLst/>
              <a:rect l="l" t="t" r="r" b="b"/>
              <a:pathLst>
                <a:path w="12320" h="3323" extrusionOk="0">
                  <a:moveTo>
                    <a:pt x="4891" y="0"/>
                  </a:moveTo>
                  <a:cubicBezTo>
                    <a:pt x="2166" y="0"/>
                    <a:pt x="0" y="892"/>
                    <a:pt x="0" y="892"/>
                  </a:cubicBezTo>
                  <a:lnTo>
                    <a:pt x="12320" y="3322"/>
                  </a:lnTo>
                  <a:cubicBezTo>
                    <a:pt x="10146" y="697"/>
                    <a:pt x="7299" y="0"/>
                    <a:pt x="489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4" name="Google Shape;28164;p76"/>
            <p:cNvSpPr/>
            <p:nvPr/>
          </p:nvSpPr>
          <p:spPr>
            <a:xfrm>
              <a:off x="5298725" y="4575475"/>
              <a:ext cx="406925" cy="517825"/>
            </a:xfrm>
            <a:custGeom>
              <a:avLst/>
              <a:gdLst/>
              <a:ahLst/>
              <a:cxnLst/>
              <a:rect l="l" t="t" r="r" b="b"/>
              <a:pathLst>
                <a:path w="16277" h="20713" fill="none" extrusionOk="0">
                  <a:moveTo>
                    <a:pt x="16276" y="20713"/>
                  </a:moveTo>
                  <a:lnTo>
                    <a:pt x="8167" y="9015"/>
                  </a:lnTo>
                  <a:lnTo>
                    <a:pt x="1" y="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5" name="Google Shape;28165;p76"/>
            <p:cNvSpPr/>
            <p:nvPr/>
          </p:nvSpPr>
          <p:spPr>
            <a:xfrm>
              <a:off x="5265525" y="4726875"/>
              <a:ext cx="237375" cy="74100"/>
            </a:xfrm>
            <a:custGeom>
              <a:avLst/>
              <a:gdLst/>
              <a:ahLst/>
              <a:cxnLst/>
              <a:rect l="l" t="t" r="r" b="b"/>
              <a:pathLst>
                <a:path w="9495" h="2964" extrusionOk="0">
                  <a:moveTo>
                    <a:pt x="1670" y="0"/>
                  </a:moveTo>
                  <a:cubicBezTo>
                    <a:pt x="1133" y="0"/>
                    <a:pt x="577" y="34"/>
                    <a:pt x="1" y="105"/>
                  </a:cubicBezTo>
                  <a:cubicBezTo>
                    <a:pt x="2660" y="1977"/>
                    <a:pt x="5841" y="2964"/>
                    <a:pt x="9093" y="2964"/>
                  </a:cubicBezTo>
                  <a:cubicBezTo>
                    <a:pt x="9227" y="2964"/>
                    <a:pt x="9361" y="2962"/>
                    <a:pt x="9495" y="2959"/>
                  </a:cubicBezTo>
                  <a:cubicBezTo>
                    <a:pt x="7301" y="1150"/>
                    <a:pt x="4798" y="0"/>
                    <a:pt x="1670"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6" name="Google Shape;28166;p76"/>
            <p:cNvSpPr/>
            <p:nvPr/>
          </p:nvSpPr>
          <p:spPr>
            <a:xfrm>
              <a:off x="5203375" y="4374850"/>
              <a:ext cx="140600" cy="204900"/>
            </a:xfrm>
            <a:custGeom>
              <a:avLst/>
              <a:gdLst/>
              <a:ahLst/>
              <a:cxnLst/>
              <a:rect l="l" t="t" r="r" b="b"/>
              <a:pathLst>
                <a:path w="5624" h="8196" extrusionOk="0">
                  <a:moveTo>
                    <a:pt x="0" y="1"/>
                  </a:moveTo>
                  <a:lnTo>
                    <a:pt x="3956" y="8195"/>
                  </a:lnTo>
                  <a:cubicBezTo>
                    <a:pt x="5623" y="3703"/>
                    <a:pt x="1" y="1"/>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7" name="Google Shape;28167;p76"/>
            <p:cNvSpPr/>
            <p:nvPr/>
          </p:nvSpPr>
          <p:spPr>
            <a:xfrm>
              <a:off x="5454150" y="4553575"/>
              <a:ext cx="83375" cy="247275"/>
            </a:xfrm>
            <a:custGeom>
              <a:avLst/>
              <a:gdLst/>
              <a:ahLst/>
              <a:cxnLst/>
              <a:rect l="l" t="t" r="r" b="b"/>
              <a:pathLst>
                <a:path w="3335" h="9891" extrusionOk="0">
                  <a:moveTo>
                    <a:pt x="1611" y="1"/>
                  </a:moveTo>
                  <a:lnTo>
                    <a:pt x="1611" y="1"/>
                  </a:lnTo>
                  <a:cubicBezTo>
                    <a:pt x="0" y="3166"/>
                    <a:pt x="848" y="7828"/>
                    <a:pt x="1950" y="9891"/>
                  </a:cubicBezTo>
                  <a:cubicBezTo>
                    <a:pt x="3193" y="6359"/>
                    <a:pt x="3334" y="3024"/>
                    <a:pt x="161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8" name="Google Shape;28168;p76"/>
            <p:cNvSpPr/>
            <p:nvPr/>
          </p:nvSpPr>
          <p:spPr>
            <a:xfrm>
              <a:off x="5080450" y="4482525"/>
              <a:ext cx="221825" cy="97575"/>
            </a:xfrm>
            <a:custGeom>
              <a:avLst/>
              <a:gdLst/>
              <a:ahLst/>
              <a:cxnLst/>
              <a:rect l="l" t="t" r="r" b="b"/>
              <a:pathLst>
                <a:path w="8873" h="3903" extrusionOk="0">
                  <a:moveTo>
                    <a:pt x="1435" y="0"/>
                  </a:moveTo>
                  <a:cubicBezTo>
                    <a:pt x="969" y="0"/>
                    <a:pt x="491" y="42"/>
                    <a:pt x="1" y="130"/>
                  </a:cubicBezTo>
                  <a:cubicBezTo>
                    <a:pt x="2110" y="2534"/>
                    <a:pt x="5128" y="3902"/>
                    <a:pt x="8316" y="3902"/>
                  </a:cubicBezTo>
                  <a:cubicBezTo>
                    <a:pt x="8501" y="3902"/>
                    <a:pt x="8687" y="3898"/>
                    <a:pt x="8873" y="3888"/>
                  </a:cubicBezTo>
                  <a:cubicBezTo>
                    <a:pt x="6665" y="1559"/>
                    <a:pt x="4269" y="0"/>
                    <a:pt x="1435"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69" name="Google Shape;28169;p76"/>
          <p:cNvSpPr/>
          <p:nvPr/>
        </p:nvSpPr>
        <p:spPr>
          <a:xfrm flipH="1">
            <a:off x="169145" y="281465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xmlns="" id="{9A245B83-34F9-0095-B529-D5E8A197746D}"/>
              </a:ext>
            </a:extLst>
          </p:cNvPr>
          <p:cNvSpPr txBox="1"/>
          <p:nvPr/>
        </p:nvSpPr>
        <p:spPr>
          <a:xfrm>
            <a:off x="2323977" y="1734026"/>
            <a:ext cx="6670415" cy="3330464"/>
          </a:xfrm>
          <a:prstGeom prst="rect">
            <a:avLst/>
          </a:prstGeom>
          <a:noFill/>
        </p:spPr>
        <p:txBody>
          <a:bodyPr wrap="square">
            <a:spAutoFit/>
          </a:bodyPr>
          <a:lstStyle/>
          <a:p>
            <a:pPr marL="571500" indent="-571500" algn="ctr">
              <a:lnSpc>
                <a:spcPct val="150000"/>
              </a:lnSpc>
              <a:buFontTx/>
              <a:buChar char="-"/>
            </a:pPr>
            <a:r>
              <a:rPr lang="en-US" sz="3600" dirty="0">
                <a:solidFill>
                  <a:srgbClr val="A60000"/>
                </a:solidFill>
                <a:latin typeface="SVN-Caprica Script" pitchFamily="2" charset="0"/>
              </a:rPr>
              <a:t>HỌC BÀI 2.</a:t>
            </a:r>
          </a:p>
          <a:p>
            <a:pPr marL="571500" indent="-571500" algn="ctr">
              <a:lnSpc>
                <a:spcPct val="150000"/>
              </a:lnSpc>
              <a:buFontTx/>
              <a:buChar char="-"/>
            </a:pPr>
            <a:r>
              <a:rPr lang="en-US" sz="3600" dirty="0">
                <a:solidFill>
                  <a:srgbClr val="A60000"/>
                </a:solidFill>
                <a:latin typeface="SVN-Caprica Script" pitchFamily="2" charset="0"/>
              </a:rPr>
              <a:t>LÀM LUYỆN TẬP VÀ VẬN DỤNG.</a:t>
            </a:r>
          </a:p>
          <a:p>
            <a:pPr marL="571500" indent="-571500" algn="ctr">
              <a:lnSpc>
                <a:spcPct val="150000"/>
              </a:lnSpc>
              <a:buFontTx/>
              <a:buChar char="-"/>
            </a:pPr>
            <a:r>
              <a:rPr lang="en-US" sz="3600" dirty="0">
                <a:solidFill>
                  <a:srgbClr val="A60000"/>
                </a:solidFill>
                <a:latin typeface="SVN-Caprica Script" pitchFamily="2" charset="0"/>
              </a:rPr>
              <a:t>CHUẨN BỊ BÀI 3.</a:t>
            </a:r>
            <a:endParaRPr lang="vi-VN" sz="3600" dirty="0">
              <a:solidFill>
                <a:srgbClr val="A60000"/>
              </a:solidFill>
              <a:latin typeface="SVN-Caprica Script" pitchFamily="2" charset="0"/>
            </a:endParaRPr>
          </a:p>
        </p:txBody>
      </p:sp>
      <p:sp>
        <p:nvSpPr>
          <p:cNvPr id="2" name="Rectangle 1">
            <a:extLst>
              <a:ext uri="{FF2B5EF4-FFF2-40B4-BE49-F238E27FC236}">
                <a16:creationId xmlns:a16="http://schemas.microsoft.com/office/drawing/2014/main" xmlns="" id="{7ED37650-E20E-5053-7F3E-376C47A9128D}"/>
              </a:ext>
            </a:extLst>
          </p:cNvPr>
          <p:cNvSpPr/>
          <p:nvPr/>
        </p:nvSpPr>
        <p:spPr>
          <a:xfrm>
            <a:off x="3260361" y="621983"/>
            <a:ext cx="3424098" cy="8415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DẶN DÒ:</a:t>
            </a:r>
          </a:p>
        </p:txBody>
      </p:sp>
    </p:spTree>
    <p:extLst>
      <p:ext uri="{BB962C8B-B14F-4D97-AF65-F5344CB8AC3E}">
        <p14:creationId xmlns:p14="http://schemas.microsoft.com/office/powerpoint/2010/main" val="1099181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xmlns="" id="{62D5982E-594F-890F-140A-248BDF26AAD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99608" y="1751353"/>
            <a:ext cx="2383436" cy="333031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xmlns="" id="{92EE10DA-16CC-A99B-1536-2E4669F9A9EB}"/>
              </a:ext>
            </a:extLst>
          </p:cNvPr>
          <p:cNvSpPr txBox="1"/>
          <p:nvPr/>
        </p:nvSpPr>
        <p:spPr>
          <a:xfrm>
            <a:off x="707282" y="551024"/>
            <a:ext cx="8029831" cy="1200329"/>
          </a:xfrm>
          <a:prstGeom prst="rect">
            <a:avLst/>
          </a:prstGeom>
          <a:noFill/>
        </p:spPr>
        <p:txBody>
          <a:bodyPr wrap="square">
            <a:spAutoFit/>
          </a:bodyPr>
          <a:lstStyle/>
          <a:p>
            <a:pPr algn="just"/>
            <a:r>
              <a:rPr lang="vi-VN" sz="2400" b="1" dirty="0">
                <a:solidFill>
                  <a:srgbClr val="0070C0"/>
                </a:solidFill>
                <a:latin typeface="+mj-lt"/>
              </a:rPr>
              <a:t>Em hãy kể tên quốc gia gắn liền với biểu tượng văn hoá, du lịch trong hình ảnh dưới đây và chia sẻ hiểu biết về biểu tượng đó ? </a:t>
            </a:r>
            <a:endParaRPr lang="en-US" sz="2400" b="1" dirty="0">
              <a:solidFill>
                <a:srgbClr val="0070C0"/>
              </a:solidFill>
              <a:latin typeface="+mj-lt"/>
            </a:endParaRPr>
          </a:p>
        </p:txBody>
      </p:sp>
      <p:sp>
        <p:nvSpPr>
          <p:cNvPr id="2" name="Rectangle 1">
            <a:extLst>
              <a:ext uri="{FF2B5EF4-FFF2-40B4-BE49-F238E27FC236}">
                <a16:creationId xmlns:a16="http://schemas.microsoft.com/office/drawing/2014/main" xmlns="" id="{7D593FB5-48D0-4BF3-C2FC-2AAF3D1FF111}"/>
              </a:ext>
            </a:extLst>
          </p:cNvPr>
          <p:cNvSpPr/>
          <p:nvPr/>
        </p:nvSpPr>
        <p:spPr>
          <a:xfrm>
            <a:off x="3155430" y="1401580"/>
            <a:ext cx="5703757" cy="37419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NỮ THẦN TỰ DO Ở NEW YORK, HOA KỲ</a:t>
            </a:r>
          </a:p>
          <a:p>
            <a:pPr algn="ctr"/>
            <a:r>
              <a:rPr lang="en-US" sz="2800" dirty="0" err="1"/>
              <a:t>Đây</a:t>
            </a:r>
            <a:r>
              <a:rPr lang="en-US" sz="2800" dirty="0"/>
              <a:t> </a:t>
            </a:r>
            <a:r>
              <a:rPr lang="en-US" sz="2800" dirty="0" err="1"/>
              <a:t>là</a:t>
            </a:r>
            <a:r>
              <a:rPr lang="en-US" sz="2800" dirty="0"/>
              <a:t> </a:t>
            </a:r>
            <a:r>
              <a:rPr lang="en-US" sz="2800" dirty="0" err="1"/>
              <a:t>biểu</a:t>
            </a:r>
            <a:r>
              <a:rPr lang="en-US" sz="2800" dirty="0"/>
              <a:t> </a:t>
            </a:r>
            <a:r>
              <a:rPr lang="en-US" sz="2800" dirty="0" err="1"/>
              <a:t>tượng</a:t>
            </a:r>
            <a:r>
              <a:rPr lang="en-US" sz="2800" dirty="0"/>
              <a:t> </a:t>
            </a:r>
            <a:r>
              <a:rPr lang="en-US" sz="2800" dirty="0" err="1"/>
              <a:t>lừng</a:t>
            </a:r>
            <a:r>
              <a:rPr lang="en-US" sz="2800" dirty="0"/>
              <a:t> </a:t>
            </a:r>
            <a:r>
              <a:rPr lang="en-US" sz="2800" dirty="0" err="1"/>
              <a:t>danh</a:t>
            </a:r>
            <a:r>
              <a:rPr lang="en-US" sz="2800" dirty="0"/>
              <a:t> </a:t>
            </a:r>
            <a:r>
              <a:rPr lang="en-US" sz="2800" dirty="0" err="1"/>
              <a:t>của</a:t>
            </a:r>
            <a:r>
              <a:rPr lang="en-US" sz="2800" dirty="0"/>
              <a:t> </a:t>
            </a:r>
            <a:r>
              <a:rPr lang="en-US" sz="2800" dirty="0" err="1"/>
              <a:t>nước</a:t>
            </a:r>
            <a:r>
              <a:rPr lang="en-US" sz="2800" dirty="0"/>
              <a:t> </a:t>
            </a:r>
            <a:r>
              <a:rPr lang="en-US" sz="2800" dirty="0" err="1"/>
              <a:t>Mỹ</a:t>
            </a:r>
            <a:r>
              <a:rPr lang="en-US" sz="2800" dirty="0"/>
              <a:t>. </a:t>
            </a:r>
            <a:r>
              <a:rPr lang="en-US" sz="2800" dirty="0" err="1"/>
              <a:t>Tượng</a:t>
            </a:r>
            <a:r>
              <a:rPr lang="en-US" sz="2800" dirty="0"/>
              <a:t> </a:t>
            </a:r>
            <a:r>
              <a:rPr lang="en-US" sz="2800" dirty="0" err="1"/>
              <a:t>có</a:t>
            </a:r>
            <a:r>
              <a:rPr lang="en-US" sz="2800" dirty="0"/>
              <a:t> </a:t>
            </a:r>
            <a:r>
              <a:rPr lang="en-US" sz="2800" dirty="0" err="1"/>
              <a:t>hình</a:t>
            </a:r>
            <a:r>
              <a:rPr lang="en-US" sz="2800" dirty="0"/>
              <a:t> </a:t>
            </a:r>
            <a:r>
              <a:rPr lang="en-US" sz="2800" dirty="0" err="1"/>
              <a:t>dáng</a:t>
            </a:r>
            <a:r>
              <a:rPr lang="en-US" sz="2800" dirty="0"/>
              <a:t> </a:t>
            </a:r>
            <a:r>
              <a:rPr lang="en-US" sz="2800" dirty="0" err="1"/>
              <a:t>một</a:t>
            </a:r>
            <a:r>
              <a:rPr lang="en-US" sz="2800" dirty="0"/>
              <a:t> </a:t>
            </a:r>
            <a:r>
              <a:rPr lang="en-US" sz="2800" dirty="0" err="1"/>
              <a:t>người</a:t>
            </a:r>
            <a:r>
              <a:rPr lang="en-US" sz="2800" dirty="0"/>
              <a:t> </a:t>
            </a:r>
            <a:r>
              <a:rPr lang="en-US" sz="2800" dirty="0" err="1"/>
              <a:t>phụ</a:t>
            </a:r>
            <a:r>
              <a:rPr lang="en-US" sz="2800" dirty="0"/>
              <a:t> </a:t>
            </a:r>
            <a:r>
              <a:rPr lang="en-US" sz="2800" dirty="0" err="1"/>
              <a:t>nữ</a:t>
            </a:r>
            <a:r>
              <a:rPr lang="en-US" sz="2800" dirty="0"/>
              <a:t> </a:t>
            </a:r>
            <a:r>
              <a:rPr lang="en-US" sz="2800" dirty="0" err="1"/>
              <a:t>mặc</a:t>
            </a:r>
            <a:r>
              <a:rPr lang="en-US" sz="2800" dirty="0"/>
              <a:t> </a:t>
            </a:r>
            <a:r>
              <a:rPr lang="en-US" sz="2800" dirty="0" err="1"/>
              <a:t>áo</a:t>
            </a:r>
            <a:r>
              <a:rPr lang="en-US" sz="2800" dirty="0"/>
              <a:t> </a:t>
            </a:r>
            <a:r>
              <a:rPr lang="en-US" sz="2800" dirty="0" err="1"/>
              <a:t>choàng</a:t>
            </a:r>
            <a:r>
              <a:rPr lang="en-US" sz="2800" dirty="0"/>
              <a:t>, </a:t>
            </a:r>
            <a:r>
              <a:rPr lang="en-US" sz="2800" dirty="0" err="1"/>
              <a:t>tay</a:t>
            </a:r>
            <a:r>
              <a:rPr lang="en-US" sz="2800" dirty="0"/>
              <a:t> </a:t>
            </a:r>
            <a:r>
              <a:rPr lang="en-US" sz="2800" dirty="0" err="1"/>
              <a:t>phải</a:t>
            </a:r>
            <a:r>
              <a:rPr lang="en-US" sz="2800" dirty="0"/>
              <a:t> </a:t>
            </a:r>
            <a:r>
              <a:rPr lang="en-US" sz="2800" dirty="0" err="1"/>
              <a:t>cầm</a:t>
            </a:r>
            <a:r>
              <a:rPr lang="en-US" sz="2800" dirty="0"/>
              <a:t> </a:t>
            </a:r>
            <a:r>
              <a:rPr lang="en-US" sz="2800" dirty="0" err="1"/>
              <a:t>ngọn</a:t>
            </a:r>
            <a:r>
              <a:rPr lang="en-US" sz="2800" dirty="0"/>
              <a:t> </a:t>
            </a:r>
            <a:r>
              <a:rPr lang="en-US" sz="2800" dirty="0" err="1"/>
              <a:t>đuốc</a:t>
            </a:r>
            <a:r>
              <a:rPr lang="en-US" sz="2800" dirty="0"/>
              <a:t>, </a:t>
            </a:r>
            <a:r>
              <a:rPr lang="en-US" sz="2800" dirty="0" err="1"/>
              <a:t>còn</a:t>
            </a:r>
            <a:r>
              <a:rPr lang="en-US" sz="2800" dirty="0"/>
              <a:t> </a:t>
            </a:r>
            <a:r>
              <a:rPr lang="en-US" sz="2800" dirty="0" err="1"/>
              <a:t>tay</a:t>
            </a:r>
            <a:r>
              <a:rPr lang="en-US" sz="2800" dirty="0"/>
              <a:t> kia </a:t>
            </a:r>
            <a:r>
              <a:rPr lang="en-US" sz="2800" dirty="0" err="1"/>
              <a:t>cầm</a:t>
            </a:r>
            <a:r>
              <a:rPr lang="en-US" sz="2800" dirty="0"/>
              <a:t> </a:t>
            </a:r>
            <a:r>
              <a:rPr lang="en-US" sz="2800" dirty="0" err="1"/>
              <a:t>một</a:t>
            </a:r>
            <a:r>
              <a:rPr lang="en-US" sz="2800" dirty="0"/>
              <a:t> </a:t>
            </a:r>
            <a:r>
              <a:rPr lang="en-US" sz="2800" dirty="0" err="1"/>
              <a:t>tấm</a:t>
            </a:r>
            <a:r>
              <a:rPr lang="en-US" sz="2800" dirty="0"/>
              <a:t> </a:t>
            </a:r>
            <a:r>
              <a:rPr lang="en-US" sz="2800" dirty="0" err="1"/>
              <a:t>đá</a:t>
            </a:r>
            <a:r>
              <a:rPr lang="en-US" sz="2800" dirty="0"/>
              <a:t> </a:t>
            </a:r>
            <a:r>
              <a:rPr lang="en-US" sz="2800" dirty="0" err="1"/>
              <a:t>phiến</a:t>
            </a:r>
            <a:r>
              <a:rPr lang="en-US" sz="2800" dirty="0"/>
              <a:t> </a:t>
            </a:r>
            <a:r>
              <a:rPr lang="en-US" sz="2800" dirty="0" err="1"/>
              <a:t>có</a:t>
            </a:r>
            <a:r>
              <a:rPr lang="en-US" sz="2800" dirty="0"/>
              <a:t> </a:t>
            </a:r>
            <a:r>
              <a:rPr lang="en-US" sz="2800" dirty="0" err="1"/>
              <a:t>khắc</a:t>
            </a:r>
            <a:r>
              <a:rPr lang="en-US" sz="2800" dirty="0"/>
              <a:t> </a:t>
            </a:r>
            <a:r>
              <a:rPr lang="en-US" sz="2800" dirty="0" err="1"/>
              <a:t>ngày</a:t>
            </a:r>
            <a:r>
              <a:rPr lang="en-US" sz="2800" dirty="0"/>
              <a:t> </a:t>
            </a:r>
            <a:r>
              <a:rPr lang="en-US" sz="2800" dirty="0" err="1"/>
              <a:t>độc</a:t>
            </a:r>
            <a:r>
              <a:rPr lang="en-US" sz="2800" dirty="0"/>
              <a:t> </a:t>
            </a:r>
            <a:r>
              <a:rPr lang="en-US" sz="2800" dirty="0" err="1"/>
              <a:t>lập</a:t>
            </a:r>
            <a:r>
              <a:rPr lang="en-US" sz="2800" dirty="0"/>
              <a:t> </a:t>
            </a:r>
            <a:r>
              <a:rPr lang="en-US" sz="2800" dirty="0" err="1"/>
              <a:t>của</a:t>
            </a:r>
            <a:r>
              <a:rPr lang="en-US" sz="2800" dirty="0"/>
              <a:t> </a:t>
            </a:r>
            <a:r>
              <a:rPr lang="en-US" sz="2800" dirty="0" err="1"/>
              <a:t>nước</a:t>
            </a:r>
            <a:r>
              <a:rPr lang="en-US" sz="2800" dirty="0"/>
              <a:t> </a:t>
            </a:r>
            <a:r>
              <a:rPr lang="en-US" sz="2800" dirty="0" err="1"/>
              <a:t>Mỹ</a:t>
            </a:r>
            <a:r>
              <a:rPr lang="en-US" sz="2800" dirty="0"/>
              <a:t>.</a:t>
            </a:r>
          </a:p>
        </p:txBody>
      </p:sp>
    </p:spTree>
    <p:extLst>
      <p:ext uri="{BB962C8B-B14F-4D97-AF65-F5344CB8AC3E}">
        <p14:creationId xmlns:p14="http://schemas.microsoft.com/office/powerpoint/2010/main" val="1690747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xmlns="" id="{FE70DBF1-2991-8219-445C-237301B94A2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36800" y="922813"/>
            <a:ext cx="8882295" cy="4128872"/>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xmlns="" id="{92EE10DA-16CC-A99B-1536-2E4669F9A9EB}"/>
              </a:ext>
            </a:extLst>
          </p:cNvPr>
          <p:cNvSpPr txBox="1"/>
          <p:nvPr/>
        </p:nvSpPr>
        <p:spPr>
          <a:xfrm>
            <a:off x="272654" y="91816"/>
            <a:ext cx="8464459" cy="830997"/>
          </a:xfrm>
          <a:prstGeom prst="rect">
            <a:avLst/>
          </a:prstGeom>
          <a:noFill/>
        </p:spPr>
        <p:txBody>
          <a:bodyPr wrap="square">
            <a:spAutoFit/>
          </a:bodyPr>
          <a:lstStyle/>
          <a:p>
            <a:pPr algn="just"/>
            <a:r>
              <a:rPr lang="vi-VN" sz="2400" b="1" dirty="0">
                <a:solidFill>
                  <a:srgbClr val="0070C0"/>
                </a:solidFill>
                <a:latin typeface="+mj-lt"/>
              </a:rPr>
              <a:t>Em hãy kể tên quốc gia gắn liền với biểu tượng văn hoá, du lịch trong hình ảnh dưới đây và chia sẻ hiểu biết về biểu tượng đó ? </a:t>
            </a:r>
            <a:endParaRPr lang="en-US" sz="2400" b="1" dirty="0">
              <a:solidFill>
                <a:srgbClr val="0070C0"/>
              </a:solidFill>
              <a:latin typeface="+mj-lt"/>
            </a:endParaRPr>
          </a:p>
        </p:txBody>
      </p:sp>
    </p:spTree>
    <p:extLst>
      <p:ext uri="{BB962C8B-B14F-4D97-AF65-F5344CB8AC3E}">
        <p14:creationId xmlns:p14="http://schemas.microsoft.com/office/powerpoint/2010/main" val="2324045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xmlns="" id="{FE70DBF1-2991-8219-445C-237301B94A2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54637" y="1751353"/>
            <a:ext cx="2136098" cy="3300332"/>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xmlns="" id="{92EE10DA-16CC-A99B-1536-2E4669F9A9EB}"/>
              </a:ext>
            </a:extLst>
          </p:cNvPr>
          <p:cNvSpPr txBox="1"/>
          <p:nvPr/>
        </p:nvSpPr>
        <p:spPr>
          <a:xfrm>
            <a:off x="707282" y="551024"/>
            <a:ext cx="8029831" cy="1200329"/>
          </a:xfrm>
          <a:prstGeom prst="rect">
            <a:avLst/>
          </a:prstGeom>
          <a:noFill/>
        </p:spPr>
        <p:txBody>
          <a:bodyPr wrap="square">
            <a:spAutoFit/>
          </a:bodyPr>
          <a:lstStyle/>
          <a:p>
            <a:pPr algn="just"/>
            <a:r>
              <a:rPr lang="vi-VN" sz="2400" b="1" dirty="0">
                <a:solidFill>
                  <a:srgbClr val="0070C0"/>
                </a:solidFill>
                <a:latin typeface="+mj-lt"/>
              </a:rPr>
              <a:t>Em hãy kể tên quốc gia gắn liền với biểu tượng văn hoá, du lịch trong hình ảnh dưới đây và chia sẻ hiểu biết về biểu tượng đó ? </a:t>
            </a:r>
            <a:endParaRPr lang="en-US" sz="2400" b="1" dirty="0">
              <a:solidFill>
                <a:srgbClr val="0070C0"/>
              </a:solidFill>
              <a:latin typeface="+mj-lt"/>
            </a:endParaRPr>
          </a:p>
        </p:txBody>
      </p:sp>
      <p:sp>
        <p:nvSpPr>
          <p:cNvPr id="2" name="Rectangle 1">
            <a:extLst>
              <a:ext uri="{FF2B5EF4-FFF2-40B4-BE49-F238E27FC236}">
                <a16:creationId xmlns:a16="http://schemas.microsoft.com/office/drawing/2014/main" xmlns="" id="{211AE5E8-DD6F-0B5C-7835-6D5706C49BE4}"/>
              </a:ext>
            </a:extLst>
          </p:cNvPr>
          <p:cNvSpPr/>
          <p:nvPr/>
        </p:nvSpPr>
        <p:spPr>
          <a:xfrm>
            <a:off x="2885606" y="1386590"/>
            <a:ext cx="6121593" cy="36725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NHÀ HÁT OPERA SYDNEY Ở ÚC.</a:t>
            </a:r>
          </a:p>
          <a:p>
            <a:pPr algn="ctr"/>
            <a:r>
              <a:rPr lang="en-US" sz="2800" dirty="0" err="1"/>
              <a:t>Đây</a:t>
            </a:r>
            <a:r>
              <a:rPr lang="en-US" sz="2800" dirty="0"/>
              <a:t> </a:t>
            </a:r>
            <a:r>
              <a:rPr lang="en-US" sz="2800" dirty="0" err="1"/>
              <a:t>là</a:t>
            </a:r>
            <a:r>
              <a:rPr lang="en-US" sz="2800" dirty="0"/>
              <a:t> </a:t>
            </a:r>
            <a:r>
              <a:rPr lang="en-US" sz="2800" dirty="0" err="1"/>
              <a:t>biểu</a:t>
            </a:r>
            <a:r>
              <a:rPr lang="en-US" sz="2800" dirty="0"/>
              <a:t> </a:t>
            </a:r>
            <a:r>
              <a:rPr lang="en-US" sz="2800" dirty="0" err="1"/>
              <a:t>tượng</a:t>
            </a:r>
            <a:r>
              <a:rPr lang="en-US" sz="2800" dirty="0"/>
              <a:t> </a:t>
            </a:r>
            <a:r>
              <a:rPr lang="en-US" sz="2800" dirty="0" err="1"/>
              <a:t>nổi</a:t>
            </a:r>
            <a:r>
              <a:rPr lang="en-US" sz="2800" dirty="0"/>
              <a:t> </a:t>
            </a:r>
            <a:r>
              <a:rPr lang="en-US" sz="2800" dirty="0" err="1"/>
              <a:t>tiếng</a:t>
            </a:r>
            <a:r>
              <a:rPr lang="en-US" sz="2800" dirty="0"/>
              <a:t> </a:t>
            </a:r>
            <a:r>
              <a:rPr lang="en-US" sz="2800" dirty="0" err="1"/>
              <a:t>thế</a:t>
            </a:r>
            <a:r>
              <a:rPr lang="en-US" sz="2800" dirty="0"/>
              <a:t> </a:t>
            </a:r>
            <a:r>
              <a:rPr lang="en-US" sz="2800" dirty="0" err="1"/>
              <a:t>giới</a:t>
            </a:r>
            <a:r>
              <a:rPr lang="en-US" sz="2800" dirty="0"/>
              <a:t> </a:t>
            </a:r>
            <a:r>
              <a:rPr lang="en-US" sz="2800" dirty="0" err="1"/>
              <a:t>và</a:t>
            </a:r>
            <a:r>
              <a:rPr lang="en-US" sz="2800" dirty="0"/>
              <a:t> </a:t>
            </a:r>
            <a:r>
              <a:rPr lang="en-US" sz="2800" dirty="0" err="1"/>
              <a:t>sẽ</a:t>
            </a:r>
            <a:r>
              <a:rPr lang="en-US" sz="2800" dirty="0"/>
              <a:t> </a:t>
            </a:r>
            <a:r>
              <a:rPr lang="en-US" sz="2800" dirty="0" err="1"/>
              <a:t>gia</a:t>
            </a:r>
            <a:r>
              <a:rPr lang="en-US" sz="2800" dirty="0"/>
              <a:t> </a:t>
            </a:r>
            <a:r>
              <a:rPr lang="en-US" sz="2800" dirty="0" err="1"/>
              <a:t>nhập</a:t>
            </a:r>
            <a:r>
              <a:rPr lang="en-US" sz="2800" dirty="0"/>
              <a:t> “ </a:t>
            </a:r>
            <a:r>
              <a:rPr lang="en-US" sz="2800" dirty="0" err="1"/>
              <a:t>kỉ</a:t>
            </a:r>
            <a:r>
              <a:rPr lang="en-US" sz="2800" dirty="0"/>
              <a:t> </a:t>
            </a:r>
            <a:r>
              <a:rPr lang="en-US" sz="2800" dirty="0" err="1"/>
              <a:t>nguyên</a:t>
            </a:r>
            <a:r>
              <a:rPr lang="en-US" sz="2800" dirty="0"/>
              <a:t> </a:t>
            </a:r>
            <a:r>
              <a:rPr lang="en-US" sz="2800" dirty="0" err="1"/>
              <a:t>kĩ</a:t>
            </a:r>
            <a:r>
              <a:rPr lang="en-US" sz="2800" dirty="0"/>
              <a:t> </a:t>
            </a:r>
            <a:r>
              <a:rPr lang="en-US" sz="2800" dirty="0" err="1"/>
              <a:t>thuật</a:t>
            </a:r>
            <a:r>
              <a:rPr lang="en-US" sz="2800" dirty="0"/>
              <a:t> </a:t>
            </a:r>
            <a:r>
              <a:rPr lang="en-US" sz="2800" dirty="0" err="1"/>
              <a:t>số</a:t>
            </a:r>
            <a:r>
              <a:rPr lang="en-US" sz="2800" dirty="0"/>
              <a:t>” </a:t>
            </a:r>
            <a:r>
              <a:rPr lang="en-US" sz="2800" dirty="0" err="1"/>
              <a:t>bằng</a:t>
            </a:r>
            <a:r>
              <a:rPr lang="en-US" sz="2800" dirty="0"/>
              <a:t> </a:t>
            </a:r>
            <a:r>
              <a:rPr lang="en-US" sz="2800" dirty="0" err="1"/>
              <a:t>nền</a:t>
            </a:r>
            <a:r>
              <a:rPr lang="en-US" sz="2800" dirty="0"/>
              <a:t> </a:t>
            </a:r>
            <a:r>
              <a:rPr lang="en-US" sz="2800" dirty="0" err="1"/>
              <a:t>tảng</a:t>
            </a:r>
            <a:r>
              <a:rPr lang="en-US" sz="2800" dirty="0"/>
              <a:t> </a:t>
            </a:r>
            <a:r>
              <a:rPr lang="en-US" sz="2800" dirty="0" err="1"/>
              <a:t>dịch</a:t>
            </a:r>
            <a:r>
              <a:rPr lang="en-US" sz="2800" dirty="0"/>
              <a:t> </a:t>
            </a:r>
            <a:r>
              <a:rPr lang="en-US" sz="2800" dirty="0" err="1"/>
              <a:t>vụ</a:t>
            </a:r>
            <a:r>
              <a:rPr lang="en-US" sz="2800" dirty="0"/>
              <a:t> </a:t>
            </a:r>
            <a:r>
              <a:rPr lang="en-US" sz="2800" dirty="0" err="1"/>
              <a:t>riêng</a:t>
            </a:r>
            <a:r>
              <a:rPr lang="en-US" sz="2800" dirty="0"/>
              <a:t>, </a:t>
            </a:r>
            <a:r>
              <a:rPr lang="en-US" sz="2800" dirty="0" err="1"/>
              <a:t>phát</a:t>
            </a:r>
            <a:r>
              <a:rPr lang="en-US" sz="2800" dirty="0"/>
              <a:t> </a:t>
            </a:r>
            <a:r>
              <a:rPr lang="en-US" sz="2800" dirty="0" err="1"/>
              <a:t>sóng</a:t>
            </a:r>
            <a:r>
              <a:rPr lang="en-US" sz="2800" dirty="0"/>
              <a:t> </a:t>
            </a:r>
            <a:r>
              <a:rPr lang="en-US" sz="2800" dirty="0" err="1"/>
              <a:t>các</a:t>
            </a:r>
            <a:r>
              <a:rPr lang="en-US" sz="2800" dirty="0"/>
              <a:t> </a:t>
            </a:r>
            <a:r>
              <a:rPr lang="en-US" sz="2800" dirty="0" err="1"/>
              <a:t>chương</a:t>
            </a:r>
            <a:r>
              <a:rPr lang="en-US" sz="2800" dirty="0"/>
              <a:t> </a:t>
            </a:r>
            <a:r>
              <a:rPr lang="en-US" sz="2800" dirty="0" err="1"/>
              <a:t>trình</a:t>
            </a:r>
            <a:r>
              <a:rPr lang="en-US" sz="2800" dirty="0"/>
              <a:t> </a:t>
            </a:r>
            <a:r>
              <a:rPr lang="en-US" sz="2800" dirty="0" err="1"/>
              <a:t>biểu</a:t>
            </a:r>
            <a:r>
              <a:rPr lang="en-US" sz="2800" dirty="0"/>
              <a:t> </a:t>
            </a:r>
            <a:r>
              <a:rPr lang="en-US" sz="2800" dirty="0" err="1"/>
              <a:t>diễn</a:t>
            </a:r>
            <a:r>
              <a:rPr lang="en-US" sz="2800" dirty="0"/>
              <a:t> </a:t>
            </a:r>
            <a:r>
              <a:rPr lang="en-US" sz="2800" dirty="0" err="1"/>
              <a:t>ghi</a:t>
            </a:r>
            <a:r>
              <a:rPr lang="en-US" sz="2800" dirty="0"/>
              <a:t> </a:t>
            </a:r>
            <a:r>
              <a:rPr lang="en-US" sz="2800" dirty="0" err="1"/>
              <a:t>hình</a:t>
            </a:r>
            <a:r>
              <a:rPr lang="en-US" sz="2800" dirty="0"/>
              <a:t> </a:t>
            </a:r>
            <a:r>
              <a:rPr lang="en-US" sz="2800" dirty="0" err="1"/>
              <a:t>hoặc</a:t>
            </a:r>
            <a:r>
              <a:rPr lang="en-US" sz="2800" dirty="0"/>
              <a:t> </a:t>
            </a:r>
            <a:r>
              <a:rPr lang="en-US" sz="2800" dirty="0" err="1"/>
              <a:t>trực</a:t>
            </a:r>
            <a:r>
              <a:rPr lang="en-US" sz="2800" dirty="0"/>
              <a:t> </a:t>
            </a:r>
            <a:r>
              <a:rPr lang="en-US" sz="2800" dirty="0" err="1"/>
              <a:t>tiếp</a:t>
            </a:r>
            <a:r>
              <a:rPr lang="en-US" sz="2800" dirty="0"/>
              <a:t>.</a:t>
            </a:r>
          </a:p>
        </p:txBody>
      </p:sp>
    </p:spTree>
    <p:extLst>
      <p:ext uri="{BB962C8B-B14F-4D97-AF65-F5344CB8AC3E}">
        <p14:creationId xmlns:p14="http://schemas.microsoft.com/office/powerpoint/2010/main" val="3201323219"/>
      </p:ext>
    </p:extLst>
  </p:cSld>
  <p:clrMapOvr>
    <a:masterClrMapping/>
  </p:clrMapOvr>
</p:sld>
</file>

<file path=ppt/theme/theme1.xml><?xml version="1.0" encoding="utf-8"?>
<a:theme xmlns:a="http://schemas.openxmlformats.org/drawingml/2006/main" name="History Subject for High School: Vietnam Independence Day by Slidesgo">
  <a:themeElements>
    <a:clrScheme name="Simple Light">
      <a:dk1>
        <a:srgbClr val="FFDFB0"/>
      </a:dk1>
      <a:lt1>
        <a:srgbClr val="FAE5C6"/>
      </a:lt1>
      <a:dk2>
        <a:srgbClr val="500000"/>
      </a:dk2>
      <a:lt2>
        <a:srgbClr val="A60000"/>
      </a:lt2>
      <a:accent1>
        <a:srgbClr val="CF2C2C"/>
      </a:accent1>
      <a:accent2>
        <a:srgbClr val="D8A354"/>
      </a:accent2>
      <a:accent3>
        <a:srgbClr val="EBAA00"/>
      </a:accent3>
      <a:accent4>
        <a:srgbClr val="7A8D39"/>
      </a:accent4>
      <a:accent5>
        <a:srgbClr val="39460C"/>
      </a:accent5>
      <a:accent6>
        <a:srgbClr val="FFFFFF"/>
      </a:accent6>
      <a:hlink>
        <a:srgbClr val="5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TotalTime>
  <Words>5069</Words>
  <Application>Microsoft Office PowerPoint</Application>
  <PresentationFormat>On-screen Show (16:9)</PresentationFormat>
  <Paragraphs>197</Paragraphs>
  <Slides>69</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Inria Sans</vt:lpstr>
      <vt:lpstr>Bebas Neue</vt:lpstr>
      <vt:lpstr>RocknRoll One</vt:lpstr>
      <vt:lpstr>Times New Roman</vt:lpstr>
      <vt:lpstr>inpin heiti</vt:lpstr>
      <vt:lpstr>SVN-Caprica Script</vt:lpstr>
      <vt:lpstr>Wingdings</vt:lpstr>
      <vt:lpstr>SVN-FFF Tusj</vt:lpstr>
      <vt:lpstr>History Subject for High School: Vietnam Independence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cp:lastModifiedBy>WIN7X64</cp:lastModifiedBy>
  <cp:revision>33</cp:revision>
  <dcterms:modified xsi:type="dcterms:W3CDTF">2024-12-12T00:30:58Z</dcterms:modified>
</cp:coreProperties>
</file>