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7"/>
  </p:notesMasterIdLst>
  <p:sldIdLst>
    <p:sldId id="256" r:id="rId2"/>
    <p:sldId id="267" r:id="rId3"/>
    <p:sldId id="278" r:id="rId4"/>
    <p:sldId id="258" r:id="rId5"/>
    <p:sldId id="259" r:id="rId6"/>
    <p:sldId id="265" r:id="rId7"/>
    <p:sldId id="257" r:id="rId8"/>
    <p:sldId id="281" r:id="rId9"/>
    <p:sldId id="282" r:id="rId10"/>
    <p:sldId id="260" r:id="rId11"/>
    <p:sldId id="264" r:id="rId12"/>
    <p:sldId id="263" r:id="rId13"/>
    <p:sldId id="283" r:id="rId14"/>
    <p:sldId id="284" r:id="rId15"/>
    <p:sldId id="262" r:id="rId16"/>
    <p:sldId id="279" r:id="rId17"/>
    <p:sldId id="285" r:id="rId18"/>
    <p:sldId id="269" r:id="rId19"/>
    <p:sldId id="286" r:id="rId20"/>
    <p:sldId id="272" r:id="rId21"/>
    <p:sldId id="261" r:id="rId22"/>
    <p:sldId id="266" r:id="rId23"/>
    <p:sldId id="270" r:id="rId24"/>
    <p:sldId id="287" r:id="rId25"/>
    <p:sldId id="274" r:id="rId26"/>
  </p:sldIdLst>
  <p:sldSz cx="18288000" cy="10287000"/>
  <p:notesSz cx="6858000" cy="9144000"/>
  <p:embeddedFontLst>
    <p:embeddedFont>
      <p:font typeface="Century Schoolbook" panose="02040604050505020304" pitchFamily="18" charset="0"/>
      <p:regular r:id="rId28"/>
      <p:bold r:id="rId29"/>
      <p:italic r:id="rId30"/>
      <p:boldItalic r:id="rId31"/>
    </p:embeddedFont>
    <p:embeddedFont>
      <p:font typeface="Lazydog" panose="020B0604020202020204" charset="0"/>
      <p:regular r:id="rId32"/>
    </p:embeddedFont>
    <p:embeddedFont>
      <p:font typeface="Wedges" panose="020B0604020202020204" charset="0"/>
      <p:regular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3B990"/>
    <a:srgbClr val="9394C4"/>
    <a:srgbClr val="FEC556"/>
    <a:srgbClr val="FFFBF4"/>
    <a:srgbClr val="FFFE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1" d="100"/>
          <a:sy n="41" d="100"/>
        </p:scale>
        <p:origin x="820" y="5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F6C0F0-9E5F-4D23-8753-9FD85738635B}" type="datetimeFigureOut">
              <a:rPr lang="vi-VN" smtClean="0"/>
              <a:t>25/10/2024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534518-52B9-43E5-9618-B6A94147DAC7}" type="slidenum">
              <a:rPr lang="vi-VN" smtClean="0"/>
              <a:t>‹#›</a:t>
            </a:fld>
            <a:endParaRPr lang="vi-VN"/>
          </a:p>
        </p:txBody>
      </p:sp>
    </p:spTree>
    <p:extLst>
      <p:ext uri="{BB962C8B-B14F-4D97-AF65-F5344CB8AC3E}">
        <p14:creationId xmlns:p14="http://schemas.microsoft.com/office/powerpoint/2010/main" val="35708265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vi-VN" sz="1200" i="1" dirty="0">
                <a:cs typeface="Times New Roman" panose="02020603050405020304" pitchFamily="18" charset="0"/>
              </a:rPr>
              <a:t>Đ</a:t>
            </a:r>
            <a:r>
              <a:rPr lang="en-US" sz="1200" i="1" dirty="0" err="1">
                <a:cs typeface="Times New Roman" panose="02020603050405020304" pitchFamily="18" charset="0"/>
              </a:rPr>
              <a:t>ơn</a:t>
            </a:r>
            <a:r>
              <a:rPr lang="en-US" sz="1200" i="1" dirty="0">
                <a:cs typeface="Times New Roman" panose="02020603050405020304" pitchFamily="18" charset="0"/>
              </a:rPr>
              <a:t> </a:t>
            </a:r>
            <a:r>
              <a:rPr lang="en-US" sz="1200" i="1" dirty="0" err="1">
                <a:cs typeface="Times New Roman" panose="02020603050405020304" pitchFamily="18" charset="0"/>
              </a:rPr>
              <a:t>vị</a:t>
            </a:r>
            <a:r>
              <a:rPr lang="en-US" sz="1200" i="1" dirty="0">
                <a:cs typeface="Times New Roman" panose="02020603050405020304" pitchFamily="18" charset="0"/>
              </a:rPr>
              <a:t> </a:t>
            </a:r>
            <a:r>
              <a:rPr lang="en-US" sz="1200" i="1" dirty="0" err="1">
                <a:cs typeface="Times New Roman" panose="02020603050405020304" pitchFamily="18" charset="0"/>
              </a:rPr>
              <a:t>thuộc</a:t>
            </a:r>
            <a:r>
              <a:rPr lang="en-US" sz="1200" i="1" dirty="0">
                <a:cs typeface="Times New Roman" panose="02020603050405020304" pitchFamily="18" charset="0"/>
              </a:rPr>
              <a:t> </a:t>
            </a:r>
            <a:r>
              <a:rPr lang="en-US" sz="1200" i="1" dirty="0" err="1">
                <a:cs typeface="Times New Roman" panose="02020603050405020304" pitchFamily="18" charset="0"/>
              </a:rPr>
              <a:t>chính</a:t>
            </a:r>
            <a:r>
              <a:rPr lang="en-US" sz="1200" i="1" dirty="0">
                <a:cs typeface="Times New Roman" panose="02020603050405020304" pitchFamily="18" charset="0"/>
              </a:rPr>
              <a:t> </a:t>
            </a:r>
            <a:r>
              <a:rPr lang="en-US" sz="1200" i="1" dirty="0" err="1">
                <a:cs typeface="Times New Roman" panose="02020603050405020304" pitchFamily="18" charset="0"/>
              </a:rPr>
              <a:t>phủ</a:t>
            </a:r>
            <a:endParaRPr lang="en-US" sz="1200" i="1" dirty="0">
              <a:cs typeface="Times New Roman" panose="02020603050405020304" pitchFamily="18" charset="0"/>
            </a:endParaRPr>
          </a:p>
          <a:p>
            <a:pPr algn="just"/>
            <a:r>
              <a:rPr lang="en-US" sz="1200" i="1" dirty="0" err="1">
                <a:cs typeface="Times New Roman" panose="02020603050405020304" pitchFamily="18" charset="0"/>
              </a:rPr>
              <a:t>Bộ</a:t>
            </a:r>
            <a:r>
              <a:rPr lang="en-US" sz="1200" i="1" dirty="0">
                <a:cs typeface="Times New Roman" panose="02020603050405020304" pitchFamily="18" charset="0"/>
              </a:rPr>
              <a:t> </a:t>
            </a:r>
            <a:r>
              <a:rPr lang="en-US" sz="1200" i="1" dirty="0" err="1">
                <a:cs typeface="Times New Roman" panose="02020603050405020304" pitchFamily="18" charset="0"/>
              </a:rPr>
              <a:t>trưởng</a:t>
            </a:r>
            <a:r>
              <a:rPr lang="en-US" sz="1200" i="1" dirty="0">
                <a:cs typeface="Times New Roman" panose="02020603050405020304" pitchFamily="18" charset="0"/>
              </a:rPr>
              <a:t> </a:t>
            </a:r>
            <a:r>
              <a:rPr lang="en-US" sz="1200" i="1" dirty="0" err="1">
                <a:cs typeface="Times New Roman" panose="02020603050405020304" pitchFamily="18" charset="0"/>
              </a:rPr>
              <a:t>Bộ</a:t>
            </a:r>
            <a:r>
              <a:rPr lang="en-US" sz="1200" i="1" dirty="0">
                <a:cs typeface="Times New Roman" panose="02020603050405020304" pitchFamily="18" charset="0"/>
              </a:rPr>
              <a:t> </a:t>
            </a:r>
            <a:r>
              <a:rPr lang="en-US" sz="1200" i="1" dirty="0" err="1">
                <a:cs typeface="Times New Roman" panose="02020603050405020304" pitchFamily="18" charset="0"/>
              </a:rPr>
              <a:t>quốc</a:t>
            </a:r>
            <a:r>
              <a:rPr lang="en-US" sz="1200" i="1" dirty="0">
                <a:cs typeface="Times New Roman" panose="02020603050405020304" pitchFamily="18" charset="0"/>
              </a:rPr>
              <a:t> </a:t>
            </a:r>
            <a:r>
              <a:rPr lang="en-US" sz="1200" i="1" dirty="0" err="1">
                <a:cs typeface="Times New Roman" panose="02020603050405020304" pitchFamily="18" charset="0"/>
              </a:rPr>
              <a:t>phòng</a:t>
            </a:r>
            <a:r>
              <a:rPr lang="en-US" sz="1200" i="1" dirty="0">
                <a:cs typeface="Times New Roman" panose="02020603050405020304" pitchFamily="18" charset="0"/>
              </a:rPr>
              <a:t> </a:t>
            </a:r>
            <a:r>
              <a:rPr lang="en-US" sz="1200" i="1" dirty="0" err="1">
                <a:cs typeface="Times New Roman" panose="02020603050405020304" pitchFamily="18" charset="0"/>
              </a:rPr>
              <a:t>đứng</a:t>
            </a:r>
            <a:r>
              <a:rPr lang="en-US" sz="1200" i="1" dirty="0">
                <a:cs typeface="Times New Roman" panose="02020603050405020304" pitchFamily="18" charset="0"/>
              </a:rPr>
              <a:t> </a:t>
            </a:r>
            <a:r>
              <a:rPr lang="en-US" sz="1200" i="1" dirty="0" err="1">
                <a:cs typeface="Times New Roman" panose="02020603050405020304" pitchFamily="18" charset="0"/>
              </a:rPr>
              <a:t>đầu</a:t>
            </a:r>
            <a:endParaRPr lang="en-US" sz="1200" i="1" dirty="0">
              <a:cs typeface="Times New Roman" panose="02020603050405020304" pitchFamily="18" charset="0"/>
            </a:endParaRPr>
          </a:p>
          <a:p>
            <a:endParaRPr lang="vi-VN" dirty="0"/>
          </a:p>
        </p:txBody>
      </p:sp>
      <p:sp>
        <p:nvSpPr>
          <p:cNvPr id="4" name="Slide Number Placeholder 3"/>
          <p:cNvSpPr>
            <a:spLocks noGrp="1"/>
          </p:cNvSpPr>
          <p:nvPr>
            <p:ph type="sldNum" sz="quarter" idx="5"/>
          </p:nvPr>
        </p:nvSpPr>
        <p:spPr/>
        <p:txBody>
          <a:bodyPr/>
          <a:lstStyle/>
          <a:p>
            <a:fld id="{AD534518-52B9-43E5-9618-B6A94147DAC7}" type="slidenum">
              <a:rPr lang="vi-VN" smtClean="0"/>
              <a:t>4</a:t>
            </a:fld>
            <a:endParaRPr lang="vi-VN"/>
          </a:p>
        </p:txBody>
      </p:sp>
    </p:spTree>
    <p:extLst>
      <p:ext uri="{BB962C8B-B14F-4D97-AF65-F5344CB8AC3E}">
        <p14:creationId xmlns:p14="http://schemas.microsoft.com/office/powerpoint/2010/main" val="3689345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Nền QPTD là sức mạnh qp của đất nước được xây dựng trên nền tảng nhân lực, vật lực, tinh thần mang tính chất toàn dân, toàn diện, độc lập, tự chủ, tự cường.</a:t>
            </a:r>
            <a:endParaRPr lang="vi-VN" sz="1800" dirty="0">
              <a:effectLst/>
              <a:latin typeface="Arial" panose="020B0604020202020204" pitchFamily="34" charset="0"/>
              <a:ea typeface="Arial" panose="020B06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vi-VN" sz="1800" dirty="0">
                <a:solidFill>
                  <a:srgbClr val="C0504D"/>
                </a:solidFill>
                <a:effectLst/>
                <a:latin typeface="Arial" panose="020B0604020202020204" pitchFamily="34" charset="0"/>
                <a:ea typeface="Arial" panose="020B0604020202020204" pitchFamily="34" charset="0"/>
                <a:cs typeface="Times New Roman" panose="02020603050405020304" pitchFamily="18" charset="0"/>
              </a:rPr>
              <a:t>- Thế trận quốc phòng, an ninh là sự tổ chức, bố trí lực lƣợng, tiềm lực mọi mặt của đất nƣớc và của toàn dân trên toàn bộ lãnh thổ theo yêu cầu của quốc phòng, an ninh, bảo vệ Tổ quốc Việt Nam xã hội chủ nghĩa.</a:t>
            </a:r>
            <a:r>
              <a:rPr lang="vi-VN" sz="1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vi-VN" sz="1800" dirty="0">
              <a:effectLst/>
              <a:latin typeface="Arial" panose="020B0604020202020204" pitchFamily="34" charset="0"/>
              <a:ea typeface="Arial" panose="020B0604020202020204" pitchFamily="34" charset="0"/>
              <a:cs typeface="Times New Roman" panose="02020603050405020304" pitchFamily="18" charset="0"/>
            </a:endParaRPr>
          </a:p>
          <a:p>
            <a:endParaRPr lang="vi-VN" dirty="0"/>
          </a:p>
        </p:txBody>
      </p:sp>
      <p:sp>
        <p:nvSpPr>
          <p:cNvPr id="4" name="Slide Number Placeholder 3"/>
          <p:cNvSpPr>
            <a:spLocks noGrp="1"/>
          </p:cNvSpPr>
          <p:nvPr>
            <p:ph type="sldNum" sz="quarter" idx="5"/>
          </p:nvPr>
        </p:nvSpPr>
        <p:spPr/>
        <p:txBody>
          <a:bodyPr/>
          <a:lstStyle/>
          <a:p>
            <a:fld id="{AD534518-52B9-43E5-9618-B6A94147DAC7}" type="slidenum">
              <a:rPr lang="vi-VN" smtClean="0"/>
              <a:t>5</a:t>
            </a:fld>
            <a:endParaRPr lang="vi-VN"/>
          </a:p>
        </p:txBody>
      </p:sp>
    </p:spTree>
    <p:extLst>
      <p:ext uri="{BB962C8B-B14F-4D97-AF65-F5344CB8AC3E}">
        <p14:creationId xmlns:p14="http://schemas.microsoft.com/office/powerpoint/2010/main" val="18702271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cs typeface="Times New Roman" panose="02020603050405020304" pitchFamily="18" charset="0"/>
              </a:rPr>
              <a:t>Là</a:t>
            </a:r>
            <a:r>
              <a:rPr lang="en-US" sz="1200" dirty="0">
                <a:cs typeface="Times New Roman" panose="02020603050405020304" pitchFamily="18" charset="0"/>
              </a:rPr>
              <a:t> </a:t>
            </a:r>
            <a:r>
              <a:rPr lang="en-US" sz="1200" dirty="0" err="1">
                <a:cs typeface="Times New Roman" panose="02020603050405020304" pitchFamily="18" charset="0"/>
              </a:rPr>
              <a:t>cơ</a:t>
            </a:r>
            <a:r>
              <a:rPr lang="en-US" sz="1200" dirty="0">
                <a:cs typeface="Times New Roman" panose="02020603050405020304" pitchFamily="18" charset="0"/>
              </a:rPr>
              <a:t> </a:t>
            </a:r>
            <a:r>
              <a:rPr lang="en-US" sz="1200" dirty="0" err="1">
                <a:cs typeface="Times New Roman" panose="02020603050405020304" pitchFamily="18" charset="0"/>
              </a:rPr>
              <a:t>quan</a:t>
            </a:r>
            <a:r>
              <a:rPr lang="en-US" sz="1200" dirty="0">
                <a:cs typeface="Times New Roman" panose="02020603050405020304" pitchFamily="18" charset="0"/>
              </a:rPr>
              <a:t> </a:t>
            </a:r>
            <a:r>
              <a:rPr lang="en-US" sz="1200" dirty="0" err="1">
                <a:cs typeface="Times New Roman" panose="02020603050405020304" pitchFamily="18" charset="0"/>
              </a:rPr>
              <a:t>đảm</a:t>
            </a:r>
            <a:r>
              <a:rPr lang="en-US" sz="1200" dirty="0">
                <a:cs typeface="Times New Roman" panose="02020603050405020304" pitchFamily="18" charset="0"/>
              </a:rPr>
              <a:t> </a:t>
            </a:r>
            <a:r>
              <a:rPr lang="en-US" sz="1200" dirty="0" err="1">
                <a:cs typeface="Times New Roman" panose="02020603050405020304" pitchFamily="18" charset="0"/>
              </a:rPr>
              <a:t>nhiệm</a:t>
            </a:r>
            <a:r>
              <a:rPr lang="en-US" sz="1200" dirty="0">
                <a:cs typeface="Times New Roman" panose="02020603050405020304" pitchFamily="18" charset="0"/>
              </a:rPr>
              <a:t> </a:t>
            </a:r>
            <a:r>
              <a:rPr lang="en-US" sz="1200" dirty="0" err="1">
                <a:cs typeface="Times New Roman" panose="02020603050405020304" pitchFamily="18" charset="0"/>
              </a:rPr>
              <a:t>công</a:t>
            </a:r>
            <a:r>
              <a:rPr lang="en-US" sz="1200" dirty="0">
                <a:cs typeface="Times New Roman" panose="02020603050405020304" pitchFamily="18" charset="0"/>
              </a:rPr>
              <a:t> </a:t>
            </a:r>
            <a:r>
              <a:rPr lang="en-US" sz="1200" dirty="0" err="1">
                <a:cs typeface="Times New Roman" panose="02020603050405020304" pitchFamily="18" charset="0"/>
              </a:rPr>
              <a:t>tác</a:t>
            </a:r>
            <a:r>
              <a:rPr lang="en-US" sz="1200" dirty="0">
                <a:cs typeface="Times New Roman" panose="02020603050405020304" pitchFamily="18" charset="0"/>
              </a:rPr>
              <a:t> </a:t>
            </a:r>
            <a:r>
              <a:rPr lang="en-US" sz="1200" dirty="0" err="1">
                <a:cs typeface="Times New Roman" panose="02020603050405020304" pitchFamily="18" charset="0"/>
              </a:rPr>
              <a:t>Đảng</a:t>
            </a:r>
            <a:r>
              <a:rPr lang="en-US" sz="1200" dirty="0">
                <a:cs typeface="Times New Roman" panose="02020603050405020304" pitchFamily="18" charset="0"/>
              </a:rPr>
              <a:t>, </a:t>
            </a:r>
            <a:r>
              <a:rPr lang="en-US" sz="1200" dirty="0" err="1">
                <a:cs typeface="Times New Roman" panose="02020603050405020304" pitchFamily="18" charset="0"/>
              </a:rPr>
              <a:t>công</a:t>
            </a:r>
            <a:r>
              <a:rPr lang="en-US" sz="1200" dirty="0">
                <a:cs typeface="Times New Roman" panose="02020603050405020304" pitchFamily="18" charset="0"/>
              </a:rPr>
              <a:t> </a:t>
            </a:r>
            <a:r>
              <a:rPr lang="en-US" sz="1200" dirty="0" err="1">
                <a:cs typeface="Times New Roman" panose="02020603050405020304" pitchFamily="18" charset="0"/>
              </a:rPr>
              <a:t>tác</a:t>
            </a:r>
            <a:r>
              <a:rPr lang="en-US" sz="1200" dirty="0">
                <a:cs typeface="Times New Roman" panose="02020603050405020304" pitchFamily="18" charset="0"/>
              </a:rPr>
              <a:t> </a:t>
            </a:r>
            <a:r>
              <a:rPr lang="en-US" sz="1200" dirty="0" err="1">
                <a:cs typeface="Times New Roman" panose="02020603050405020304" pitchFamily="18" charset="0"/>
              </a:rPr>
              <a:t>chính</a:t>
            </a:r>
            <a:r>
              <a:rPr lang="en-US" sz="1200" dirty="0">
                <a:cs typeface="Times New Roman" panose="02020603050405020304" pitchFamily="18" charset="0"/>
              </a:rPr>
              <a:t> </a:t>
            </a:r>
            <a:r>
              <a:rPr lang="en-US" sz="1200" dirty="0" err="1">
                <a:cs typeface="Times New Roman" panose="02020603050405020304" pitchFamily="18" charset="0"/>
              </a:rPr>
              <a:t>trị</a:t>
            </a:r>
            <a:r>
              <a:rPr lang="en-US" sz="1200" dirty="0">
                <a:cs typeface="Times New Roman" panose="02020603050405020304" pitchFamily="18" charset="0"/>
              </a:rPr>
              <a:t> </a:t>
            </a:r>
            <a:r>
              <a:rPr lang="en-US" sz="1200" dirty="0" err="1">
                <a:cs typeface="Times New Roman" panose="02020603050405020304" pitchFamily="18" charset="0"/>
              </a:rPr>
              <a:t>trong</a:t>
            </a:r>
            <a:r>
              <a:rPr lang="en-US" sz="1200" dirty="0">
                <a:cs typeface="Times New Roman" panose="02020603050405020304" pitchFamily="18" charset="0"/>
              </a:rPr>
              <a:t> </a:t>
            </a:r>
            <a:r>
              <a:rPr lang="en-US" sz="1200" dirty="0" err="1">
                <a:cs typeface="Times New Roman" panose="02020603050405020304" pitchFamily="18" charset="0"/>
              </a:rPr>
              <a:t>toàn</a:t>
            </a:r>
            <a:r>
              <a:rPr lang="en-US" sz="1200" dirty="0">
                <a:cs typeface="Times New Roman" panose="02020603050405020304" pitchFamily="18" charset="0"/>
              </a:rPr>
              <a:t> </a:t>
            </a:r>
            <a:r>
              <a:rPr lang="en-US" sz="1200" dirty="0" err="1">
                <a:cs typeface="Times New Roman" panose="02020603050405020304" pitchFamily="18" charset="0"/>
              </a:rPr>
              <a:t>quân</a:t>
            </a:r>
            <a:r>
              <a:rPr lang="en-US" sz="1200" dirty="0">
                <a:cs typeface="Times New Roman" panose="02020603050405020304" pitchFamily="18" charset="0"/>
              </a:rPr>
              <a:t>, </a:t>
            </a:r>
            <a:r>
              <a:rPr lang="en-US" sz="1200" dirty="0" err="1">
                <a:cs typeface="Times New Roman" panose="02020603050405020304" pitchFamily="18" charset="0"/>
              </a:rPr>
              <a:t>hoạt</a:t>
            </a:r>
            <a:r>
              <a:rPr lang="en-US" sz="1200" dirty="0">
                <a:cs typeface="Times New Roman" panose="02020603050405020304" pitchFamily="18" charset="0"/>
              </a:rPr>
              <a:t> </a:t>
            </a:r>
            <a:r>
              <a:rPr lang="en-US" sz="1200" dirty="0" err="1">
                <a:cs typeface="Times New Roman" panose="02020603050405020304" pitchFamily="18" charset="0"/>
              </a:rPr>
              <a:t>động</a:t>
            </a:r>
            <a:r>
              <a:rPr lang="en-US" sz="1200" dirty="0">
                <a:cs typeface="Times New Roman" panose="02020603050405020304" pitchFamily="18" charset="0"/>
              </a:rPr>
              <a:t> </a:t>
            </a:r>
            <a:r>
              <a:rPr lang="en-US" sz="1200" dirty="0" err="1">
                <a:cs typeface="Times New Roman" panose="02020603050405020304" pitchFamily="18" charset="0"/>
              </a:rPr>
              <a:t>dưới</a:t>
            </a:r>
            <a:r>
              <a:rPr lang="en-US" sz="1200" dirty="0">
                <a:cs typeface="Times New Roman" panose="02020603050405020304" pitchFamily="18" charset="0"/>
              </a:rPr>
              <a:t> </a:t>
            </a:r>
            <a:r>
              <a:rPr lang="en-US" sz="1200" dirty="0" err="1">
                <a:cs typeface="Times New Roman" panose="02020603050405020304" pitchFamily="18" charset="0"/>
              </a:rPr>
              <a:t>sự</a:t>
            </a:r>
            <a:r>
              <a:rPr lang="en-US" sz="1200" dirty="0">
                <a:cs typeface="Times New Roman" panose="02020603050405020304" pitchFamily="18" charset="0"/>
              </a:rPr>
              <a:t> </a:t>
            </a:r>
            <a:r>
              <a:rPr lang="en-US" sz="1200" dirty="0" err="1">
                <a:cs typeface="Times New Roman" panose="02020603050405020304" pitchFamily="18" charset="0"/>
              </a:rPr>
              <a:t>lãnh</a:t>
            </a:r>
            <a:r>
              <a:rPr lang="en-US" sz="1200" dirty="0">
                <a:cs typeface="Times New Roman" panose="02020603050405020304" pitchFamily="18" charset="0"/>
              </a:rPr>
              <a:t> </a:t>
            </a:r>
            <a:r>
              <a:rPr lang="en-US" sz="1200" dirty="0" err="1">
                <a:cs typeface="Times New Roman" panose="02020603050405020304" pitchFamily="18" charset="0"/>
              </a:rPr>
              <a:t>đạo</a:t>
            </a:r>
            <a:r>
              <a:rPr lang="en-US" sz="1200" dirty="0">
                <a:cs typeface="Times New Roman" panose="02020603050405020304" pitchFamily="18" charset="0"/>
              </a:rPr>
              <a:t> </a:t>
            </a:r>
            <a:r>
              <a:rPr lang="en-US" sz="1200" dirty="0" err="1">
                <a:cs typeface="Times New Roman" panose="02020603050405020304" pitchFamily="18" charset="0"/>
              </a:rPr>
              <a:t>của</a:t>
            </a:r>
            <a:r>
              <a:rPr lang="en-US" sz="1200" dirty="0">
                <a:cs typeface="Times New Roman" panose="02020603050405020304" pitchFamily="18" charset="0"/>
              </a:rPr>
              <a:t> Ban </a:t>
            </a:r>
            <a:r>
              <a:rPr lang="en-US" sz="1200" dirty="0" err="1">
                <a:cs typeface="Times New Roman" panose="02020603050405020304" pitchFamily="18" charset="0"/>
              </a:rPr>
              <a:t>Bí</a:t>
            </a:r>
            <a:r>
              <a:rPr lang="en-US" sz="1200" dirty="0">
                <a:cs typeface="Times New Roman" panose="02020603050405020304" pitchFamily="18" charset="0"/>
              </a:rPr>
              <a:t> </a:t>
            </a:r>
            <a:r>
              <a:rPr lang="en-US" sz="1200" dirty="0" err="1">
                <a:cs typeface="Times New Roman" panose="02020603050405020304" pitchFamily="18" charset="0"/>
              </a:rPr>
              <a:t>thư</a:t>
            </a:r>
            <a:r>
              <a:rPr lang="en-US" sz="1200" dirty="0">
                <a:cs typeface="Times New Roman" panose="02020603050405020304" pitchFamily="18" charset="0"/>
              </a:rPr>
              <a:t> </a:t>
            </a:r>
            <a:r>
              <a:rPr lang="en-US" sz="1200" dirty="0" err="1">
                <a:cs typeface="Times New Roman" panose="02020603050405020304" pitchFamily="18" charset="0"/>
              </a:rPr>
              <a:t>và</a:t>
            </a:r>
            <a:r>
              <a:rPr lang="en-US" sz="1200" dirty="0">
                <a:cs typeface="Times New Roman" panose="02020603050405020304" pitchFamily="18" charset="0"/>
              </a:rPr>
              <a:t> </a:t>
            </a:r>
            <a:r>
              <a:rPr lang="en-US" sz="1200" dirty="0" err="1">
                <a:cs typeface="Times New Roman" panose="02020603050405020304" pitchFamily="18" charset="0"/>
              </a:rPr>
              <a:t>sự</a:t>
            </a:r>
            <a:r>
              <a:rPr lang="en-US" sz="1200" dirty="0">
                <a:cs typeface="Times New Roman" panose="02020603050405020304" pitchFamily="18" charset="0"/>
              </a:rPr>
              <a:t> </a:t>
            </a:r>
            <a:r>
              <a:rPr lang="en-US" sz="1200" dirty="0" err="1">
                <a:cs typeface="Times New Roman" panose="02020603050405020304" pitchFamily="18" charset="0"/>
              </a:rPr>
              <a:t>lãnh</a:t>
            </a:r>
            <a:r>
              <a:rPr lang="en-US" sz="1200" dirty="0">
                <a:cs typeface="Times New Roman" panose="02020603050405020304" pitchFamily="18" charset="0"/>
              </a:rPr>
              <a:t> </a:t>
            </a:r>
            <a:r>
              <a:rPr lang="en-US" sz="1200" dirty="0" err="1">
                <a:cs typeface="Times New Roman" panose="02020603050405020304" pitchFamily="18" charset="0"/>
              </a:rPr>
              <a:t>đạo</a:t>
            </a:r>
            <a:r>
              <a:rPr lang="en-US" sz="1200" dirty="0">
                <a:cs typeface="Times New Roman" panose="02020603050405020304" pitchFamily="18" charset="0"/>
              </a:rPr>
              <a:t> </a:t>
            </a:r>
            <a:r>
              <a:rPr lang="en-US" sz="1200" dirty="0" err="1">
                <a:cs typeface="Times New Roman" panose="02020603050405020304" pitchFamily="18" charset="0"/>
              </a:rPr>
              <a:t>trực</a:t>
            </a:r>
            <a:r>
              <a:rPr lang="en-US" sz="1200" dirty="0">
                <a:cs typeface="Times New Roman" panose="02020603050405020304" pitchFamily="18" charset="0"/>
              </a:rPr>
              <a:t> </a:t>
            </a:r>
            <a:r>
              <a:rPr lang="en-US" sz="1200" dirty="0" err="1">
                <a:cs typeface="Times New Roman" panose="02020603050405020304" pitchFamily="18" charset="0"/>
              </a:rPr>
              <a:t>tiếp</a:t>
            </a:r>
            <a:r>
              <a:rPr lang="en-US" sz="1200" dirty="0">
                <a:cs typeface="Times New Roman" panose="02020603050405020304" pitchFamily="18" charset="0"/>
              </a:rPr>
              <a:t>, </a:t>
            </a:r>
            <a:r>
              <a:rPr lang="en-US" sz="1200" dirty="0" err="1">
                <a:cs typeface="Times New Roman" panose="02020603050405020304" pitchFamily="18" charset="0"/>
              </a:rPr>
              <a:t>thường</a:t>
            </a:r>
            <a:r>
              <a:rPr lang="en-US" sz="1200" dirty="0">
                <a:cs typeface="Times New Roman" panose="02020603050405020304" pitchFamily="18" charset="0"/>
              </a:rPr>
              <a:t> </a:t>
            </a:r>
            <a:r>
              <a:rPr lang="en-US" sz="1200" dirty="0" err="1">
                <a:cs typeface="Times New Roman" panose="02020603050405020304" pitchFamily="18" charset="0"/>
              </a:rPr>
              <a:t>xuyên</a:t>
            </a:r>
            <a:r>
              <a:rPr lang="en-US" sz="1200" dirty="0">
                <a:cs typeface="Times New Roman" panose="02020603050405020304" pitchFamily="18" charset="0"/>
              </a:rPr>
              <a:t> </a:t>
            </a:r>
            <a:r>
              <a:rPr lang="en-US" sz="1200" dirty="0" err="1">
                <a:cs typeface="Times New Roman" panose="02020603050405020304" pitchFamily="18" charset="0"/>
              </a:rPr>
              <a:t>của</a:t>
            </a:r>
            <a:r>
              <a:rPr lang="en-US" sz="1200" dirty="0">
                <a:cs typeface="Times New Roman" panose="02020603050405020304" pitchFamily="18" charset="0"/>
              </a:rPr>
              <a:t> </a:t>
            </a:r>
            <a:r>
              <a:rPr lang="en-US" sz="1200" dirty="0" err="1">
                <a:cs typeface="Times New Roman" panose="02020603050405020304" pitchFamily="18" charset="0"/>
              </a:rPr>
              <a:t>Đảng</a:t>
            </a:r>
            <a:r>
              <a:rPr lang="en-US" sz="1200" dirty="0">
                <a:cs typeface="Times New Roman" panose="02020603050405020304" pitchFamily="18" charset="0"/>
              </a:rPr>
              <a:t> </a:t>
            </a:r>
            <a:r>
              <a:rPr lang="en-US" sz="1200" dirty="0" err="1">
                <a:cs typeface="Times New Roman" panose="02020603050405020304" pitchFamily="18" charset="0"/>
              </a:rPr>
              <a:t>ủy</a:t>
            </a:r>
            <a:r>
              <a:rPr lang="en-US" sz="1200" dirty="0">
                <a:cs typeface="Times New Roman" panose="02020603050405020304" pitchFamily="18" charset="0"/>
              </a:rPr>
              <a:t> </a:t>
            </a:r>
            <a:r>
              <a:rPr lang="en-US" sz="1200" dirty="0" err="1">
                <a:cs typeface="Times New Roman" panose="02020603050405020304" pitchFamily="18" charset="0"/>
              </a:rPr>
              <a:t>Quân</a:t>
            </a:r>
            <a:r>
              <a:rPr lang="en-US" sz="1200" dirty="0">
                <a:cs typeface="Times New Roman" panose="02020603050405020304" pitchFamily="18" charset="0"/>
              </a:rPr>
              <a:t> </a:t>
            </a:r>
            <a:r>
              <a:rPr lang="en-US" sz="1200" dirty="0" err="1">
                <a:cs typeface="Times New Roman" panose="02020603050405020304" pitchFamily="18" charset="0"/>
              </a:rPr>
              <a:t>sự</a:t>
            </a:r>
            <a:r>
              <a:rPr lang="en-US" sz="1200" dirty="0">
                <a:cs typeface="Times New Roman" panose="02020603050405020304" pitchFamily="18" charset="0"/>
              </a:rPr>
              <a:t> Trung </a:t>
            </a:r>
            <a:r>
              <a:rPr lang="en-US" sz="1200" dirty="0" err="1">
                <a:cs typeface="Times New Roman" panose="02020603050405020304" pitchFamily="18" charset="0"/>
              </a:rPr>
              <a:t>ương</a:t>
            </a:r>
            <a:r>
              <a:rPr lang="en-US" sz="1200" dirty="0">
                <a:cs typeface="Times New Roman" panose="02020603050405020304" pitchFamily="18" charset="0"/>
              </a:rPr>
              <a:t> </a:t>
            </a:r>
            <a:r>
              <a:rPr lang="en-US" sz="1200" dirty="0" err="1">
                <a:cs typeface="Times New Roman" panose="02020603050405020304" pitchFamily="18" charset="0"/>
              </a:rPr>
              <a:t>và</a:t>
            </a:r>
            <a:r>
              <a:rPr lang="en-US" sz="1200" dirty="0">
                <a:cs typeface="Times New Roman" panose="02020603050405020304" pitchFamily="18" charset="0"/>
              </a:rPr>
              <a:t> </a:t>
            </a:r>
            <a:r>
              <a:rPr lang="en-US" sz="1200" dirty="0" err="1">
                <a:cs typeface="Times New Roman" panose="02020603050405020304" pitchFamily="18" charset="0"/>
              </a:rPr>
              <a:t>Bộ</a:t>
            </a:r>
            <a:r>
              <a:rPr lang="en-US" sz="1200" dirty="0">
                <a:cs typeface="Times New Roman" panose="02020603050405020304" pitchFamily="18" charset="0"/>
              </a:rPr>
              <a:t> </a:t>
            </a:r>
            <a:r>
              <a:rPr lang="en-US" sz="1200" dirty="0" err="1">
                <a:cs typeface="Times New Roman" panose="02020603050405020304" pitchFamily="18" charset="0"/>
              </a:rPr>
              <a:t>trưởng</a:t>
            </a:r>
            <a:r>
              <a:rPr lang="en-US" sz="1200" dirty="0">
                <a:cs typeface="Times New Roman" panose="02020603050405020304" pitchFamily="18" charset="0"/>
              </a:rPr>
              <a:t> </a:t>
            </a:r>
            <a:r>
              <a:rPr lang="en-US" sz="1200" dirty="0" err="1">
                <a:cs typeface="Times New Roman" panose="02020603050405020304" pitchFamily="18" charset="0"/>
              </a:rPr>
              <a:t>Bộ</a:t>
            </a:r>
            <a:r>
              <a:rPr lang="en-US" sz="1200" dirty="0">
                <a:cs typeface="Times New Roman" panose="02020603050405020304" pitchFamily="18" charset="0"/>
              </a:rPr>
              <a:t> </a:t>
            </a:r>
            <a:r>
              <a:rPr lang="en-US" sz="1200" dirty="0" err="1">
                <a:cs typeface="Times New Roman" panose="02020603050405020304" pitchFamily="18" charset="0"/>
              </a:rPr>
              <a:t>Quốc</a:t>
            </a:r>
            <a:r>
              <a:rPr lang="en-US" sz="1200" dirty="0">
                <a:cs typeface="Times New Roman" panose="02020603050405020304" pitchFamily="18" charset="0"/>
              </a:rPr>
              <a:t> </a:t>
            </a:r>
            <a:r>
              <a:rPr lang="en-US" sz="1200" dirty="0" err="1">
                <a:cs typeface="Times New Roman" panose="02020603050405020304" pitchFamily="18" charset="0"/>
              </a:rPr>
              <a:t>phòng</a:t>
            </a:r>
            <a:endParaRPr lang="en-US" sz="1200" dirty="0">
              <a:cs typeface="Times New Roman" panose="02020603050405020304" pitchFamily="18" charset="0"/>
            </a:endParaRPr>
          </a:p>
          <a:p>
            <a:endParaRPr lang="vi-VN" dirty="0"/>
          </a:p>
        </p:txBody>
      </p:sp>
      <p:sp>
        <p:nvSpPr>
          <p:cNvPr id="4" name="Slide Number Placeholder 3"/>
          <p:cNvSpPr>
            <a:spLocks noGrp="1"/>
          </p:cNvSpPr>
          <p:nvPr>
            <p:ph type="sldNum" sz="quarter" idx="5"/>
          </p:nvPr>
        </p:nvSpPr>
        <p:spPr/>
        <p:txBody>
          <a:bodyPr/>
          <a:lstStyle/>
          <a:p>
            <a:fld id="{AD534518-52B9-43E5-9618-B6A94147DAC7}" type="slidenum">
              <a:rPr lang="vi-VN" smtClean="0"/>
              <a:t>6</a:t>
            </a:fld>
            <a:endParaRPr lang="vi-VN"/>
          </a:p>
        </p:txBody>
      </p:sp>
    </p:spTree>
    <p:extLst>
      <p:ext uri="{BB962C8B-B14F-4D97-AF65-F5344CB8AC3E}">
        <p14:creationId xmlns:p14="http://schemas.microsoft.com/office/powerpoint/2010/main" val="1154208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i="1" dirty="0">
                <a:solidFill>
                  <a:schemeClr val="tx1"/>
                </a:solidFill>
                <a:cs typeface="Times New Roman" panose="02020603050405020304" pitchFamily="18" charset="0"/>
              </a:rPr>
              <a:t>Quân khu là tổ chức quân sự theo lãnh thổ trực thuộc Bộ Quốc phòng.</a:t>
            </a:r>
            <a:endParaRPr lang="en-US" sz="1200" i="1" dirty="0">
              <a:solidFill>
                <a:schemeClr val="tx1"/>
              </a:solidFill>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vi-VN" sz="1200" i="1" dirty="0">
                <a:solidFill>
                  <a:schemeClr val="tx1"/>
                </a:solidFill>
                <a:cs typeface="Times New Roman" panose="02020603050405020304" pitchFamily="18" charset="0"/>
              </a:rPr>
              <a:t>Quân chủng là bộ phận quân đội hoạt động ở môi trường địa lí nhất định được tổ chức, biên chế, trang bị, huấn luyện theo đặc trưng chức năng, nhiệm vụ và phương thức tác chiến.</a:t>
            </a:r>
            <a:endParaRPr lang="en-US" sz="1200" i="1" dirty="0">
              <a:solidFill>
                <a:schemeClr val="tx1"/>
              </a:solidFill>
              <a:cs typeface="Times New Roman" panose="02020603050405020304" pitchFamily="18" charset="0"/>
            </a:endParaRPr>
          </a:p>
          <a:p>
            <a:endParaRPr lang="vi-VN" dirty="0"/>
          </a:p>
        </p:txBody>
      </p:sp>
      <p:sp>
        <p:nvSpPr>
          <p:cNvPr id="4" name="Slide Number Placeholder 3"/>
          <p:cNvSpPr>
            <a:spLocks noGrp="1"/>
          </p:cNvSpPr>
          <p:nvPr>
            <p:ph type="sldNum" sz="quarter" idx="5"/>
          </p:nvPr>
        </p:nvSpPr>
        <p:spPr/>
        <p:txBody>
          <a:bodyPr/>
          <a:lstStyle/>
          <a:p>
            <a:fld id="{AD534518-52B9-43E5-9618-B6A94147DAC7}" type="slidenum">
              <a:rPr lang="vi-VN" smtClean="0"/>
              <a:t>7</a:t>
            </a:fld>
            <a:endParaRPr lang="vi-VN"/>
          </a:p>
        </p:txBody>
      </p:sp>
    </p:spTree>
    <p:extLst>
      <p:ext uri="{BB962C8B-B14F-4D97-AF65-F5344CB8AC3E}">
        <p14:creationId xmlns:p14="http://schemas.microsoft.com/office/powerpoint/2010/main" val="39775737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i="1" dirty="0">
                <a:solidFill>
                  <a:schemeClr val="tx1"/>
                </a:solidFill>
                <a:cs typeface="Times New Roman" panose="02020603050405020304" pitchFamily="18" charset="0"/>
              </a:rPr>
              <a:t>Quân đoàn là đơn vị tác chiến chiến dịch hoặc chiến dịch-chiến thuật, là lực lượng thường trực của quân đội.</a:t>
            </a:r>
            <a:endParaRPr lang="en-US" sz="1200" i="1" dirty="0">
              <a:solidFill>
                <a:schemeClr val="tx1"/>
              </a:solidFill>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vi-VN" sz="1200" i="1" dirty="0">
                <a:solidFill>
                  <a:schemeClr val="tx1"/>
                </a:solidFill>
                <a:cs typeface="Times New Roman" panose="02020603050405020304" pitchFamily="18" charset="0"/>
              </a:rPr>
              <a:t>Binh chủng: có chức năng trực tiếp chiến đấu hoặc bảo đảm chiến đấu, có vũ khí, trang bị kĩ thuật và phương pháp hoạt động tác chiến đặc thù.</a:t>
            </a:r>
            <a:endParaRPr lang="en-US" sz="1200" i="1" dirty="0">
              <a:solidFill>
                <a:schemeClr val="tx1"/>
              </a:solidFill>
              <a:cs typeface="Times New Roman" panose="02020603050405020304" pitchFamily="18" charset="0"/>
            </a:endParaRPr>
          </a:p>
          <a:p>
            <a:endParaRPr lang="vi-VN" dirty="0"/>
          </a:p>
        </p:txBody>
      </p:sp>
      <p:sp>
        <p:nvSpPr>
          <p:cNvPr id="4" name="Slide Number Placeholder 3"/>
          <p:cNvSpPr>
            <a:spLocks noGrp="1"/>
          </p:cNvSpPr>
          <p:nvPr>
            <p:ph type="sldNum" sz="quarter" idx="5"/>
          </p:nvPr>
        </p:nvSpPr>
        <p:spPr/>
        <p:txBody>
          <a:bodyPr/>
          <a:lstStyle/>
          <a:p>
            <a:fld id="{AD534518-52B9-43E5-9618-B6A94147DAC7}" type="slidenum">
              <a:rPr lang="vi-VN" smtClean="0"/>
              <a:t>8</a:t>
            </a:fld>
            <a:endParaRPr lang="vi-VN"/>
          </a:p>
        </p:txBody>
      </p:sp>
    </p:spTree>
    <p:extLst>
      <p:ext uri="{BB962C8B-B14F-4D97-AF65-F5344CB8AC3E}">
        <p14:creationId xmlns:p14="http://schemas.microsoft.com/office/powerpoint/2010/main" val="39409229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AD534518-52B9-43E5-9618-B6A94147DAC7}" type="slidenum">
              <a:rPr lang="vi-VN" smtClean="0"/>
              <a:t>9</a:t>
            </a:fld>
            <a:endParaRPr lang="vi-VN"/>
          </a:p>
        </p:txBody>
      </p:sp>
    </p:spTree>
    <p:extLst>
      <p:ext uri="{BB962C8B-B14F-4D97-AF65-F5344CB8AC3E}">
        <p14:creationId xmlns:p14="http://schemas.microsoft.com/office/powerpoint/2010/main" val="138330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AD534518-52B9-43E5-9618-B6A94147DAC7}" type="slidenum">
              <a:rPr lang="vi-VN" smtClean="0"/>
              <a:t>19</a:t>
            </a:fld>
            <a:endParaRPr lang="vi-VN"/>
          </a:p>
        </p:txBody>
      </p:sp>
    </p:spTree>
    <p:extLst>
      <p:ext uri="{BB962C8B-B14F-4D97-AF65-F5344CB8AC3E}">
        <p14:creationId xmlns:p14="http://schemas.microsoft.com/office/powerpoint/2010/main" val="8867868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5" Type="http://schemas.microsoft.com/office/2007/relationships/hdphoto" Target="../media/hdphoto2.wdp"/><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24" Type="http://schemas.openxmlformats.org/officeDocument/2006/relationships/image" Target="../media/image22.png"/><Relationship Id="rId5" Type="http://schemas.openxmlformats.org/officeDocument/2006/relationships/image" Target="../media/image4.svg"/><Relationship Id="rId15" Type="http://schemas.openxmlformats.org/officeDocument/2006/relationships/image" Target="../media/image14.svg"/><Relationship Id="rId23" Type="http://schemas.microsoft.com/office/2007/relationships/hdphoto" Target="../media/hdphoto1.wdp"/><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png"/></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63.svg"/><Relationship Id="rId18" Type="http://schemas.openxmlformats.org/officeDocument/2006/relationships/image" Target="../media/image91.png"/><Relationship Id="rId3" Type="http://schemas.openxmlformats.org/officeDocument/2006/relationships/image" Target="../media/image2.svg"/><Relationship Id="rId7" Type="http://schemas.openxmlformats.org/officeDocument/2006/relationships/image" Target="../media/image79.svg"/><Relationship Id="rId12" Type="http://schemas.openxmlformats.org/officeDocument/2006/relationships/image" Target="../media/image62.png"/><Relationship Id="rId17" Type="http://schemas.microsoft.com/office/2007/relationships/hdphoto" Target="../media/hdphoto3.wdp"/><Relationship Id="rId2" Type="http://schemas.openxmlformats.org/officeDocument/2006/relationships/image" Target="../media/image1.png"/><Relationship Id="rId16" Type="http://schemas.openxmlformats.org/officeDocument/2006/relationships/image" Target="../media/image90.png"/><Relationship Id="rId1" Type="http://schemas.openxmlformats.org/officeDocument/2006/relationships/slideLayout" Target="../slideLayouts/slideLayout7.xml"/><Relationship Id="rId6" Type="http://schemas.openxmlformats.org/officeDocument/2006/relationships/image" Target="../media/image78.png"/><Relationship Id="rId11" Type="http://schemas.openxmlformats.org/officeDocument/2006/relationships/image" Target="../media/image89.svg"/><Relationship Id="rId5" Type="http://schemas.openxmlformats.org/officeDocument/2006/relationships/image" Target="../media/image87.svg"/><Relationship Id="rId15" Type="http://schemas.openxmlformats.org/officeDocument/2006/relationships/image" Target="../media/image26.svg"/><Relationship Id="rId10" Type="http://schemas.openxmlformats.org/officeDocument/2006/relationships/image" Target="../media/image88.png"/><Relationship Id="rId19" Type="http://schemas.openxmlformats.org/officeDocument/2006/relationships/image" Target="../media/image92.svg"/><Relationship Id="rId4" Type="http://schemas.openxmlformats.org/officeDocument/2006/relationships/image" Target="../media/image86.png"/><Relationship Id="rId9" Type="http://schemas.openxmlformats.org/officeDocument/2006/relationships/image" Target="../media/image31.svg"/><Relationship Id="rId14"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6.svg"/><Relationship Id="rId3" Type="http://schemas.openxmlformats.org/officeDocument/2006/relationships/image" Target="../media/image2.svg"/><Relationship Id="rId7" Type="http://schemas.openxmlformats.org/officeDocument/2006/relationships/image" Target="../media/image87.svg"/><Relationship Id="rId12" Type="http://schemas.openxmlformats.org/officeDocument/2006/relationships/image" Target="../media/image9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6.png"/><Relationship Id="rId11" Type="http://schemas.openxmlformats.org/officeDocument/2006/relationships/image" Target="../media/image92.svg"/><Relationship Id="rId5" Type="http://schemas.openxmlformats.org/officeDocument/2006/relationships/image" Target="../media/image31.svg"/><Relationship Id="rId10" Type="http://schemas.openxmlformats.org/officeDocument/2006/relationships/image" Target="../media/image91.png"/><Relationship Id="rId4" Type="http://schemas.openxmlformats.org/officeDocument/2006/relationships/image" Target="../media/image30.png"/><Relationship Id="rId9" Type="http://schemas.openxmlformats.org/officeDocument/2006/relationships/image" Target="../media/image94.svg"/></Relationships>
</file>

<file path=ppt/slides/_rels/slide12.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6.svg"/><Relationship Id="rId3" Type="http://schemas.openxmlformats.org/officeDocument/2006/relationships/image" Target="../media/image28.svg"/><Relationship Id="rId7" Type="http://schemas.openxmlformats.org/officeDocument/2006/relationships/image" Target="../media/image24.svg"/><Relationship Id="rId12" Type="http://schemas.openxmlformats.org/officeDocument/2006/relationships/image" Target="../media/image15.png"/><Relationship Id="rId2" Type="http://schemas.openxmlformats.org/officeDocument/2006/relationships/image" Target="../media/image27.png"/><Relationship Id="rId16" Type="http://schemas.openxmlformats.org/officeDocument/2006/relationships/image" Target="../media/image99.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33.svg"/><Relationship Id="rId5" Type="http://schemas.openxmlformats.org/officeDocument/2006/relationships/image" Target="../media/image2.svg"/><Relationship Id="rId15" Type="http://schemas.openxmlformats.org/officeDocument/2006/relationships/image" Target="../media/image92.svg"/><Relationship Id="rId10" Type="http://schemas.openxmlformats.org/officeDocument/2006/relationships/image" Target="../media/image32.png"/><Relationship Id="rId4" Type="http://schemas.openxmlformats.org/officeDocument/2006/relationships/image" Target="../media/image1.png"/><Relationship Id="rId9" Type="http://schemas.openxmlformats.org/officeDocument/2006/relationships/image" Target="../media/image98.svg"/><Relationship Id="rId14" Type="http://schemas.openxmlformats.org/officeDocument/2006/relationships/image" Target="../media/image91.png"/></Relationships>
</file>

<file path=ppt/slides/_rels/slide13.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92.svg"/><Relationship Id="rId3" Type="http://schemas.openxmlformats.org/officeDocument/2006/relationships/image" Target="../media/image28.svg"/><Relationship Id="rId7" Type="http://schemas.openxmlformats.org/officeDocument/2006/relationships/image" Target="../media/image24.svg"/><Relationship Id="rId12" Type="http://schemas.openxmlformats.org/officeDocument/2006/relationships/image" Target="../media/image91.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33.svg"/><Relationship Id="rId5" Type="http://schemas.openxmlformats.org/officeDocument/2006/relationships/image" Target="../media/image2.svg"/><Relationship Id="rId10" Type="http://schemas.openxmlformats.org/officeDocument/2006/relationships/image" Target="../media/image32.png"/><Relationship Id="rId4" Type="http://schemas.openxmlformats.org/officeDocument/2006/relationships/image" Target="../media/image1.png"/><Relationship Id="rId9" Type="http://schemas.openxmlformats.org/officeDocument/2006/relationships/image" Target="../media/image98.svg"/><Relationship Id="rId14" Type="http://schemas.openxmlformats.org/officeDocument/2006/relationships/image" Target="../media/image100.png"/></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23.png"/><Relationship Id="rId3" Type="http://schemas.openxmlformats.org/officeDocument/2006/relationships/image" Target="../media/image28.svg"/><Relationship Id="rId7" Type="http://schemas.openxmlformats.org/officeDocument/2006/relationships/image" Target="../media/image98.svg"/><Relationship Id="rId12" Type="http://schemas.openxmlformats.org/officeDocument/2006/relationships/image" Target="../media/image92.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97.png"/><Relationship Id="rId11" Type="http://schemas.openxmlformats.org/officeDocument/2006/relationships/image" Target="../media/image91.png"/><Relationship Id="rId5" Type="http://schemas.openxmlformats.org/officeDocument/2006/relationships/image" Target="../media/image2.svg"/><Relationship Id="rId10" Type="http://schemas.openxmlformats.org/officeDocument/2006/relationships/image" Target="../media/image101.png"/><Relationship Id="rId4" Type="http://schemas.openxmlformats.org/officeDocument/2006/relationships/image" Target="../media/image1.png"/><Relationship Id="rId9" Type="http://schemas.openxmlformats.org/officeDocument/2006/relationships/image" Target="../media/image33.svg"/><Relationship Id="rId14" Type="http://schemas.openxmlformats.org/officeDocument/2006/relationships/image" Target="../media/image24.svg"/></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66.svg"/><Relationship Id="rId3" Type="http://schemas.openxmlformats.org/officeDocument/2006/relationships/image" Target="../media/image77.svg"/><Relationship Id="rId7" Type="http://schemas.openxmlformats.org/officeDocument/2006/relationships/image" Target="../media/image83.svg"/><Relationship Id="rId12" Type="http://schemas.openxmlformats.org/officeDocument/2006/relationships/image" Target="../media/image65.png"/><Relationship Id="rId2" Type="http://schemas.openxmlformats.org/officeDocument/2006/relationships/image" Target="../media/image76.png"/><Relationship Id="rId16" Type="http://schemas.openxmlformats.org/officeDocument/2006/relationships/image" Target="../media/image92.svg"/><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68.svg"/><Relationship Id="rId5" Type="http://schemas.openxmlformats.org/officeDocument/2006/relationships/image" Target="../media/image2.svg"/><Relationship Id="rId15" Type="http://schemas.openxmlformats.org/officeDocument/2006/relationships/image" Target="../media/image91.png"/><Relationship Id="rId10" Type="http://schemas.openxmlformats.org/officeDocument/2006/relationships/image" Target="../media/image67.png"/><Relationship Id="rId4" Type="http://schemas.openxmlformats.org/officeDocument/2006/relationships/image" Target="../media/image1.png"/><Relationship Id="rId9" Type="http://schemas.openxmlformats.org/officeDocument/2006/relationships/image" Target="../media/image18.svg"/><Relationship Id="rId14" Type="http://schemas.openxmlformats.org/officeDocument/2006/relationships/image" Target="../media/image102.png"/></Relationships>
</file>

<file path=ppt/slides/_rels/slide16.xml.rels><?xml version="1.0" encoding="UTF-8" standalone="yes"?>
<Relationships xmlns="http://schemas.openxmlformats.org/package/2006/relationships"><Relationship Id="rId8" Type="http://schemas.openxmlformats.org/officeDocument/2006/relationships/image" Target="../media/image104.svg"/><Relationship Id="rId13" Type="http://schemas.openxmlformats.org/officeDocument/2006/relationships/image" Target="../media/image46.png"/><Relationship Id="rId3" Type="http://schemas.openxmlformats.org/officeDocument/2006/relationships/image" Target="../media/image39.svg"/><Relationship Id="rId7" Type="http://schemas.openxmlformats.org/officeDocument/2006/relationships/image" Target="../media/image103.png"/><Relationship Id="rId12" Type="http://schemas.openxmlformats.org/officeDocument/2006/relationships/image" Target="../media/image106.jp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105.jpg"/><Relationship Id="rId5" Type="http://schemas.openxmlformats.org/officeDocument/2006/relationships/image" Target="../media/image45.svg"/><Relationship Id="rId10" Type="http://schemas.openxmlformats.org/officeDocument/2006/relationships/image" Target="../media/image42.svg"/><Relationship Id="rId4" Type="http://schemas.openxmlformats.org/officeDocument/2006/relationships/image" Target="../media/image44.png"/><Relationship Id="rId9" Type="http://schemas.openxmlformats.org/officeDocument/2006/relationships/image" Target="../media/image41.png"/><Relationship Id="rId14" Type="http://schemas.openxmlformats.org/officeDocument/2006/relationships/image" Target="../media/image107.jpeg"/></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63.svg"/><Relationship Id="rId18" Type="http://schemas.openxmlformats.org/officeDocument/2006/relationships/image" Target="../media/image110.jpeg"/><Relationship Id="rId3" Type="http://schemas.openxmlformats.org/officeDocument/2006/relationships/image" Target="../media/image2.svg"/><Relationship Id="rId7" Type="http://schemas.openxmlformats.org/officeDocument/2006/relationships/image" Target="../media/image79.svg"/><Relationship Id="rId12" Type="http://schemas.openxmlformats.org/officeDocument/2006/relationships/image" Target="../media/image62.png"/><Relationship Id="rId17" Type="http://schemas.openxmlformats.org/officeDocument/2006/relationships/image" Target="../media/image109.svg"/><Relationship Id="rId2" Type="http://schemas.openxmlformats.org/officeDocument/2006/relationships/image" Target="../media/image1.png"/><Relationship Id="rId16" Type="http://schemas.openxmlformats.org/officeDocument/2006/relationships/image" Target="../media/image108.png"/><Relationship Id="rId1" Type="http://schemas.openxmlformats.org/officeDocument/2006/relationships/slideLayout" Target="../slideLayouts/slideLayout7.xml"/><Relationship Id="rId6" Type="http://schemas.openxmlformats.org/officeDocument/2006/relationships/image" Target="../media/image78.png"/><Relationship Id="rId11" Type="http://schemas.openxmlformats.org/officeDocument/2006/relationships/image" Target="../media/image89.svg"/><Relationship Id="rId5" Type="http://schemas.openxmlformats.org/officeDocument/2006/relationships/image" Target="../media/image87.svg"/><Relationship Id="rId15" Type="http://schemas.openxmlformats.org/officeDocument/2006/relationships/image" Target="../media/image26.svg"/><Relationship Id="rId10" Type="http://schemas.openxmlformats.org/officeDocument/2006/relationships/image" Target="../media/image88.png"/><Relationship Id="rId4" Type="http://schemas.openxmlformats.org/officeDocument/2006/relationships/image" Target="../media/image86.png"/><Relationship Id="rId9" Type="http://schemas.openxmlformats.org/officeDocument/2006/relationships/image" Target="../media/image31.svg"/><Relationship Id="rId14" Type="http://schemas.openxmlformats.org/officeDocument/2006/relationships/image" Target="../media/image25.png"/></Relationships>
</file>

<file path=ppt/slides/_rels/slide18.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image" Target="../media/image121.png"/><Relationship Id="rId3" Type="http://schemas.openxmlformats.org/officeDocument/2006/relationships/image" Target="../media/image112.svg"/><Relationship Id="rId7" Type="http://schemas.openxmlformats.org/officeDocument/2006/relationships/image" Target="../media/image116.svg"/><Relationship Id="rId12" Type="http://schemas.openxmlformats.org/officeDocument/2006/relationships/image" Target="../media/image47.png"/><Relationship Id="rId2" Type="http://schemas.openxmlformats.org/officeDocument/2006/relationships/image" Target="../media/image111.png"/><Relationship Id="rId16" Type="http://schemas.openxmlformats.org/officeDocument/2006/relationships/image" Target="../media/image124.svg"/><Relationship Id="rId1" Type="http://schemas.openxmlformats.org/officeDocument/2006/relationships/slideLayout" Target="../slideLayouts/slideLayout7.xml"/><Relationship Id="rId6" Type="http://schemas.openxmlformats.org/officeDocument/2006/relationships/image" Target="../media/image115.png"/><Relationship Id="rId11" Type="http://schemas.openxmlformats.org/officeDocument/2006/relationships/image" Target="../media/image120.svg"/><Relationship Id="rId5" Type="http://schemas.openxmlformats.org/officeDocument/2006/relationships/image" Target="../media/image114.svg"/><Relationship Id="rId15" Type="http://schemas.openxmlformats.org/officeDocument/2006/relationships/image" Target="../media/image123.png"/><Relationship Id="rId10" Type="http://schemas.openxmlformats.org/officeDocument/2006/relationships/image" Target="../media/image119.png"/><Relationship Id="rId4" Type="http://schemas.openxmlformats.org/officeDocument/2006/relationships/image" Target="../media/image113.png"/><Relationship Id="rId9" Type="http://schemas.openxmlformats.org/officeDocument/2006/relationships/image" Target="../media/image118.svg"/><Relationship Id="rId14" Type="http://schemas.openxmlformats.org/officeDocument/2006/relationships/image" Target="../media/image122.svg"/></Relationships>
</file>

<file path=ppt/slides/_rels/slide19.xml.rels><?xml version="1.0" encoding="UTF-8" standalone="yes"?>
<Relationships xmlns="http://schemas.openxmlformats.org/package/2006/relationships"><Relationship Id="rId8" Type="http://schemas.openxmlformats.org/officeDocument/2006/relationships/image" Target="../media/image66.svg"/><Relationship Id="rId13" Type="http://schemas.openxmlformats.org/officeDocument/2006/relationships/image" Target="../media/image124.svg"/><Relationship Id="rId3" Type="http://schemas.openxmlformats.org/officeDocument/2006/relationships/image" Target="../media/image1.png"/><Relationship Id="rId7" Type="http://schemas.openxmlformats.org/officeDocument/2006/relationships/image" Target="../media/image65.png"/><Relationship Id="rId12" Type="http://schemas.openxmlformats.org/officeDocument/2006/relationships/image" Target="../media/image12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125.jpg"/><Relationship Id="rId5" Type="http://schemas.openxmlformats.org/officeDocument/2006/relationships/image" Target="../media/image3.png"/><Relationship Id="rId10" Type="http://schemas.openxmlformats.org/officeDocument/2006/relationships/image" Target="../media/image70.svg"/><Relationship Id="rId4" Type="http://schemas.openxmlformats.org/officeDocument/2006/relationships/image" Target="../media/image2.svg"/><Relationship Id="rId9" Type="http://schemas.openxmlformats.org/officeDocument/2006/relationships/image" Target="../media/image69.png"/></Relationships>
</file>

<file path=ppt/slides/_rels/slide2.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18" Type="http://schemas.openxmlformats.org/officeDocument/2006/relationships/image" Target="../media/image35.svg"/><Relationship Id="rId3" Type="http://schemas.openxmlformats.org/officeDocument/2006/relationships/image" Target="../media/image2.svg"/><Relationship Id="rId7" Type="http://schemas.openxmlformats.org/officeDocument/2006/relationships/image" Target="../media/image26.svg"/><Relationship Id="rId12" Type="http://schemas.openxmlformats.org/officeDocument/2006/relationships/image" Target="../media/image31.svg"/><Relationship Id="rId17" Type="http://schemas.openxmlformats.org/officeDocument/2006/relationships/image" Target="../media/image34.png"/><Relationship Id="rId2" Type="http://schemas.openxmlformats.org/officeDocument/2006/relationships/image" Target="../media/image1.png"/><Relationship Id="rId16" Type="http://schemas.openxmlformats.org/officeDocument/2006/relationships/image" Target="../media/image16.sv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svg"/><Relationship Id="rId15" Type="http://schemas.openxmlformats.org/officeDocument/2006/relationships/image" Target="../media/image15.png"/><Relationship Id="rId10" Type="http://schemas.openxmlformats.org/officeDocument/2006/relationships/image" Target="../media/image29.jpg"/><Relationship Id="rId4" Type="http://schemas.openxmlformats.org/officeDocument/2006/relationships/image" Target="../media/image23.png"/><Relationship Id="rId9" Type="http://schemas.openxmlformats.org/officeDocument/2006/relationships/image" Target="../media/image28.svg"/><Relationship Id="rId14" Type="http://schemas.openxmlformats.org/officeDocument/2006/relationships/image" Target="../media/image33.svg"/></Relationships>
</file>

<file path=ppt/slides/_rels/slide20.xml.rels><?xml version="1.0" encoding="UTF-8" standalone="yes"?>
<Relationships xmlns="http://schemas.openxmlformats.org/package/2006/relationships"><Relationship Id="rId8" Type="http://schemas.openxmlformats.org/officeDocument/2006/relationships/image" Target="../media/image128.svg"/><Relationship Id="rId3" Type="http://schemas.openxmlformats.org/officeDocument/2006/relationships/image" Target="../media/image39.svg"/><Relationship Id="rId7" Type="http://schemas.openxmlformats.org/officeDocument/2006/relationships/image" Target="../media/image127.png"/><Relationship Id="rId12" Type="http://schemas.openxmlformats.org/officeDocument/2006/relationships/image" Target="../media/image130.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118.svg"/><Relationship Id="rId11" Type="http://schemas.openxmlformats.org/officeDocument/2006/relationships/image" Target="../media/image92.svg"/><Relationship Id="rId5" Type="http://schemas.openxmlformats.org/officeDocument/2006/relationships/image" Target="../media/image117.png"/><Relationship Id="rId10" Type="http://schemas.openxmlformats.org/officeDocument/2006/relationships/image" Target="../media/image91.png"/><Relationship Id="rId4" Type="http://schemas.openxmlformats.org/officeDocument/2006/relationships/image" Target="../media/image126.png"/><Relationship Id="rId9" Type="http://schemas.openxmlformats.org/officeDocument/2006/relationships/image" Target="../media/image129.png"/></Relationships>
</file>

<file path=ppt/slides/_rels/slide2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3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31.png"/><Relationship Id="rId17" Type="http://schemas.openxmlformats.org/officeDocument/2006/relationships/image" Target="../media/image92.svg"/><Relationship Id="rId2" Type="http://schemas.openxmlformats.org/officeDocument/2006/relationships/image" Target="../media/image1.png"/><Relationship Id="rId16" Type="http://schemas.openxmlformats.org/officeDocument/2006/relationships/image" Target="../media/image9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68.svg"/><Relationship Id="rId5" Type="http://schemas.openxmlformats.org/officeDocument/2006/relationships/image" Target="../media/image4.svg"/><Relationship Id="rId15" Type="http://schemas.openxmlformats.org/officeDocument/2006/relationships/image" Target="../media/image70.svg"/><Relationship Id="rId10" Type="http://schemas.openxmlformats.org/officeDocument/2006/relationships/image" Target="../media/image67.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69.png"/></Relationships>
</file>

<file path=ppt/slides/_rels/slide22.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92.svg"/><Relationship Id="rId3" Type="http://schemas.openxmlformats.org/officeDocument/2006/relationships/image" Target="../media/image134.svg"/><Relationship Id="rId7" Type="http://schemas.openxmlformats.org/officeDocument/2006/relationships/image" Target="../media/image2.svg"/><Relationship Id="rId12" Type="http://schemas.openxmlformats.org/officeDocument/2006/relationships/image" Target="../media/image91.png"/><Relationship Id="rId2" Type="http://schemas.openxmlformats.org/officeDocument/2006/relationships/image" Target="../media/image133.png"/><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136.svg"/><Relationship Id="rId5" Type="http://schemas.openxmlformats.org/officeDocument/2006/relationships/image" Target="../media/image8.svg"/><Relationship Id="rId10" Type="http://schemas.openxmlformats.org/officeDocument/2006/relationships/image" Target="../media/image135.png"/><Relationship Id="rId4" Type="http://schemas.openxmlformats.org/officeDocument/2006/relationships/image" Target="../media/image7.png"/><Relationship Id="rId9" Type="http://schemas.openxmlformats.org/officeDocument/2006/relationships/image" Target="../media/image68.svg"/><Relationship Id="rId14" Type="http://schemas.openxmlformats.org/officeDocument/2006/relationships/image" Target="../media/image137.png"/></Relationships>
</file>

<file path=ppt/slides/_rels/slide23.xml.rels><?xml version="1.0" encoding="UTF-8" standalone="yes"?>
<Relationships xmlns="http://schemas.openxmlformats.org/package/2006/relationships"><Relationship Id="rId8" Type="http://schemas.openxmlformats.org/officeDocument/2006/relationships/image" Target="../media/image144.png"/><Relationship Id="rId13" Type="http://schemas.openxmlformats.org/officeDocument/2006/relationships/image" Target="../media/image149.png"/><Relationship Id="rId3" Type="http://schemas.openxmlformats.org/officeDocument/2006/relationships/image" Target="../media/image139.svg"/><Relationship Id="rId7" Type="http://schemas.openxmlformats.org/officeDocument/2006/relationships/image" Target="../media/image143.svg"/><Relationship Id="rId12" Type="http://schemas.openxmlformats.org/officeDocument/2006/relationships/image" Target="../media/image148.svg"/><Relationship Id="rId17" Type="http://schemas.openxmlformats.org/officeDocument/2006/relationships/image" Target="../media/image153.png"/><Relationship Id="rId2" Type="http://schemas.openxmlformats.org/officeDocument/2006/relationships/image" Target="../media/image138.png"/><Relationship Id="rId16" Type="http://schemas.openxmlformats.org/officeDocument/2006/relationships/image" Target="../media/image152.svg"/><Relationship Id="rId1" Type="http://schemas.openxmlformats.org/officeDocument/2006/relationships/slideLayout" Target="../slideLayouts/slideLayout7.xml"/><Relationship Id="rId6" Type="http://schemas.openxmlformats.org/officeDocument/2006/relationships/image" Target="../media/image142.png"/><Relationship Id="rId11" Type="http://schemas.openxmlformats.org/officeDocument/2006/relationships/image" Target="../media/image147.png"/><Relationship Id="rId5" Type="http://schemas.openxmlformats.org/officeDocument/2006/relationships/image" Target="../media/image141.svg"/><Relationship Id="rId15" Type="http://schemas.openxmlformats.org/officeDocument/2006/relationships/image" Target="../media/image151.png"/><Relationship Id="rId10" Type="http://schemas.openxmlformats.org/officeDocument/2006/relationships/image" Target="../media/image146.png"/><Relationship Id="rId4" Type="http://schemas.openxmlformats.org/officeDocument/2006/relationships/image" Target="../media/image140.png"/><Relationship Id="rId9" Type="http://schemas.openxmlformats.org/officeDocument/2006/relationships/image" Target="../media/image145.svg"/><Relationship Id="rId14" Type="http://schemas.openxmlformats.org/officeDocument/2006/relationships/image" Target="../media/image150.svg"/></Relationships>
</file>

<file path=ppt/slides/_rels/slide24.xml.rels><?xml version="1.0" encoding="UTF-8" standalone="yes"?>
<Relationships xmlns="http://schemas.openxmlformats.org/package/2006/relationships"><Relationship Id="rId8" Type="http://schemas.openxmlformats.org/officeDocument/2006/relationships/image" Target="../media/image146.png"/><Relationship Id="rId13" Type="http://schemas.openxmlformats.org/officeDocument/2006/relationships/image" Target="../media/image151.png"/><Relationship Id="rId3" Type="http://schemas.openxmlformats.org/officeDocument/2006/relationships/image" Target="../media/image139.svg"/><Relationship Id="rId7" Type="http://schemas.openxmlformats.org/officeDocument/2006/relationships/image" Target="../media/image143.svg"/><Relationship Id="rId12" Type="http://schemas.openxmlformats.org/officeDocument/2006/relationships/image" Target="../media/image150.svg"/><Relationship Id="rId2" Type="http://schemas.openxmlformats.org/officeDocument/2006/relationships/image" Target="../media/image138.png"/><Relationship Id="rId1" Type="http://schemas.openxmlformats.org/officeDocument/2006/relationships/slideLayout" Target="../slideLayouts/slideLayout7.xml"/><Relationship Id="rId6" Type="http://schemas.openxmlformats.org/officeDocument/2006/relationships/image" Target="../media/image142.png"/><Relationship Id="rId11" Type="http://schemas.openxmlformats.org/officeDocument/2006/relationships/image" Target="../media/image149.png"/><Relationship Id="rId5" Type="http://schemas.openxmlformats.org/officeDocument/2006/relationships/image" Target="../media/image141.svg"/><Relationship Id="rId15" Type="http://schemas.openxmlformats.org/officeDocument/2006/relationships/image" Target="../media/image154.png"/><Relationship Id="rId10" Type="http://schemas.openxmlformats.org/officeDocument/2006/relationships/image" Target="../media/image148.svg"/><Relationship Id="rId4" Type="http://schemas.openxmlformats.org/officeDocument/2006/relationships/image" Target="../media/image140.png"/><Relationship Id="rId9" Type="http://schemas.openxmlformats.org/officeDocument/2006/relationships/image" Target="../media/image147.png"/><Relationship Id="rId14" Type="http://schemas.openxmlformats.org/officeDocument/2006/relationships/image" Target="../media/image152.svg"/></Relationships>
</file>

<file path=ppt/slides/_rels/slide25.xml.rels><?xml version="1.0" encoding="UTF-8" standalone="yes"?>
<Relationships xmlns="http://schemas.openxmlformats.org/package/2006/relationships"><Relationship Id="rId8" Type="http://schemas.openxmlformats.org/officeDocument/2006/relationships/image" Target="../media/image159.png"/><Relationship Id="rId13" Type="http://schemas.openxmlformats.org/officeDocument/2006/relationships/image" Target="../media/image164.png"/><Relationship Id="rId18" Type="http://schemas.openxmlformats.org/officeDocument/2006/relationships/image" Target="../media/image47.png"/><Relationship Id="rId3" Type="http://schemas.openxmlformats.org/officeDocument/2006/relationships/image" Target="../media/image156.svg"/><Relationship Id="rId7" Type="http://schemas.openxmlformats.org/officeDocument/2006/relationships/image" Target="../media/image158.png"/><Relationship Id="rId12" Type="http://schemas.openxmlformats.org/officeDocument/2006/relationships/image" Target="../media/image163.svg"/><Relationship Id="rId17" Type="http://schemas.openxmlformats.org/officeDocument/2006/relationships/image" Target="../media/image124.svg"/><Relationship Id="rId2" Type="http://schemas.openxmlformats.org/officeDocument/2006/relationships/image" Target="../media/image155.png"/><Relationship Id="rId16" Type="http://schemas.openxmlformats.org/officeDocument/2006/relationships/image" Target="../media/image123.png"/><Relationship Id="rId1" Type="http://schemas.openxmlformats.org/officeDocument/2006/relationships/slideLayout" Target="../slideLayouts/slideLayout7.xml"/><Relationship Id="rId6" Type="http://schemas.openxmlformats.org/officeDocument/2006/relationships/image" Target="../media/image157.png"/><Relationship Id="rId11" Type="http://schemas.openxmlformats.org/officeDocument/2006/relationships/image" Target="../media/image162.png"/><Relationship Id="rId5" Type="http://schemas.openxmlformats.org/officeDocument/2006/relationships/image" Target="../media/image116.svg"/><Relationship Id="rId15" Type="http://schemas.openxmlformats.org/officeDocument/2006/relationships/image" Target="../media/image122.svg"/><Relationship Id="rId10" Type="http://schemas.openxmlformats.org/officeDocument/2006/relationships/image" Target="../media/image161.png"/><Relationship Id="rId19" Type="http://schemas.openxmlformats.org/officeDocument/2006/relationships/image" Target="../media/image165.png"/><Relationship Id="rId4" Type="http://schemas.openxmlformats.org/officeDocument/2006/relationships/image" Target="../media/image115.png"/><Relationship Id="rId9" Type="http://schemas.openxmlformats.org/officeDocument/2006/relationships/image" Target="../media/image160.svg"/><Relationship Id="rId14" Type="http://schemas.openxmlformats.org/officeDocument/2006/relationships/image" Target="../media/image121.png"/></Relationships>
</file>

<file path=ppt/slides/_rels/slide3.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47.png"/><Relationship Id="rId3" Type="http://schemas.openxmlformats.org/officeDocument/2006/relationships/image" Target="../media/image37.sv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image" Target="../media/image36.png"/><Relationship Id="rId16" Type="http://schemas.openxmlformats.org/officeDocument/2006/relationships/image" Target="../media/image50.sv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45.svg"/><Relationship Id="rId5" Type="http://schemas.openxmlformats.org/officeDocument/2006/relationships/image" Target="../media/image39.svg"/><Relationship Id="rId15" Type="http://schemas.openxmlformats.org/officeDocument/2006/relationships/image" Target="../media/image4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jpg"/><Relationship Id="rId14" Type="http://schemas.openxmlformats.org/officeDocument/2006/relationships/image" Target="../media/image48.jpg"/></Relationships>
</file>

<file path=ppt/slides/_rels/slide4.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57.png"/><Relationship Id="rId3" Type="http://schemas.openxmlformats.org/officeDocument/2006/relationships/image" Target="../media/image1.png"/><Relationship Id="rId7" Type="http://schemas.openxmlformats.org/officeDocument/2006/relationships/image" Target="../media/image17.png"/><Relationship Id="rId12" Type="http://schemas.openxmlformats.org/officeDocument/2006/relationships/image" Target="../media/image56.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2.svg"/><Relationship Id="rId11" Type="http://schemas.openxmlformats.org/officeDocument/2006/relationships/image" Target="../media/image55.png"/><Relationship Id="rId5" Type="http://schemas.openxmlformats.org/officeDocument/2006/relationships/image" Target="../media/image51.png"/><Relationship Id="rId15" Type="http://schemas.openxmlformats.org/officeDocument/2006/relationships/image" Target="../media/image59.jpeg"/><Relationship Id="rId10" Type="http://schemas.openxmlformats.org/officeDocument/2006/relationships/image" Target="../media/image54.svg"/><Relationship Id="rId4" Type="http://schemas.openxmlformats.org/officeDocument/2006/relationships/image" Target="../media/image2.svg"/><Relationship Id="rId9" Type="http://schemas.openxmlformats.org/officeDocument/2006/relationships/image" Target="../media/image53.png"/><Relationship Id="rId14" Type="http://schemas.openxmlformats.org/officeDocument/2006/relationships/image" Target="../media/image58.svg"/></Relationships>
</file>

<file path=ppt/slides/_rels/slide5.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60.png"/><Relationship Id="rId18" Type="http://schemas.openxmlformats.org/officeDocument/2006/relationships/image" Target="../media/image63.svg"/><Relationship Id="rId3" Type="http://schemas.openxmlformats.org/officeDocument/2006/relationships/image" Target="../media/image1.png"/><Relationship Id="rId21" Type="http://schemas.openxmlformats.org/officeDocument/2006/relationships/image" Target="../media/image64.png"/><Relationship Id="rId7" Type="http://schemas.openxmlformats.org/officeDocument/2006/relationships/image" Target="../media/image17.png"/><Relationship Id="rId12" Type="http://schemas.openxmlformats.org/officeDocument/2006/relationships/image" Target="../media/image26.svg"/><Relationship Id="rId17" Type="http://schemas.openxmlformats.org/officeDocument/2006/relationships/image" Target="../media/image62.png"/><Relationship Id="rId2" Type="http://schemas.openxmlformats.org/officeDocument/2006/relationships/notesSlide" Target="../notesSlides/notesSlide2.xml"/><Relationship Id="rId16" Type="http://schemas.openxmlformats.org/officeDocument/2006/relationships/image" Target="../media/image28.svg"/><Relationship Id="rId20" Type="http://schemas.openxmlformats.org/officeDocument/2006/relationships/image" Target="../media/image16.svg"/><Relationship Id="rId1" Type="http://schemas.openxmlformats.org/officeDocument/2006/relationships/slideLayout" Target="../slideLayouts/slideLayout7.xml"/><Relationship Id="rId6" Type="http://schemas.openxmlformats.org/officeDocument/2006/relationships/image" Target="../media/image24.svg"/><Relationship Id="rId11" Type="http://schemas.openxmlformats.org/officeDocument/2006/relationships/image" Target="../media/image25.png"/><Relationship Id="rId5" Type="http://schemas.openxmlformats.org/officeDocument/2006/relationships/image" Target="../media/image23.png"/><Relationship Id="rId15" Type="http://schemas.openxmlformats.org/officeDocument/2006/relationships/image" Target="../media/image27.png"/><Relationship Id="rId10" Type="http://schemas.openxmlformats.org/officeDocument/2006/relationships/image" Target="../media/image33.svg"/><Relationship Id="rId19" Type="http://schemas.openxmlformats.org/officeDocument/2006/relationships/image" Target="../media/image15.png"/><Relationship Id="rId4" Type="http://schemas.openxmlformats.org/officeDocument/2006/relationships/image" Target="../media/image2.svg"/><Relationship Id="rId9" Type="http://schemas.openxmlformats.org/officeDocument/2006/relationships/image" Target="../media/image32.png"/><Relationship Id="rId14" Type="http://schemas.openxmlformats.org/officeDocument/2006/relationships/image" Target="../media/image61.svg"/></Relationships>
</file>

<file path=ppt/slides/_rels/slide6.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69.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68.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67.png"/><Relationship Id="rId5" Type="http://schemas.openxmlformats.org/officeDocument/2006/relationships/image" Target="../media/image3.png"/><Relationship Id="rId15" Type="http://schemas.openxmlformats.org/officeDocument/2006/relationships/image" Target="../media/image71.png"/><Relationship Id="rId10" Type="http://schemas.openxmlformats.org/officeDocument/2006/relationships/image" Target="../media/image66.svg"/><Relationship Id="rId4" Type="http://schemas.openxmlformats.org/officeDocument/2006/relationships/image" Target="../media/image2.svg"/><Relationship Id="rId9" Type="http://schemas.openxmlformats.org/officeDocument/2006/relationships/image" Target="../media/image65.png"/><Relationship Id="rId14" Type="http://schemas.openxmlformats.org/officeDocument/2006/relationships/image" Target="../media/image70.svg"/></Relationships>
</file>

<file path=ppt/slides/_rels/slide7.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32.png"/><Relationship Id="rId18" Type="http://schemas.openxmlformats.org/officeDocument/2006/relationships/image" Target="../media/image79.svg"/><Relationship Id="rId3" Type="http://schemas.openxmlformats.org/officeDocument/2006/relationships/image" Target="../media/image72.png"/><Relationship Id="rId7" Type="http://schemas.openxmlformats.org/officeDocument/2006/relationships/image" Target="../media/image19.png"/><Relationship Id="rId12" Type="http://schemas.openxmlformats.org/officeDocument/2006/relationships/image" Target="../media/image31.svg"/><Relationship Id="rId17" Type="http://schemas.openxmlformats.org/officeDocument/2006/relationships/image" Target="../media/image78.png"/><Relationship Id="rId2" Type="http://schemas.openxmlformats.org/officeDocument/2006/relationships/notesSlide" Target="../notesSlides/notesSlide4.xml"/><Relationship Id="rId16" Type="http://schemas.openxmlformats.org/officeDocument/2006/relationships/image" Target="../media/image26.svg"/><Relationship Id="rId1" Type="http://schemas.openxmlformats.org/officeDocument/2006/relationships/slideLayout" Target="../slideLayouts/slideLayout7.xml"/><Relationship Id="rId6" Type="http://schemas.openxmlformats.org/officeDocument/2006/relationships/image" Target="../media/image75.svg"/><Relationship Id="rId11" Type="http://schemas.openxmlformats.org/officeDocument/2006/relationships/image" Target="../media/image30.png"/><Relationship Id="rId5" Type="http://schemas.openxmlformats.org/officeDocument/2006/relationships/image" Target="../media/image74.png"/><Relationship Id="rId15" Type="http://schemas.openxmlformats.org/officeDocument/2006/relationships/image" Target="../media/image25.png"/><Relationship Id="rId10" Type="http://schemas.openxmlformats.org/officeDocument/2006/relationships/image" Target="../media/image77.svg"/><Relationship Id="rId4" Type="http://schemas.openxmlformats.org/officeDocument/2006/relationships/image" Target="../media/image73.svg"/><Relationship Id="rId9" Type="http://schemas.openxmlformats.org/officeDocument/2006/relationships/image" Target="../media/image76.png"/><Relationship Id="rId14" Type="http://schemas.openxmlformats.org/officeDocument/2006/relationships/image" Target="../media/image33.svg"/></Relationships>
</file>

<file path=ppt/slides/_rels/slide8.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82.png"/><Relationship Id="rId18" Type="http://schemas.openxmlformats.org/officeDocument/2006/relationships/image" Target="../media/image66.svg"/><Relationship Id="rId3" Type="http://schemas.openxmlformats.org/officeDocument/2006/relationships/image" Target="../media/image38.png"/><Relationship Id="rId21" Type="http://schemas.openxmlformats.org/officeDocument/2006/relationships/image" Target="../media/image73.svg"/><Relationship Id="rId7" Type="http://schemas.openxmlformats.org/officeDocument/2006/relationships/image" Target="../media/image19.png"/><Relationship Id="rId12" Type="http://schemas.openxmlformats.org/officeDocument/2006/relationships/image" Target="../media/image35.svg"/><Relationship Id="rId17" Type="http://schemas.openxmlformats.org/officeDocument/2006/relationships/image" Target="../media/image65.png"/><Relationship Id="rId2" Type="http://schemas.openxmlformats.org/officeDocument/2006/relationships/notesSlide" Target="../notesSlides/notesSlide5.xml"/><Relationship Id="rId16" Type="http://schemas.openxmlformats.org/officeDocument/2006/relationships/image" Target="../media/image18.svg"/><Relationship Id="rId20"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81.svg"/><Relationship Id="rId11" Type="http://schemas.openxmlformats.org/officeDocument/2006/relationships/image" Target="../media/image34.png"/><Relationship Id="rId5" Type="http://schemas.openxmlformats.org/officeDocument/2006/relationships/image" Target="../media/image80.png"/><Relationship Id="rId15" Type="http://schemas.openxmlformats.org/officeDocument/2006/relationships/image" Target="../media/image17.png"/><Relationship Id="rId10" Type="http://schemas.openxmlformats.org/officeDocument/2006/relationships/image" Target="../media/image52.svg"/><Relationship Id="rId19" Type="http://schemas.openxmlformats.org/officeDocument/2006/relationships/image" Target="../media/image84.png"/><Relationship Id="rId4" Type="http://schemas.openxmlformats.org/officeDocument/2006/relationships/image" Target="../media/image39.svg"/><Relationship Id="rId9" Type="http://schemas.openxmlformats.org/officeDocument/2006/relationships/image" Target="../media/image51.png"/><Relationship Id="rId14" Type="http://schemas.openxmlformats.org/officeDocument/2006/relationships/image" Target="../media/image83.svg"/></Relationships>
</file>

<file path=ppt/slides/_rels/slide9.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85.jp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70.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69.png"/><Relationship Id="rId5" Type="http://schemas.openxmlformats.org/officeDocument/2006/relationships/image" Target="../media/image3.png"/><Relationship Id="rId10" Type="http://schemas.openxmlformats.org/officeDocument/2006/relationships/image" Target="../media/image66.svg"/><Relationship Id="rId4" Type="http://schemas.openxmlformats.org/officeDocument/2006/relationships/image" Target="../media/image2.svg"/><Relationship Id="rId9" Type="http://schemas.openxmlformats.org/officeDocument/2006/relationships/image" Target="../media/image6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EF0"/>
        </a:solidFill>
        <a:effectLst/>
      </p:bgPr>
    </p:bg>
    <p:spTree>
      <p:nvGrpSpPr>
        <p:cNvPr id="1" name=""/>
        <p:cNvGrpSpPr/>
        <p:nvPr/>
      </p:nvGrpSpPr>
      <p:grpSpPr>
        <a:xfrm>
          <a:off x="0" y="0"/>
          <a:ext cx="0" cy="0"/>
          <a:chOff x="0" y="0"/>
          <a:chExt cx="0" cy="0"/>
        </a:xfrm>
      </p:grpSpPr>
      <p:sp>
        <p:nvSpPr>
          <p:cNvPr id="2" name="Freeform 2"/>
          <p:cNvSpPr/>
          <p:nvPr/>
        </p:nvSpPr>
        <p:spPr>
          <a:xfrm>
            <a:off x="-2860350" y="-3842347"/>
            <a:ext cx="10172700" cy="10172700"/>
          </a:xfrm>
          <a:custGeom>
            <a:avLst/>
            <a:gdLst/>
            <a:ahLst/>
            <a:cxnLst/>
            <a:rect l="l" t="t" r="r" b="b"/>
            <a:pathLst>
              <a:path w="10172700" h="10172700">
                <a:moveTo>
                  <a:pt x="0" y="0"/>
                </a:moveTo>
                <a:lnTo>
                  <a:pt x="10172700" y="0"/>
                </a:lnTo>
                <a:lnTo>
                  <a:pt x="10172700" y="10172700"/>
                </a:lnTo>
                <a:lnTo>
                  <a:pt x="0" y="10172700"/>
                </a:lnTo>
                <a:lnTo>
                  <a:pt x="0" y="0"/>
                </a:lnTo>
                <a:close/>
              </a:path>
            </a:pathLst>
          </a:custGeom>
          <a:blipFill>
            <a:blip r:embed="rId2">
              <a:alphaModFix amt="9999"/>
              <a:extLst>
                <a:ext uri="{96DAC541-7B7A-43D3-8B79-37D633B846F1}">
                  <asvg:svgBlip xmlns:asvg="http://schemas.microsoft.com/office/drawing/2016/SVG/main" r:embed="rId3"/>
                </a:ext>
              </a:extLst>
            </a:blip>
            <a:stretch>
              <a:fillRect/>
            </a:stretch>
          </a:blipFill>
        </p:spPr>
        <p:txBody>
          <a:bodyPr/>
          <a:lstStyle/>
          <a:p>
            <a:endParaRPr lang="vi-VN"/>
          </a:p>
        </p:txBody>
      </p:sp>
      <p:sp>
        <p:nvSpPr>
          <p:cNvPr id="3" name="Freeform 3"/>
          <p:cNvSpPr/>
          <p:nvPr/>
        </p:nvSpPr>
        <p:spPr>
          <a:xfrm>
            <a:off x="10815026" y="5200650"/>
            <a:ext cx="10172700" cy="10172700"/>
          </a:xfrm>
          <a:custGeom>
            <a:avLst/>
            <a:gdLst/>
            <a:ahLst/>
            <a:cxnLst/>
            <a:rect l="l" t="t" r="r" b="b"/>
            <a:pathLst>
              <a:path w="10172700" h="10172700">
                <a:moveTo>
                  <a:pt x="0" y="0"/>
                </a:moveTo>
                <a:lnTo>
                  <a:pt x="10172700" y="0"/>
                </a:lnTo>
                <a:lnTo>
                  <a:pt x="10172700" y="10172700"/>
                </a:lnTo>
                <a:lnTo>
                  <a:pt x="0" y="10172700"/>
                </a:lnTo>
                <a:lnTo>
                  <a:pt x="0" y="0"/>
                </a:lnTo>
                <a:close/>
              </a:path>
            </a:pathLst>
          </a:custGeom>
          <a:blipFill>
            <a:blip r:embed="rId2">
              <a:alphaModFix amt="9999"/>
              <a:extLst>
                <a:ext uri="{96DAC541-7B7A-43D3-8B79-37D633B846F1}">
                  <asvg:svgBlip xmlns:asvg="http://schemas.microsoft.com/office/drawing/2016/SVG/main" r:embed="rId3"/>
                </a:ext>
              </a:extLst>
            </a:blip>
            <a:stretch>
              <a:fillRect/>
            </a:stretch>
          </a:blipFill>
        </p:spPr>
        <p:txBody>
          <a:bodyPr/>
          <a:lstStyle/>
          <a:p>
            <a:endParaRPr lang="vi-VN"/>
          </a:p>
        </p:txBody>
      </p:sp>
      <p:sp>
        <p:nvSpPr>
          <p:cNvPr id="4" name="Freeform 4"/>
          <p:cNvSpPr/>
          <p:nvPr/>
        </p:nvSpPr>
        <p:spPr>
          <a:xfrm rot="3876774">
            <a:off x="-6576045" y="3727183"/>
            <a:ext cx="11950810" cy="7932350"/>
          </a:xfrm>
          <a:custGeom>
            <a:avLst/>
            <a:gdLst/>
            <a:ahLst/>
            <a:cxnLst/>
            <a:rect l="l" t="t" r="r" b="b"/>
            <a:pathLst>
              <a:path w="11950810" h="7932350">
                <a:moveTo>
                  <a:pt x="0" y="0"/>
                </a:moveTo>
                <a:lnTo>
                  <a:pt x="11950809" y="0"/>
                </a:lnTo>
                <a:lnTo>
                  <a:pt x="11950809" y="7932350"/>
                </a:lnTo>
                <a:lnTo>
                  <a:pt x="0" y="79323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5" name="Freeform 5"/>
          <p:cNvSpPr/>
          <p:nvPr/>
        </p:nvSpPr>
        <p:spPr>
          <a:xfrm>
            <a:off x="361457" y="211658"/>
            <a:ext cx="3680002" cy="3126468"/>
          </a:xfrm>
          <a:custGeom>
            <a:avLst/>
            <a:gdLst/>
            <a:ahLst/>
            <a:cxnLst/>
            <a:rect l="l" t="t" r="r" b="b"/>
            <a:pathLst>
              <a:path w="3680002" h="3126468">
                <a:moveTo>
                  <a:pt x="0" y="0"/>
                </a:moveTo>
                <a:lnTo>
                  <a:pt x="3680001" y="0"/>
                </a:lnTo>
                <a:lnTo>
                  <a:pt x="3680001" y="3126468"/>
                </a:lnTo>
                <a:lnTo>
                  <a:pt x="0" y="312646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6" name="Freeform 6"/>
          <p:cNvSpPr/>
          <p:nvPr/>
        </p:nvSpPr>
        <p:spPr>
          <a:xfrm rot="6795161">
            <a:off x="15701588" y="-1757044"/>
            <a:ext cx="4499458" cy="5526458"/>
          </a:xfrm>
          <a:custGeom>
            <a:avLst/>
            <a:gdLst/>
            <a:ahLst/>
            <a:cxnLst/>
            <a:rect l="l" t="t" r="r" b="b"/>
            <a:pathLst>
              <a:path w="4499458" h="5526458">
                <a:moveTo>
                  <a:pt x="0" y="0"/>
                </a:moveTo>
                <a:lnTo>
                  <a:pt x="4499458" y="0"/>
                </a:lnTo>
                <a:lnTo>
                  <a:pt x="4499458" y="5526458"/>
                </a:lnTo>
                <a:lnTo>
                  <a:pt x="0" y="552645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7" name="Freeform 7"/>
          <p:cNvSpPr/>
          <p:nvPr/>
        </p:nvSpPr>
        <p:spPr>
          <a:xfrm>
            <a:off x="2971800" y="1318000"/>
            <a:ext cx="12929576" cy="6993637"/>
          </a:xfrm>
          <a:custGeom>
            <a:avLst/>
            <a:gdLst/>
            <a:ahLst/>
            <a:cxnLst/>
            <a:rect l="l" t="t" r="r" b="b"/>
            <a:pathLst>
              <a:path w="13476712" h="7350423">
                <a:moveTo>
                  <a:pt x="0" y="0"/>
                </a:moveTo>
                <a:lnTo>
                  <a:pt x="13476712" y="0"/>
                </a:lnTo>
                <a:lnTo>
                  <a:pt x="13476712" y="7350424"/>
                </a:lnTo>
                <a:lnTo>
                  <a:pt x="0" y="73504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dirty="0"/>
          </a:p>
        </p:txBody>
      </p:sp>
      <p:sp>
        <p:nvSpPr>
          <p:cNvPr id="9" name="TextBox 9"/>
          <p:cNvSpPr txBox="1"/>
          <p:nvPr/>
        </p:nvSpPr>
        <p:spPr>
          <a:xfrm rot="-211043">
            <a:off x="4215677" y="2539802"/>
            <a:ext cx="10855813" cy="3575051"/>
          </a:xfrm>
          <a:prstGeom prst="rect">
            <a:avLst/>
          </a:prstGeom>
        </p:spPr>
        <p:txBody>
          <a:bodyPr lIns="0" tIns="0" rIns="0" bIns="0" rtlCol="0" anchor="t">
            <a:spAutoFit/>
          </a:bodyPr>
          <a:lstStyle/>
          <a:p>
            <a:pPr algn="ctr">
              <a:lnSpc>
                <a:spcPts val="7000"/>
              </a:lnSpc>
            </a:pPr>
            <a:r>
              <a:rPr lang="en-US" sz="7000" spc="140" dirty="0">
                <a:solidFill>
                  <a:schemeClr val="bg1"/>
                </a:solidFill>
                <a:latin typeface="+mj-lt"/>
                <a:ea typeface="Wedges"/>
                <a:cs typeface="Wedges"/>
                <a:sym typeface="Wedges"/>
              </a:rPr>
              <a:t>TỔ CHỨC QUÂN ĐỘI NHÂN DÂN VIỆT NAM VÀ CÔNG AN NHÂN DÂN VIỆT NAM </a:t>
            </a:r>
          </a:p>
        </p:txBody>
      </p:sp>
      <p:sp>
        <p:nvSpPr>
          <p:cNvPr id="10" name="Freeform 10"/>
          <p:cNvSpPr/>
          <p:nvPr/>
        </p:nvSpPr>
        <p:spPr>
          <a:xfrm rot="2942041">
            <a:off x="16991010" y="-521940"/>
            <a:ext cx="1343566" cy="3221336"/>
          </a:xfrm>
          <a:custGeom>
            <a:avLst/>
            <a:gdLst/>
            <a:ahLst/>
            <a:cxnLst/>
            <a:rect l="l" t="t" r="r" b="b"/>
            <a:pathLst>
              <a:path w="1343566" h="3221336">
                <a:moveTo>
                  <a:pt x="0" y="0"/>
                </a:moveTo>
                <a:lnTo>
                  <a:pt x="1343566" y="0"/>
                </a:lnTo>
                <a:lnTo>
                  <a:pt x="1343566" y="3221337"/>
                </a:lnTo>
                <a:lnTo>
                  <a:pt x="0" y="322133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11" name="Freeform 11"/>
          <p:cNvSpPr/>
          <p:nvPr/>
        </p:nvSpPr>
        <p:spPr>
          <a:xfrm>
            <a:off x="13514752" y="594562"/>
            <a:ext cx="1664779" cy="2057400"/>
          </a:xfrm>
          <a:custGeom>
            <a:avLst/>
            <a:gdLst/>
            <a:ahLst/>
            <a:cxnLst/>
            <a:rect l="l" t="t" r="r" b="b"/>
            <a:pathLst>
              <a:path w="1664779" h="2057400">
                <a:moveTo>
                  <a:pt x="0" y="0"/>
                </a:moveTo>
                <a:lnTo>
                  <a:pt x="1664780" y="0"/>
                </a:lnTo>
                <a:lnTo>
                  <a:pt x="1664780" y="2057400"/>
                </a:lnTo>
                <a:lnTo>
                  <a:pt x="0" y="20574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a:p>
        </p:txBody>
      </p:sp>
      <p:sp>
        <p:nvSpPr>
          <p:cNvPr id="13" name="Freeform 13"/>
          <p:cNvSpPr/>
          <p:nvPr/>
        </p:nvSpPr>
        <p:spPr>
          <a:xfrm>
            <a:off x="6250854" y="513826"/>
            <a:ext cx="2122991" cy="2138136"/>
          </a:xfrm>
          <a:custGeom>
            <a:avLst/>
            <a:gdLst/>
            <a:ahLst/>
            <a:cxnLst/>
            <a:rect l="l" t="t" r="r" b="b"/>
            <a:pathLst>
              <a:path w="2122991" h="2138136">
                <a:moveTo>
                  <a:pt x="0" y="0"/>
                </a:moveTo>
                <a:lnTo>
                  <a:pt x="2122991" y="0"/>
                </a:lnTo>
                <a:lnTo>
                  <a:pt x="2122991" y="2138136"/>
                </a:lnTo>
                <a:lnTo>
                  <a:pt x="0" y="213813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a:p>
        </p:txBody>
      </p:sp>
      <p:sp>
        <p:nvSpPr>
          <p:cNvPr id="14" name="Freeform 14"/>
          <p:cNvSpPr/>
          <p:nvPr/>
        </p:nvSpPr>
        <p:spPr>
          <a:xfrm>
            <a:off x="3807786" y="4964316"/>
            <a:ext cx="1472243" cy="1350783"/>
          </a:xfrm>
          <a:custGeom>
            <a:avLst/>
            <a:gdLst/>
            <a:ahLst/>
            <a:cxnLst/>
            <a:rect l="l" t="t" r="r" b="b"/>
            <a:pathLst>
              <a:path w="1472243" h="1350783">
                <a:moveTo>
                  <a:pt x="0" y="0"/>
                </a:moveTo>
                <a:lnTo>
                  <a:pt x="1472243" y="0"/>
                </a:lnTo>
                <a:lnTo>
                  <a:pt x="1472243" y="1350783"/>
                </a:lnTo>
                <a:lnTo>
                  <a:pt x="0" y="1350783"/>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vi-VN"/>
          </a:p>
        </p:txBody>
      </p:sp>
      <p:grpSp>
        <p:nvGrpSpPr>
          <p:cNvPr id="20" name="Group 19">
            <a:extLst>
              <a:ext uri="{FF2B5EF4-FFF2-40B4-BE49-F238E27FC236}">
                <a16:creationId xmlns:a16="http://schemas.microsoft.com/office/drawing/2014/main" id="{7E262431-920A-56D9-0B4B-3E14B1E3F76B}"/>
              </a:ext>
            </a:extLst>
          </p:cNvPr>
          <p:cNvGrpSpPr/>
          <p:nvPr/>
        </p:nvGrpSpPr>
        <p:grpSpPr>
          <a:xfrm>
            <a:off x="8367346" y="876051"/>
            <a:ext cx="4993738" cy="1311048"/>
            <a:chOff x="8042496" y="6418884"/>
            <a:chExt cx="5656270" cy="1549783"/>
          </a:xfrm>
        </p:grpSpPr>
        <p:sp>
          <p:nvSpPr>
            <p:cNvPr id="12" name="Freeform 12"/>
            <p:cNvSpPr/>
            <p:nvPr/>
          </p:nvSpPr>
          <p:spPr>
            <a:xfrm>
              <a:off x="8123340" y="6418884"/>
              <a:ext cx="5575426" cy="1549783"/>
            </a:xfrm>
            <a:custGeom>
              <a:avLst/>
              <a:gdLst/>
              <a:ahLst/>
              <a:cxnLst/>
              <a:rect l="l" t="t" r="r" b="b"/>
              <a:pathLst>
                <a:path w="7081397" h="2611265">
                  <a:moveTo>
                    <a:pt x="0" y="0"/>
                  </a:moveTo>
                  <a:lnTo>
                    <a:pt x="7081396" y="0"/>
                  </a:lnTo>
                  <a:lnTo>
                    <a:pt x="7081396" y="2611266"/>
                  </a:lnTo>
                  <a:lnTo>
                    <a:pt x="0" y="2611266"/>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vi-VN"/>
            </a:p>
          </p:txBody>
        </p:sp>
        <p:sp>
          <p:nvSpPr>
            <p:cNvPr id="15" name="TextBox 15"/>
            <p:cNvSpPr txBox="1"/>
            <p:nvPr/>
          </p:nvSpPr>
          <p:spPr>
            <a:xfrm>
              <a:off x="8042496" y="6955498"/>
              <a:ext cx="5404503" cy="875176"/>
            </a:xfrm>
            <a:prstGeom prst="rect">
              <a:avLst/>
            </a:prstGeom>
          </p:spPr>
          <p:txBody>
            <a:bodyPr lIns="0" tIns="0" rIns="0" bIns="0" rtlCol="0" anchor="t">
              <a:spAutoFit/>
            </a:bodyPr>
            <a:lstStyle/>
            <a:p>
              <a:pPr algn="ctr">
                <a:lnSpc>
                  <a:spcPts val="6499"/>
                </a:lnSpc>
              </a:pPr>
              <a:r>
                <a:rPr lang="en-US" sz="6499" spc="129" dirty="0">
                  <a:solidFill>
                    <a:schemeClr val="bg1"/>
                  </a:solidFill>
                  <a:latin typeface="Wedges"/>
                  <a:ea typeface="Wedges"/>
                  <a:cs typeface="Wedges"/>
                  <a:sym typeface="Wedges"/>
                </a:rPr>
                <a:t>BÀI 2</a:t>
              </a:r>
            </a:p>
          </p:txBody>
        </p:sp>
      </p:grpSp>
      <p:grpSp>
        <p:nvGrpSpPr>
          <p:cNvPr id="19" name="Group 18">
            <a:extLst>
              <a:ext uri="{FF2B5EF4-FFF2-40B4-BE49-F238E27FC236}">
                <a16:creationId xmlns:a16="http://schemas.microsoft.com/office/drawing/2014/main" id="{90EDCB9F-94E3-CBE2-F701-C1F12F64C058}"/>
              </a:ext>
            </a:extLst>
          </p:cNvPr>
          <p:cNvGrpSpPr/>
          <p:nvPr/>
        </p:nvGrpSpPr>
        <p:grpSpPr>
          <a:xfrm>
            <a:off x="3129288" y="4213551"/>
            <a:ext cx="15158712" cy="6100746"/>
            <a:chOff x="4658012" y="6461713"/>
            <a:chExt cx="12192000" cy="3801979"/>
          </a:xfrm>
        </p:grpSpPr>
        <p:pic>
          <p:nvPicPr>
            <p:cNvPr id="17" name="Picture 6" descr="TUYÊN TRUYỀN KỶ NIỆM 76 NĂM NGÀY THÀNH LẬP QUÂN ĐỘI NHÂN DÂN VIỆT NAM  (22/12/1944 - 22/12/2020) VÀ 31 NĂM NGÀY HỘI QUỐC PHÒNG TOÀN DÂN  (22/12/1989 - 22/12/2020) | Sở Văn hóa Thể thao Du lịch">
              <a:extLst>
                <a:ext uri="{FF2B5EF4-FFF2-40B4-BE49-F238E27FC236}">
                  <a16:creationId xmlns:a16="http://schemas.microsoft.com/office/drawing/2014/main" id="{283298DE-D3C4-BE7F-EEC1-D04450C97BD4}"/>
                </a:ext>
              </a:extLst>
            </p:cNvPr>
            <p:cNvPicPr>
              <a:picLocks noChangeAspect="1" noChangeArrowheads="1"/>
            </p:cNvPicPr>
            <p:nvPr/>
          </p:nvPicPr>
          <p:blipFill>
            <a:blip r:embed="rId22">
              <a:extLst>
                <a:ext uri="{BEBA8EAE-BF5A-486C-A8C5-ECC9F3942E4B}">
                  <a14:imgProps xmlns:a14="http://schemas.microsoft.com/office/drawing/2010/main">
                    <a14:imgLayer r:embed="rId23">
                      <a14:imgEffect>
                        <a14:backgroundRemoval t="18737" b="100000" l="26000" r="100000">
                          <a14:foregroundMark x1="61625" y1="57895" x2="61625" y2="57895"/>
                          <a14:foregroundMark x1="58250" y1="48421" x2="58250" y2="48421"/>
                          <a14:foregroundMark x1="84375" y1="51368" x2="84375" y2="51368"/>
                          <a14:foregroundMark x1="88875" y1="60421" x2="88875" y2="60421"/>
                          <a14:foregroundMark x1="33125" y1="33053" x2="33125" y2="33053"/>
                          <a14:foregroundMark x1="77000" y1="31789" x2="77000" y2="31789"/>
                          <a14:foregroundMark x1="78625" y1="32211" x2="78625" y2="32211"/>
                          <a14:foregroundMark x1="79750" y1="33474" x2="79750" y2="33474"/>
                          <a14:foregroundMark x1="81250" y1="30526" x2="81250" y2="30526"/>
                          <a14:foregroundMark x1="81375" y1="29263" x2="81375" y2="29263"/>
                          <a14:foregroundMark x1="83250" y1="28000" x2="83250" y2="28000"/>
                          <a14:foregroundMark x1="88375" y1="37474" x2="88375" y2="37474"/>
                          <a14:foregroundMark x1="89125" y1="36632" x2="89125" y2="36632"/>
                          <a14:foregroundMark x1="87250" y1="35158" x2="87250" y2="35158"/>
                          <a14:foregroundMark x1="93000" y1="35579" x2="93000" y2="35579"/>
                          <a14:foregroundMark x1="96125" y1="36632" x2="96125" y2="36632"/>
                          <a14:foregroundMark x1="59000" y1="29263" x2="59000" y2="29263"/>
                          <a14:foregroundMark x1="54875" y1="32211" x2="54875" y2="32211"/>
                          <a14:backgroundMark x1="29125" y1="37474" x2="29125" y2="37474"/>
                          <a14:backgroundMark x1="64625" y1="30526" x2="64625" y2="30526"/>
                        </a14:backgroundRemoval>
                      </a14:imgEffect>
                    </a14:imgLayer>
                  </a14:imgProps>
                </a:ext>
                <a:ext uri="{28A0092B-C50C-407E-A947-70E740481C1C}">
                  <a14:useLocalDpi xmlns:a14="http://schemas.microsoft.com/office/drawing/2010/main" val="0"/>
                </a:ext>
              </a:extLst>
            </a:blip>
            <a:srcRect/>
            <a:stretch>
              <a:fillRect/>
            </a:stretch>
          </p:blipFill>
          <p:spPr bwMode="auto">
            <a:xfrm>
              <a:off x="8351707" y="6461713"/>
              <a:ext cx="8498305" cy="380197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Bài dự thi tìm hiểu 75 năm Ngày truyền thống lực lượng An ninh nhân dân">
              <a:extLst>
                <a:ext uri="{FF2B5EF4-FFF2-40B4-BE49-F238E27FC236}">
                  <a16:creationId xmlns:a16="http://schemas.microsoft.com/office/drawing/2014/main" id="{B1454F31-0EE5-2486-3219-39058CDA761A}"/>
                </a:ext>
              </a:extLst>
            </p:cNvPr>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9537" b="99183" l="143" r="100000">
                          <a14:foregroundMark x1="5000" y1="68937" x2="8857" y2="73297"/>
                        </a14:backgroundRemoval>
                      </a14:imgEffect>
                    </a14:imgLayer>
                  </a14:imgProps>
                </a:ext>
                <a:ext uri="{28A0092B-C50C-407E-A947-70E740481C1C}">
                  <a14:useLocalDpi xmlns:a14="http://schemas.microsoft.com/office/drawing/2010/main" val="0"/>
                </a:ext>
              </a:extLst>
            </a:blip>
            <a:srcRect r="-3"/>
            <a:stretch>
              <a:fillRect/>
            </a:stretch>
          </p:blipFill>
          <p:spPr bwMode="auto">
            <a:xfrm>
              <a:off x="4658012" y="7437364"/>
              <a:ext cx="8241632" cy="2826328"/>
            </a:xfrm>
            <a:custGeom>
              <a:avLst/>
              <a:gdLst>
                <a:gd name="connsiteX0" fmla="*/ 4781009 w 6323672"/>
                <a:gd name="connsiteY0" fmla="*/ 0 h 3495675"/>
                <a:gd name="connsiteX1" fmla="*/ 4781466 w 6323672"/>
                <a:gd name="connsiteY1" fmla="*/ 0 h 3495675"/>
                <a:gd name="connsiteX2" fmla="*/ 4640124 w 6323672"/>
                <a:gd name="connsiteY2" fmla="*/ 177045 h 3495675"/>
                <a:gd name="connsiteX3" fmla="*/ 5361111 w 6323672"/>
                <a:gd name="connsiteY3" fmla="*/ 3495675 h 3495675"/>
                <a:gd name="connsiteX4" fmla="*/ 0 w 6323672"/>
                <a:gd name="connsiteY4" fmla="*/ 3495675 h 3495675"/>
                <a:gd name="connsiteX5" fmla="*/ 0 w 6323672"/>
                <a:gd name="connsiteY5" fmla="*/ 10326 h 349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23672" h="3495675">
                  <a:moveTo>
                    <a:pt x="4781009" y="0"/>
                  </a:moveTo>
                  <a:lnTo>
                    <a:pt x="4781466" y="0"/>
                  </a:lnTo>
                  <a:lnTo>
                    <a:pt x="4640124" y="177045"/>
                  </a:lnTo>
                  <a:cubicBezTo>
                    <a:pt x="3384314" y="1947919"/>
                    <a:pt x="8323757" y="1938140"/>
                    <a:pt x="5361111" y="3495675"/>
                  </a:cubicBezTo>
                  <a:lnTo>
                    <a:pt x="0" y="3495675"/>
                  </a:lnTo>
                  <a:lnTo>
                    <a:pt x="0" y="10326"/>
                  </a:lnTo>
                  <a:close/>
                </a:path>
              </a:pathLst>
            </a:cu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EF0"/>
        </a:solidFill>
        <a:effectLst/>
      </p:bgPr>
    </p:bg>
    <p:spTree>
      <p:nvGrpSpPr>
        <p:cNvPr id="1" name=""/>
        <p:cNvGrpSpPr/>
        <p:nvPr/>
      </p:nvGrpSpPr>
      <p:grpSpPr>
        <a:xfrm>
          <a:off x="0" y="0"/>
          <a:ext cx="0" cy="0"/>
          <a:chOff x="0" y="0"/>
          <a:chExt cx="0" cy="0"/>
        </a:xfrm>
      </p:grpSpPr>
      <p:sp>
        <p:nvSpPr>
          <p:cNvPr id="2" name="Freeform 2"/>
          <p:cNvSpPr/>
          <p:nvPr/>
        </p:nvSpPr>
        <p:spPr>
          <a:xfrm>
            <a:off x="13992191" y="-4311775"/>
            <a:ext cx="10172700" cy="10172700"/>
          </a:xfrm>
          <a:custGeom>
            <a:avLst/>
            <a:gdLst/>
            <a:ahLst/>
            <a:cxnLst/>
            <a:rect l="l" t="t" r="r" b="b"/>
            <a:pathLst>
              <a:path w="10172700" h="10172700">
                <a:moveTo>
                  <a:pt x="0" y="0"/>
                </a:moveTo>
                <a:lnTo>
                  <a:pt x="10172700" y="0"/>
                </a:lnTo>
                <a:lnTo>
                  <a:pt x="10172700" y="10172700"/>
                </a:lnTo>
                <a:lnTo>
                  <a:pt x="0" y="10172700"/>
                </a:lnTo>
                <a:lnTo>
                  <a:pt x="0" y="0"/>
                </a:lnTo>
                <a:close/>
              </a:path>
            </a:pathLst>
          </a:custGeom>
          <a:blipFill>
            <a:blip r:embed="rId2">
              <a:alphaModFix amt="9999"/>
              <a:extLst>
                <a:ext uri="{96DAC541-7B7A-43D3-8B79-37D633B846F1}">
                  <asvg:svgBlip xmlns:asvg="http://schemas.microsoft.com/office/drawing/2016/SVG/main" r:embed="rId3"/>
                </a:ext>
              </a:extLst>
            </a:blip>
            <a:stretch>
              <a:fillRect/>
            </a:stretch>
          </a:blipFill>
        </p:spPr>
        <p:txBody>
          <a:bodyPr/>
          <a:lstStyle/>
          <a:p>
            <a:endParaRPr lang="vi-VN"/>
          </a:p>
        </p:txBody>
      </p:sp>
      <p:sp>
        <p:nvSpPr>
          <p:cNvPr id="14" name="Freeform 14"/>
          <p:cNvSpPr/>
          <p:nvPr/>
        </p:nvSpPr>
        <p:spPr>
          <a:xfrm>
            <a:off x="-2471908" y="4171950"/>
            <a:ext cx="10172700" cy="10172700"/>
          </a:xfrm>
          <a:custGeom>
            <a:avLst/>
            <a:gdLst/>
            <a:ahLst/>
            <a:cxnLst/>
            <a:rect l="l" t="t" r="r" b="b"/>
            <a:pathLst>
              <a:path w="10172700" h="10172700">
                <a:moveTo>
                  <a:pt x="0" y="0"/>
                </a:moveTo>
                <a:lnTo>
                  <a:pt x="10172700" y="0"/>
                </a:lnTo>
                <a:lnTo>
                  <a:pt x="10172700" y="10172700"/>
                </a:lnTo>
                <a:lnTo>
                  <a:pt x="0" y="10172700"/>
                </a:lnTo>
                <a:lnTo>
                  <a:pt x="0" y="0"/>
                </a:lnTo>
                <a:close/>
              </a:path>
            </a:pathLst>
          </a:custGeom>
          <a:blipFill>
            <a:blip r:embed="rId2">
              <a:alphaModFix amt="9999"/>
              <a:extLst>
                <a:ext uri="{96DAC541-7B7A-43D3-8B79-37D633B846F1}">
                  <asvg:svgBlip xmlns:asvg="http://schemas.microsoft.com/office/drawing/2016/SVG/main" r:embed="rId3"/>
                </a:ext>
              </a:extLst>
            </a:blip>
            <a:stretch>
              <a:fillRect/>
            </a:stretch>
          </a:blipFill>
        </p:spPr>
        <p:txBody>
          <a:bodyPr/>
          <a:lstStyle/>
          <a:p>
            <a:endParaRPr lang="vi-VN"/>
          </a:p>
        </p:txBody>
      </p:sp>
      <p:sp>
        <p:nvSpPr>
          <p:cNvPr id="16" name="Freeform 16"/>
          <p:cNvSpPr/>
          <p:nvPr/>
        </p:nvSpPr>
        <p:spPr>
          <a:xfrm>
            <a:off x="17145000" y="-42853"/>
            <a:ext cx="3319907" cy="3131779"/>
          </a:xfrm>
          <a:custGeom>
            <a:avLst/>
            <a:gdLst/>
            <a:ahLst/>
            <a:cxnLst/>
            <a:rect l="l" t="t" r="r" b="b"/>
            <a:pathLst>
              <a:path w="3319907" h="3131779">
                <a:moveTo>
                  <a:pt x="0" y="0"/>
                </a:moveTo>
                <a:lnTo>
                  <a:pt x="3319908" y="0"/>
                </a:lnTo>
                <a:lnTo>
                  <a:pt x="3319908" y="3131779"/>
                </a:lnTo>
                <a:lnTo>
                  <a:pt x="0" y="31317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17" name="Freeform 17"/>
          <p:cNvSpPr/>
          <p:nvPr/>
        </p:nvSpPr>
        <p:spPr>
          <a:xfrm rot="1868322">
            <a:off x="-2797335" y="-2590671"/>
            <a:ext cx="4499458" cy="5526458"/>
          </a:xfrm>
          <a:custGeom>
            <a:avLst/>
            <a:gdLst/>
            <a:ahLst/>
            <a:cxnLst/>
            <a:rect l="l" t="t" r="r" b="b"/>
            <a:pathLst>
              <a:path w="4499458" h="5526458">
                <a:moveTo>
                  <a:pt x="0" y="0"/>
                </a:moveTo>
                <a:lnTo>
                  <a:pt x="4499458" y="0"/>
                </a:lnTo>
                <a:lnTo>
                  <a:pt x="4499458" y="5526458"/>
                </a:lnTo>
                <a:lnTo>
                  <a:pt x="0" y="552645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18" name="Freeform 18"/>
          <p:cNvSpPr/>
          <p:nvPr/>
        </p:nvSpPr>
        <p:spPr>
          <a:xfrm rot="-806468">
            <a:off x="163632" y="8528915"/>
            <a:ext cx="1730136" cy="1160633"/>
          </a:xfrm>
          <a:custGeom>
            <a:avLst/>
            <a:gdLst/>
            <a:ahLst/>
            <a:cxnLst/>
            <a:rect l="l" t="t" r="r" b="b"/>
            <a:pathLst>
              <a:path w="1730136" h="1160633">
                <a:moveTo>
                  <a:pt x="0" y="0"/>
                </a:moveTo>
                <a:lnTo>
                  <a:pt x="1730135" y="0"/>
                </a:lnTo>
                <a:lnTo>
                  <a:pt x="1730135" y="1160633"/>
                </a:lnTo>
                <a:lnTo>
                  <a:pt x="0" y="116063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19" name="Freeform 19"/>
          <p:cNvSpPr/>
          <p:nvPr/>
        </p:nvSpPr>
        <p:spPr>
          <a:xfrm rot="1868322">
            <a:off x="15440001" y="9681061"/>
            <a:ext cx="4499458" cy="5526458"/>
          </a:xfrm>
          <a:custGeom>
            <a:avLst/>
            <a:gdLst/>
            <a:ahLst/>
            <a:cxnLst/>
            <a:rect l="l" t="t" r="r" b="b"/>
            <a:pathLst>
              <a:path w="4499458" h="5526458">
                <a:moveTo>
                  <a:pt x="0" y="0"/>
                </a:moveTo>
                <a:lnTo>
                  <a:pt x="4499457" y="0"/>
                </a:lnTo>
                <a:lnTo>
                  <a:pt x="4499457" y="5526457"/>
                </a:lnTo>
                <a:lnTo>
                  <a:pt x="0" y="552645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20" name="Freeform 20"/>
          <p:cNvSpPr/>
          <p:nvPr/>
        </p:nvSpPr>
        <p:spPr>
          <a:xfrm>
            <a:off x="228735" y="-124198"/>
            <a:ext cx="1512285" cy="1284812"/>
          </a:xfrm>
          <a:custGeom>
            <a:avLst/>
            <a:gdLst/>
            <a:ahLst/>
            <a:cxnLst/>
            <a:rect l="l" t="t" r="r" b="b"/>
            <a:pathLst>
              <a:path w="1512285" h="1284812">
                <a:moveTo>
                  <a:pt x="0" y="0"/>
                </a:moveTo>
                <a:lnTo>
                  <a:pt x="1512285" y="0"/>
                </a:lnTo>
                <a:lnTo>
                  <a:pt x="1512285" y="1284812"/>
                </a:lnTo>
                <a:lnTo>
                  <a:pt x="0" y="128481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21" name="Freeform 21"/>
          <p:cNvSpPr/>
          <p:nvPr/>
        </p:nvSpPr>
        <p:spPr>
          <a:xfrm rot="-6256477">
            <a:off x="16236771" y="8280607"/>
            <a:ext cx="1059238" cy="1270450"/>
          </a:xfrm>
          <a:custGeom>
            <a:avLst/>
            <a:gdLst/>
            <a:ahLst/>
            <a:cxnLst/>
            <a:rect l="l" t="t" r="r" b="b"/>
            <a:pathLst>
              <a:path w="1059238" h="1270450">
                <a:moveTo>
                  <a:pt x="0" y="0"/>
                </a:moveTo>
                <a:lnTo>
                  <a:pt x="1059238" y="0"/>
                </a:lnTo>
                <a:lnTo>
                  <a:pt x="1059238" y="1270450"/>
                </a:lnTo>
                <a:lnTo>
                  <a:pt x="0" y="127045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a:p>
        </p:txBody>
      </p:sp>
      <p:pic>
        <p:nvPicPr>
          <p:cNvPr id="24" name="Picture 10" descr="Qui định quân hiệu, cấp hiệu của Quân đội nhân dân Việt Nam">
            <a:extLst>
              <a:ext uri="{FF2B5EF4-FFF2-40B4-BE49-F238E27FC236}">
                <a16:creationId xmlns:a16="http://schemas.microsoft.com/office/drawing/2014/main" id="{726D0E33-6A6A-C789-B2FD-E6B92E652483}"/>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5930" b="96765" l="0" r="100000">
                        <a14:foregroundMark x1="78636" y1="56334" x2="81364" y2="50404"/>
                        <a14:foregroundMark x1="76515" y1="34501" x2="76515" y2="34501"/>
                        <a14:foregroundMark x1="57424" y1="45283" x2="57424" y2="45283"/>
                        <a14:foregroundMark x1="57121" y1="70620" x2="57121" y2="70620"/>
                        <a14:foregroundMark x1="11515" y1="26685" x2="11515" y2="26685"/>
                        <a14:foregroundMark x1="46515" y1="71698" x2="46515" y2="71698"/>
                        <a14:foregroundMark x1="46667" y1="75202" x2="46667" y2="75202"/>
                      </a14:backgroundRemoval>
                    </a14:imgEffect>
                  </a14:imgLayer>
                </a14:imgProps>
              </a:ext>
              <a:ext uri="{28A0092B-C50C-407E-A947-70E740481C1C}">
                <a14:useLocalDpi xmlns:a14="http://schemas.microsoft.com/office/drawing/2010/main" val="0"/>
              </a:ext>
            </a:extLst>
          </a:blip>
          <a:srcRect/>
          <a:stretch>
            <a:fillRect/>
          </a:stretch>
        </p:blipFill>
        <p:spPr bwMode="auto">
          <a:xfrm>
            <a:off x="3455729" y="3239140"/>
            <a:ext cx="11721990" cy="7056918"/>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10">
            <a:extLst>
              <a:ext uri="{FF2B5EF4-FFF2-40B4-BE49-F238E27FC236}">
                <a16:creationId xmlns:a16="http://schemas.microsoft.com/office/drawing/2014/main" id="{AEF99323-8952-1948-585D-F4B1AB5E3AFB}"/>
              </a:ext>
            </a:extLst>
          </p:cNvPr>
          <p:cNvGrpSpPr/>
          <p:nvPr/>
        </p:nvGrpSpPr>
        <p:grpSpPr>
          <a:xfrm>
            <a:off x="1337008" y="258727"/>
            <a:ext cx="15807992" cy="2310519"/>
            <a:chOff x="0" y="0"/>
            <a:chExt cx="1236442" cy="217148"/>
          </a:xfrm>
        </p:grpSpPr>
        <p:sp>
          <p:nvSpPr>
            <p:cNvPr id="26" name="Freeform 11">
              <a:extLst>
                <a:ext uri="{FF2B5EF4-FFF2-40B4-BE49-F238E27FC236}">
                  <a16:creationId xmlns:a16="http://schemas.microsoft.com/office/drawing/2014/main" id="{3EF6DBBC-6FF9-3CCB-4B8D-5FA6163C313E}"/>
                </a:ext>
              </a:extLst>
            </p:cNvPr>
            <p:cNvSpPr/>
            <p:nvPr/>
          </p:nvSpPr>
          <p:spPr>
            <a:xfrm>
              <a:off x="0" y="0"/>
              <a:ext cx="1236442" cy="217148"/>
            </a:xfrm>
            <a:custGeom>
              <a:avLst/>
              <a:gdLst/>
              <a:ahLst/>
              <a:cxnLst/>
              <a:rect l="l" t="t" r="r" b="b"/>
              <a:pathLst>
                <a:path w="1236442" h="217148">
                  <a:moveTo>
                    <a:pt x="108574" y="0"/>
                  </a:moveTo>
                  <a:lnTo>
                    <a:pt x="1127868" y="0"/>
                  </a:lnTo>
                  <a:cubicBezTo>
                    <a:pt x="1156664" y="0"/>
                    <a:pt x="1184280" y="11439"/>
                    <a:pt x="1204641" y="31801"/>
                  </a:cubicBezTo>
                  <a:cubicBezTo>
                    <a:pt x="1225003" y="52162"/>
                    <a:pt x="1236442" y="79779"/>
                    <a:pt x="1236442" y="108574"/>
                  </a:cubicBezTo>
                  <a:lnTo>
                    <a:pt x="1236442" y="108574"/>
                  </a:lnTo>
                  <a:cubicBezTo>
                    <a:pt x="1236442" y="168538"/>
                    <a:pt x="1187832" y="217148"/>
                    <a:pt x="1127868" y="217148"/>
                  </a:cubicBezTo>
                  <a:lnTo>
                    <a:pt x="108574" y="217148"/>
                  </a:lnTo>
                  <a:cubicBezTo>
                    <a:pt x="48610" y="217148"/>
                    <a:pt x="0" y="168538"/>
                    <a:pt x="0" y="108574"/>
                  </a:cubicBezTo>
                  <a:lnTo>
                    <a:pt x="0" y="108574"/>
                  </a:lnTo>
                  <a:cubicBezTo>
                    <a:pt x="0" y="48610"/>
                    <a:pt x="48610" y="0"/>
                    <a:pt x="108574" y="0"/>
                  </a:cubicBezTo>
                  <a:close/>
                </a:path>
              </a:pathLst>
            </a:custGeom>
            <a:solidFill>
              <a:srgbClr val="F8788D"/>
            </a:solidFill>
            <a:ln w="38100" cap="rnd">
              <a:solidFill>
                <a:srgbClr val="000000"/>
              </a:solidFill>
              <a:prstDash val="solid"/>
              <a:round/>
            </a:ln>
          </p:spPr>
          <p:txBody>
            <a:bodyPr/>
            <a:lstStyle/>
            <a:p>
              <a:endParaRPr lang="vi-VN"/>
            </a:p>
          </p:txBody>
        </p:sp>
        <p:sp>
          <p:nvSpPr>
            <p:cNvPr id="27" name="TextBox 12">
              <a:extLst>
                <a:ext uri="{FF2B5EF4-FFF2-40B4-BE49-F238E27FC236}">
                  <a16:creationId xmlns:a16="http://schemas.microsoft.com/office/drawing/2014/main" id="{3F461A2D-C4F0-FCE0-5F26-4B2EE44FB382}"/>
                </a:ext>
              </a:extLst>
            </p:cNvPr>
            <p:cNvSpPr txBox="1"/>
            <p:nvPr/>
          </p:nvSpPr>
          <p:spPr>
            <a:xfrm>
              <a:off x="0" y="-47625"/>
              <a:ext cx="1236442" cy="264773"/>
            </a:xfrm>
            <a:prstGeom prst="rect">
              <a:avLst/>
            </a:prstGeom>
          </p:spPr>
          <p:txBody>
            <a:bodyPr lIns="50800" tIns="50800" rIns="50800" bIns="50800" rtlCol="0" anchor="ctr"/>
            <a:lstStyle/>
            <a:p>
              <a:pPr algn="ctr">
                <a:lnSpc>
                  <a:spcPts val="2800"/>
                </a:lnSpc>
              </a:pPr>
              <a:endParaRPr/>
            </a:p>
          </p:txBody>
        </p:sp>
      </p:grpSp>
      <p:sp>
        <p:nvSpPr>
          <p:cNvPr id="28" name="TextBox 13">
            <a:extLst>
              <a:ext uri="{FF2B5EF4-FFF2-40B4-BE49-F238E27FC236}">
                <a16:creationId xmlns:a16="http://schemas.microsoft.com/office/drawing/2014/main" id="{066299A2-5233-C22C-14E9-1659A4E07093}"/>
              </a:ext>
            </a:extLst>
          </p:cNvPr>
          <p:cNvSpPr txBox="1"/>
          <p:nvPr/>
        </p:nvSpPr>
        <p:spPr>
          <a:xfrm>
            <a:off x="1774522" y="365143"/>
            <a:ext cx="15176470" cy="1846659"/>
          </a:xfrm>
          <a:prstGeom prst="rect">
            <a:avLst/>
          </a:prstGeom>
        </p:spPr>
        <p:txBody>
          <a:bodyPr wrap="square" lIns="0" tIns="0" rIns="0" bIns="0" rtlCol="0" anchor="t">
            <a:spAutoFit/>
          </a:bodyPr>
          <a:lstStyle/>
          <a:p>
            <a:pPr algn="l"/>
            <a:r>
              <a:rPr lang="en-US" sz="6000" spc="179" dirty="0">
                <a:solidFill>
                  <a:srgbClr val="000000"/>
                </a:solidFill>
                <a:latin typeface="+mj-lt"/>
                <a:ea typeface="Wedges"/>
                <a:cs typeface="Wedges"/>
                <a:sym typeface="Wedges"/>
              </a:rPr>
              <a:t>2. </a:t>
            </a:r>
            <a:r>
              <a:rPr lang="en-US" sz="6000" spc="179" dirty="0" err="1">
                <a:solidFill>
                  <a:srgbClr val="000000"/>
                </a:solidFill>
                <a:latin typeface="+mj-lt"/>
                <a:ea typeface="Wedges"/>
                <a:cs typeface="Wedges"/>
                <a:sym typeface="Wedges"/>
              </a:rPr>
              <a:t>Quân</a:t>
            </a:r>
            <a:r>
              <a:rPr lang="en-US" sz="6000" spc="179" dirty="0">
                <a:solidFill>
                  <a:srgbClr val="000000"/>
                </a:solidFill>
                <a:latin typeface="+mj-lt"/>
                <a:ea typeface="Wedges"/>
                <a:cs typeface="Wedges"/>
                <a:sym typeface="Wedges"/>
              </a:rPr>
              <a:t> </a:t>
            </a:r>
            <a:r>
              <a:rPr lang="en-US" sz="6000" spc="179" dirty="0" err="1">
                <a:solidFill>
                  <a:srgbClr val="000000"/>
                </a:solidFill>
                <a:latin typeface="+mj-lt"/>
                <a:ea typeface="Wedges"/>
                <a:cs typeface="Wedges"/>
                <a:sym typeface="Wedges"/>
              </a:rPr>
              <a:t>hiệu</a:t>
            </a:r>
            <a:r>
              <a:rPr lang="en-US" sz="6000" spc="179" dirty="0">
                <a:solidFill>
                  <a:srgbClr val="000000"/>
                </a:solidFill>
                <a:latin typeface="+mj-lt"/>
                <a:ea typeface="Wedges"/>
                <a:cs typeface="Wedges"/>
                <a:sym typeface="Wedges"/>
              </a:rPr>
              <a:t>, </a:t>
            </a:r>
            <a:r>
              <a:rPr lang="en-US" sz="6000" spc="179" dirty="0" err="1">
                <a:solidFill>
                  <a:srgbClr val="000000"/>
                </a:solidFill>
                <a:latin typeface="+mj-lt"/>
                <a:ea typeface="Wedges"/>
                <a:cs typeface="Wedges"/>
                <a:sym typeface="Wedges"/>
              </a:rPr>
              <a:t>cấp</a:t>
            </a:r>
            <a:r>
              <a:rPr lang="en-US" sz="6000" spc="179" dirty="0">
                <a:solidFill>
                  <a:srgbClr val="000000"/>
                </a:solidFill>
                <a:latin typeface="+mj-lt"/>
                <a:ea typeface="Wedges"/>
                <a:cs typeface="Wedges"/>
                <a:sym typeface="Wedges"/>
              </a:rPr>
              <a:t> </a:t>
            </a:r>
            <a:r>
              <a:rPr lang="en-US" sz="6000" spc="179" dirty="0" err="1">
                <a:solidFill>
                  <a:srgbClr val="000000"/>
                </a:solidFill>
                <a:latin typeface="+mj-lt"/>
                <a:ea typeface="Wedges"/>
                <a:cs typeface="Wedges"/>
                <a:sym typeface="Wedges"/>
              </a:rPr>
              <a:t>bậc</a:t>
            </a:r>
            <a:r>
              <a:rPr lang="en-US" sz="6000" spc="179" dirty="0">
                <a:solidFill>
                  <a:srgbClr val="000000"/>
                </a:solidFill>
                <a:latin typeface="+mj-lt"/>
                <a:ea typeface="Wedges"/>
                <a:cs typeface="Wedges"/>
                <a:sym typeface="Wedges"/>
              </a:rPr>
              <a:t> </a:t>
            </a:r>
            <a:r>
              <a:rPr lang="en-US" sz="6000" spc="179" dirty="0" err="1">
                <a:solidFill>
                  <a:srgbClr val="000000"/>
                </a:solidFill>
                <a:latin typeface="+mj-lt"/>
                <a:ea typeface="Wedges"/>
                <a:cs typeface="Wedges"/>
                <a:sym typeface="Wedges"/>
              </a:rPr>
              <a:t>quân</a:t>
            </a:r>
            <a:r>
              <a:rPr lang="en-US" sz="6000" spc="179" dirty="0">
                <a:solidFill>
                  <a:srgbClr val="000000"/>
                </a:solidFill>
                <a:latin typeface="+mj-lt"/>
                <a:ea typeface="Wedges"/>
                <a:cs typeface="Wedges"/>
                <a:sym typeface="Wedges"/>
              </a:rPr>
              <a:t> </a:t>
            </a:r>
            <a:r>
              <a:rPr lang="en-US" sz="6000" spc="179" dirty="0" err="1">
                <a:solidFill>
                  <a:srgbClr val="000000"/>
                </a:solidFill>
                <a:latin typeface="+mj-lt"/>
                <a:ea typeface="Wedges"/>
                <a:cs typeface="Wedges"/>
                <a:sym typeface="Wedges"/>
              </a:rPr>
              <a:t>hàm</a:t>
            </a:r>
            <a:r>
              <a:rPr lang="en-US" sz="6000" spc="179" dirty="0">
                <a:solidFill>
                  <a:srgbClr val="000000"/>
                </a:solidFill>
                <a:latin typeface="+mj-lt"/>
                <a:ea typeface="Wedges"/>
                <a:cs typeface="Wedges"/>
                <a:sym typeface="Wedges"/>
              </a:rPr>
              <a:t>, </a:t>
            </a:r>
            <a:r>
              <a:rPr lang="en-US" sz="6000" spc="179" dirty="0" err="1">
                <a:solidFill>
                  <a:srgbClr val="000000"/>
                </a:solidFill>
                <a:latin typeface="+mj-lt"/>
                <a:ea typeface="Wedges"/>
                <a:cs typeface="Wedges"/>
                <a:sym typeface="Wedges"/>
              </a:rPr>
              <a:t>cấp</a:t>
            </a:r>
            <a:r>
              <a:rPr lang="en-US" sz="6000" spc="179" dirty="0">
                <a:solidFill>
                  <a:srgbClr val="000000"/>
                </a:solidFill>
                <a:latin typeface="+mj-lt"/>
                <a:ea typeface="Wedges"/>
                <a:cs typeface="Wedges"/>
                <a:sym typeface="Wedges"/>
              </a:rPr>
              <a:t> </a:t>
            </a:r>
            <a:r>
              <a:rPr lang="en-US" sz="6000" spc="179" dirty="0" err="1">
                <a:solidFill>
                  <a:srgbClr val="000000"/>
                </a:solidFill>
                <a:latin typeface="+mj-lt"/>
                <a:ea typeface="Wedges"/>
                <a:cs typeface="Wedges"/>
                <a:sym typeface="Wedges"/>
              </a:rPr>
              <a:t>hiệu</a:t>
            </a:r>
            <a:r>
              <a:rPr lang="en-US" sz="6000" spc="179" dirty="0">
                <a:solidFill>
                  <a:srgbClr val="000000"/>
                </a:solidFill>
                <a:latin typeface="+mj-lt"/>
                <a:ea typeface="Wedges"/>
                <a:cs typeface="Wedges"/>
                <a:sym typeface="Wedges"/>
              </a:rPr>
              <a:t>, </a:t>
            </a:r>
            <a:r>
              <a:rPr lang="en-US" sz="6000" spc="179" dirty="0" err="1">
                <a:solidFill>
                  <a:srgbClr val="000000"/>
                </a:solidFill>
                <a:latin typeface="+mj-lt"/>
                <a:ea typeface="Wedges"/>
                <a:cs typeface="Wedges"/>
                <a:sym typeface="Wedges"/>
              </a:rPr>
              <a:t>phù</a:t>
            </a:r>
            <a:r>
              <a:rPr lang="en-US" sz="6000" spc="179" dirty="0">
                <a:solidFill>
                  <a:srgbClr val="000000"/>
                </a:solidFill>
                <a:latin typeface="+mj-lt"/>
                <a:ea typeface="Wedges"/>
                <a:cs typeface="Wedges"/>
                <a:sym typeface="Wedges"/>
              </a:rPr>
              <a:t> </a:t>
            </a:r>
            <a:r>
              <a:rPr lang="en-US" sz="6000" spc="179" dirty="0" err="1">
                <a:solidFill>
                  <a:srgbClr val="000000"/>
                </a:solidFill>
                <a:latin typeface="+mj-lt"/>
                <a:ea typeface="Wedges"/>
                <a:cs typeface="Wedges"/>
                <a:sym typeface="Wedges"/>
              </a:rPr>
              <a:t>hiệu</a:t>
            </a:r>
            <a:r>
              <a:rPr lang="en-US" sz="6000" spc="179" dirty="0">
                <a:solidFill>
                  <a:srgbClr val="000000"/>
                </a:solidFill>
                <a:latin typeface="+mj-lt"/>
                <a:ea typeface="Wedges"/>
                <a:cs typeface="Wedges"/>
                <a:sym typeface="Wedges"/>
              </a:rPr>
              <a:t> </a:t>
            </a:r>
            <a:r>
              <a:rPr lang="en-US" sz="6000" spc="179" dirty="0" err="1">
                <a:solidFill>
                  <a:srgbClr val="000000"/>
                </a:solidFill>
                <a:latin typeface="+mj-lt"/>
                <a:ea typeface="Wedges"/>
                <a:cs typeface="Wedges"/>
                <a:sym typeface="Wedges"/>
              </a:rPr>
              <a:t>và</a:t>
            </a:r>
            <a:r>
              <a:rPr lang="en-US" sz="6000" spc="179" dirty="0">
                <a:solidFill>
                  <a:srgbClr val="000000"/>
                </a:solidFill>
                <a:latin typeface="+mj-lt"/>
                <a:ea typeface="Wedges"/>
                <a:cs typeface="Wedges"/>
                <a:sym typeface="Wedges"/>
              </a:rPr>
              <a:t> </a:t>
            </a:r>
            <a:r>
              <a:rPr lang="en-US" sz="6000" spc="179" dirty="0" err="1">
                <a:solidFill>
                  <a:srgbClr val="000000"/>
                </a:solidFill>
                <a:latin typeface="+mj-lt"/>
                <a:ea typeface="Wedges"/>
                <a:cs typeface="Wedges"/>
                <a:sym typeface="Wedges"/>
              </a:rPr>
              <a:t>trang</a:t>
            </a:r>
            <a:r>
              <a:rPr lang="en-US" sz="6000" spc="179" dirty="0">
                <a:solidFill>
                  <a:srgbClr val="000000"/>
                </a:solidFill>
                <a:latin typeface="+mj-lt"/>
                <a:ea typeface="Wedges"/>
                <a:cs typeface="Wedges"/>
                <a:sym typeface="Wedges"/>
              </a:rPr>
              <a:t> </a:t>
            </a:r>
            <a:r>
              <a:rPr lang="en-US" sz="6000" spc="179" dirty="0" err="1">
                <a:solidFill>
                  <a:srgbClr val="000000"/>
                </a:solidFill>
                <a:latin typeface="+mj-lt"/>
                <a:ea typeface="Wedges"/>
                <a:cs typeface="Wedges"/>
                <a:sym typeface="Wedges"/>
              </a:rPr>
              <a:t>phục</a:t>
            </a:r>
            <a:r>
              <a:rPr lang="en-US" sz="6000" spc="179" dirty="0">
                <a:solidFill>
                  <a:srgbClr val="000000"/>
                </a:solidFill>
                <a:latin typeface="+mj-lt"/>
                <a:ea typeface="Wedges"/>
                <a:cs typeface="Wedges"/>
                <a:sym typeface="Wedges"/>
              </a:rPr>
              <a:t> </a:t>
            </a:r>
            <a:r>
              <a:rPr lang="en-US" sz="6000" spc="179" dirty="0" err="1">
                <a:solidFill>
                  <a:srgbClr val="000000"/>
                </a:solidFill>
                <a:latin typeface="+mj-lt"/>
                <a:ea typeface="Wedges"/>
                <a:cs typeface="Wedges"/>
                <a:sym typeface="Wedges"/>
              </a:rPr>
              <a:t>quân</a:t>
            </a:r>
            <a:r>
              <a:rPr lang="en-US" sz="6000" spc="179" dirty="0">
                <a:solidFill>
                  <a:srgbClr val="000000"/>
                </a:solidFill>
                <a:latin typeface="+mj-lt"/>
                <a:ea typeface="Wedges"/>
                <a:cs typeface="Wedges"/>
                <a:sym typeface="Wedges"/>
              </a:rPr>
              <a:t> </a:t>
            </a:r>
            <a:r>
              <a:rPr lang="en-US" sz="6000" spc="179" dirty="0" err="1">
                <a:solidFill>
                  <a:srgbClr val="000000"/>
                </a:solidFill>
                <a:latin typeface="+mj-lt"/>
                <a:ea typeface="Wedges"/>
                <a:cs typeface="Wedges"/>
                <a:sym typeface="Wedges"/>
              </a:rPr>
              <a:t>nhân</a:t>
            </a:r>
            <a:endParaRPr lang="en-US" sz="6000" spc="179" dirty="0">
              <a:solidFill>
                <a:srgbClr val="000000"/>
              </a:solidFill>
              <a:latin typeface="+mj-lt"/>
              <a:ea typeface="Wedges"/>
              <a:cs typeface="Wedges"/>
              <a:sym typeface="Wedges"/>
            </a:endParaRPr>
          </a:p>
        </p:txBody>
      </p:sp>
      <p:grpSp>
        <p:nvGrpSpPr>
          <p:cNvPr id="31" name="Group 30">
            <a:extLst>
              <a:ext uri="{FF2B5EF4-FFF2-40B4-BE49-F238E27FC236}">
                <a16:creationId xmlns:a16="http://schemas.microsoft.com/office/drawing/2014/main" id="{1B29620F-7A40-B068-B7ED-F740AFADA154}"/>
              </a:ext>
            </a:extLst>
          </p:cNvPr>
          <p:cNvGrpSpPr/>
          <p:nvPr/>
        </p:nvGrpSpPr>
        <p:grpSpPr>
          <a:xfrm>
            <a:off x="1337008" y="2846901"/>
            <a:ext cx="6363784" cy="1715277"/>
            <a:chOff x="1337008" y="2846901"/>
            <a:chExt cx="6363784" cy="1715277"/>
          </a:xfrm>
        </p:grpSpPr>
        <p:sp>
          <p:nvSpPr>
            <p:cNvPr id="29" name="Freeform 3">
              <a:extLst>
                <a:ext uri="{FF2B5EF4-FFF2-40B4-BE49-F238E27FC236}">
                  <a16:creationId xmlns:a16="http://schemas.microsoft.com/office/drawing/2014/main" id="{A3A1979F-00C9-949E-2958-6371ADD94C34}"/>
                </a:ext>
              </a:extLst>
            </p:cNvPr>
            <p:cNvSpPr/>
            <p:nvPr/>
          </p:nvSpPr>
          <p:spPr>
            <a:xfrm>
              <a:off x="1337008" y="2846901"/>
              <a:ext cx="6363784" cy="1715277"/>
            </a:xfrm>
            <a:custGeom>
              <a:avLst/>
              <a:gdLst/>
              <a:ahLst/>
              <a:cxnLst/>
              <a:rect l="l" t="t" r="r" b="b"/>
              <a:pathLst>
                <a:path w="6656815" h="2180107">
                  <a:moveTo>
                    <a:pt x="0" y="0"/>
                  </a:moveTo>
                  <a:lnTo>
                    <a:pt x="6656816" y="0"/>
                  </a:lnTo>
                  <a:lnTo>
                    <a:pt x="6656816" y="2180107"/>
                  </a:lnTo>
                  <a:lnTo>
                    <a:pt x="0" y="2180107"/>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vi-VN"/>
            </a:p>
          </p:txBody>
        </p:sp>
        <p:sp>
          <p:nvSpPr>
            <p:cNvPr id="30" name="TextBox 11">
              <a:extLst>
                <a:ext uri="{FF2B5EF4-FFF2-40B4-BE49-F238E27FC236}">
                  <a16:creationId xmlns:a16="http://schemas.microsoft.com/office/drawing/2014/main" id="{E5F4BC38-103D-EBB7-D4F9-28F52A9E5FFA}"/>
                </a:ext>
              </a:extLst>
            </p:cNvPr>
            <p:cNvSpPr txBox="1"/>
            <p:nvPr/>
          </p:nvSpPr>
          <p:spPr>
            <a:xfrm>
              <a:off x="1650316" y="3142949"/>
              <a:ext cx="5737167" cy="923330"/>
            </a:xfrm>
            <a:prstGeom prst="rect">
              <a:avLst/>
            </a:prstGeom>
          </p:spPr>
          <p:txBody>
            <a:bodyPr wrap="square" lIns="0" tIns="0" rIns="0" bIns="0" rtlCol="0" anchor="t">
              <a:spAutoFit/>
            </a:bodyPr>
            <a:lstStyle/>
            <a:p>
              <a:pPr algn="ctr">
                <a:lnSpc>
                  <a:spcPts val="7199"/>
                </a:lnSpc>
              </a:pPr>
              <a:r>
                <a:rPr lang="en-US" sz="7199" dirty="0">
                  <a:solidFill>
                    <a:srgbClr val="6A7E78"/>
                  </a:solidFill>
                  <a:latin typeface="+mj-lt"/>
                  <a:ea typeface="Lazydog"/>
                  <a:cs typeface="Lazydog"/>
                  <a:sym typeface="Lazydog"/>
                </a:rPr>
                <a:t>a) </a:t>
              </a:r>
              <a:r>
                <a:rPr lang="en-US" sz="7199" dirty="0" err="1">
                  <a:solidFill>
                    <a:srgbClr val="6A7E78"/>
                  </a:solidFill>
                  <a:latin typeface="+mj-lt"/>
                  <a:ea typeface="Lazydog"/>
                  <a:cs typeface="Lazydog"/>
                  <a:sym typeface="Lazydog"/>
                </a:rPr>
                <a:t>Quân</a:t>
              </a:r>
              <a:r>
                <a:rPr lang="en-US" sz="7199" dirty="0">
                  <a:solidFill>
                    <a:srgbClr val="6A7E78"/>
                  </a:solidFill>
                  <a:latin typeface="+mj-lt"/>
                  <a:ea typeface="Lazydog"/>
                  <a:cs typeface="Lazydog"/>
                  <a:sym typeface="Lazydog"/>
                </a:rPr>
                <a:t> </a:t>
              </a:r>
              <a:r>
                <a:rPr lang="en-US" sz="7199" dirty="0" err="1">
                  <a:solidFill>
                    <a:srgbClr val="6A7E78"/>
                  </a:solidFill>
                  <a:latin typeface="+mj-lt"/>
                  <a:ea typeface="Lazydog"/>
                  <a:cs typeface="Lazydog"/>
                  <a:sym typeface="Lazydog"/>
                </a:rPr>
                <a:t>hiệu</a:t>
              </a:r>
              <a:endParaRPr lang="en-US" sz="7199" dirty="0">
                <a:solidFill>
                  <a:srgbClr val="6A7E78"/>
                </a:solidFill>
                <a:latin typeface="+mj-lt"/>
                <a:ea typeface="Lazydog"/>
                <a:cs typeface="Lazydog"/>
                <a:sym typeface="Lazydog"/>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EF0"/>
        </a:solidFill>
        <a:effectLst/>
      </p:bgPr>
    </p:bg>
    <p:spTree>
      <p:nvGrpSpPr>
        <p:cNvPr id="1" name=""/>
        <p:cNvGrpSpPr/>
        <p:nvPr/>
      </p:nvGrpSpPr>
      <p:grpSpPr>
        <a:xfrm>
          <a:off x="0" y="0"/>
          <a:ext cx="0" cy="0"/>
          <a:chOff x="0" y="0"/>
          <a:chExt cx="0" cy="0"/>
        </a:xfrm>
      </p:grpSpPr>
      <p:sp>
        <p:nvSpPr>
          <p:cNvPr id="2" name="Freeform 2"/>
          <p:cNvSpPr/>
          <p:nvPr/>
        </p:nvSpPr>
        <p:spPr>
          <a:xfrm>
            <a:off x="12886643" y="4171950"/>
            <a:ext cx="10172700" cy="10172700"/>
          </a:xfrm>
          <a:custGeom>
            <a:avLst/>
            <a:gdLst/>
            <a:ahLst/>
            <a:cxnLst/>
            <a:rect l="l" t="t" r="r" b="b"/>
            <a:pathLst>
              <a:path w="10172700" h="10172700">
                <a:moveTo>
                  <a:pt x="0" y="0"/>
                </a:moveTo>
                <a:lnTo>
                  <a:pt x="10172700" y="0"/>
                </a:lnTo>
                <a:lnTo>
                  <a:pt x="10172700" y="10172700"/>
                </a:lnTo>
                <a:lnTo>
                  <a:pt x="0" y="10172700"/>
                </a:lnTo>
                <a:lnTo>
                  <a:pt x="0" y="0"/>
                </a:lnTo>
                <a:close/>
              </a:path>
            </a:pathLst>
          </a:custGeom>
          <a:blipFill>
            <a:blip r:embed="rId2">
              <a:alphaModFix amt="9999"/>
              <a:extLst>
                <a:ext uri="{96DAC541-7B7A-43D3-8B79-37D633B846F1}">
                  <asvg:svgBlip xmlns:asvg="http://schemas.microsoft.com/office/drawing/2016/SVG/main" r:embed="rId3"/>
                </a:ext>
              </a:extLst>
            </a:blip>
            <a:stretch>
              <a:fillRect/>
            </a:stretch>
          </a:blipFill>
        </p:spPr>
        <p:txBody>
          <a:bodyPr/>
          <a:lstStyle/>
          <a:p>
            <a:endParaRPr lang="vi-VN"/>
          </a:p>
        </p:txBody>
      </p:sp>
      <p:sp>
        <p:nvSpPr>
          <p:cNvPr id="5" name="Freeform 5"/>
          <p:cNvSpPr/>
          <p:nvPr/>
        </p:nvSpPr>
        <p:spPr>
          <a:xfrm>
            <a:off x="15163515" y="199950"/>
            <a:ext cx="2537900" cy="1702508"/>
          </a:xfrm>
          <a:custGeom>
            <a:avLst/>
            <a:gdLst/>
            <a:ahLst/>
            <a:cxnLst/>
            <a:rect l="l" t="t" r="r" b="b"/>
            <a:pathLst>
              <a:path w="2537900" h="1702508">
                <a:moveTo>
                  <a:pt x="0" y="0"/>
                </a:moveTo>
                <a:lnTo>
                  <a:pt x="2537900" y="0"/>
                </a:lnTo>
                <a:lnTo>
                  <a:pt x="2537900" y="1702508"/>
                </a:lnTo>
                <a:lnTo>
                  <a:pt x="0" y="17025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7" name="Freeform 7"/>
          <p:cNvSpPr/>
          <p:nvPr/>
        </p:nvSpPr>
        <p:spPr>
          <a:xfrm>
            <a:off x="-4042802" y="-3611048"/>
            <a:ext cx="10172700" cy="10172700"/>
          </a:xfrm>
          <a:custGeom>
            <a:avLst/>
            <a:gdLst/>
            <a:ahLst/>
            <a:cxnLst/>
            <a:rect l="l" t="t" r="r" b="b"/>
            <a:pathLst>
              <a:path w="10172700" h="10172700">
                <a:moveTo>
                  <a:pt x="0" y="0"/>
                </a:moveTo>
                <a:lnTo>
                  <a:pt x="10172700" y="0"/>
                </a:lnTo>
                <a:lnTo>
                  <a:pt x="10172700" y="10172700"/>
                </a:lnTo>
                <a:lnTo>
                  <a:pt x="0" y="10172700"/>
                </a:lnTo>
                <a:lnTo>
                  <a:pt x="0" y="0"/>
                </a:lnTo>
                <a:close/>
              </a:path>
            </a:pathLst>
          </a:custGeom>
          <a:blipFill>
            <a:blip r:embed="rId2">
              <a:alphaModFix amt="9999"/>
              <a:extLst>
                <a:ext uri="{96DAC541-7B7A-43D3-8B79-37D633B846F1}">
                  <asvg:svgBlip xmlns:asvg="http://schemas.microsoft.com/office/drawing/2016/SVG/main" r:embed="rId3"/>
                </a:ext>
              </a:extLst>
            </a:blip>
            <a:stretch>
              <a:fillRect/>
            </a:stretch>
          </a:blipFill>
        </p:spPr>
        <p:txBody>
          <a:bodyPr/>
          <a:lstStyle/>
          <a:p>
            <a:endParaRPr lang="vi-VN"/>
          </a:p>
        </p:txBody>
      </p:sp>
      <p:sp>
        <p:nvSpPr>
          <p:cNvPr id="10" name="Freeform 10"/>
          <p:cNvSpPr/>
          <p:nvPr/>
        </p:nvSpPr>
        <p:spPr>
          <a:xfrm>
            <a:off x="1" y="7734300"/>
            <a:ext cx="2209800" cy="2552700"/>
          </a:xfrm>
          <a:custGeom>
            <a:avLst/>
            <a:gdLst/>
            <a:ahLst/>
            <a:cxnLst/>
            <a:rect l="l" t="t" r="r" b="b"/>
            <a:pathLst>
              <a:path w="3549517" h="3348378">
                <a:moveTo>
                  <a:pt x="0" y="0"/>
                </a:moveTo>
                <a:lnTo>
                  <a:pt x="3549517" y="0"/>
                </a:lnTo>
                <a:lnTo>
                  <a:pt x="3549517" y="3348378"/>
                </a:lnTo>
                <a:lnTo>
                  <a:pt x="0" y="334837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17" name="Freeform 17"/>
          <p:cNvSpPr/>
          <p:nvPr/>
        </p:nvSpPr>
        <p:spPr>
          <a:xfrm>
            <a:off x="982950" y="255493"/>
            <a:ext cx="1059958" cy="1309938"/>
          </a:xfrm>
          <a:custGeom>
            <a:avLst/>
            <a:gdLst/>
            <a:ahLst/>
            <a:cxnLst/>
            <a:rect l="l" t="t" r="r" b="b"/>
            <a:pathLst>
              <a:path w="1059958" h="1309938">
                <a:moveTo>
                  <a:pt x="0" y="0"/>
                </a:moveTo>
                <a:lnTo>
                  <a:pt x="1059959" y="0"/>
                </a:lnTo>
                <a:lnTo>
                  <a:pt x="1059959" y="1309939"/>
                </a:lnTo>
                <a:lnTo>
                  <a:pt x="0" y="130993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grpSp>
        <p:nvGrpSpPr>
          <p:cNvPr id="18" name="Group 17">
            <a:extLst>
              <a:ext uri="{FF2B5EF4-FFF2-40B4-BE49-F238E27FC236}">
                <a16:creationId xmlns:a16="http://schemas.microsoft.com/office/drawing/2014/main" id="{8765E1B5-35C1-24CF-4CC6-17F61A95B84D}"/>
              </a:ext>
            </a:extLst>
          </p:cNvPr>
          <p:cNvGrpSpPr/>
          <p:nvPr/>
        </p:nvGrpSpPr>
        <p:grpSpPr>
          <a:xfrm>
            <a:off x="4224379" y="360049"/>
            <a:ext cx="7898029" cy="2142707"/>
            <a:chOff x="1337008" y="2846901"/>
            <a:chExt cx="6363784" cy="2142707"/>
          </a:xfrm>
        </p:grpSpPr>
        <p:sp>
          <p:nvSpPr>
            <p:cNvPr id="19" name="Freeform 3">
              <a:extLst>
                <a:ext uri="{FF2B5EF4-FFF2-40B4-BE49-F238E27FC236}">
                  <a16:creationId xmlns:a16="http://schemas.microsoft.com/office/drawing/2014/main" id="{3351375E-3D7E-3C98-0D00-C75F45637A89}"/>
                </a:ext>
              </a:extLst>
            </p:cNvPr>
            <p:cNvSpPr/>
            <p:nvPr/>
          </p:nvSpPr>
          <p:spPr>
            <a:xfrm>
              <a:off x="1337008" y="2846901"/>
              <a:ext cx="6363784" cy="1715277"/>
            </a:xfrm>
            <a:custGeom>
              <a:avLst/>
              <a:gdLst/>
              <a:ahLst/>
              <a:cxnLst/>
              <a:rect l="l" t="t" r="r" b="b"/>
              <a:pathLst>
                <a:path w="6656815" h="2180107">
                  <a:moveTo>
                    <a:pt x="0" y="0"/>
                  </a:moveTo>
                  <a:lnTo>
                    <a:pt x="6656816" y="0"/>
                  </a:lnTo>
                  <a:lnTo>
                    <a:pt x="6656816" y="2180107"/>
                  </a:lnTo>
                  <a:lnTo>
                    <a:pt x="0" y="218010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20" name="TextBox 11">
              <a:extLst>
                <a:ext uri="{FF2B5EF4-FFF2-40B4-BE49-F238E27FC236}">
                  <a16:creationId xmlns:a16="http://schemas.microsoft.com/office/drawing/2014/main" id="{5E75233C-1E3C-4295-0F87-7F70C45DDBB8}"/>
                </a:ext>
              </a:extLst>
            </p:cNvPr>
            <p:cNvSpPr txBox="1"/>
            <p:nvPr/>
          </p:nvSpPr>
          <p:spPr>
            <a:xfrm>
              <a:off x="1650316" y="3142949"/>
              <a:ext cx="5737167" cy="1846659"/>
            </a:xfrm>
            <a:prstGeom prst="rect">
              <a:avLst/>
            </a:prstGeom>
          </p:spPr>
          <p:txBody>
            <a:bodyPr wrap="square" lIns="0" tIns="0" rIns="0" bIns="0" rtlCol="0" anchor="t">
              <a:spAutoFit/>
            </a:bodyPr>
            <a:lstStyle/>
            <a:p>
              <a:pPr algn="ctr">
                <a:lnSpc>
                  <a:spcPts val="7199"/>
                </a:lnSpc>
              </a:pPr>
              <a:r>
                <a:rPr lang="en-US" sz="7199" dirty="0">
                  <a:solidFill>
                    <a:srgbClr val="6A7E78"/>
                  </a:solidFill>
                  <a:latin typeface="+mj-lt"/>
                  <a:ea typeface="Lazydog"/>
                  <a:cs typeface="Lazydog"/>
                  <a:sym typeface="Lazydog"/>
                </a:rPr>
                <a:t>b) </a:t>
              </a:r>
              <a:r>
                <a:rPr lang="en-US" sz="7199" dirty="0" err="1">
                  <a:solidFill>
                    <a:srgbClr val="6A7E78"/>
                  </a:solidFill>
                  <a:latin typeface="+mj-lt"/>
                  <a:ea typeface="Lazydog"/>
                  <a:cs typeface="Lazydog"/>
                  <a:sym typeface="Lazydog"/>
                </a:rPr>
                <a:t>Cấp</a:t>
              </a:r>
              <a:r>
                <a:rPr lang="en-US" sz="7199" dirty="0">
                  <a:solidFill>
                    <a:srgbClr val="6A7E78"/>
                  </a:solidFill>
                  <a:latin typeface="+mj-lt"/>
                  <a:ea typeface="Lazydog"/>
                  <a:cs typeface="Lazydog"/>
                  <a:sym typeface="Lazydog"/>
                </a:rPr>
                <a:t> </a:t>
              </a:r>
              <a:r>
                <a:rPr lang="en-US" sz="7199" dirty="0" err="1">
                  <a:solidFill>
                    <a:srgbClr val="6A7E78"/>
                  </a:solidFill>
                  <a:latin typeface="+mj-lt"/>
                  <a:ea typeface="Lazydog"/>
                  <a:cs typeface="Lazydog"/>
                  <a:sym typeface="Lazydog"/>
                </a:rPr>
                <a:t>bậc</a:t>
              </a:r>
              <a:r>
                <a:rPr lang="en-US" sz="7199" dirty="0">
                  <a:solidFill>
                    <a:srgbClr val="6A7E78"/>
                  </a:solidFill>
                  <a:latin typeface="+mj-lt"/>
                  <a:ea typeface="Lazydog"/>
                  <a:cs typeface="Lazydog"/>
                  <a:sym typeface="Lazydog"/>
                </a:rPr>
                <a:t> </a:t>
              </a:r>
              <a:r>
                <a:rPr lang="en-US" sz="7199" dirty="0" err="1">
                  <a:solidFill>
                    <a:srgbClr val="6A7E78"/>
                  </a:solidFill>
                  <a:latin typeface="+mj-lt"/>
                  <a:ea typeface="Lazydog"/>
                  <a:cs typeface="Lazydog"/>
                  <a:sym typeface="Lazydog"/>
                </a:rPr>
                <a:t>hàm</a:t>
              </a:r>
              <a:endParaRPr lang="en-US" sz="7199" dirty="0">
                <a:solidFill>
                  <a:srgbClr val="6A7E78"/>
                </a:solidFill>
                <a:latin typeface="+mj-lt"/>
                <a:ea typeface="Lazydog"/>
                <a:cs typeface="Lazydog"/>
                <a:sym typeface="Lazydog"/>
              </a:endParaRPr>
            </a:p>
          </p:txBody>
        </p:sp>
      </p:grpSp>
      <p:sp>
        <p:nvSpPr>
          <p:cNvPr id="23" name="Freeform 3">
            <a:extLst>
              <a:ext uri="{FF2B5EF4-FFF2-40B4-BE49-F238E27FC236}">
                <a16:creationId xmlns:a16="http://schemas.microsoft.com/office/drawing/2014/main" id="{CA4F4856-B579-D34D-0D4B-666CB1C678DA}"/>
              </a:ext>
            </a:extLst>
          </p:cNvPr>
          <p:cNvSpPr/>
          <p:nvPr/>
        </p:nvSpPr>
        <p:spPr>
          <a:xfrm>
            <a:off x="849566" y="2327306"/>
            <a:ext cx="16019742" cy="7600926"/>
          </a:xfrm>
          <a:custGeom>
            <a:avLst/>
            <a:gdLst/>
            <a:ahLst/>
            <a:cxnLst/>
            <a:rect l="l" t="t" r="r" b="b"/>
            <a:pathLst>
              <a:path w="4068508" h="4114800">
                <a:moveTo>
                  <a:pt x="0" y="0"/>
                </a:moveTo>
                <a:lnTo>
                  <a:pt x="4068509" y="0"/>
                </a:lnTo>
                <a:lnTo>
                  <a:pt x="4068509"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25" name="TextBox 24">
            <a:extLst>
              <a:ext uri="{FF2B5EF4-FFF2-40B4-BE49-F238E27FC236}">
                <a16:creationId xmlns:a16="http://schemas.microsoft.com/office/drawing/2014/main" id="{CE0D0CBE-CE66-9ECC-E354-C8826B8A1016}"/>
              </a:ext>
            </a:extLst>
          </p:cNvPr>
          <p:cNvSpPr txBox="1"/>
          <p:nvPr/>
        </p:nvSpPr>
        <p:spPr>
          <a:xfrm>
            <a:off x="11022266" y="2444342"/>
            <a:ext cx="5410199" cy="1446550"/>
          </a:xfrm>
          <a:prstGeom prst="rect">
            <a:avLst/>
          </a:prstGeom>
          <a:noFill/>
        </p:spPr>
        <p:txBody>
          <a:bodyPr wrap="square">
            <a:spAutoFit/>
          </a:bodyPr>
          <a:lstStyle/>
          <a:p>
            <a:r>
              <a:rPr lang="en-US" sz="4400" dirty="0" err="1">
                <a:cs typeface="Times New Roman" panose="02020603050405020304" pitchFamily="18" charset="0"/>
              </a:rPr>
              <a:t>Sĩ</a:t>
            </a:r>
            <a:r>
              <a:rPr lang="en-US" sz="4400" dirty="0">
                <a:cs typeface="Times New Roman" panose="02020603050405020304" pitchFamily="18" charset="0"/>
              </a:rPr>
              <a:t> </a:t>
            </a:r>
            <a:r>
              <a:rPr lang="en-US" sz="4400" dirty="0" err="1">
                <a:cs typeface="Times New Roman" panose="02020603050405020304" pitchFamily="18" charset="0"/>
              </a:rPr>
              <a:t>quan</a:t>
            </a:r>
            <a:r>
              <a:rPr lang="en-US" sz="4400" dirty="0">
                <a:cs typeface="Times New Roman" panose="02020603050405020304" pitchFamily="18" charset="0"/>
              </a:rPr>
              <a:t> </a:t>
            </a:r>
            <a:r>
              <a:rPr lang="en-US" sz="4400" dirty="0" err="1">
                <a:cs typeface="Times New Roman" panose="02020603050405020304" pitchFamily="18" charset="0"/>
              </a:rPr>
              <a:t>có</a:t>
            </a:r>
            <a:r>
              <a:rPr lang="en-US" sz="4400" dirty="0">
                <a:cs typeface="Times New Roman" panose="02020603050405020304" pitchFamily="18" charset="0"/>
              </a:rPr>
              <a:t> 3 </a:t>
            </a:r>
            <a:r>
              <a:rPr lang="en-US" sz="4400" dirty="0" err="1">
                <a:cs typeface="Times New Roman" panose="02020603050405020304" pitchFamily="18" charset="0"/>
              </a:rPr>
              <a:t>cấp</a:t>
            </a:r>
            <a:r>
              <a:rPr lang="en-US" sz="4400" dirty="0">
                <a:cs typeface="Times New Roman" panose="02020603050405020304" pitchFamily="18" charset="0"/>
              </a:rPr>
              <a:t>, 12 </a:t>
            </a:r>
            <a:r>
              <a:rPr lang="en-US" sz="4400" dirty="0" err="1">
                <a:cs typeface="Times New Roman" panose="02020603050405020304" pitchFamily="18" charset="0"/>
              </a:rPr>
              <a:t>bậc</a:t>
            </a:r>
            <a:r>
              <a:rPr lang="en-US" sz="4400" dirty="0">
                <a:cs typeface="Times New Roman" panose="02020603050405020304" pitchFamily="18" charset="0"/>
              </a:rPr>
              <a:t> </a:t>
            </a:r>
          </a:p>
        </p:txBody>
      </p:sp>
      <p:sp>
        <p:nvSpPr>
          <p:cNvPr id="27" name="TextBox 26">
            <a:extLst>
              <a:ext uri="{FF2B5EF4-FFF2-40B4-BE49-F238E27FC236}">
                <a16:creationId xmlns:a16="http://schemas.microsoft.com/office/drawing/2014/main" id="{97BE11F4-954B-88D4-A142-62E3230B2A2D}"/>
              </a:ext>
            </a:extLst>
          </p:cNvPr>
          <p:cNvSpPr txBox="1"/>
          <p:nvPr/>
        </p:nvSpPr>
        <p:spPr>
          <a:xfrm>
            <a:off x="11022266" y="5805279"/>
            <a:ext cx="7488861" cy="769441"/>
          </a:xfrm>
          <a:prstGeom prst="rect">
            <a:avLst/>
          </a:prstGeom>
          <a:noFill/>
        </p:spPr>
        <p:txBody>
          <a:bodyPr wrap="square">
            <a:spAutoFit/>
          </a:bodyPr>
          <a:lstStyle/>
          <a:p>
            <a:r>
              <a:rPr lang="en-US" sz="4400" dirty="0" err="1">
                <a:cs typeface="Times New Roman" panose="02020603050405020304" pitchFamily="18" charset="0"/>
              </a:rPr>
              <a:t>Hạ</a:t>
            </a:r>
            <a:r>
              <a:rPr lang="en-US" sz="4400" dirty="0">
                <a:cs typeface="Times New Roman" panose="02020603050405020304" pitchFamily="18" charset="0"/>
              </a:rPr>
              <a:t> </a:t>
            </a:r>
            <a:r>
              <a:rPr lang="en-US" sz="4400" dirty="0" err="1">
                <a:cs typeface="Times New Roman" panose="02020603050405020304" pitchFamily="18" charset="0"/>
              </a:rPr>
              <a:t>sĩ</a:t>
            </a:r>
            <a:r>
              <a:rPr lang="en-US" sz="4400" dirty="0">
                <a:cs typeface="Times New Roman" panose="02020603050405020304" pitchFamily="18" charset="0"/>
              </a:rPr>
              <a:t> </a:t>
            </a:r>
            <a:r>
              <a:rPr lang="en-US" sz="4400" dirty="0" err="1">
                <a:cs typeface="Times New Roman" panose="02020603050405020304" pitchFamily="18" charset="0"/>
              </a:rPr>
              <a:t>quan</a:t>
            </a:r>
            <a:r>
              <a:rPr lang="en-US" sz="4400" dirty="0">
                <a:cs typeface="Times New Roman" panose="02020603050405020304" pitchFamily="18" charset="0"/>
              </a:rPr>
              <a:t> </a:t>
            </a:r>
            <a:r>
              <a:rPr lang="en-US" sz="4400" dirty="0" err="1">
                <a:cs typeface="Times New Roman" panose="02020603050405020304" pitchFamily="18" charset="0"/>
              </a:rPr>
              <a:t>có</a:t>
            </a:r>
            <a:r>
              <a:rPr lang="en-US" sz="4400" dirty="0">
                <a:cs typeface="Times New Roman" panose="02020603050405020304" pitchFamily="18" charset="0"/>
              </a:rPr>
              <a:t> 3 </a:t>
            </a:r>
            <a:r>
              <a:rPr lang="en-US" sz="4400" dirty="0" err="1">
                <a:cs typeface="Times New Roman" panose="02020603050405020304" pitchFamily="18" charset="0"/>
              </a:rPr>
              <a:t>bậc</a:t>
            </a:r>
            <a:r>
              <a:rPr lang="en-US" sz="4400" dirty="0">
                <a:cs typeface="Times New Roman" panose="02020603050405020304" pitchFamily="18" charset="0"/>
              </a:rPr>
              <a:t>.</a:t>
            </a:r>
          </a:p>
        </p:txBody>
      </p:sp>
      <p:sp>
        <p:nvSpPr>
          <p:cNvPr id="29" name="TextBox 28">
            <a:extLst>
              <a:ext uri="{FF2B5EF4-FFF2-40B4-BE49-F238E27FC236}">
                <a16:creationId xmlns:a16="http://schemas.microsoft.com/office/drawing/2014/main" id="{779212C8-A181-6CC3-4BD1-DDE9CA00DCFD}"/>
              </a:ext>
            </a:extLst>
          </p:cNvPr>
          <p:cNvSpPr txBox="1"/>
          <p:nvPr/>
        </p:nvSpPr>
        <p:spPr>
          <a:xfrm>
            <a:off x="10920090" y="8549147"/>
            <a:ext cx="7813595" cy="769441"/>
          </a:xfrm>
          <a:prstGeom prst="rect">
            <a:avLst/>
          </a:prstGeom>
          <a:noFill/>
        </p:spPr>
        <p:txBody>
          <a:bodyPr wrap="square">
            <a:spAutoFit/>
          </a:bodyPr>
          <a:lstStyle/>
          <a:p>
            <a:r>
              <a:rPr lang="en-US" sz="4400" dirty="0" err="1">
                <a:cs typeface="Times New Roman" panose="02020603050405020304" pitchFamily="18" charset="0"/>
              </a:rPr>
              <a:t>Chiến</a:t>
            </a:r>
            <a:r>
              <a:rPr lang="en-US" sz="4400" dirty="0">
                <a:cs typeface="Times New Roman" panose="02020603050405020304" pitchFamily="18" charset="0"/>
              </a:rPr>
              <a:t> </a:t>
            </a:r>
            <a:r>
              <a:rPr lang="en-US" sz="4400" dirty="0" err="1">
                <a:cs typeface="Times New Roman" panose="02020603050405020304" pitchFamily="18" charset="0"/>
              </a:rPr>
              <a:t>sĩ</a:t>
            </a:r>
            <a:r>
              <a:rPr lang="en-US" sz="4400" dirty="0">
                <a:cs typeface="Times New Roman" panose="02020603050405020304" pitchFamily="18" charset="0"/>
              </a:rPr>
              <a:t> </a:t>
            </a:r>
            <a:r>
              <a:rPr lang="en-US" sz="4400" dirty="0" err="1">
                <a:cs typeface="Times New Roman" panose="02020603050405020304" pitchFamily="18" charset="0"/>
              </a:rPr>
              <a:t>có</a:t>
            </a:r>
            <a:r>
              <a:rPr lang="en-US" sz="4400" dirty="0">
                <a:cs typeface="Times New Roman" panose="02020603050405020304" pitchFamily="18" charset="0"/>
              </a:rPr>
              <a:t> 2 </a:t>
            </a:r>
            <a:r>
              <a:rPr lang="en-US" sz="4400" dirty="0" err="1">
                <a:cs typeface="Times New Roman" panose="02020603050405020304" pitchFamily="18" charset="0"/>
              </a:rPr>
              <a:t>bậc</a:t>
            </a:r>
            <a:r>
              <a:rPr lang="en-US" sz="4400" dirty="0">
                <a:cs typeface="Times New Roman" panose="02020603050405020304" pitchFamily="18" charset="0"/>
              </a:rPr>
              <a:t>.</a:t>
            </a:r>
          </a:p>
        </p:txBody>
      </p:sp>
      <p:sp>
        <p:nvSpPr>
          <p:cNvPr id="30" name="TextBox 29">
            <a:extLst>
              <a:ext uri="{FF2B5EF4-FFF2-40B4-BE49-F238E27FC236}">
                <a16:creationId xmlns:a16="http://schemas.microsoft.com/office/drawing/2014/main" id="{E668EB28-F91D-3DF2-DA40-F4B2A51733D5}"/>
              </a:ext>
            </a:extLst>
          </p:cNvPr>
          <p:cNvSpPr txBox="1"/>
          <p:nvPr/>
        </p:nvSpPr>
        <p:spPr>
          <a:xfrm>
            <a:off x="1610598" y="5641398"/>
            <a:ext cx="4643656" cy="1446550"/>
          </a:xfrm>
          <a:prstGeom prst="rect">
            <a:avLst/>
          </a:prstGeom>
          <a:noFill/>
        </p:spPr>
        <p:txBody>
          <a:bodyPr wrap="square" rtlCol="0">
            <a:spAutoFit/>
          </a:bodyPr>
          <a:lstStyle/>
          <a:p>
            <a:pPr algn="ctr"/>
            <a:r>
              <a:rPr lang="en-US" sz="4400" dirty="0" err="1"/>
              <a:t>Hệ</a:t>
            </a:r>
            <a:r>
              <a:rPr lang="en-US" sz="4400" dirty="0"/>
              <a:t> </a:t>
            </a:r>
            <a:r>
              <a:rPr lang="en-US" sz="4400" dirty="0" err="1"/>
              <a:t>thống</a:t>
            </a:r>
            <a:r>
              <a:rPr lang="en-US" sz="4400" dirty="0"/>
              <a:t> </a:t>
            </a:r>
            <a:r>
              <a:rPr lang="en-US" sz="4400" dirty="0" err="1"/>
              <a:t>cấp</a:t>
            </a:r>
            <a:r>
              <a:rPr lang="en-US" sz="4400" dirty="0"/>
              <a:t> </a:t>
            </a:r>
            <a:r>
              <a:rPr lang="en-US" sz="4400" dirty="0" err="1"/>
              <a:t>bậc</a:t>
            </a:r>
            <a:r>
              <a:rPr lang="en-US" sz="4400" dirty="0"/>
              <a:t> </a:t>
            </a:r>
            <a:r>
              <a:rPr lang="en-US" sz="4400" dirty="0" err="1"/>
              <a:t>hàm</a:t>
            </a:r>
            <a:endParaRPr lang="vi-VN" sz="4400"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additive="base">
                                        <p:cTn id="12" dur="500" fill="hold"/>
                                        <p:tgtEl>
                                          <p:spTgt spid="30"/>
                                        </p:tgtEl>
                                        <p:attrNameLst>
                                          <p:attrName>ppt_x</p:attrName>
                                        </p:attrNameLst>
                                      </p:cBhvr>
                                      <p:tavLst>
                                        <p:tav tm="0">
                                          <p:val>
                                            <p:strVal val="#ppt_x"/>
                                          </p:val>
                                        </p:tav>
                                        <p:tav tm="100000">
                                          <p:val>
                                            <p:strVal val="#ppt_x"/>
                                          </p:val>
                                        </p:tav>
                                      </p:tavLst>
                                    </p:anim>
                                    <p:anim calcmode="lin" valueType="num">
                                      <p:cBhvr additive="base">
                                        <p:cTn id="13"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1000"/>
                                        <p:tgtEl>
                                          <p:spTgt spid="25"/>
                                        </p:tgtEl>
                                      </p:cBhvr>
                                    </p:animEffect>
                                    <p:anim calcmode="lin" valueType="num">
                                      <p:cBhvr>
                                        <p:cTn id="19" dur="1000" fill="hold"/>
                                        <p:tgtEl>
                                          <p:spTgt spid="25"/>
                                        </p:tgtEl>
                                        <p:attrNameLst>
                                          <p:attrName>ppt_x</p:attrName>
                                        </p:attrNameLst>
                                      </p:cBhvr>
                                      <p:tavLst>
                                        <p:tav tm="0">
                                          <p:val>
                                            <p:strVal val="#ppt_x"/>
                                          </p:val>
                                        </p:tav>
                                        <p:tav tm="100000">
                                          <p:val>
                                            <p:strVal val="#ppt_x"/>
                                          </p:val>
                                        </p:tav>
                                      </p:tavLst>
                                    </p:anim>
                                    <p:anim calcmode="lin" valueType="num">
                                      <p:cBhvr>
                                        <p:cTn id="2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1000"/>
                                        <p:tgtEl>
                                          <p:spTgt spid="27"/>
                                        </p:tgtEl>
                                      </p:cBhvr>
                                    </p:animEffect>
                                    <p:anim calcmode="lin" valueType="num">
                                      <p:cBhvr>
                                        <p:cTn id="26" dur="1000" fill="hold"/>
                                        <p:tgtEl>
                                          <p:spTgt spid="27"/>
                                        </p:tgtEl>
                                        <p:attrNameLst>
                                          <p:attrName>ppt_x</p:attrName>
                                        </p:attrNameLst>
                                      </p:cBhvr>
                                      <p:tavLst>
                                        <p:tav tm="0">
                                          <p:val>
                                            <p:strVal val="#ppt_x"/>
                                          </p:val>
                                        </p:tav>
                                        <p:tav tm="100000">
                                          <p:val>
                                            <p:strVal val="#ppt_x"/>
                                          </p:val>
                                        </p:tav>
                                      </p:tavLst>
                                    </p:anim>
                                    <p:anim calcmode="lin" valueType="num">
                                      <p:cBhvr>
                                        <p:cTn id="27"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 calcmode="lin" valueType="num">
                                      <p:cBhvr additive="base">
                                        <p:cTn id="32" dur="500" fill="hold"/>
                                        <p:tgtEl>
                                          <p:spTgt spid="29"/>
                                        </p:tgtEl>
                                        <p:attrNameLst>
                                          <p:attrName>ppt_x</p:attrName>
                                        </p:attrNameLst>
                                      </p:cBhvr>
                                      <p:tavLst>
                                        <p:tav tm="0">
                                          <p:val>
                                            <p:strVal val="#ppt_x"/>
                                          </p:val>
                                        </p:tav>
                                        <p:tav tm="100000">
                                          <p:val>
                                            <p:strVal val="#ppt_x"/>
                                          </p:val>
                                        </p:tav>
                                      </p:tavLst>
                                    </p:anim>
                                    <p:anim calcmode="lin" valueType="num">
                                      <p:cBhvr additive="base">
                                        <p:cTn id="33"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p:bldP spid="27" grpId="0"/>
      <p:bldP spid="29" grpId="0"/>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EF0"/>
        </a:solidFill>
        <a:effectLst/>
      </p:bgPr>
    </p:bg>
    <p:spTree>
      <p:nvGrpSpPr>
        <p:cNvPr id="1" name=""/>
        <p:cNvGrpSpPr/>
        <p:nvPr/>
      </p:nvGrpSpPr>
      <p:grpSpPr>
        <a:xfrm>
          <a:off x="0" y="0"/>
          <a:ext cx="0" cy="0"/>
          <a:chOff x="0" y="0"/>
          <a:chExt cx="0" cy="0"/>
        </a:xfrm>
      </p:grpSpPr>
      <p:sp>
        <p:nvSpPr>
          <p:cNvPr id="2" name="Freeform 2"/>
          <p:cNvSpPr/>
          <p:nvPr/>
        </p:nvSpPr>
        <p:spPr>
          <a:xfrm rot="-5400000" flipH="1">
            <a:off x="450002" y="8806254"/>
            <a:ext cx="792241" cy="1899479"/>
          </a:xfrm>
          <a:custGeom>
            <a:avLst/>
            <a:gdLst/>
            <a:ahLst/>
            <a:cxnLst/>
            <a:rect l="l" t="t" r="r" b="b"/>
            <a:pathLst>
              <a:path w="792241" h="1899479">
                <a:moveTo>
                  <a:pt x="792241" y="0"/>
                </a:moveTo>
                <a:lnTo>
                  <a:pt x="0" y="0"/>
                </a:lnTo>
                <a:lnTo>
                  <a:pt x="0" y="1899480"/>
                </a:lnTo>
                <a:lnTo>
                  <a:pt x="792241" y="1899480"/>
                </a:lnTo>
                <a:lnTo>
                  <a:pt x="792241"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3" name="Freeform 3"/>
          <p:cNvSpPr/>
          <p:nvPr/>
        </p:nvSpPr>
        <p:spPr>
          <a:xfrm>
            <a:off x="-4638652" y="4498041"/>
            <a:ext cx="10172700" cy="10172700"/>
          </a:xfrm>
          <a:custGeom>
            <a:avLst/>
            <a:gdLst/>
            <a:ahLst/>
            <a:cxnLst/>
            <a:rect l="l" t="t" r="r" b="b"/>
            <a:pathLst>
              <a:path w="10172700" h="10172700">
                <a:moveTo>
                  <a:pt x="0" y="0"/>
                </a:moveTo>
                <a:lnTo>
                  <a:pt x="10172700" y="0"/>
                </a:lnTo>
                <a:lnTo>
                  <a:pt x="10172700" y="10172700"/>
                </a:lnTo>
                <a:lnTo>
                  <a:pt x="0" y="10172700"/>
                </a:lnTo>
                <a:lnTo>
                  <a:pt x="0" y="0"/>
                </a:lnTo>
                <a:close/>
              </a:path>
            </a:pathLst>
          </a:custGeom>
          <a:blipFill>
            <a:blip r:embed="rId4">
              <a:alphaModFix amt="9999"/>
              <a:extLst>
                <a:ext uri="{96DAC541-7B7A-43D3-8B79-37D633B846F1}">
                  <asvg:svgBlip xmlns:asvg="http://schemas.microsoft.com/office/drawing/2016/SVG/main" r:embed="rId5"/>
                </a:ext>
              </a:extLst>
            </a:blip>
            <a:stretch>
              <a:fillRect/>
            </a:stretch>
          </a:blipFill>
        </p:spPr>
        <p:txBody>
          <a:bodyPr/>
          <a:lstStyle/>
          <a:p>
            <a:endParaRPr lang="vi-VN"/>
          </a:p>
        </p:txBody>
      </p:sp>
      <p:sp>
        <p:nvSpPr>
          <p:cNvPr id="6" name="Freeform 6"/>
          <p:cNvSpPr/>
          <p:nvPr/>
        </p:nvSpPr>
        <p:spPr>
          <a:xfrm rot="-7447426">
            <a:off x="14491748" y="9376940"/>
            <a:ext cx="11950810" cy="7932350"/>
          </a:xfrm>
          <a:custGeom>
            <a:avLst/>
            <a:gdLst/>
            <a:ahLst/>
            <a:cxnLst/>
            <a:rect l="l" t="t" r="r" b="b"/>
            <a:pathLst>
              <a:path w="11950810" h="7932350">
                <a:moveTo>
                  <a:pt x="0" y="0"/>
                </a:moveTo>
                <a:lnTo>
                  <a:pt x="11950809" y="0"/>
                </a:lnTo>
                <a:lnTo>
                  <a:pt x="11950809" y="7932350"/>
                </a:lnTo>
                <a:lnTo>
                  <a:pt x="0" y="79323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7" name="Freeform 7"/>
          <p:cNvSpPr/>
          <p:nvPr/>
        </p:nvSpPr>
        <p:spPr>
          <a:xfrm rot="-7447426">
            <a:off x="-7650372" y="-5995410"/>
            <a:ext cx="11950810" cy="7932350"/>
          </a:xfrm>
          <a:custGeom>
            <a:avLst/>
            <a:gdLst/>
            <a:ahLst/>
            <a:cxnLst/>
            <a:rect l="l" t="t" r="r" b="b"/>
            <a:pathLst>
              <a:path w="11950810" h="7932350">
                <a:moveTo>
                  <a:pt x="0" y="0"/>
                </a:moveTo>
                <a:lnTo>
                  <a:pt x="11950809" y="0"/>
                </a:lnTo>
                <a:lnTo>
                  <a:pt x="11950809" y="7932350"/>
                </a:lnTo>
                <a:lnTo>
                  <a:pt x="0" y="79323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8" name="Freeform 8"/>
          <p:cNvSpPr/>
          <p:nvPr/>
        </p:nvSpPr>
        <p:spPr>
          <a:xfrm rot="-1719115">
            <a:off x="16594709" y="8202950"/>
            <a:ext cx="1793615" cy="1645642"/>
          </a:xfrm>
          <a:custGeom>
            <a:avLst/>
            <a:gdLst/>
            <a:ahLst/>
            <a:cxnLst/>
            <a:rect l="l" t="t" r="r" b="b"/>
            <a:pathLst>
              <a:path w="1793615" h="1645642">
                <a:moveTo>
                  <a:pt x="0" y="0"/>
                </a:moveTo>
                <a:lnTo>
                  <a:pt x="1793615" y="0"/>
                </a:lnTo>
                <a:lnTo>
                  <a:pt x="1793615" y="1645642"/>
                </a:lnTo>
                <a:lnTo>
                  <a:pt x="0" y="164564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10" name="Freeform 10"/>
          <p:cNvSpPr/>
          <p:nvPr/>
        </p:nvSpPr>
        <p:spPr>
          <a:xfrm>
            <a:off x="13461230" y="-5030374"/>
            <a:ext cx="10172700" cy="10172700"/>
          </a:xfrm>
          <a:custGeom>
            <a:avLst/>
            <a:gdLst/>
            <a:ahLst/>
            <a:cxnLst/>
            <a:rect l="l" t="t" r="r" b="b"/>
            <a:pathLst>
              <a:path w="10172700" h="10172700">
                <a:moveTo>
                  <a:pt x="0" y="0"/>
                </a:moveTo>
                <a:lnTo>
                  <a:pt x="10172700" y="0"/>
                </a:lnTo>
                <a:lnTo>
                  <a:pt x="10172700" y="10172700"/>
                </a:lnTo>
                <a:lnTo>
                  <a:pt x="0" y="10172700"/>
                </a:lnTo>
                <a:lnTo>
                  <a:pt x="0" y="0"/>
                </a:lnTo>
                <a:close/>
              </a:path>
            </a:pathLst>
          </a:custGeom>
          <a:blipFill>
            <a:blip r:embed="rId4">
              <a:alphaModFix amt="9999"/>
              <a:extLst>
                <a:ext uri="{96DAC541-7B7A-43D3-8B79-37D633B846F1}">
                  <asvg:svgBlip xmlns:asvg="http://schemas.microsoft.com/office/drawing/2016/SVG/main" r:embed="rId5"/>
                </a:ext>
              </a:extLst>
            </a:blip>
            <a:stretch>
              <a:fillRect/>
            </a:stretch>
          </a:blipFill>
        </p:spPr>
        <p:txBody>
          <a:bodyPr/>
          <a:lstStyle/>
          <a:p>
            <a:endParaRPr lang="vi-VN" dirty="0"/>
          </a:p>
        </p:txBody>
      </p:sp>
      <p:sp>
        <p:nvSpPr>
          <p:cNvPr id="12" name="Freeform 12"/>
          <p:cNvSpPr/>
          <p:nvPr/>
        </p:nvSpPr>
        <p:spPr>
          <a:xfrm>
            <a:off x="1553362" y="79480"/>
            <a:ext cx="2122991" cy="2138136"/>
          </a:xfrm>
          <a:custGeom>
            <a:avLst/>
            <a:gdLst/>
            <a:ahLst/>
            <a:cxnLst/>
            <a:rect l="l" t="t" r="r" b="b"/>
            <a:pathLst>
              <a:path w="2122991" h="2138136">
                <a:moveTo>
                  <a:pt x="0" y="0"/>
                </a:moveTo>
                <a:lnTo>
                  <a:pt x="2122991" y="0"/>
                </a:lnTo>
                <a:lnTo>
                  <a:pt x="2122991" y="2138136"/>
                </a:lnTo>
                <a:lnTo>
                  <a:pt x="0" y="213813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grpSp>
        <p:nvGrpSpPr>
          <p:cNvPr id="13" name="Group 13"/>
          <p:cNvGrpSpPr/>
          <p:nvPr/>
        </p:nvGrpSpPr>
        <p:grpSpPr>
          <a:xfrm>
            <a:off x="12988532" y="388849"/>
            <a:ext cx="5198896" cy="1289974"/>
            <a:chOff x="0" y="0"/>
            <a:chExt cx="1369256" cy="339746"/>
          </a:xfrm>
        </p:grpSpPr>
        <p:sp>
          <p:nvSpPr>
            <p:cNvPr id="14" name="Freeform 14"/>
            <p:cNvSpPr/>
            <p:nvPr/>
          </p:nvSpPr>
          <p:spPr>
            <a:xfrm>
              <a:off x="0" y="0"/>
              <a:ext cx="1369256" cy="339746"/>
            </a:xfrm>
            <a:custGeom>
              <a:avLst/>
              <a:gdLst/>
              <a:ahLst/>
              <a:cxnLst/>
              <a:rect l="l" t="t" r="r" b="b"/>
              <a:pathLst>
                <a:path w="1369256" h="339746">
                  <a:moveTo>
                    <a:pt x="148915" y="0"/>
                  </a:moveTo>
                  <a:lnTo>
                    <a:pt x="1220342" y="0"/>
                  </a:lnTo>
                  <a:cubicBezTo>
                    <a:pt x="1302585" y="0"/>
                    <a:pt x="1369256" y="66671"/>
                    <a:pt x="1369256" y="148915"/>
                  </a:cubicBezTo>
                  <a:lnTo>
                    <a:pt x="1369256" y="190832"/>
                  </a:lnTo>
                  <a:cubicBezTo>
                    <a:pt x="1369256" y="230326"/>
                    <a:pt x="1353567" y="268203"/>
                    <a:pt x="1325640" y="296130"/>
                  </a:cubicBezTo>
                  <a:cubicBezTo>
                    <a:pt x="1297713" y="324057"/>
                    <a:pt x="1259836" y="339746"/>
                    <a:pt x="1220342" y="339746"/>
                  </a:cubicBezTo>
                  <a:lnTo>
                    <a:pt x="148915" y="339746"/>
                  </a:lnTo>
                  <a:cubicBezTo>
                    <a:pt x="109420" y="339746"/>
                    <a:pt x="71543" y="324057"/>
                    <a:pt x="43616" y="296130"/>
                  </a:cubicBezTo>
                  <a:cubicBezTo>
                    <a:pt x="15689" y="268203"/>
                    <a:pt x="0" y="230326"/>
                    <a:pt x="0" y="190832"/>
                  </a:cubicBezTo>
                  <a:lnTo>
                    <a:pt x="0" y="148915"/>
                  </a:lnTo>
                  <a:cubicBezTo>
                    <a:pt x="0" y="109420"/>
                    <a:pt x="15689" y="71543"/>
                    <a:pt x="43616" y="43616"/>
                  </a:cubicBezTo>
                  <a:cubicBezTo>
                    <a:pt x="71543" y="15689"/>
                    <a:pt x="109420" y="0"/>
                    <a:pt x="148915" y="0"/>
                  </a:cubicBezTo>
                  <a:close/>
                </a:path>
              </a:pathLst>
            </a:custGeom>
            <a:solidFill>
              <a:srgbClr val="9394C4"/>
            </a:solidFill>
            <a:ln w="38100" cap="rnd">
              <a:solidFill>
                <a:srgbClr val="000000"/>
              </a:solidFill>
              <a:prstDash val="solid"/>
              <a:round/>
            </a:ln>
          </p:spPr>
          <p:txBody>
            <a:bodyPr/>
            <a:lstStyle/>
            <a:p>
              <a:endParaRPr lang="vi-VN"/>
            </a:p>
          </p:txBody>
        </p:sp>
        <p:sp>
          <p:nvSpPr>
            <p:cNvPr id="15" name="TextBox 15"/>
            <p:cNvSpPr txBox="1"/>
            <p:nvPr/>
          </p:nvSpPr>
          <p:spPr>
            <a:xfrm>
              <a:off x="0" y="-47625"/>
              <a:ext cx="1369256" cy="387371"/>
            </a:xfrm>
            <a:prstGeom prst="rect">
              <a:avLst/>
            </a:prstGeom>
          </p:spPr>
          <p:txBody>
            <a:bodyPr lIns="50800" tIns="50800" rIns="50800" bIns="50800" rtlCol="0" anchor="ctr"/>
            <a:lstStyle/>
            <a:p>
              <a:pPr algn="ctr">
                <a:lnSpc>
                  <a:spcPts val="2800"/>
                </a:lnSpc>
              </a:pPr>
              <a:endParaRPr/>
            </a:p>
          </p:txBody>
        </p:sp>
      </p:grpSp>
      <p:grpSp>
        <p:nvGrpSpPr>
          <p:cNvPr id="29" name="Group 28">
            <a:extLst>
              <a:ext uri="{FF2B5EF4-FFF2-40B4-BE49-F238E27FC236}">
                <a16:creationId xmlns:a16="http://schemas.microsoft.com/office/drawing/2014/main" id="{B257475D-2272-FF11-9224-8146108C7DE7}"/>
              </a:ext>
            </a:extLst>
          </p:cNvPr>
          <p:cNvGrpSpPr/>
          <p:nvPr/>
        </p:nvGrpSpPr>
        <p:grpSpPr>
          <a:xfrm>
            <a:off x="4398260" y="222644"/>
            <a:ext cx="7311363" cy="1304525"/>
            <a:chOff x="1337008" y="2846901"/>
            <a:chExt cx="6363784" cy="1715277"/>
          </a:xfrm>
        </p:grpSpPr>
        <p:sp>
          <p:nvSpPr>
            <p:cNvPr id="30" name="Freeform 3">
              <a:extLst>
                <a:ext uri="{FF2B5EF4-FFF2-40B4-BE49-F238E27FC236}">
                  <a16:creationId xmlns:a16="http://schemas.microsoft.com/office/drawing/2014/main" id="{3B509D36-727B-5F6F-6143-BE8D6E12E5E7}"/>
                </a:ext>
              </a:extLst>
            </p:cNvPr>
            <p:cNvSpPr/>
            <p:nvPr/>
          </p:nvSpPr>
          <p:spPr>
            <a:xfrm>
              <a:off x="1337008" y="2846901"/>
              <a:ext cx="6363784" cy="1715277"/>
            </a:xfrm>
            <a:custGeom>
              <a:avLst/>
              <a:gdLst/>
              <a:ahLst/>
              <a:cxnLst/>
              <a:rect l="l" t="t" r="r" b="b"/>
              <a:pathLst>
                <a:path w="6656815" h="2180107">
                  <a:moveTo>
                    <a:pt x="0" y="0"/>
                  </a:moveTo>
                  <a:lnTo>
                    <a:pt x="6656816" y="0"/>
                  </a:lnTo>
                  <a:lnTo>
                    <a:pt x="6656816" y="2180107"/>
                  </a:lnTo>
                  <a:lnTo>
                    <a:pt x="0" y="218010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a:p>
          </p:txBody>
        </p:sp>
        <p:sp>
          <p:nvSpPr>
            <p:cNvPr id="31" name="TextBox 11">
              <a:extLst>
                <a:ext uri="{FF2B5EF4-FFF2-40B4-BE49-F238E27FC236}">
                  <a16:creationId xmlns:a16="http://schemas.microsoft.com/office/drawing/2014/main" id="{1A26D3A2-4ED9-1B84-D04B-A8E8FF8D0FC9}"/>
                </a:ext>
              </a:extLst>
            </p:cNvPr>
            <p:cNvSpPr txBox="1"/>
            <p:nvPr/>
          </p:nvSpPr>
          <p:spPr>
            <a:xfrm>
              <a:off x="1650316" y="3142949"/>
              <a:ext cx="5737167" cy="923330"/>
            </a:xfrm>
            <a:prstGeom prst="rect">
              <a:avLst/>
            </a:prstGeom>
          </p:spPr>
          <p:txBody>
            <a:bodyPr wrap="square" lIns="0" tIns="0" rIns="0" bIns="0" rtlCol="0" anchor="t">
              <a:spAutoFit/>
            </a:bodyPr>
            <a:lstStyle/>
            <a:p>
              <a:pPr algn="ctr">
                <a:lnSpc>
                  <a:spcPts val="7199"/>
                </a:lnSpc>
              </a:pPr>
              <a:r>
                <a:rPr lang="en-US" sz="7199" dirty="0">
                  <a:solidFill>
                    <a:srgbClr val="6A7E78"/>
                  </a:solidFill>
                  <a:latin typeface="+mj-lt"/>
                  <a:ea typeface="Lazydog"/>
                  <a:cs typeface="Lazydog"/>
                  <a:sym typeface="Lazydog"/>
                </a:rPr>
                <a:t>c) </a:t>
              </a:r>
              <a:r>
                <a:rPr lang="en-US" sz="7199" dirty="0" err="1">
                  <a:solidFill>
                    <a:srgbClr val="6A7E78"/>
                  </a:solidFill>
                  <a:latin typeface="+mj-lt"/>
                  <a:ea typeface="Lazydog"/>
                  <a:cs typeface="Lazydog"/>
                  <a:sym typeface="Lazydog"/>
                </a:rPr>
                <a:t>Cấp</a:t>
              </a:r>
              <a:r>
                <a:rPr lang="en-US" sz="7199" dirty="0">
                  <a:solidFill>
                    <a:srgbClr val="6A7E78"/>
                  </a:solidFill>
                  <a:latin typeface="+mj-lt"/>
                  <a:ea typeface="Lazydog"/>
                  <a:cs typeface="Lazydog"/>
                  <a:sym typeface="Lazydog"/>
                </a:rPr>
                <a:t> </a:t>
              </a:r>
              <a:r>
                <a:rPr lang="en-US" sz="7199" dirty="0" err="1">
                  <a:solidFill>
                    <a:srgbClr val="6A7E78"/>
                  </a:solidFill>
                  <a:latin typeface="+mj-lt"/>
                  <a:ea typeface="Lazydog"/>
                  <a:cs typeface="Lazydog"/>
                  <a:sym typeface="Lazydog"/>
                </a:rPr>
                <a:t>hiệu</a:t>
              </a:r>
              <a:endParaRPr lang="en-US" sz="7199" dirty="0">
                <a:solidFill>
                  <a:srgbClr val="6A7E78"/>
                </a:solidFill>
                <a:latin typeface="+mj-lt"/>
                <a:ea typeface="Lazydog"/>
                <a:cs typeface="Lazydog"/>
                <a:sym typeface="Lazydog"/>
              </a:endParaRPr>
            </a:p>
          </p:txBody>
        </p:sp>
      </p:grpSp>
      <p:pic>
        <p:nvPicPr>
          <p:cNvPr id="33" name="Picture 32">
            <a:extLst>
              <a:ext uri="{FF2B5EF4-FFF2-40B4-BE49-F238E27FC236}">
                <a16:creationId xmlns:a16="http://schemas.microsoft.com/office/drawing/2014/main" id="{E3681F27-F3B3-23EA-3ED7-C99230D97EFA}"/>
              </a:ext>
            </a:extLst>
          </p:cNvPr>
          <p:cNvPicPr>
            <a:picLocks noChangeAspect="1"/>
          </p:cNvPicPr>
          <p:nvPr/>
        </p:nvPicPr>
        <p:blipFill>
          <a:blip r:embed="rId16"/>
          <a:stretch>
            <a:fillRect/>
          </a:stretch>
        </p:blipFill>
        <p:spPr>
          <a:xfrm>
            <a:off x="2379034" y="1935887"/>
            <a:ext cx="14025921" cy="797064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EF0"/>
        </a:solidFill>
        <a:effectLst/>
      </p:bgPr>
    </p:bg>
    <p:spTree>
      <p:nvGrpSpPr>
        <p:cNvPr id="1" name=""/>
        <p:cNvGrpSpPr/>
        <p:nvPr/>
      </p:nvGrpSpPr>
      <p:grpSpPr>
        <a:xfrm>
          <a:off x="0" y="0"/>
          <a:ext cx="0" cy="0"/>
          <a:chOff x="0" y="0"/>
          <a:chExt cx="0" cy="0"/>
        </a:xfrm>
      </p:grpSpPr>
      <p:sp>
        <p:nvSpPr>
          <p:cNvPr id="2" name="Freeform 2"/>
          <p:cNvSpPr/>
          <p:nvPr/>
        </p:nvSpPr>
        <p:spPr>
          <a:xfrm rot="-5400000" flipH="1">
            <a:off x="2803191" y="-299650"/>
            <a:ext cx="792241" cy="1899479"/>
          </a:xfrm>
          <a:custGeom>
            <a:avLst/>
            <a:gdLst/>
            <a:ahLst/>
            <a:cxnLst/>
            <a:rect l="l" t="t" r="r" b="b"/>
            <a:pathLst>
              <a:path w="792241" h="1899479">
                <a:moveTo>
                  <a:pt x="792241" y="0"/>
                </a:moveTo>
                <a:lnTo>
                  <a:pt x="0" y="0"/>
                </a:lnTo>
                <a:lnTo>
                  <a:pt x="0" y="1899480"/>
                </a:lnTo>
                <a:lnTo>
                  <a:pt x="792241" y="1899480"/>
                </a:lnTo>
                <a:lnTo>
                  <a:pt x="792241"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3" name="Freeform 3"/>
          <p:cNvSpPr/>
          <p:nvPr/>
        </p:nvSpPr>
        <p:spPr>
          <a:xfrm>
            <a:off x="-5062755" y="-139669"/>
            <a:ext cx="10172700" cy="10172700"/>
          </a:xfrm>
          <a:custGeom>
            <a:avLst/>
            <a:gdLst/>
            <a:ahLst/>
            <a:cxnLst/>
            <a:rect l="l" t="t" r="r" b="b"/>
            <a:pathLst>
              <a:path w="10172700" h="10172700">
                <a:moveTo>
                  <a:pt x="0" y="0"/>
                </a:moveTo>
                <a:lnTo>
                  <a:pt x="10172700" y="0"/>
                </a:lnTo>
                <a:lnTo>
                  <a:pt x="10172700" y="10172700"/>
                </a:lnTo>
                <a:lnTo>
                  <a:pt x="0" y="10172700"/>
                </a:lnTo>
                <a:lnTo>
                  <a:pt x="0" y="0"/>
                </a:lnTo>
                <a:close/>
              </a:path>
            </a:pathLst>
          </a:custGeom>
          <a:blipFill>
            <a:blip r:embed="rId4">
              <a:alphaModFix amt="9999"/>
              <a:extLst>
                <a:ext uri="{96DAC541-7B7A-43D3-8B79-37D633B846F1}">
                  <asvg:svgBlip xmlns:asvg="http://schemas.microsoft.com/office/drawing/2016/SVG/main" r:embed="rId5"/>
                </a:ext>
              </a:extLst>
            </a:blip>
            <a:stretch>
              <a:fillRect/>
            </a:stretch>
          </a:blipFill>
        </p:spPr>
        <p:txBody>
          <a:bodyPr/>
          <a:lstStyle/>
          <a:p>
            <a:endParaRPr lang="vi-VN"/>
          </a:p>
        </p:txBody>
      </p:sp>
      <p:sp>
        <p:nvSpPr>
          <p:cNvPr id="6" name="Freeform 6"/>
          <p:cNvSpPr/>
          <p:nvPr/>
        </p:nvSpPr>
        <p:spPr>
          <a:xfrm rot="-7447426">
            <a:off x="13093623" y="-261715"/>
            <a:ext cx="11950810" cy="7932350"/>
          </a:xfrm>
          <a:custGeom>
            <a:avLst/>
            <a:gdLst/>
            <a:ahLst/>
            <a:cxnLst/>
            <a:rect l="l" t="t" r="r" b="b"/>
            <a:pathLst>
              <a:path w="11950810" h="7932350">
                <a:moveTo>
                  <a:pt x="0" y="0"/>
                </a:moveTo>
                <a:lnTo>
                  <a:pt x="11950809" y="0"/>
                </a:lnTo>
                <a:lnTo>
                  <a:pt x="11950809" y="7932350"/>
                </a:lnTo>
                <a:lnTo>
                  <a:pt x="0" y="79323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7" name="Freeform 7"/>
          <p:cNvSpPr/>
          <p:nvPr/>
        </p:nvSpPr>
        <p:spPr>
          <a:xfrm rot="-7447426">
            <a:off x="-6629276" y="4974731"/>
            <a:ext cx="11950810" cy="7932350"/>
          </a:xfrm>
          <a:custGeom>
            <a:avLst/>
            <a:gdLst/>
            <a:ahLst/>
            <a:cxnLst/>
            <a:rect l="l" t="t" r="r" b="b"/>
            <a:pathLst>
              <a:path w="11950810" h="7932350">
                <a:moveTo>
                  <a:pt x="0" y="0"/>
                </a:moveTo>
                <a:lnTo>
                  <a:pt x="11950809" y="0"/>
                </a:lnTo>
                <a:lnTo>
                  <a:pt x="11950809" y="7932350"/>
                </a:lnTo>
                <a:lnTo>
                  <a:pt x="0" y="79323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8" name="Freeform 8"/>
          <p:cNvSpPr/>
          <p:nvPr/>
        </p:nvSpPr>
        <p:spPr>
          <a:xfrm rot="-1719115">
            <a:off x="14686517" y="189583"/>
            <a:ext cx="1793615" cy="1645642"/>
          </a:xfrm>
          <a:custGeom>
            <a:avLst/>
            <a:gdLst/>
            <a:ahLst/>
            <a:cxnLst/>
            <a:rect l="l" t="t" r="r" b="b"/>
            <a:pathLst>
              <a:path w="1793615" h="1645642">
                <a:moveTo>
                  <a:pt x="0" y="0"/>
                </a:moveTo>
                <a:lnTo>
                  <a:pt x="1793615" y="0"/>
                </a:lnTo>
                <a:lnTo>
                  <a:pt x="1793615" y="1645642"/>
                </a:lnTo>
                <a:lnTo>
                  <a:pt x="0" y="164564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10" name="Freeform 10"/>
          <p:cNvSpPr/>
          <p:nvPr/>
        </p:nvSpPr>
        <p:spPr>
          <a:xfrm>
            <a:off x="13868400" y="3058544"/>
            <a:ext cx="10172700" cy="10172700"/>
          </a:xfrm>
          <a:custGeom>
            <a:avLst/>
            <a:gdLst/>
            <a:ahLst/>
            <a:cxnLst/>
            <a:rect l="l" t="t" r="r" b="b"/>
            <a:pathLst>
              <a:path w="10172700" h="10172700">
                <a:moveTo>
                  <a:pt x="0" y="0"/>
                </a:moveTo>
                <a:lnTo>
                  <a:pt x="10172700" y="0"/>
                </a:lnTo>
                <a:lnTo>
                  <a:pt x="10172700" y="10172700"/>
                </a:lnTo>
                <a:lnTo>
                  <a:pt x="0" y="10172700"/>
                </a:lnTo>
                <a:lnTo>
                  <a:pt x="0" y="0"/>
                </a:lnTo>
                <a:close/>
              </a:path>
            </a:pathLst>
          </a:custGeom>
          <a:blipFill>
            <a:blip r:embed="rId4">
              <a:alphaModFix amt="9999"/>
              <a:extLst>
                <a:ext uri="{96DAC541-7B7A-43D3-8B79-37D633B846F1}">
                  <asvg:svgBlip xmlns:asvg="http://schemas.microsoft.com/office/drawing/2016/SVG/main" r:embed="rId5"/>
                </a:ext>
              </a:extLst>
            </a:blip>
            <a:stretch>
              <a:fillRect/>
            </a:stretch>
          </a:blipFill>
        </p:spPr>
        <p:txBody>
          <a:bodyPr/>
          <a:lstStyle/>
          <a:p>
            <a:endParaRPr lang="vi-VN" dirty="0"/>
          </a:p>
        </p:txBody>
      </p:sp>
      <p:grpSp>
        <p:nvGrpSpPr>
          <p:cNvPr id="29" name="Group 28">
            <a:extLst>
              <a:ext uri="{FF2B5EF4-FFF2-40B4-BE49-F238E27FC236}">
                <a16:creationId xmlns:a16="http://schemas.microsoft.com/office/drawing/2014/main" id="{B257475D-2272-FF11-9224-8146108C7DE7}"/>
              </a:ext>
            </a:extLst>
          </p:cNvPr>
          <p:cNvGrpSpPr/>
          <p:nvPr/>
        </p:nvGrpSpPr>
        <p:grpSpPr>
          <a:xfrm>
            <a:off x="4724400" y="557451"/>
            <a:ext cx="7311363" cy="1304525"/>
            <a:chOff x="1337008" y="2846901"/>
            <a:chExt cx="6363784" cy="1715277"/>
          </a:xfrm>
        </p:grpSpPr>
        <p:sp>
          <p:nvSpPr>
            <p:cNvPr id="30" name="Freeform 3">
              <a:extLst>
                <a:ext uri="{FF2B5EF4-FFF2-40B4-BE49-F238E27FC236}">
                  <a16:creationId xmlns:a16="http://schemas.microsoft.com/office/drawing/2014/main" id="{3B509D36-727B-5F6F-6143-BE8D6E12E5E7}"/>
                </a:ext>
              </a:extLst>
            </p:cNvPr>
            <p:cNvSpPr/>
            <p:nvPr/>
          </p:nvSpPr>
          <p:spPr>
            <a:xfrm>
              <a:off x="1337008" y="2846901"/>
              <a:ext cx="6363784" cy="1715277"/>
            </a:xfrm>
            <a:custGeom>
              <a:avLst/>
              <a:gdLst/>
              <a:ahLst/>
              <a:cxnLst/>
              <a:rect l="l" t="t" r="r" b="b"/>
              <a:pathLst>
                <a:path w="6656815" h="2180107">
                  <a:moveTo>
                    <a:pt x="0" y="0"/>
                  </a:moveTo>
                  <a:lnTo>
                    <a:pt x="6656816" y="0"/>
                  </a:lnTo>
                  <a:lnTo>
                    <a:pt x="6656816" y="2180107"/>
                  </a:lnTo>
                  <a:lnTo>
                    <a:pt x="0" y="21801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31" name="TextBox 11">
              <a:extLst>
                <a:ext uri="{FF2B5EF4-FFF2-40B4-BE49-F238E27FC236}">
                  <a16:creationId xmlns:a16="http://schemas.microsoft.com/office/drawing/2014/main" id="{1A26D3A2-4ED9-1B84-D04B-A8E8FF8D0FC9}"/>
                </a:ext>
              </a:extLst>
            </p:cNvPr>
            <p:cNvSpPr txBox="1"/>
            <p:nvPr/>
          </p:nvSpPr>
          <p:spPr>
            <a:xfrm>
              <a:off x="1650316" y="3142949"/>
              <a:ext cx="5737167" cy="1214056"/>
            </a:xfrm>
            <a:prstGeom prst="rect">
              <a:avLst/>
            </a:prstGeom>
          </p:spPr>
          <p:txBody>
            <a:bodyPr wrap="square" lIns="0" tIns="0" rIns="0" bIns="0" rtlCol="0" anchor="t">
              <a:spAutoFit/>
            </a:bodyPr>
            <a:lstStyle/>
            <a:p>
              <a:pPr algn="ctr">
                <a:lnSpc>
                  <a:spcPts val="7199"/>
                </a:lnSpc>
              </a:pPr>
              <a:r>
                <a:rPr lang="en-US" sz="7199" dirty="0">
                  <a:solidFill>
                    <a:srgbClr val="6A7E78"/>
                  </a:solidFill>
                  <a:latin typeface="+mj-lt"/>
                  <a:ea typeface="Lazydog"/>
                  <a:cs typeface="Lazydog"/>
                  <a:sym typeface="Lazydog"/>
                </a:rPr>
                <a:t>d) </a:t>
              </a:r>
              <a:r>
                <a:rPr lang="en-US" sz="7199" dirty="0" err="1">
                  <a:solidFill>
                    <a:srgbClr val="6A7E78"/>
                  </a:solidFill>
                  <a:latin typeface="+mj-lt"/>
                  <a:ea typeface="Lazydog"/>
                  <a:cs typeface="Lazydog"/>
                  <a:sym typeface="Lazydog"/>
                </a:rPr>
                <a:t>Phù</a:t>
              </a:r>
              <a:r>
                <a:rPr lang="en-US" sz="7199" dirty="0">
                  <a:solidFill>
                    <a:srgbClr val="6A7E78"/>
                  </a:solidFill>
                  <a:latin typeface="+mj-lt"/>
                  <a:ea typeface="Lazydog"/>
                  <a:cs typeface="Lazydog"/>
                  <a:sym typeface="Lazydog"/>
                </a:rPr>
                <a:t> </a:t>
              </a:r>
              <a:r>
                <a:rPr lang="en-US" sz="7199" dirty="0" err="1">
                  <a:solidFill>
                    <a:srgbClr val="6A7E78"/>
                  </a:solidFill>
                  <a:latin typeface="+mj-lt"/>
                  <a:ea typeface="Lazydog"/>
                  <a:cs typeface="Lazydog"/>
                  <a:sym typeface="Lazydog"/>
                </a:rPr>
                <a:t>hiệu</a:t>
              </a:r>
              <a:endParaRPr lang="en-US" sz="7199" dirty="0">
                <a:solidFill>
                  <a:srgbClr val="6A7E78"/>
                </a:solidFill>
                <a:latin typeface="+mj-lt"/>
                <a:ea typeface="Lazydog"/>
                <a:cs typeface="Lazydog"/>
                <a:sym typeface="Lazydog"/>
              </a:endParaRPr>
            </a:p>
          </p:txBody>
        </p:sp>
      </p:grpSp>
      <p:pic>
        <p:nvPicPr>
          <p:cNvPr id="9" name="Picture 8">
            <a:extLst>
              <a:ext uri="{FF2B5EF4-FFF2-40B4-BE49-F238E27FC236}">
                <a16:creationId xmlns:a16="http://schemas.microsoft.com/office/drawing/2014/main" id="{C3479F86-9D70-FAE5-CFA7-131FE119B989}"/>
              </a:ext>
            </a:extLst>
          </p:cNvPr>
          <p:cNvPicPr>
            <a:picLocks noChangeAspect="1"/>
          </p:cNvPicPr>
          <p:nvPr/>
        </p:nvPicPr>
        <p:blipFill>
          <a:blip r:embed="rId14"/>
          <a:stretch>
            <a:fillRect/>
          </a:stretch>
        </p:blipFill>
        <p:spPr>
          <a:xfrm>
            <a:off x="1069742" y="2460685"/>
            <a:ext cx="15541858" cy="7055188"/>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1009099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flipH="1">
            <a:off x="3024490" y="1446256"/>
            <a:ext cx="792241" cy="1899479"/>
          </a:xfrm>
          <a:custGeom>
            <a:avLst/>
            <a:gdLst/>
            <a:ahLst/>
            <a:cxnLst/>
            <a:rect l="l" t="t" r="r" b="b"/>
            <a:pathLst>
              <a:path w="792241" h="1899479">
                <a:moveTo>
                  <a:pt x="792241" y="0"/>
                </a:moveTo>
                <a:lnTo>
                  <a:pt x="0" y="0"/>
                </a:lnTo>
                <a:lnTo>
                  <a:pt x="0" y="1899480"/>
                </a:lnTo>
                <a:lnTo>
                  <a:pt x="792241" y="1899480"/>
                </a:lnTo>
                <a:lnTo>
                  <a:pt x="792241"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3" name="Freeform 3"/>
          <p:cNvSpPr/>
          <p:nvPr/>
        </p:nvSpPr>
        <p:spPr>
          <a:xfrm>
            <a:off x="-5062755" y="-139669"/>
            <a:ext cx="10172700" cy="10172700"/>
          </a:xfrm>
          <a:custGeom>
            <a:avLst/>
            <a:gdLst/>
            <a:ahLst/>
            <a:cxnLst/>
            <a:rect l="l" t="t" r="r" b="b"/>
            <a:pathLst>
              <a:path w="10172700" h="10172700">
                <a:moveTo>
                  <a:pt x="0" y="0"/>
                </a:moveTo>
                <a:lnTo>
                  <a:pt x="10172700" y="0"/>
                </a:lnTo>
                <a:lnTo>
                  <a:pt x="10172700" y="10172700"/>
                </a:lnTo>
                <a:lnTo>
                  <a:pt x="0" y="10172700"/>
                </a:lnTo>
                <a:lnTo>
                  <a:pt x="0" y="0"/>
                </a:lnTo>
                <a:close/>
              </a:path>
            </a:pathLst>
          </a:custGeom>
          <a:blipFill>
            <a:blip r:embed="rId4">
              <a:alphaModFix amt="9999"/>
              <a:extLst>
                <a:ext uri="{96DAC541-7B7A-43D3-8B79-37D633B846F1}">
                  <asvg:svgBlip xmlns:asvg="http://schemas.microsoft.com/office/drawing/2016/SVG/main" r:embed="rId5"/>
                </a:ext>
              </a:extLst>
            </a:blip>
            <a:stretch>
              <a:fillRect/>
            </a:stretch>
          </a:blipFill>
        </p:spPr>
        <p:txBody>
          <a:bodyPr/>
          <a:lstStyle/>
          <a:p>
            <a:endParaRPr lang="vi-VN"/>
          </a:p>
        </p:txBody>
      </p:sp>
      <p:sp>
        <p:nvSpPr>
          <p:cNvPr id="7" name="Freeform 7"/>
          <p:cNvSpPr/>
          <p:nvPr/>
        </p:nvSpPr>
        <p:spPr>
          <a:xfrm rot="-7447426">
            <a:off x="-6629276" y="4974731"/>
            <a:ext cx="11950810" cy="7932350"/>
          </a:xfrm>
          <a:custGeom>
            <a:avLst/>
            <a:gdLst/>
            <a:ahLst/>
            <a:cxnLst/>
            <a:rect l="l" t="t" r="r" b="b"/>
            <a:pathLst>
              <a:path w="11950810" h="7932350">
                <a:moveTo>
                  <a:pt x="0" y="0"/>
                </a:moveTo>
                <a:lnTo>
                  <a:pt x="11950809" y="0"/>
                </a:lnTo>
                <a:lnTo>
                  <a:pt x="11950809" y="7932350"/>
                </a:lnTo>
                <a:lnTo>
                  <a:pt x="0" y="79323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8" name="Freeform 8"/>
          <p:cNvSpPr/>
          <p:nvPr/>
        </p:nvSpPr>
        <p:spPr>
          <a:xfrm rot="-1719115">
            <a:off x="14686517" y="189583"/>
            <a:ext cx="1793615" cy="1645642"/>
          </a:xfrm>
          <a:custGeom>
            <a:avLst/>
            <a:gdLst/>
            <a:ahLst/>
            <a:cxnLst/>
            <a:rect l="l" t="t" r="r" b="b"/>
            <a:pathLst>
              <a:path w="1793615" h="1645642">
                <a:moveTo>
                  <a:pt x="0" y="0"/>
                </a:moveTo>
                <a:lnTo>
                  <a:pt x="1793615" y="0"/>
                </a:lnTo>
                <a:lnTo>
                  <a:pt x="1793615" y="1645642"/>
                </a:lnTo>
                <a:lnTo>
                  <a:pt x="0" y="164564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10" name="Freeform 10"/>
          <p:cNvSpPr/>
          <p:nvPr/>
        </p:nvSpPr>
        <p:spPr>
          <a:xfrm>
            <a:off x="13868400" y="3058544"/>
            <a:ext cx="10172700" cy="10172700"/>
          </a:xfrm>
          <a:custGeom>
            <a:avLst/>
            <a:gdLst/>
            <a:ahLst/>
            <a:cxnLst/>
            <a:rect l="l" t="t" r="r" b="b"/>
            <a:pathLst>
              <a:path w="10172700" h="10172700">
                <a:moveTo>
                  <a:pt x="0" y="0"/>
                </a:moveTo>
                <a:lnTo>
                  <a:pt x="10172700" y="0"/>
                </a:lnTo>
                <a:lnTo>
                  <a:pt x="10172700" y="10172700"/>
                </a:lnTo>
                <a:lnTo>
                  <a:pt x="0" y="10172700"/>
                </a:lnTo>
                <a:lnTo>
                  <a:pt x="0" y="0"/>
                </a:lnTo>
                <a:close/>
              </a:path>
            </a:pathLst>
          </a:custGeom>
          <a:blipFill>
            <a:blip r:embed="rId4">
              <a:alphaModFix amt="9999"/>
              <a:extLst>
                <a:ext uri="{96DAC541-7B7A-43D3-8B79-37D633B846F1}">
                  <asvg:svgBlip xmlns:asvg="http://schemas.microsoft.com/office/drawing/2016/SVG/main" r:embed="rId5"/>
                </a:ext>
              </a:extLst>
            </a:blip>
            <a:stretch>
              <a:fillRect/>
            </a:stretch>
          </a:blipFill>
        </p:spPr>
        <p:txBody>
          <a:bodyPr/>
          <a:lstStyle/>
          <a:p>
            <a:endParaRPr lang="vi-VN" dirty="0"/>
          </a:p>
        </p:txBody>
      </p:sp>
      <p:pic>
        <p:nvPicPr>
          <p:cNvPr id="4" name="Picture 3">
            <a:extLst>
              <a:ext uri="{FF2B5EF4-FFF2-40B4-BE49-F238E27FC236}">
                <a16:creationId xmlns:a16="http://schemas.microsoft.com/office/drawing/2014/main" id="{F8438844-ACBB-3534-9101-1AE14699C34B}"/>
              </a:ext>
            </a:extLst>
          </p:cNvPr>
          <p:cNvPicPr>
            <a:picLocks noChangeAspect="1"/>
          </p:cNvPicPr>
          <p:nvPr/>
        </p:nvPicPr>
        <p:blipFill>
          <a:blip r:embed="rId10"/>
          <a:stretch>
            <a:fillRect/>
          </a:stretch>
        </p:blipFill>
        <p:spPr>
          <a:xfrm>
            <a:off x="4487411" y="521264"/>
            <a:ext cx="9380989" cy="9511768"/>
          </a:xfrm>
          <a:prstGeom prst="rect">
            <a:avLst/>
          </a:prstGeom>
        </p:spPr>
      </p:pic>
      <p:grpSp>
        <p:nvGrpSpPr>
          <p:cNvPr id="29" name="Group 28">
            <a:extLst>
              <a:ext uri="{FF2B5EF4-FFF2-40B4-BE49-F238E27FC236}">
                <a16:creationId xmlns:a16="http://schemas.microsoft.com/office/drawing/2014/main" id="{B257475D-2272-FF11-9224-8146108C7DE7}"/>
              </a:ext>
            </a:extLst>
          </p:cNvPr>
          <p:cNvGrpSpPr/>
          <p:nvPr/>
        </p:nvGrpSpPr>
        <p:grpSpPr>
          <a:xfrm>
            <a:off x="25105" y="304147"/>
            <a:ext cx="5829275" cy="1257953"/>
            <a:chOff x="1337008" y="2846901"/>
            <a:chExt cx="6363784" cy="1715277"/>
          </a:xfrm>
        </p:grpSpPr>
        <p:sp>
          <p:nvSpPr>
            <p:cNvPr id="30" name="Freeform 3">
              <a:extLst>
                <a:ext uri="{FF2B5EF4-FFF2-40B4-BE49-F238E27FC236}">
                  <a16:creationId xmlns:a16="http://schemas.microsoft.com/office/drawing/2014/main" id="{3B509D36-727B-5F6F-6143-BE8D6E12E5E7}"/>
                </a:ext>
              </a:extLst>
            </p:cNvPr>
            <p:cNvSpPr/>
            <p:nvPr/>
          </p:nvSpPr>
          <p:spPr>
            <a:xfrm>
              <a:off x="1337008" y="2846901"/>
              <a:ext cx="6363784" cy="1715277"/>
            </a:xfrm>
            <a:custGeom>
              <a:avLst/>
              <a:gdLst/>
              <a:ahLst/>
              <a:cxnLst/>
              <a:rect l="l" t="t" r="r" b="b"/>
              <a:pathLst>
                <a:path w="6656815" h="2180107">
                  <a:moveTo>
                    <a:pt x="0" y="0"/>
                  </a:moveTo>
                  <a:lnTo>
                    <a:pt x="6656816" y="0"/>
                  </a:lnTo>
                  <a:lnTo>
                    <a:pt x="6656816" y="2180107"/>
                  </a:lnTo>
                  <a:lnTo>
                    <a:pt x="0" y="218010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a:p>
          </p:txBody>
        </p:sp>
        <p:sp>
          <p:nvSpPr>
            <p:cNvPr id="31" name="TextBox 11">
              <a:extLst>
                <a:ext uri="{FF2B5EF4-FFF2-40B4-BE49-F238E27FC236}">
                  <a16:creationId xmlns:a16="http://schemas.microsoft.com/office/drawing/2014/main" id="{1A26D3A2-4ED9-1B84-D04B-A8E8FF8D0FC9}"/>
                </a:ext>
              </a:extLst>
            </p:cNvPr>
            <p:cNvSpPr txBox="1"/>
            <p:nvPr/>
          </p:nvSpPr>
          <p:spPr>
            <a:xfrm>
              <a:off x="1650316" y="3142949"/>
              <a:ext cx="5737167" cy="1214056"/>
            </a:xfrm>
            <a:prstGeom prst="rect">
              <a:avLst/>
            </a:prstGeom>
          </p:spPr>
          <p:txBody>
            <a:bodyPr wrap="square" lIns="0" tIns="0" rIns="0" bIns="0" rtlCol="0" anchor="t">
              <a:spAutoFit/>
            </a:bodyPr>
            <a:lstStyle/>
            <a:p>
              <a:pPr algn="ctr">
                <a:lnSpc>
                  <a:spcPts val="7199"/>
                </a:lnSpc>
              </a:pPr>
              <a:r>
                <a:rPr lang="en-US" sz="7199" dirty="0">
                  <a:solidFill>
                    <a:srgbClr val="6A7E78"/>
                  </a:solidFill>
                  <a:latin typeface="+mj-lt"/>
                  <a:ea typeface="Lazydog"/>
                  <a:cs typeface="Lazydog"/>
                  <a:sym typeface="Lazydog"/>
                </a:rPr>
                <a:t>d) </a:t>
              </a:r>
              <a:r>
                <a:rPr lang="en-US" sz="7199" dirty="0" err="1">
                  <a:solidFill>
                    <a:srgbClr val="6A7E78"/>
                  </a:solidFill>
                  <a:latin typeface="+mj-lt"/>
                  <a:ea typeface="Lazydog"/>
                  <a:cs typeface="Lazydog"/>
                  <a:sym typeface="Lazydog"/>
                </a:rPr>
                <a:t>Phù</a:t>
              </a:r>
              <a:r>
                <a:rPr lang="en-US" sz="7199" dirty="0">
                  <a:solidFill>
                    <a:srgbClr val="6A7E78"/>
                  </a:solidFill>
                  <a:latin typeface="+mj-lt"/>
                  <a:ea typeface="Lazydog"/>
                  <a:cs typeface="Lazydog"/>
                  <a:sym typeface="Lazydog"/>
                </a:rPr>
                <a:t> </a:t>
              </a:r>
              <a:r>
                <a:rPr lang="en-US" sz="7199" dirty="0" err="1">
                  <a:solidFill>
                    <a:srgbClr val="6A7E78"/>
                  </a:solidFill>
                  <a:latin typeface="+mj-lt"/>
                  <a:ea typeface="Lazydog"/>
                  <a:cs typeface="Lazydog"/>
                  <a:sym typeface="Lazydog"/>
                </a:rPr>
                <a:t>hiệu</a:t>
              </a:r>
              <a:endParaRPr lang="en-US" sz="7199" dirty="0">
                <a:solidFill>
                  <a:srgbClr val="6A7E78"/>
                </a:solidFill>
                <a:latin typeface="+mj-lt"/>
                <a:ea typeface="Lazydog"/>
                <a:cs typeface="Lazydog"/>
                <a:sym typeface="Lazydog"/>
              </a:endParaRPr>
            </a:p>
          </p:txBody>
        </p:sp>
      </p:grpSp>
      <p:sp>
        <p:nvSpPr>
          <p:cNvPr id="6" name="Freeform 6"/>
          <p:cNvSpPr/>
          <p:nvPr/>
        </p:nvSpPr>
        <p:spPr>
          <a:xfrm rot="-7447426">
            <a:off x="13093623" y="-261715"/>
            <a:ext cx="11950810" cy="7932350"/>
          </a:xfrm>
          <a:custGeom>
            <a:avLst/>
            <a:gdLst/>
            <a:ahLst/>
            <a:cxnLst/>
            <a:rect l="l" t="t" r="r" b="b"/>
            <a:pathLst>
              <a:path w="11950810" h="7932350">
                <a:moveTo>
                  <a:pt x="0" y="0"/>
                </a:moveTo>
                <a:lnTo>
                  <a:pt x="11950809" y="0"/>
                </a:lnTo>
                <a:lnTo>
                  <a:pt x="11950809" y="7932350"/>
                </a:lnTo>
                <a:lnTo>
                  <a:pt x="0" y="793235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a:p>
        </p:txBody>
      </p:sp>
    </p:spTree>
    <p:extLst>
      <p:ext uri="{BB962C8B-B14F-4D97-AF65-F5344CB8AC3E}">
        <p14:creationId xmlns:p14="http://schemas.microsoft.com/office/powerpoint/2010/main" val="8817988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EF0"/>
        </a:solidFill>
        <a:effectLst/>
      </p:bgPr>
    </p:bg>
    <p:spTree>
      <p:nvGrpSpPr>
        <p:cNvPr id="1" name=""/>
        <p:cNvGrpSpPr/>
        <p:nvPr/>
      </p:nvGrpSpPr>
      <p:grpSpPr>
        <a:xfrm>
          <a:off x="0" y="0"/>
          <a:ext cx="0" cy="0"/>
          <a:chOff x="0" y="0"/>
          <a:chExt cx="0" cy="0"/>
        </a:xfrm>
      </p:grpSpPr>
      <p:sp>
        <p:nvSpPr>
          <p:cNvPr id="2" name="Freeform 2"/>
          <p:cNvSpPr/>
          <p:nvPr/>
        </p:nvSpPr>
        <p:spPr>
          <a:xfrm rot="-10800000">
            <a:off x="-13413424" y="9401175"/>
            <a:ext cx="25978107" cy="9579427"/>
          </a:xfrm>
          <a:custGeom>
            <a:avLst/>
            <a:gdLst/>
            <a:ahLst/>
            <a:cxnLst/>
            <a:rect l="l" t="t" r="r" b="b"/>
            <a:pathLst>
              <a:path w="25978107" h="9579427">
                <a:moveTo>
                  <a:pt x="0" y="0"/>
                </a:moveTo>
                <a:lnTo>
                  <a:pt x="25978108" y="0"/>
                </a:lnTo>
                <a:lnTo>
                  <a:pt x="25978108" y="9579427"/>
                </a:lnTo>
                <a:lnTo>
                  <a:pt x="0" y="957942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3" name="Freeform 3"/>
          <p:cNvSpPr/>
          <p:nvPr/>
        </p:nvSpPr>
        <p:spPr>
          <a:xfrm rot="-10800000">
            <a:off x="13764058" y="-3067870"/>
            <a:ext cx="12614063" cy="4651436"/>
          </a:xfrm>
          <a:custGeom>
            <a:avLst/>
            <a:gdLst/>
            <a:ahLst/>
            <a:cxnLst/>
            <a:rect l="l" t="t" r="r" b="b"/>
            <a:pathLst>
              <a:path w="12614063" h="4651436">
                <a:moveTo>
                  <a:pt x="0" y="0"/>
                </a:moveTo>
                <a:lnTo>
                  <a:pt x="12614064" y="0"/>
                </a:lnTo>
                <a:lnTo>
                  <a:pt x="12614064" y="4651436"/>
                </a:lnTo>
                <a:lnTo>
                  <a:pt x="0" y="46514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4" name="Freeform 4"/>
          <p:cNvSpPr/>
          <p:nvPr/>
        </p:nvSpPr>
        <p:spPr>
          <a:xfrm>
            <a:off x="-2172716" y="-2559557"/>
            <a:ext cx="10172700" cy="10172700"/>
          </a:xfrm>
          <a:custGeom>
            <a:avLst/>
            <a:gdLst/>
            <a:ahLst/>
            <a:cxnLst/>
            <a:rect l="l" t="t" r="r" b="b"/>
            <a:pathLst>
              <a:path w="10172700" h="10172700">
                <a:moveTo>
                  <a:pt x="0" y="0"/>
                </a:moveTo>
                <a:lnTo>
                  <a:pt x="10172700" y="0"/>
                </a:lnTo>
                <a:lnTo>
                  <a:pt x="10172700" y="10172700"/>
                </a:lnTo>
                <a:lnTo>
                  <a:pt x="0" y="10172700"/>
                </a:lnTo>
                <a:lnTo>
                  <a:pt x="0" y="0"/>
                </a:lnTo>
                <a:close/>
              </a:path>
            </a:pathLst>
          </a:custGeom>
          <a:blipFill>
            <a:blip r:embed="rId4">
              <a:alphaModFix amt="9999"/>
              <a:extLst>
                <a:ext uri="{96DAC541-7B7A-43D3-8B79-37D633B846F1}">
                  <asvg:svgBlip xmlns:asvg="http://schemas.microsoft.com/office/drawing/2016/SVG/main" r:embed="rId5"/>
                </a:ext>
              </a:extLst>
            </a:blip>
            <a:stretch>
              <a:fillRect/>
            </a:stretch>
          </a:blipFill>
        </p:spPr>
        <p:txBody>
          <a:bodyPr/>
          <a:lstStyle/>
          <a:p>
            <a:endParaRPr lang="vi-VN"/>
          </a:p>
        </p:txBody>
      </p:sp>
      <p:grpSp>
        <p:nvGrpSpPr>
          <p:cNvPr id="6" name="Group 6"/>
          <p:cNvGrpSpPr/>
          <p:nvPr/>
        </p:nvGrpSpPr>
        <p:grpSpPr>
          <a:xfrm>
            <a:off x="2956265" y="8260401"/>
            <a:ext cx="4694616" cy="824485"/>
            <a:chOff x="0" y="0"/>
            <a:chExt cx="1236442" cy="217148"/>
          </a:xfrm>
        </p:grpSpPr>
        <p:sp>
          <p:nvSpPr>
            <p:cNvPr id="7" name="Freeform 7"/>
            <p:cNvSpPr/>
            <p:nvPr/>
          </p:nvSpPr>
          <p:spPr>
            <a:xfrm>
              <a:off x="0" y="0"/>
              <a:ext cx="1236442" cy="217148"/>
            </a:xfrm>
            <a:custGeom>
              <a:avLst/>
              <a:gdLst/>
              <a:ahLst/>
              <a:cxnLst/>
              <a:rect l="l" t="t" r="r" b="b"/>
              <a:pathLst>
                <a:path w="1236442" h="217148">
                  <a:moveTo>
                    <a:pt x="108574" y="0"/>
                  </a:moveTo>
                  <a:lnTo>
                    <a:pt x="1127868" y="0"/>
                  </a:lnTo>
                  <a:cubicBezTo>
                    <a:pt x="1156664" y="0"/>
                    <a:pt x="1184280" y="11439"/>
                    <a:pt x="1204641" y="31801"/>
                  </a:cubicBezTo>
                  <a:cubicBezTo>
                    <a:pt x="1225003" y="52162"/>
                    <a:pt x="1236442" y="79779"/>
                    <a:pt x="1236442" y="108574"/>
                  </a:cubicBezTo>
                  <a:lnTo>
                    <a:pt x="1236442" y="108574"/>
                  </a:lnTo>
                  <a:cubicBezTo>
                    <a:pt x="1236442" y="168538"/>
                    <a:pt x="1187832" y="217148"/>
                    <a:pt x="1127868" y="217148"/>
                  </a:cubicBezTo>
                  <a:lnTo>
                    <a:pt x="108574" y="217148"/>
                  </a:lnTo>
                  <a:cubicBezTo>
                    <a:pt x="48610" y="217148"/>
                    <a:pt x="0" y="168538"/>
                    <a:pt x="0" y="108574"/>
                  </a:cubicBezTo>
                  <a:lnTo>
                    <a:pt x="0" y="108574"/>
                  </a:lnTo>
                  <a:cubicBezTo>
                    <a:pt x="0" y="48610"/>
                    <a:pt x="48610" y="0"/>
                    <a:pt x="108574" y="0"/>
                  </a:cubicBezTo>
                  <a:close/>
                </a:path>
              </a:pathLst>
            </a:custGeom>
            <a:solidFill>
              <a:srgbClr val="FEC556"/>
            </a:solidFill>
            <a:ln w="38100" cap="rnd">
              <a:solidFill>
                <a:srgbClr val="000000"/>
              </a:solidFill>
              <a:prstDash val="solid"/>
              <a:round/>
            </a:ln>
          </p:spPr>
          <p:txBody>
            <a:bodyPr/>
            <a:lstStyle/>
            <a:p>
              <a:endParaRPr lang="vi-VN"/>
            </a:p>
          </p:txBody>
        </p:sp>
        <p:sp>
          <p:nvSpPr>
            <p:cNvPr id="8" name="TextBox 8"/>
            <p:cNvSpPr txBox="1"/>
            <p:nvPr/>
          </p:nvSpPr>
          <p:spPr>
            <a:xfrm>
              <a:off x="0" y="-47625"/>
              <a:ext cx="1236442" cy="264773"/>
            </a:xfrm>
            <a:prstGeom prst="rect">
              <a:avLst/>
            </a:prstGeom>
          </p:spPr>
          <p:txBody>
            <a:bodyPr lIns="50800" tIns="50800" rIns="50800" bIns="50800" rtlCol="0" anchor="ctr"/>
            <a:lstStyle/>
            <a:p>
              <a:pPr algn="ctr">
                <a:lnSpc>
                  <a:spcPts val="2800"/>
                </a:lnSpc>
              </a:pPr>
              <a:endParaRPr/>
            </a:p>
          </p:txBody>
        </p:sp>
      </p:grpSp>
      <p:sp>
        <p:nvSpPr>
          <p:cNvPr id="9" name="Freeform 9"/>
          <p:cNvSpPr/>
          <p:nvPr/>
        </p:nvSpPr>
        <p:spPr>
          <a:xfrm>
            <a:off x="14911992" y="7021830"/>
            <a:ext cx="10172700" cy="10172700"/>
          </a:xfrm>
          <a:custGeom>
            <a:avLst/>
            <a:gdLst/>
            <a:ahLst/>
            <a:cxnLst/>
            <a:rect l="l" t="t" r="r" b="b"/>
            <a:pathLst>
              <a:path w="10172700" h="10172700">
                <a:moveTo>
                  <a:pt x="0" y="0"/>
                </a:moveTo>
                <a:lnTo>
                  <a:pt x="10172700" y="0"/>
                </a:lnTo>
                <a:lnTo>
                  <a:pt x="10172700" y="10172700"/>
                </a:lnTo>
                <a:lnTo>
                  <a:pt x="0" y="10172700"/>
                </a:lnTo>
                <a:lnTo>
                  <a:pt x="0" y="0"/>
                </a:lnTo>
                <a:close/>
              </a:path>
            </a:pathLst>
          </a:custGeom>
          <a:blipFill>
            <a:blip r:embed="rId4">
              <a:alphaModFix amt="9999"/>
              <a:extLst>
                <a:ext uri="{96DAC541-7B7A-43D3-8B79-37D633B846F1}">
                  <asvg:svgBlip xmlns:asvg="http://schemas.microsoft.com/office/drawing/2016/SVG/main" r:embed="rId5"/>
                </a:ext>
              </a:extLst>
            </a:blip>
            <a:stretch>
              <a:fillRect/>
            </a:stretch>
          </a:blipFill>
        </p:spPr>
        <p:txBody>
          <a:bodyPr/>
          <a:lstStyle/>
          <a:p>
            <a:endParaRPr lang="vi-VN"/>
          </a:p>
        </p:txBody>
      </p:sp>
      <p:grpSp>
        <p:nvGrpSpPr>
          <p:cNvPr id="10" name="Group 10"/>
          <p:cNvGrpSpPr/>
          <p:nvPr/>
        </p:nvGrpSpPr>
        <p:grpSpPr>
          <a:xfrm>
            <a:off x="8289813" y="8260400"/>
            <a:ext cx="4694616" cy="824485"/>
            <a:chOff x="0" y="0"/>
            <a:chExt cx="1236442" cy="217148"/>
          </a:xfrm>
        </p:grpSpPr>
        <p:sp>
          <p:nvSpPr>
            <p:cNvPr id="11" name="Freeform 11"/>
            <p:cNvSpPr/>
            <p:nvPr/>
          </p:nvSpPr>
          <p:spPr>
            <a:xfrm>
              <a:off x="0" y="0"/>
              <a:ext cx="1236442" cy="217148"/>
            </a:xfrm>
            <a:custGeom>
              <a:avLst/>
              <a:gdLst/>
              <a:ahLst/>
              <a:cxnLst/>
              <a:rect l="l" t="t" r="r" b="b"/>
              <a:pathLst>
                <a:path w="1236442" h="217148">
                  <a:moveTo>
                    <a:pt x="108574" y="0"/>
                  </a:moveTo>
                  <a:lnTo>
                    <a:pt x="1127868" y="0"/>
                  </a:lnTo>
                  <a:cubicBezTo>
                    <a:pt x="1156664" y="0"/>
                    <a:pt x="1184280" y="11439"/>
                    <a:pt x="1204641" y="31801"/>
                  </a:cubicBezTo>
                  <a:cubicBezTo>
                    <a:pt x="1225003" y="52162"/>
                    <a:pt x="1236442" y="79779"/>
                    <a:pt x="1236442" y="108574"/>
                  </a:cubicBezTo>
                  <a:lnTo>
                    <a:pt x="1236442" y="108574"/>
                  </a:lnTo>
                  <a:cubicBezTo>
                    <a:pt x="1236442" y="168538"/>
                    <a:pt x="1187832" y="217148"/>
                    <a:pt x="1127868" y="217148"/>
                  </a:cubicBezTo>
                  <a:lnTo>
                    <a:pt x="108574" y="217148"/>
                  </a:lnTo>
                  <a:cubicBezTo>
                    <a:pt x="48610" y="217148"/>
                    <a:pt x="0" y="168538"/>
                    <a:pt x="0" y="108574"/>
                  </a:cubicBezTo>
                  <a:lnTo>
                    <a:pt x="0" y="108574"/>
                  </a:lnTo>
                  <a:cubicBezTo>
                    <a:pt x="0" y="48610"/>
                    <a:pt x="48610" y="0"/>
                    <a:pt x="108574" y="0"/>
                  </a:cubicBezTo>
                  <a:close/>
                </a:path>
              </a:pathLst>
            </a:custGeom>
            <a:solidFill>
              <a:srgbClr val="F8788D"/>
            </a:solidFill>
            <a:ln w="38100" cap="rnd">
              <a:solidFill>
                <a:srgbClr val="000000"/>
              </a:solidFill>
              <a:prstDash val="solid"/>
              <a:round/>
            </a:ln>
          </p:spPr>
          <p:txBody>
            <a:bodyPr/>
            <a:lstStyle/>
            <a:p>
              <a:endParaRPr lang="vi-VN"/>
            </a:p>
          </p:txBody>
        </p:sp>
        <p:sp>
          <p:nvSpPr>
            <p:cNvPr id="12" name="TextBox 12"/>
            <p:cNvSpPr txBox="1"/>
            <p:nvPr/>
          </p:nvSpPr>
          <p:spPr>
            <a:xfrm>
              <a:off x="0" y="-47625"/>
              <a:ext cx="1236442" cy="264773"/>
            </a:xfrm>
            <a:prstGeom prst="rect">
              <a:avLst/>
            </a:prstGeom>
          </p:spPr>
          <p:txBody>
            <a:bodyPr lIns="50800" tIns="50800" rIns="50800" bIns="50800" rtlCol="0" anchor="ctr"/>
            <a:lstStyle/>
            <a:p>
              <a:pPr algn="ctr">
                <a:lnSpc>
                  <a:spcPts val="2800"/>
                </a:lnSpc>
              </a:pPr>
              <a:endParaRPr/>
            </a:p>
          </p:txBody>
        </p:sp>
      </p:grpSp>
      <p:grpSp>
        <p:nvGrpSpPr>
          <p:cNvPr id="13" name="Group 13"/>
          <p:cNvGrpSpPr/>
          <p:nvPr/>
        </p:nvGrpSpPr>
        <p:grpSpPr>
          <a:xfrm>
            <a:off x="13212384" y="8260400"/>
            <a:ext cx="4694616" cy="824485"/>
            <a:chOff x="0" y="0"/>
            <a:chExt cx="1236442" cy="217148"/>
          </a:xfrm>
        </p:grpSpPr>
        <p:sp>
          <p:nvSpPr>
            <p:cNvPr id="14" name="Freeform 14"/>
            <p:cNvSpPr/>
            <p:nvPr/>
          </p:nvSpPr>
          <p:spPr>
            <a:xfrm>
              <a:off x="0" y="0"/>
              <a:ext cx="1236442" cy="217148"/>
            </a:xfrm>
            <a:custGeom>
              <a:avLst/>
              <a:gdLst/>
              <a:ahLst/>
              <a:cxnLst/>
              <a:rect l="l" t="t" r="r" b="b"/>
              <a:pathLst>
                <a:path w="1236442" h="217148">
                  <a:moveTo>
                    <a:pt x="108574" y="0"/>
                  </a:moveTo>
                  <a:lnTo>
                    <a:pt x="1127868" y="0"/>
                  </a:lnTo>
                  <a:cubicBezTo>
                    <a:pt x="1156664" y="0"/>
                    <a:pt x="1184280" y="11439"/>
                    <a:pt x="1204641" y="31801"/>
                  </a:cubicBezTo>
                  <a:cubicBezTo>
                    <a:pt x="1225003" y="52162"/>
                    <a:pt x="1236442" y="79779"/>
                    <a:pt x="1236442" y="108574"/>
                  </a:cubicBezTo>
                  <a:lnTo>
                    <a:pt x="1236442" y="108574"/>
                  </a:lnTo>
                  <a:cubicBezTo>
                    <a:pt x="1236442" y="168538"/>
                    <a:pt x="1187832" y="217148"/>
                    <a:pt x="1127868" y="217148"/>
                  </a:cubicBezTo>
                  <a:lnTo>
                    <a:pt x="108574" y="217148"/>
                  </a:lnTo>
                  <a:cubicBezTo>
                    <a:pt x="48610" y="217148"/>
                    <a:pt x="0" y="168538"/>
                    <a:pt x="0" y="108574"/>
                  </a:cubicBezTo>
                  <a:lnTo>
                    <a:pt x="0" y="108574"/>
                  </a:lnTo>
                  <a:cubicBezTo>
                    <a:pt x="0" y="48610"/>
                    <a:pt x="48610" y="0"/>
                    <a:pt x="108574" y="0"/>
                  </a:cubicBezTo>
                  <a:close/>
                </a:path>
              </a:pathLst>
            </a:custGeom>
            <a:solidFill>
              <a:srgbClr val="9394C4"/>
            </a:solidFill>
            <a:ln w="38100" cap="rnd">
              <a:solidFill>
                <a:srgbClr val="000000"/>
              </a:solidFill>
              <a:prstDash val="solid"/>
              <a:round/>
            </a:ln>
          </p:spPr>
          <p:txBody>
            <a:bodyPr/>
            <a:lstStyle/>
            <a:p>
              <a:endParaRPr lang="vi-VN"/>
            </a:p>
          </p:txBody>
        </p:sp>
        <p:sp>
          <p:nvSpPr>
            <p:cNvPr id="15" name="TextBox 15"/>
            <p:cNvSpPr txBox="1"/>
            <p:nvPr/>
          </p:nvSpPr>
          <p:spPr>
            <a:xfrm>
              <a:off x="0" y="-47625"/>
              <a:ext cx="1236442" cy="264773"/>
            </a:xfrm>
            <a:prstGeom prst="rect">
              <a:avLst/>
            </a:prstGeom>
          </p:spPr>
          <p:txBody>
            <a:bodyPr lIns="50800" tIns="50800" rIns="50800" bIns="50800" rtlCol="0" anchor="ctr"/>
            <a:lstStyle/>
            <a:p>
              <a:pPr algn="ctr">
                <a:lnSpc>
                  <a:spcPts val="2800"/>
                </a:lnSpc>
              </a:pPr>
              <a:endParaRPr/>
            </a:p>
          </p:txBody>
        </p:sp>
      </p:grpSp>
      <p:sp>
        <p:nvSpPr>
          <p:cNvPr id="16" name="Freeform 16"/>
          <p:cNvSpPr/>
          <p:nvPr/>
        </p:nvSpPr>
        <p:spPr>
          <a:xfrm rot="-74689">
            <a:off x="1042501" y="1039815"/>
            <a:ext cx="1037159" cy="1281761"/>
          </a:xfrm>
          <a:custGeom>
            <a:avLst/>
            <a:gdLst/>
            <a:ahLst/>
            <a:cxnLst/>
            <a:rect l="l" t="t" r="r" b="b"/>
            <a:pathLst>
              <a:path w="1037159" h="1281761">
                <a:moveTo>
                  <a:pt x="0" y="0"/>
                </a:moveTo>
                <a:lnTo>
                  <a:pt x="1037158" y="0"/>
                </a:lnTo>
                <a:lnTo>
                  <a:pt x="1037158" y="1281761"/>
                </a:lnTo>
                <a:lnTo>
                  <a:pt x="0" y="12817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23" name="Freeform 23"/>
          <p:cNvSpPr/>
          <p:nvPr/>
        </p:nvSpPr>
        <p:spPr>
          <a:xfrm rot="7608826">
            <a:off x="10922603" y="4610355"/>
            <a:ext cx="1345234" cy="1234252"/>
          </a:xfrm>
          <a:custGeom>
            <a:avLst/>
            <a:gdLst/>
            <a:ahLst/>
            <a:cxnLst/>
            <a:rect l="l" t="t" r="r" b="b"/>
            <a:pathLst>
              <a:path w="1345234" h="1234252">
                <a:moveTo>
                  <a:pt x="0" y="0"/>
                </a:moveTo>
                <a:lnTo>
                  <a:pt x="1345234" y="0"/>
                </a:lnTo>
                <a:lnTo>
                  <a:pt x="1345234" y="1234252"/>
                </a:lnTo>
                <a:lnTo>
                  <a:pt x="0" y="123425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24" name="Freeform 24"/>
          <p:cNvSpPr/>
          <p:nvPr/>
        </p:nvSpPr>
        <p:spPr>
          <a:xfrm rot="2435527">
            <a:off x="-957857" y="6559829"/>
            <a:ext cx="3973114" cy="3747971"/>
          </a:xfrm>
          <a:custGeom>
            <a:avLst/>
            <a:gdLst/>
            <a:ahLst/>
            <a:cxnLst/>
            <a:rect l="l" t="t" r="r" b="b"/>
            <a:pathLst>
              <a:path w="3973114" h="3747971">
                <a:moveTo>
                  <a:pt x="0" y="0"/>
                </a:moveTo>
                <a:lnTo>
                  <a:pt x="3973114" y="0"/>
                </a:lnTo>
                <a:lnTo>
                  <a:pt x="3973114" y="3747971"/>
                </a:lnTo>
                <a:lnTo>
                  <a:pt x="0" y="374797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25" name="Freeform 25"/>
          <p:cNvSpPr/>
          <p:nvPr/>
        </p:nvSpPr>
        <p:spPr>
          <a:xfrm rot="76248">
            <a:off x="15926517" y="903999"/>
            <a:ext cx="1434603" cy="1218815"/>
          </a:xfrm>
          <a:custGeom>
            <a:avLst/>
            <a:gdLst/>
            <a:ahLst/>
            <a:cxnLst/>
            <a:rect l="l" t="t" r="r" b="b"/>
            <a:pathLst>
              <a:path w="1434603" h="1218815">
                <a:moveTo>
                  <a:pt x="0" y="0"/>
                </a:moveTo>
                <a:lnTo>
                  <a:pt x="1434603" y="0"/>
                </a:lnTo>
                <a:lnTo>
                  <a:pt x="1434603" y="1218815"/>
                </a:lnTo>
                <a:lnTo>
                  <a:pt x="0" y="121881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pic>
        <p:nvPicPr>
          <p:cNvPr id="27" name="Picture 26">
            <a:extLst>
              <a:ext uri="{FF2B5EF4-FFF2-40B4-BE49-F238E27FC236}">
                <a16:creationId xmlns:a16="http://schemas.microsoft.com/office/drawing/2014/main" id="{CEAC2602-EB3D-A146-BA1C-40B18B4A8DA5}"/>
              </a:ext>
            </a:extLst>
          </p:cNvPr>
          <p:cNvPicPr>
            <a:picLocks noChangeAspect="1"/>
          </p:cNvPicPr>
          <p:nvPr/>
        </p:nvPicPr>
        <p:blipFill>
          <a:blip r:embed="rId14"/>
          <a:stretch>
            <a:fillRect/>
          </a:stretch>
        </p:blipFill>
        <p:spPr>
          <a:xfrm>
            <a:off x="2819400" y="2049999"/>
            <a:ext cx="15087600" cy="5743970"/>
          </a:xfrm>
          <a:prstGeom prst="rect">
            <a:avLst/>
          </a:prstGeom>
        </p:spPr>
      </p:pic>
      <p:sp>
        <p:nvSpPr>
          <p:cNvPr id="28" name="TextBox 27">
            <a:extLst>
              <a:ext uri="{FF2B5EF4-FFF2-40B4-BE49-F238E27FC236}">
                <a16:creationId xmlns:a16="http://schemas.microsoft.com/office/drawing/2014/main" id="{E67AECB2-BBD1-7DE6-DE31-830A76C97F18}"/>
              </a:ext>
            </a:extLst>
          </p:cNvPr>
          <p:cNvSpPr txBox="1"/>
          <p:nvPr/>
        </p:nvSpPr>
        <p:spPr>
          <a:xfrm>
            <a:off x="3756560" y="8335205"/>
            <a:ext cx="2895600" cy="646331"/>
          </a:xfrm>
          <a:prstGeom prst="rect">
            <a:avLst/>
          </a:prstGeom>
          <a:noFill/>
        </p:spPr>
        <p:txBody>
          <a:bodyPr wrap="square" rtlCol="0">
            <a:spAutoFit/>
          </a:bodyPr>
          <a:lstStyle/>
          <a:p>
            <a:r>
              <a:rPr lang="en-US" sz="3600" dirty="0"/>
              <a:t>LỤC QUÂN</a:t>
            </a:r>
            <a:endParaRPr lang="vi-VN" sz="3600" dirty="0"/>
          </a:p>
        </p:txBody>
      </p:sp>
      <p:sp>
        <p:nvSpPr>
          <p:cNvPr id="29" name="TextBox 28">
            <a:extLst>
              <a:ext uri="{FF2B5EF4-FFF2-40B4-BE49-F238E27FC236}">
                <a16:creationId xmlns:a16="http://schemas.microsoft.com/office/drawing/2014/main" id="{4FEDFB9E-29B5-245C-5A66-C55A33508D88}"/>
              </a:ext>
            </a:extLst>
          </p:cNvPr>
          <p:cNvSpPr txBox="1"/>
          <p:nvPr/>
        </p:nvSpPr>
        <p:spPr>
          <a:xfrm>
            <a:off x="8961366" y="8335203"/>
            <a:ext cx="3603317" cy="646331"/>
          </a:xfrm>
          <a:prstGeom prst="rect">
            <a:avLst/>
          </a:prstGeom>
          <a:noFill/>
        </p:spPr>
        <p:txBody>
          <a:bodyPr wrap="square" rtlCol="0">
            <a:spAutoFit/>
          </a:bodyPr>
          <a:lstStyle/>
          <a:p>
            <a:r>
              <a:rPr lang="en-US" sz="3600" dirty="0"/>
              <a:t>QC HẢI QUÂN</a:t>
            </a:r>
            <a:endParaRPr lang="vi-VN" sz="3600" dirty="0"/>
          </a:p>
        </p:txBody>
      </p:sp>
      <p:sp>
        <p:nvSpPr>
          <p:cNvPr id="30" name="TextBox 29">
            <a:extLst>
              <a:ext uri="{FF2B5EF4-FFF2-40B4-BE49-F238E27FC236}">
                <a16:creationId xmlns:a16="http://schemas.microsoft.com/office/drawing/2014/main" id="{57F5876C-B6D0-28B0-7194-0DE183CD2F6A}"/>
              </a:ext>
            </a:extLst>
          </p:cNvPr>
          <p:cNvSpPr txBox="1"/>
          <p:nvPr/>
        </p:nvSpPr>
        <p:spPr>
          <a:xfrm>
            <a:off x="14111892" y="8335204"/>
            <a:ext cx="2895600" cy="646331"/>
          </a:xfrm>
          <a:prstGeom prst="rect">
            <a:avLst/>
          </a:prstGeom>
          <a:noFill/>
        </p:spPr>
        <p:txBody>
          <a:bodyPr wrap="square" rtlCol="0">
            <a:spAutoFit/>
          </a:bodyPr>
          <a:lstStyle/>
          <a:p>
            <a:r>
              <a:rPr lang="en-US" sz="3600" dirty="0"/>
              <a:t>QC PK-KQ</a:t>
            </a:r>
            <a:endParaRPr lang="vi-VN" sz="3600" dirty="0"/>
          </a:p>
        </p:txBody>
      </p:sp>
      <p:grpSp>
        <p:nvGrpSpPr>
          <p:cNvPr id="31" name="Group 30">
            <a:extLst>
              <a:ext uri="{FF2B5EF4-FFF2-40B4-BE49-F238E27FC236}">
                <a16:creationId xmlns:a16="http://schemas.microsoft.com/office/drawing/2014/main" id="{46C221A5-54B3-9775-0610-A74B8EEF1257}"/>
              </a:ext>
            </a:extLst>
          </p:cNvPr>
          <p:cNvGrpSpPr/>
          <p:nvPr/>
        </p:nvGrpSpPr>
        <p:grpSpPr>
          <a:xfrm>
            <a:off x="4707272" y="237357"/>
            <a:ext cx="7311363" cy="1775240"/>
            <a:chOff x="1337008" y="2846901"/>
            <a:chExt cx="6363784" cy="1715277"/>
          </a:xfrm>
        </p:grpSpPr>
        <p:sp>
          <p:nvSpPr>
            <p:cNvPr id="32" name="Freeform 3">
              <a:extLst>
                <a:ext uri="{FF2B5EF4-FFF2-40B4-BE49-F238E27FC236}">
                  <a16:creationId xmlns:a16="http://schemas.microsoft.com/office/drawing/2014/main" id="{2C893EC4-A6A5-84AB-0C25-7ED42FF2516A}"/>
                </a:ext>
              </a:extLst>
            </p:cNvPr>
            <p:cNvSpPr/>
            <p:nvPr/>
          </p:nvSpPr>
          <p:spPr>
            <a:xfrm>
              <a:off x="1337008" y="2846901"/>
              <a:ext cx="6363784" cy="1715277"/>
            </a:xfrm>
            <a:custGeom>
              <a:avLst/>
              <a:gdLst/>
              <a:ahLst/>
              <a:cxnLst/>
              <a:rect l="l" t="t" r="r" b="b"/>
              <a:pathLst>
                <a:path w="6656815" h="2180107">
                  <a:moveTo>
                    <a:pt x="0" y="0"/>
                  </a:moveTo>
                  <a:lnTo>
                    <a:pt x="6656816" y="0"/>
                  </a:lnTo>
                  <a:lnTo>
                    <a:pt x="6656816" y="2180107"/>
                  </a:lnTo>
                  <a:lnTo>
                    <a:pt x="0" y="218010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vi-VN"/>
            </a:p>
          </p:txBody>
        </p:sp>
        <p:sp>
          <p:nvSpPr>
            <p:cNvPr id="33" name="TextBox 11">
              <a:extLst>
                <a:ext uri="{FF2B5EF4-FFF2-40B4-BE49-F238E27FC236}">
                  <a16:creationId xmlns:a16="http://schemas.microsoft.com/office/drawing/2014/main" id="{ED10F1F1-CA41-35D9-7E3F-B56615DF86CD}"/>
                </a:ext>
              </a:extLst>
            </p:cNvPr>
            <p:cNvSpPr txBox="1"/>
            <p:nvPr/>
          </p:nvSpPr>
          <p:spPr>
            <a:xfrm>
              <a:off x="1650316" y="3142949"/>
              <a:ext cx="5737167" cy="1214056"/>
            </a:xfrm>
            <a:prstGeom prst="rect">
              <a:avLst/>
            </a:prstGeom>
          </p:spPr>
          <p:txBody>
            <a:bodyPr wrap="square" lIns="0" tIns="0" rIns="0" bIns="0" rtlCol="0" anchor="t">
              <a:spAutoFit/>
            </a:bodyPr>
            <a:lstStyle/>
            <a:p>
              <a:pPr algn="ctr">
                <a:lnSpc>
                  <a:spcPts val="7199"/>
                </a:lnSpc>
              </a:pPr>
              <a:r>
                <a:rPr lang="en-US" sz="7199" dirty="0">
                  <a:solidFill>
                    <a:srgbClr val="6A7E78"/>
                  </a:solidFill>
                  <a:latin typeface="+mj-lt"/>
                  <a:ea typeface="Lazydog"/>
                  <a:cs typeface="Lazydog"/>
                  <a:sym typeface="Lazydog"/>
                </a:rPr>
                <a:t>đ) Trang </a:t>
              </a:r>
              <a:r>
                <a:rPr lang="en-US" sz="7199" dirty="0" err="1">
                  <a:solidFill>
                    <a:srgbClr val="6A7E78"/>
                  </a:solidFill>
                  <a:latin typeface="+mj-lt"/>
                  <a:ea typeface="Lazydog"/>
                  <a:cs typeface="Lazydog"/>
                  <a:sym typeface="Lazydog"/>
                </a:rPr>
                <a:t>phục</a:t>
              </a:r>
              <a:endParaRPr lang="en-US" sz="7199" dirty="0">
                <a:solidFill>
                  <a:srgbClr val="6A7E78"/>
                </a:solidFill>
                <a:latin typeface="+mj-lt"/>
                <a:ea typeface="Lazydog"/>
                <a:cs typeface="Lazydog"/>
                <a:sym typeface="Lazydog"/>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EF0"/>
        </a:solidFill>
        <a:effectLst/>
      </p:bgPr>
    </p:bg>
    <p:spTree>
      <p:nvGrpSpPr>
        <p:cNvPr id="1" name=""/>
        <p:cNvGrpSpPr/>
        <p:nvPr/>
      </p:nvGrpSpPr>
      <p:grpSpPr>
        <a:xfrm>
          <a:off x="0" y="0"/>
          <a:ext cx="0" cy="0"/>
          <a:chOff x="0" y="0"/>
          <a:chExt cx="0" cy="0"/>
        </a:xfrm>
      </p:grpSpPr>
      <p:sp>
        <p:nvSpPr>
          <p:cNvPr id="3" name="Freeform 3"/>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2">
              <a:extLst>
                <a:ext uri="{96DAC541-7B7A-43D3-8B79-37D633B846F1}">
                  <asvg:svgBlip xmlns:asvg="http://schemas.microsoft.com/office/drawing/2016/SVG/main" r:embed="rId3"/>
                </a:ext>
              </a:extLst>
            </a:blip>
            <a:stretch>
              <a:fillRect l="-9832" r="-31154"/>
            </a:stretch>
          </a:blipFill>
        </p:spPr>
        <p:txBody>
          <a:bodyPr/>
          <a:lstStyle/>
          <a:p>
            <a:endParaRPr lang="vi-VN"/>
          </a:p>
        </p:txBody>
      </p:sp>
      <p:sp>
        <p:nvSpPr>
          <p:cNvPr id="4" name="Freeform 4"/>
          <p:cNvSpPr/>
          <p:nvPr/>
        </p:nvSpPr>
        <p:spPr>
          <a:xfrm>
            <a:off x="4818730" y="2960149"/>
            <a:ext cx="11983412" cy="3924567"/>
          </a:xfrm>
          <a:custGeom>
            <a:avLst/>
            <a:gdLst/>
            <a:ahLst/>
            <a:cxnLst/>
            <a:rect l="l" t="t" r="r" b="b"/>
            <a:pathLst>
              <a:path w="11983412" h="3924567">
                <a:moveTo>
                  <a:pt x="0" y="0"/>
                </a:moveTo>
                <a:lnTo>
                  <a:pt x="11983412" y="0"/>
                </a:lnTo>
                <a:lnTo>
                  <a:pt x="11983412" y="3924567"/>
                </a:lnTo>
                <a:lnTo>
                  <a:pt x="0" y="39245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6" name="TextBox 6"/>
          <p:cNvSpPr txBox="1"/>
          <p:nvPr/>
        </p:nvSpPr>
        <p:spPr>
          <a:xfrm>
            <a:off x="5600740" y="3564065"/>
            <a:ext cx="10009385" cy="2462213"/>
          </a:xfrm>
          <a:prstGeom prst="rect">
            <a:avLst/>
          </a:prstGeom>
        </p:spPr>
        <p:txBody>
          <a:bodyPr lIns="0" tIns="0" rIns="0" bIns="0" rtlCol="0" anchor="t">
            <a:spAutoFit/>
          </a:bodyPr>
          <a:lstStyle/>
          <a:p>
            <a:pPr algn="ctr">
              <a:lnSpc>
                <a:spcPts val="9600"/>
              </a:lnSpc>
            </a:pPr>
            <a:r>
              <a:rPr lang="en-US" sz="9600" dirty="0">
                <a:solidFill>
                  <a:srgbClr val="6A7E78"/>
                </a:solidFill>
                <a:latin typeface="+mj-lt"/>
                <a:ea typeface="Lazydog"/>
                <a:cs typeface="Lazydog"/>
                <a:sym typeface="Lazydog"/>
              </a:rPr>
              <a:t>II. </a:t>
            </a:r>
            <a:r>
              <a:rPr lang="en-US" sz="9600" dirty="0" err="1">
                <a:solidFill>
                  <a:srgbClr val="6A7E78"/>
                </a:solidFill>
                <a:latin typeface="+mj-lt"/>
                <a:ea typeface="Lazydog"/>
                <a:cs typeface="Lazydog"/>
                <a:sym typeface="Lazydog"/>
              </a:rPr>
              <a:t>Công</a:t>
            </a:r>
            <a:r>
              <a:rPr lang="en-US" sz="9600" dirty="0">
                <a:solidFill>
                  <a:srgbClr val="6A7E78"/>
                </a:solidFill>
                <a:latin typeface="+mj-lt"/>
                <a:ea typeface="Lazydog"/>
                <a:cs typeface="Lazydog"/>
                <a:sym typeface="Lazydog"/>
              </a:rPr>
              <a:t> an </a:t>
            </a:r>
            <a:r>
              <a:rPr lang="en-US" sz="9600" dirty="0" err="1">
                <a:solidFill>
                  <a:srgbClr val="6A7E78"/>
                </a:solidFill>
                <a:latin typeface="+mj-lt"/>
                <a:ea typeface="Lazydog"/>
                <a:cs typeface="Lazydog"/>
                <a:sym typeface="Lazydog"/>
              </a:rPr>
              <a:t>nhân</a:t>
            </a:r>
            <a:r>
              <a:rPr lang="en-US" sz="9600" dirty="0">
                <a:solidFill>
                  <a:srgbClr val="6A7E78"/>
                </a:solidFill>
                <a:latin typeface="+mj-lt"/>
                <a:ea typeface="Lazydog"/>
                <a:cs typeface="Lazydog"/>
                <a:sym typeface="Lazydog"/>
              </a:rPr>
              <a:t> </a:t>
            </a:r>
            <a:r>
              <a:rPr lang="en-US" sz="9600" dirty="0" err="1">
                <a:solidFill>
                  <a:srgbClr val="6A7E78"/>
                </a:solidFill>
                <a:latin typeface="+mj-lt"/>
                <a:ea typeface="Lazydog"/>
                <a:cs typeface="Lazydog"/>
                <a:sym typeface="Lazydog"/>
              </a:rPr>
              <a:t>dân</a:t>
            </a:r>
            <a:r>
              <a:rPr lang="en-US" sz="9600" dirty="0">
                <a:solidFill>
                  <a:srgbClr val="6A7E78"/>
                </a:solidFill>
                <a:latin typeface="+mj-lt"/>
                <a:ea typeface="Lazydog"/>
                <a:cs typeface="Lazydog"/>
                <a:sym typeface="Lazydog"/>
              </a:rPr>
              <a:t> </a:t>
            </a:r>
            <a:r>
              <a:rPr lang="en-US" sz="9600" dirty="0" err="1">
                <a:solidFill>
                  <a:srgbClr val="6A7E78"/>
                </a:solidFill>
                <a:latin typeface="+mj-lt"/>
                <a:ea typeface="Lazydog"/>
                <a:cs typeface="Lazydog"/>
                <a:sym typeface="Lazydog"/>
              </a:rPr>
              <a:t>Việt</a:t>
            </a:r>
            <a:r>
              <a:rPr lang="en-US" sz="9600" dirty="0">
                <a:solidFill>
                  <a:srgbClr val="6A7E78"/>
                </a:solidFill>
                <a:latin typeface="+mj-lt"/>
                <a:ea typeface="Lazydog"/>
                <a:cs typeface="Lazydog"/>
                <a:sym typeface="Lazydog"/>
              </a:rPr>
              <a:t> Nam</a:t>
            </a:r>
          </a:p>
        </p:txBody>
      </p:sp>
      <p:sp>
        <p:nvSpPr>
          <p:cNvPr id="9" name="Freeform 9"/>
          <p:cNvSpPr/>
          <p:nvPr/>
        </p:nvSpPr>
        <p:spPr>
          <a:xfrm>
            <a:off x="15584531" y="2024737"/>
            <a:ext cx="2108789" cy="1861006"/>
          </a:xfrm>
          <a:custGeom>
            <a:avLst/>
            <a:gdLst/>
            <a:ahLst/>
            <a:cxnLst/>
            <a:rect l="l" t="t" r="r" b="b"/>
            <a:pathLst>
              <a:path w="2108789" h="1861006">
                <a:moveTo>
                  <a:pt x="0" y="0"/>
                </a:moveTo>
                <a:lnTo>
                  <a:pt x="2108789" y="0"/>
                </a:lnTo>
                <a:lnTo>
                  <a:pt x="2108789" y="1861006"/>
                </a:lnTo>
                <a:lnTo>
                  <a:pt x="0" y="1861006"/>
                </a:lnTo>
                <a:lnTo>
                  <a:pt x="0" y="0"/>
                </a:lnTo>
                <a:close/>
              </a:path>
            </a:pathLst>
          </a:custGeom>
          <a:blipFill>
            <a:blip r:embed="rId6"/>
            <a:stretch>
              <a:fillRect/>
            </a:stretch>
          </a:blipFill>
        </p:spPr>
        <p:txBody>
          <a:bodyPr/>
          <a:lstStyle/>
          <a:p>
            <a:endParaRPr lang="vi-VN"/>
          </a:p>
        </p:txBody>
      </p:sp>
      <p:sp>
        <p:nvSpPr>
          <p:cNvPr id="10" name="Freeform 10"/>
          <p:cNvSpPr/>
          <p:nvPr/>
        </p:nvSpPr>
        <p:spPr>
          <a:xfrm rot="1500695">
            <a:off x="14983901" y="-368484"/>
            <a:ext cx="4142661" cy="1712081"/>
          </a:xfrm>
          <a:custGeom>
            <a:avLst/>
            <a:gdLst/>
            <a:ahLst/>
            <a:cxnLst/>
            <a:rect l="l" t="t" r="r" b="b"/>
            <a:pathLst>
              <a:path w="4142661" h="1712081">
                <a:moveTo>
                  <a:pt x="0" y="0"/>
                </a:moveTo>
                <a:lnTo>
                  <a:pt x="4142661" y="0"/>
                </a:lnTo>
                <a:lnTo>
                  <a:pt x="4142661" y="1712081"/>
                </a:lnTo>
                <a:lnTo>
                  <a:pt x="0" y="171208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sp>
        <p:nvSpPr>
          <p:cNvPr id="13" name="Freeform 13"/>
          <p:cNvSpPr/>
          <p:nvPr/>
        </p:nvSpPr>
        <p:spPr>
          <a:xfrm rot="9182529">
            <a:off x="15499124" y="6771984"/>
            <a:ext cx="4509939" cy="4509939"/>
          </a:xfrm>
          <a:custGeom>
            <a:avLst/>
            <a:gdLst/>
            <a:ahLst/>
            <a:cxnLst/>
            <a:rect l="l" t="t" r="r" b="b"/>
            <a:pathLst>
              <a:path w="4509939" h="4509939">
                <a:moveTo>
                  <a:pt x="0" y="0"/>
                </a:moveTo>
                <a:lnTo>
                  <a:pt x="4509939" y="0"/>
                </a:lnTo>
                <a:lnTo>
                  <a:pt x="4509939" y="4509939"/>
                </a:lnTo>
                <a:lnTo>
                  <a:pt x="0" y="450993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18" name="Cloud 17">
            <a:extLst>
              <a:ext uri="{FF2B5EF4-FFF2-40B4-BE49-F238E27FC236}">
                <a16:creationId xmlns:a16="http://schemas.microsoft.com/office/drawing/2014/main" id="{F977B038-6C3C-95E2-3142-A7DB35A9D75F}"/>
              </a:ext>
            </a:extLst>
          </p:cNvPr>
          <p:cNvSpPr/>
          <p:nvPr/>
        </p:nvSpPr>
        <p:spPr>
          <a:xfrm>
            <a:off x="5179570" y="6149104"/>
            <a:ext cx="8363384" cy="3921095"/>
          </a:xfrm>
          <a:prstGeom prst="cloud">
            <a:avLst/>
          </a:prstGeom>
          <a:blipFill dpi="0" rotWithShape="1">
            <a:blip r:embed="rId11">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9" name="Group 18">
            <a:extLst>
              <a:ext uri="{FF2B5EF4-FFF2-40B4-BE49-F238E27FC236}">
                <a16:creationId xmlns:a16="http://schemas.microsoft.com/office/drawing/2014/main" id="{6CD67273-3CF5-D33F-883B-CDA8784FB6A1}"/>
              </a:ext>
            </a:extLst>
          </p:cNvPr>
          <p:cNvGrpSpPr/>
          <p:nvPr/>
        </p:nvGrpSpPr>
        <p:grpSpPr>
          <a:xfrm>
            <a:off x="205437" y="184144"/>
            <a:ext cx="6042963" cy="6330956"/>
            <a:chOff x="-40640" y="-8890"/>
            <a:chExt cx="2490470" cy="2645410"/>
          </a:xfrm>
          <a:blipFill dpi="0" rotWithShape="1">
            <a:blip r:embed="rId12">
              <a:extLst>
                <a:ext uri="{28A0092B-C50C-407E-A947-70E740481C1C}">
                  <a14:useLocalDpi xmlns:a14="http://schemas.microsoft.com/office/drawing/2010/main" val="0"/>
                </a:ext>
              </a:extLst>
            </a:blip>
            <a:srcRect/>
            <a:stretch>
              <a:fillRect/>
            </a:stretch>
          </a:blipFill>
        </p:grpSpPr>
        <p:sp>
          <p:nvSpPr>
            <p:cNvPr id="20" name="Freeform 14">
              <a:extLst>
                <a:ext uri="{FF2B5EF4-FFF2-40B4-BE49-F238E27FC236}">
                  <a16:creationId xmlns:a16="http://schemas.microsoft.com/office/drawing/2014/main" id="{48117DF4-EB69-A8FF-2064-7FBCE6CAE807}"/>
                </a:ext>
              </a:extLst>
            </p:cNvPr>
            <p:cNvSpPr/>
            <p:nvPr/>
          </p:nvSpPr>
          <p:spPr>
            <a:xfrm>
              <a:off x="-40640" y="-8890"/>
              <a:ext cx="2490470" cy="2645410"/>
            </a:xfrm>
            <a:custGeom>
              <a:avLst/>
              <a:gdLst/>
              <a:ahLst/>
              <a:cxnLst/>
              <a:rect l="l" t="t" r="r" b="b"/>
              <a:pathLst>
                <a:path w="2490470" h="2645410">
                  <a:moveTo>
                    <a:pt x="2298700" y="524510"/>
                  </a:moveTo>
                  <a:cubicBezTo>
                    <a:pt x="2292350" y="523240"/>
                    <a:pt x="2287270" y="521970"/>
                    <a:pt x="2280920" y="519430"/>
                  </a:cubicBezTo>
                  <a:cubicBezTo>
                    <a:pt x="2288540" y="521970"/>
                    <a:pt x="2294890" y="523240"/>
                    <a:pt x="2298700" y="524510"/>
                  </a:cubicBezTo>
                  <a:close/>
                  <a:moveTo>
                    <a:pt x="232410" y="792480"/>
                  </a:moveTo>
                  <a:cubicBezTo>
                    <a:pt x="260350" y="808990"/>
                    <a:pt x="290830" y="825500"/>
                    <a:pt x="318770" y="838200"/>
                  </a:cubicBezTo>
                  <a:cubicBezTo>
                    <a:pt x="346710" y="850900"/>
                    <a:pt x="373380" y="859790"/>
                    <a:pt x="391160" y="862330"/>
                  </a:cubicBezTo>
                  <a:cubicBezTo>
                    <a:pt x="429260" y="873760"/>
                    <a:pt x="406400" y="914400"/>
                    <a:pt x="415290" y="946150"/>
                  </a:cubicBezTo>
                  <a:cubicBezTo>
                    <a:pt x="444500" y="927100"/>
                    <a:pt x="468630" y="953770"/>
                    <a:pt x="497840" y="934720"/>
                  </a:cubicBezTo>
                  <a:cubicBezTo>
                    <a:pt x="499110" y="939800"/>
                    <a:pt x="524510" y="937260"/>
                    <a:pt x="554990" y="934720"/>
                  </a:cubicBezTo>
                  <a:cubicBezTo>
                    <a:pt x="585470" y="932180"/>
                    <a:pt x="622300" y="925830"/>
                    <a:pt x="646430" y="920750"/>
                  </a:cubicBezTo>
                  <a:cubicBezTo>
                    <a:pt x="646430" y="920750"/>
                    <a:pt x="650240" y="916940"/>
                    <a:pt x="659130" y="911860"/>
                  </a:cubicBezTo>
                  <a:cubicBezTo>
                    <a:pt x="668020" y="906780"/>
                    <a:pt x="684530" y="900430"/>
                    <a:pt x="708660" y="896620"/>
                  </a:cubicBezTo>
                  <a:cubicBezTo>
                    <a:pt x="725170" y="894080"/>
                    <a:pt x="722630" y="882650"/>
                    <a:pt x="720090" y="872490"/>
                  </a:cubicBezTo>
                  <a:cubicBezTo>
                    <a:pt x="722630" y="882650"/>
                    <a:pt x="722630" y="882650"/>
                    <a:pt x="723900" y="894080"/>
                  </a:cubicBezTo>
                  <a:cubicBezTo>
                    <a:pt x="735330" y="869950"/>
                    <a:pt x="772160" y="885190"/>
                    <a:pt x="786130" y="871220"/>
                  </a:cubicBezTo>
                  <a:cubicBezTo>
                    <a:pt x="788670" y="881380"/>
                    <a:pt x="788670" y="881380"/>
                    <a:pt x="789940" y="892810"/>
                  </a:cubicBezTo>
                  <a:cubicBezTo>
                    <a:pt x="797560" y="886460"/>
                    <a:pt x="805180" y="881380"/>
                    <a:pt x="812800" y="878840"/>
                  </a:cubicBezTo>
                  <a:cubicBezTo>
                    <a:pt x="820420" y="876300"/>
                    <a:pt x="829310" y="875030"/>
                    <a:pt x="836930" y="875030"/>
                  </a:cubicBezTo>
                  <a:cubicBezTo>
                    <a:pt x="853440" y="873760"/>
                    <a:pt x="869950" y="873760"/>
                    <a:pt x="885190" y="866140"/>
                  </a:cubicBezTo>
                  <a:cubicBezTo>
                    <a:pt x="886460" y="876300"/>
                    <a:pt x="886460" y="876300"/>
                    <a:pt x="889000" y="887730"/>
                  </a:cubicBezTo>
                  <a:cubicBezTo>
                    <a:pt x="905510" y="885190"/>
                    <a:pt x="920750" y="882650"/>
                    <a:pt x="922020" y="894080"/>
                  </a:cubicBezTo>
                  <a:cubicBezTo>
                    <a:pt x="923290" y="904240"/>
                    <a:pt x="923290" y="904240"/>
                    <a:pt x="924560" y="915670"/>
                  </a:cubicBezTo>
                  <a:cubicBezTo>
                    <a:pt x="933450" y="919480"/>
                    <a:pt x="944880" y="915670"/>
                    <a:pt x="955040" y="911860"/>
                  </a:cubicBezTo>
                  <a:cubicBezTo>
                    <a:pt x="965200" y="909320"/>
                    <a:pt x="972820" y="908050"/>
                    <a:pt x="974090" y="919480"/>
                  </a:cubicBezTo>
                  <a:cubicBezTo>
                    <a:pt x="972820" y="909320"/>
                    <a:pt x="972820" y="909320"/>
                    <a:pt x="971550" y="897890"/>
                  </a:cubicBezTo>
                  <a:cubicBezTo>
                    <a:pt x="1036320" y="891540"/>
                    <a:pt x="1084580" y="895350"/>
                    <a:pt x="1134110" y="902970"/>
                  </a:cubicBezTo>
                  <a:cubicBezTo>
                    <a:pt x="1167130" y="911860"/>
                    <a:pt x="1201420" y="915670"/>
                    <a:pt x="1235710" y="918210"/>
                  </a:cubicBezTo>
                  <a:cubicBezTo>
                    <a:pt x="1271270" y="920750"/>
                    <a:pt x="1306830" y="920750"/>
                    <a:pt x="1343660" y="918210"/>
                  </a:cubicBezTo>
                  <a:cubicBezTo>
                    <a:pt x="1417320" y="915670"/>
                    <a:pt x="1492250" y="904240"/>
                    <a:pt x="1565910" y="899160"/>
                  </a:cubicBezTo>
                  <a:cubicBezTo>
                    <a:pt x="1582420" y="900430"/>
                    <a:pt x="1598930" y="878840"/>
                    <a:pt x="1584960" y="857250"/>
                  </a:cubicBezTo>
                  <a:cubicBezTo>
                    <a:pt x="1601470" y="858520"/>
                    <a:pt x="1617980" y="858520"/>
                    <a:pt x="1633220" y="859790"/>
                  </a:cubicBezTo>
                  <a:cubicBezTo>
                    <a:pt x="1664970" y="862330"/>
                    <a:pt x="1652270" y="829310"/>
                    <a:pt x="1684020" y="831850"/>
                  </a:cubicBezTo>
                  <a:cubicBezTo>
                    <a:pt x="1817370" y="815340"/>
                    <a:pt x="1949450" y="836930"/>
                    <a:pt x="2078990" y="864870"/>
                  </a:cubicBezTo>
                  <a:lnTo>
                    <a:pt x="2175510" y="887730"/>
                  </a:lnTo>
                  <a:cubicBezTo>
                    <a:pt x="2207260" y="895350"/>
                    <a:pt x="2239010" y="905510"/>
                    <a:pt x="2272030" y="913130"/>
                  </a:cubicBezTo>
                  <a:cubicBezTo>
                    <a:pt x="2288540" y="916940"/>
                    <a:pt x="2303780" y="920750"/>
                    <a:pt x="2320290" y="924560"/>
                  </a:cubicBezTo>
                  <a:lnTo>
                    <a:pt x="2368550" y="937260"/>
                  </a:lnTo>
                  <a:cubicBezTo>
                    <a:pt x="2400300" y="944880"/>
                    <a:pt x="2433320" y="952500"/>
                    <a:pt x="2466340" y="957580"/>
                  </a:cubicBezTo>
                  <a:cubicBezTo>
                    <a:pt x="2435860" y="942340"/>
                    <a:pt x="2410460" y="927100"/>
                    <a:pt x="2383790" y="913130"/>
                  </a:cubicBezTo>
                  <a:cubicBezTo>
                    <a:pt x="2371090" y="906780"/>
                    <a:pt x="2357120" y="900430"/>
                    <a:pt x="2343150" y="895350"/>
                  </a:cubicBezTo>
                  <a:cubicBezTo>
                    <a:pt x="2329180" y="890270"/>
                    <a:pt x="2312670" y="887730"/>
                    <a:pt x="2296160" y="885190"/>
                  </a:cubicBezTo>
                  <a:cubicBezTo>
                    <a:pt x="2298700" y="875030"/>
                    <a:pt x="2305050" y="853440"/>
                    <a:pt x="2288540" y="849630"/>
                  </a:cubicBezTo>
                  <a:cubicBezTo>
                    <a:pt x="2264410" y="840740"/>
                    <a:pt x="2239010" y="833120"/>
                    <a:pt x="2213610" y="826770"/>
                  </a:cubicBezTo>
                  <a:cubicBezTo>
                    <a:pt x="2188210" y="820420"/>
                    <a:pt x="2162810" y="815340"/>
                    <a:pt x="2138680" y="810260"/>
                  </a:cubicBezTo>
                  <a:cubicBezTo>
                    <a:pt x="2114550" y="803910"/>
                    <a:pt x="2092960" y="797560"/>
                    <a:pt x="2075180" y="789940"/>
                  </a:cubicBezTo>
                  <a:cubicBezTo>
                    <a:pt x="2056130" y="781050"/>
                    <a:pt x="2040890" y="772160"/>
                    <a:pt x="2030730" y="759460"/>
                  </a:cubicBezTo>
                  <a:cubicBezTo>
                    <a:pt x="2015490" y="745490"/>
                    <a:pt x="2005330" y="711200"/>
                    <a:pt x="1954530" y="702310"/>
                  </a:cubicBezTo>
                  <a:lnTo>
                    <a:pt x="2005330" y="711200"/>
                  </a:lnTo>
                  <a:cubicBezTo>
                    <a:pt x="2006600" y="701040"/>
                    <a:pt x="2010410" y="679450"/>
                    <a:pt x="2010410" y="679450"/>
                  </a:cubicBezTo>
                  <a:cubicBezTo>
                    <a:pt x="1944370" y="655320"/>
                    <a:pt x="1859280" y="633730"/>
                    <a:pt x="1790700" y="614680"/>
                  </a:cubicBezTo>
                  <a:cubicBezTo>
                    <a:pt x="1790700" y="614680"/>
                    <a:pt x="1793240" y="593090"/>
                    <a:pt x="1794510" y="582930"/>
                  </a:cubicBezTo>
                  <a:lnTo>
                    <a:pt x="1758950" y="579120"/>
                  </a:lnTo>
                  <a:cubicBezTo>
                    <a:pt x="1752600" y="558800"/>
                    <a:pt x="1758950" y="546100"/>
                    <a:pt x="1774190" y="538480"/>
                  </a:cubicBezTo>
                  <a:cubicBezTo>
                    <a:pt x="1781810" y="534670"/>
                    <a:pt x="1791970" y="530860"/>
                    <a:pt x="1803400" y="529590"/>
                  </a:cubicBezTo>
                  <a:cubicBezTo>
                    <a:pt x="1814830" y="528320"/>
                    <a:pt x="1828800" y="527050"/>
                    <a:pt x="1842770" y="527050"/>
                  </a:cubicBezTo>
                  <a:cubicBezTo>
                    <a:pt x="1870710" y="527050"/>
                    <a:pt x="1903730" y="529590"/>
                    <a:pt x="1934210" y="530860"/>
                  </a:cubicBezTo>
                  <a:cubicBezTo>
                    <a:pt x="1941830" y="530860"/>
                    <a:pt x="1949450" y="532130"/>
                    <a:pt x="1957070" y="532130"/>
                  </a:cubicBezTo>
                  <a:cubicBezTo>
                    <a:pt x="1964690" y="533400"/>
                    <a:pt x="1971040" y="533400"/>
                    <a:pt x="1978660" y="534670"/>
                  </a:cubicBezTo>
                  <a:cubicBezTo>
                    <a:pt x="1992630" y="535940"/>
                    <a:pt x="2005330" y="537210"/>
                    <a:pt x="2016760" y="538480"/>
                  </a:cubicBezTo>
                  <a:cubicBezTo>
                    <a:pt x="2018030" y="528320"/>
                    <a:pt x="2021840" y="506730"/>
                    <a:pt x="2024380" y="495300"/>
                  </a:cubicBezTo>
                  <a:lnTo>
                    <a:pt x="1988820" y="488950"/>
                  </a:lnTo>
                  <a:lnTo>
                    <a:pt x="1992630" y="467360"/>
                  </a:lnTo>
                  <a:cubicBezTo>
                    <a:pt x="2019300" y="472440"/>
                    <a:pt x="2045970" y="476250"/>
                    <a:pt x="2071370" y="481330"/>
                  </a:cubicBezTo>
                  <a:cubicBezTo>
                    <a:pt x="2096770" y="486410"/>
                    <a:pt x="2122170" y="490220"/>
                    <a:pt x="2146300" y="495300"/>
                  </a:cubicBezTo>
                  <a:cubicBezTo>
                    <a:pt x="2170430" y="500380"/>
                    <a:pt x="2195830" y="505460"/>
                    <a:pt x="2221230" y="511810"/>
                  </a:cubicBezTo>
                  <a:cubicBezTo>
                    <a:pt x="2231390" y="514350"/>
                    <a:pt x="2241550" y="516890"/>
                    <a:pt x="2252980" y="518160"/>
                  </a:cubicBezTo>
                  <a:cubicBezTo>
                    <a:pt x="2242820" y="515620"/>
                    <a:pt x="2233930" y="514350"/>
                    <a:pt x="2227580" y="513080"/>
                  </a:cubicBezTo>
                  <a:cubicBezTo>
                    <a:pt x="2230120" y="502920"/>
                    <a:pt x="2232660" y="491490"/>
                    <a:pt x="2214880" y="487680"/>
                  </a:cubicBezTo>
                  <a:cubicBezTo>
                    <a:pt x="2232660" y="491490"/>
                    <a:pt x="2251710" y="496570"/>
                    <a:pt x="2272030" y="501650"/>
                  </a:cubicBezTo>
                  <a:cubicBezTo>
                    <a:pt x="2291080" y="506730"/>
                    <a:pt x="2311400" y="513080"/>
                    <a:pt x="2331720" y="518160"/>
                  </a:cubicBezTo>
                  <a:cubicBezTo>
                    <a:pt x="2372360" y="528320"/>
                    <a:pt x="2413000" y="535940"/>
                    <a:pt x="2451100" y="535940"/>
                  </a:cubicBezTo>
                  <a:cubicBezTo>
                    <a:pt x="2471420" y="530860"/>
                    <a:pt x="2463800" y="492760"/>
                    <a:pt x="2411730" y="468630"/>
                  </a:cubicBezTo>
                  <a:cubicBezTo>
                    <a:pt x="2385060" y="461010"/>
                    <a:pt x="2362200" y="455930"/>
                    <a:pt x="2339340" y="449580"/>
                  </a:cubicBezTo>
                  <a:cubicBezTo>
                    <a:pt x="2316480" y="443230"/>
                    <a:pt x="2293620" y="438150"/>
                    <a:pt x="2266950" y="431800"/>
                  </a:cubicBezTo>
                  <a:lnTo>
                    <a:pt x="2272030" y="410210"/>
                  </a:lnTo>
                  <a:cubicBezTo>
                    <a:pt x="2280920" y="412750"/>
                    <a:pt x="2291080" y="415290"/>
                    <a:pt x="2302510" y="417830"/>
                  </a:cubicBezTo>
                  <a:cubicBezTo>
                    <a:pt x="2312670" y="421640"/>
                    <a:pt x="2324100" y="425450"/>
                    <a:pt x="2335530" y="429260"/>
                  </a:cubicBezTo>
                  <a:cubicBezTo>
                    <a:pt x="2358390" y="436880"/>
                    <a:pt x="2381250" y="441960"/>
                    <a:pt x="2400300" y="441960"/>
                  </a:cubicBezTo>
                  <a:cubicBezTo>
                    <a:pt x="2421890" y="435610"/>
                    <a:pt x="2372360" y="401320"/>
                    <a:pt x="2392680" y="394970"/>
                  </a:cubicBezTo>
                  <a:cubicBezTo>
                    <a:pt x="2411730" y="400050"/>
                    <a:pt x="2429510" y="405130"/>
                    <a:pt x="2451100" y="398780"/>
                  </a:cubicBezTo>
                  <a:cubicBezTo>
                    <a:pt x="2423160" y="391160"/>
                    <a:pt x="2390140" y="386080"/>
                    <a:pt x="2358390" y="378460"/>
                  </a:cubicBezTo>
                  <a:cubicBezTo>
                    <a:pt x="2341880" y="374650"/>
                    <a:pt x="2325370" y="370840"/>
                    <a:pt x="2310130" y="367030"/>
                  </a:cubicBezTo>
                  <a:cubicBezTo>
                    <a:pt x="2294890" y="363220"/>
                    <a:pt x="2279650" y="358140"/>
                    <a:pt x="2265680" y="353060"/>
                  </a:cubicBezTo>
                  <a:cubicBezTo>
                    <a:pt x="2249170" y="337820"/>
                    <a:pt x="2232660" y="323850"/>
                    <a:pt x="2237740" y="302260"/>
                  </a:cubicBezTo>
                  <a:cubicBezTo>
                    <a:pt x="2213610" y="299720"/>
                    <a:pt x="2190750" y="294640"/>
                    <a:pt x="2170430" y="288290"/>
                  </a:cubicBezTo>
                  <a:cubicBezTo>
                    <a:pt x="2150110" y="281940"/>
                    <a:pt x="2129790" y="274320"/>
                    <a:pt x="2112010" y="264160"/>
                  </a:cubicBezTo>
                  <a:cubicBezTo>
                    <a:pt x="2076450" y="243840"/>
                    <a:pt x="2045970" y="217170"/>
                    <a:pt x="2021840" y="185420"/>
                  </a:cubicBezTo>
                  <a:cubicBezTo>
                    <a:pt x="2010410" y="167640"/>
                    <a:pt x="1950720" y="161290"/>
                    <a:pt x="1897380" y="156210"/>
                  </a:cubicBezTo>
                  <a:lnTo>
                    <a:pt x="1844040" y="140970"/>
                  </a:lnTo>
                  <a:cubicBezTo>
                    <a:pt x="1823720" y="135890"/>
                    <a:pt x="1802130" y="132080"/>
                    <a:pt x="1781810" y="127000"/>
                  </a:cubicBezTo>
                  <a:cubicBezTo>
                    <a:pt x="1760220" y="123190"/>
                    <a:pt x="1739900" y="118110"/>
                    <a:pt x="1718310" y="114300"/>
                  </a:cubicBezTo>
                  <a:cubicBezTo>
                    <a:pt x="1708150" y="111760"/>
                    <a:pt x="1696720" y="110490"/>
                    <a:pt x="1686560" y="107950"/>
                  </a:cubicBezTo>
                  <a:lnTo>
                    <a:pt x="1654810" y="104140"/>
                  </a:lnTo>
                  <a:cubicBezTo>
                    <a:pt x="1611630" y="99060"/>
                    <a:pt x="1568450" y="92710"/>
                    <a:pt x="1526540" y="88900"/>
                  </a:cubicBezTo>
                  <a:cubicBezTo>
                    <a:pt x="1483360" y="85090"/>
                    <a:pt x="1440180" y="82550"/>
                    <a:pt x="1397000" y="78740"/>
                  </a:cubicBezTo>
                  <a:cubicBezTo>
                    <a:pt x="1353820" y="74930"/>
                    <a:pt x="1310640" y="73660"/>
                    <a:pt x="1267460" y="72390"/>
                  </a:cubicBezTo>
                  <a:cubicBezTo>
                    <a:pt x="1224280" y="69850"/>
                    <a:pt x="1182370" y="67310"/>
                    <a:pt x="1139190" y="66040"/>
                  </a:cubicBezTo>
                  <a:cubicBezTo>
                    <a:pt x="1094740" y="59690"/>
                    <a:pt x="1052830" y="57150"/>
                    <a:pt x="1010920" y="53340"/>
                  </a:cubicBezTo>
                  <a:cubicBezTo>
                    <a:pt x="969010" y="50800"/>
                    <a:pt x="927100" y="48260"/>
                    <a:pt x="886460" y="43180"/>
                  </a:cubicBezTo>
                  <a:cubicBezTo>
                    <a:pt x="876300" y="39370"/>
                    <a:pt x="859790" y="33020"/>
                    <a:pt x="843280" y="26670"/>
                  </a:cubicBezTo>
                  <a:cubicBezTo>
                    <a:pt x="826770" y="20320"/>
                    <a:pt x="810260" y="15240"/>
                    <a:pt x="800100" y="11430"/>
                  </a:cubicBezTo>
                  <a:cubicBezTo>
                    <a:pt x="632460" y="0"/>
                    <a:pt x="431800" y="54610"/>
                    <a:pt x="280670" y="116840"/>
                  </a:cubicBezTo>
                  <a:cubicBezTo>
                    <a:pt x="242570" y="133350"/>
                    <a:pt x="217170" y="173990"/>
                    <a:pt x="201930" y="210820"/>
                  </a:cubicBezTo>
                  <a:cubicBezTo>
                    <a:pt x="186690" y="247650"/>
                    <a:pt x="181610" y="280670"/>
                    <a:pt x="181610" y="280670"/>
                  </a:cubicBezTo>
                  <a:cubicBezTo>
                    <a:pt x="168910" y="307340"/>
                    <a:pt x="163830" y="354330"/>
                    <a:pt x="187960" y="369570"/>
                  </a:cubicBezTo>
                  <a:cubicBezTo>
                    <a:pt x="198120" y="369570"/>
                    <a:pt x="210820" y="367030"/>
                    <a:pt x="226060" y="364490"/>
                  </a:cubicBezTo>
                  <a:cubicBezTo>
                    <a:pt x="240030" y="363220"/>
                    <a:pt x="256540" y="360680"/>
                    <a:pt x="271780" y="360680"/>
                  </a:cubicBezTo>
                  <a:cubicBezTo>
                    <a:pt x="300990" y="359410"/>
                    <a:pt x="327660" y="363220"/>
                    <a:pt x="332740" y="384810"/>
                  </a:cubicBezTo>
                  <a:cubicBezTo>
                    <a:pt x="335280" y="394970"/>
                    <a:pt x="317500" y="400050"/>
                    <a:pt x="298450" y="405130"/>
                  </a:cubicBezTo>
                  <a:cubicBezTo>
                    <a:pt x="309880" y="447040"/>
                    <a:pt x="279400" y="544830"/>
                    <a:pt x="262890" y="551180"/>
                  </a:cubicBezTo>
                  <a:cubicBezTo>
                    <a:pt x="257810" y="563880"/>
                    <a:pt x="232410" y="594360"/>
                    <a:pt x="209550" y="624840"/>
                  </a:cubicBezTo>
                  <a:cubicBezTo>
                    <a:pt x="185420" y="655320"/>
                    <a:pt x="162560" y="685800"/>
                    <a:pt x="157480" y="698500"/>
                  </a:cubicBezTo>
                  <a:cubicBezTo>
                    <a:pt x="135890" y="721360"/>
                    <a:pt x="177800" y="758190"/>
                    <a:pt x="232410" y="792480"/>
                  </a:cubicBezTo>
                  <a:close/>
                  <a:moveTo>
                    <a:pt x="2252980" y="514350"/>
                  </a:moveTo>
                  <a:cubicBezTo>
                    <a:pt x="2261870" y="516890"/>
                    <a:pt x="2272030" y="518160"/>
                    <a:pt x="2282190" y="520700"/>
                  </a:cubicBezTo>
                  <a:cubicBezTo>
                    <a:pt x="2272030" y="518160"/>
                    <a:pt x="2261870" y="515620"/>
                    <a:pt x="2252980" y="514350"/>
                  </a:cubicBezTo>
                  <a:close/>
                  <a:moveTo>
                    <a:pt x="2366010" y="1855470"/>
                  </a:moveTo>
                  <a:cubicBezTo>
                    <a:pt x="2325370" y="1844040"/>
                    <a:pt x="2287270" y="1830070"/>
                    <a:pt x="2258060" y="1807210"/>
                  </a:cubicBezTo>
                  <a:cubicBezTo>
                    <a:pt x="2236470" y="1800860"/>
                    <a:pt x="2294890" y="1757680"/>
                    <a:pt x="2279650" y="1723390"/>
                  </a:cubicBezTo>
                  <a:cubicBezTo>
                    <a:pt x="2256790" y="1717040"/>
                    <a:pt x="2212340" y="1705610"/>
                    <a:pt x="2190750" y="1700530"/>
                  </a:cubicBezTo>
                  <a:cubicBezTo>
                    <a:pt x="2179320" y="1653540"/>
                    <a:pt x="2233930" y="1621790"/>
                    <a:pt x="2222500" y="1574800"/>
                  </a:cubicBezTo>
                  <a:cubicBezTo>
                    <a:pt x="2209800" y="1527810"/>
                    <a:pt x="2112010" y="1532890"/>
                    <a:pt x="2095500" y="1499870"/>
                  </a:cubicBezTo>
                  <a:cubicBezTo>
                    <a:pt x="2063750" y="1478280"/>
                    <a:pt x="2077720" y="1470660"/>
                    <a:pt x="2108200" y="1469390"/>
                  </a:cubicBezTo>
                  <a:cubicBezTo>
                    <a:pt x="2138680" y="1469390"/>
                    <a:pt x="2185670" y="1477010"/>
                    <a:pt x="2219960" y="1485900"/>
                  </a:cubicBezTo>
                  <a:cubicBezTo>
                    <a:pt x="2203450" y="1452880"/>
                    <a:pt x="2265680" y="1497330"/>
                    <a:pt x="2273300" y="1469390"/>
                  </a:cubicBezTo>
                  <a:cubicBezTo>
                    <a:pt x="2287270" y="1413510"/>
                    <a:pt x="2302510" y="1357630"/>
                    <a:pt x="2218690" y="1292860"/>
                  </a:cubicBezTo>
                  <a:cubicBezTo>
                    <a:pt x="2198370" y="1272540"/>
                    <a:pt x="2232660" y="1236980"/>
                    <a:pt x="2239010" y="1209040"/>
                  </a:cubicBezTo>
                  <a:cubicBezTo>
                    <a:pt x="1953260" y="1139190"/>
                    <a:pt x="1637030" y="1080770"/>
                    <a:pt x="1338580" y="1101090"/>
                  </a:cubicBezTo>
                  <a:cubicBezTo>
                    <a:pt x="1276350" y="1104900"/>
                    <a:pt x="1212850" y="1101090"/>
                    <a:pt x="1146810" y="1096010"/>
                  </a:cubicBezTo>
                  <a:cubicBezTo>
                    <a:pt x="1080770" y="1090930"/>
                    <a:pt x="1014730" y="1082040"/>
                    <a:pt x="947420" y="1074420"/>
                  </a:cubicBezTo>
                  <a:cubicBezTo>
                    <a:pt x="914400" y="1070610"/>
                    <a:pt x="880110" y="1066800"/>
                    <a:pt x="847090" y="1064260"/>
                  </a:cubicBezTo>
                  <a:cubicBezTo>
                    <a:pt x="814070" y="1061720"/>
                    <a:pt x="781050" y="1060450"/>
                    <a:pt x="748030" y="1059180"/>
                  </a:cubicBezTo>
                  <a:cubicBezTo>
                    <a:pt x="681990" y="1056640"/>
                    <a:pt x="618490" y="1060450"/>
                    <a:pt x="557530" y="1070610"/>
                  </a:cubicBezTo>
                  <a:cubicBezTo>
                    <a:pt x="520700" y="1075690"/>
                    <a:pt x="472440" y="1065530"/>
                    <a:pt x="426720" y="1061720"/>
                  </a:cubicBezTo>
                  <a:cubicBezTo>
                    <a:pt x="381000" y="1057910"/>
                    <a:pt x="337820" y="1060450"/>
                    <a:pt x="313690" y="1097280"/>
                  </a:cubicBezTo>
                  <a:lnTo>
                    <a:pt x="386080" y="1097280"/>
                  </a:lnTo>
                  <a:cubicBezTo>
                    <a:pt x="349250" y="1117600"/>
                    <a:pt x="313690" y="1118870"/>
                    <a:pt x="276860" y="1116330"/>
                  </a:cubicBezTo>
                  <a:cubicBezTo>
                    <a:pt x="240030" y="1113790"/>
                    <a:pt x="204470" y="1106170"/>
                    <a:pt x="167640" y="1113790"/>
                  </a:cubicBezTo>
                  <a:cubicBezTo>
                    <a:pt x="168910" y="1143000"/>
                    <a:pt x="168910" y="1156970"/>
                    <a:pt x="144780" y="1172210"/>
                  </a:cubicBezTo>
                  <a:cubicBezTo>
                    <a:pt x="193040" y="1169670"/>
                    <a:pt x="264160" y="1155700"/>
                    <a:pt x="312420" y="1169670"/>
                  </a:cubicBezTo>
                  <a:lnTo>
                    <a:pt x="312420" y="1212850"/>
                  </a:lnTo>
                  <a:cubicBezTo>
                    <a:pt x="265430" y="1228090"/>
                    <a:pt x="193040" y="1198880"/>
                    <a:pt x="144780" y="1215390"/>
                  </a:cubicBezTo>
                  <a:cubicBezTo>
                    <a:pt x="144780" y="1229360"/>
                    <a:pt x="146050" y="1258570"/>
                    <a:pt x="146050" y="1272540"/>
                  </a:cubicBezTo>
                  <a:cubicBezTo>
                    <a:pt x="146050" y="1286510"/>
                    <a:pt x="123190" y="1287780"/>
                    <a:pt x="99060" y="1289050"/>
                  </a:cubicBezTo>
                  <a:cubicBezTo>
                    <a:pt x="123190" y="1287780"/>
                    <a:pt x="170180" y="1286510"/>
                    <a:pt x="193040" y="1286510"/>
                  </a:cubicBezTo>
                  <a:cubicBezTo>
                    <a:pt x="193040" y="1300480"/>
                    <a:pt x="194310" y="1329690"/>
                    <a:pt x="194310" y="1343660"/>
                  </a:cubicBezTo>
                  <a:cubicBezTo>
                    <a:pt x="194310" y="1357630"/>
                    <a:pt x="171450" y="1358900"/>
                    <a:pt x="147320" y="1360170"/>
                  </a:cubicBezTo>
                  <a:cubicBezTo>
                    <a:pt x="148590" y="1389380"/>
                    <a:pt x="125730" y="1418590"/>
                    <a:pt x="149860" y="1432560"/>
                  </a:cubicBezTo>
                  <a:cubicBezTo>
                    <a:pt x="172720" y="1431290"/>
                    <a:pt x="196850" y="1431290"/>
                    <a:pt x="219710" y="1431290"/>
                  </a:cubicBezTo>
                  <a:cubicBezTo>
                    <a:pt x="127000" y="1447800"/>
                    <a:pt x="83820" y="1521460"/>
                    <a:pt x="85090" y="1564640"/>
                  </a:cubicBezTo>
                  <a:cubicBezTo>
                    <a:pt x="107950" y="1549400"/>
                    <a:pt x="109220" y="1592580"/>
                    <a:pt x="130810" y="1577340"/>
                  </a:cubicBezTo>
                  <a:cubicBezTo>
                    <a:pt x="63500" y="1623060"/>
                    <a:pt x="0" y="1682750"/>
                    <a:pt x="90170" y="1694180"/>
                  </a:cubicBezTo>
                  <a:cubicBezTo>
                    <a:pt x="482600" y="1700530"/>
                    <a:pt x="877570" y="1715770"/>
                    <a:pt x="1273810" y="1755140"/>
                  </a:cubicBezTo>
                  <a:cubicBezTo>
                    <a:pt x="1506220" y="1778000"/>
                    <a:pt x="1739900" y="1808480"/>
                    <a:pt x="1969770" y="1850390"/>
                  </a:cubicBezTo>
                  <a:cubicBezTo>
                    <a:pt x="1778000" y="1847850"/>
                    <a:pt x="1590040" y="1865630"/>
                    <a:pt x="1394460" y="1865630"/>
                  </a:cubicBezTo>
                  <a:cubicBezTo>
                    <a:pt x="1306830" y="1905000"/>
                    <a:pt x="717550" y="1921510"/>
                    <a:pt x="566420" y="1905000"/>
                  </a:cubicBezTo>
                  <a:cubicBezTo>
                    <a:pt x="561340" y="1905000"/>
                    <a:pt x="557530" y="1906270"/>
                    <a:pt x="552450" y="1906270"/>
                  </a:cubicBezTo>
                  <a:cubicBezTo>
                    <a:pt x="469900" y="1901190"/>
                    <a:pt x="369570" y="1907540"/>
                    <a:pt x="299720" y="1941830"/>
                  </a:cubicBezTo>
                  <a:cubicBezTo>
                    <a:pt x="267970" y="1962150"/>
                    <a:pt x="234950" y="1987550"/>
                    <a:pt x="203200" y="2011680"/>
                  </a:cubicBezTo>
                  <a:cubicBezTo>
                    <a:pt x="218440" y="2025650"/>
                    <a:pt x="232410" y="2040890"/>
                    <a:pt x="243840" y="2054860"/>
                  </a:cubicBezTo>
                  <a:cubicBezTo>
                    <a:pt x="210820" y="2053590"/>
                    <a:pt x="177800" y="2051050"/>
                    <a:pt x="165100" y="2067560"/>
                  </a:cubicBezTo>
                  <a:cubicBezTo>
                    <a:pt x="95250" y="2105660"/>
                    <a:pt x="134620" y="2148840"/>
                    <a:pt x="161290" y="2208530"/>
                  </a:cubicBezTo>
                  <a:cubicBezTo>
                    <a:pt x="180340" y="2235200"/>
                    <a:pt x="154940" y="2274570"/>
                    <a:pt x="185420" y="2301240"/>
                  </a:cubicBezTo>
                  <a:cubicBezTo>
                    <a:pt x="163830" y="2299970"/>
                    <a:pt x="152400" y="2299970"/>
                    <a:pt x="130810" y="2297430"/>
                  </a:cubicBezTo>
                  <a:cubicBezTo>
                    <a:pt x="128270" y="2322830"/>
                    <a:pt x="198120" y="2284730"/>
                    <a:pt x="182880" y="2325370"/>
                  </a:cubicBezTo>
                  <a:cubicBezTo>
                    <a:pt x="161290" y="2315210"/>
                    <a:pt x="138430" y="2330450"/>
                    <a:pt x="115570" y="2329180"/>
                  </a:cubicBezTo>
                  <a:cubicBezTo>
                    <a:pt x="123190" y="2363470"/>
                    <a:pt x="191770" y="2341880"/>
                    <a:pt x="187960" y="2374900"/>
                  </a:cubicBezTo>
                  <a:cubicBezTo>
                    <a:pt x="176530" y="2382520"/>
                    <a:pt x="125730" y="2329180"/>
                    <a:pt x="121920" y="2371090"/>
                  </a:cubicBezTo>
                  <a:cubicBezTo>
                    <a:pt x="120650" y="2379980"/>
                    <a:pt x="143510" y="2381250"/>
                    <a:pt x="153670" y="2381250"/>
                  </a:cubicBezTo>
                  <a:cubicBezTo>
                    <a:pt x="86360" y="2393950"/>
                    <a:pt x="48260" y="2433320"/>
                    <a:pt x="110490" y="2479040"/>
                  </a:cubicBezTo>
                  <a:cubicBezTo>
                    <a:pt x="88900" y="2477770"/>
                    <a:pt x="58420" y="2459990"/>
                    <a:pt x="35560" y="2466340"/>
                  </a:cubicBezTo>
                  <a:lnTo>
                    <a:pt x="35560" y="2467610"/>
                  </a:lnTo>
                  <a:cubicBezTo>
                    <a:pt x="46990" y="2468880"/>
                    <a:pt x="66040" y="2477770"/>
                    <a:pt x="77470" y="2477770"/>
                  </a:cubicBezTo>
                  <a:cubicBezTo>
                    <a:pt x="64770" y="2476500"/>
                    <a:pt x="52070" y="2476500"/>
                    <a:pt x="39370" y="2475230"/>
                  </a:cubicBezTo>
                  <a:cubicBezTo>
                    <a:pt x="41910" y="2481580"/>
                    <a:pt x="43180" y="2486660"/>
                    <a:pt x="45720" y="2493010"/>
                  </a:cubicBezTo>
                  <a:cubicBezTo>
                    <a:pt x="55880" y="2498090"/>
                    <a:pt x="64770" y="2501900"/>
                    <a:pt x="74930" y="2503170"/>
                  </a:cubicBezTo>
                  <a:cubicBezTo>
                    <a:pt x="66040" y="2503170"/>
                    <a:pt x="58420" y="2501900"/>
                    <a:pt x="49530" y="2501900"/>
                  </a:cubicBezTo>
                  <a:cubicBezTo>
                    <a:pt x="55880" y="2515870"/>
                    <a:pt x="63500" y="2528570"/>
                    <a:pt x="71120" y="2541270"/>
                  </a:cubicBezTo>
                  <a:cubicBezTo>
                    <a:pt x="101600" y="2567940"/>
                    <a:pt x="130810" y="2607310"/>
                    <a:pt x="147320" y="2608580"/>
                  </a:cubicBezTo>
                  <a:cubicBezTo>
                    <a:pt x="280670" y="2627630"/>
                    <a:pt x="414020" y="2641600"/>
                    <a:pt x="547370" y="2645410"/>
                  </a:cubicBezTo>
                  <a:cubicBezTo>
                    <a:pt x="547370" y="2630170"/>
                    <a:pt x="541020" y="2614930"/>
                    <a:pt x="551180" y="2607310"/>
                  </a:cubicBezTo>
                  <a:cubicBezTo>
                    <a:pt x="585470" y="2593340"/>
                    <a:pt x="613410" y="2644140"/>
                    <a:pt x="648970" y="2630170"/>
                  </a:cubicBezTo>
                  <a:cubicBezTo>
                    <a:pt x="650240" y="2621280"/>
                    <a:pt x="650240" y="2613660"/>
                    <a:pt x="651510" y="2604770"/>
                  </a:cubicBezTo>
                  <a:cubicBezTo>
                    <a:pt x="678180" y="2614930"/>
                    <a:pt x="706120" y="2628900"/>
                    <a:pt x="735330" y="2640330"/>
                  </a:cubicBezTo>
                  <a:cubicBezTo>
                    <a:pt x="787400" y="2636520"/>
                    <a:pt x="840740" y="2631440"/>
                    <a:pt x="892810" y="2622550"/>
                  </a:cubicBezTo>
                  <a:cubicBezTo>
                    <a:pt x="891540" y="2613660"/>
                    <a:pt x="890270" y="2604770"/>
                    <a:pt x="896620" y="2602230"/>
                  </a:cubicBezTo>
                  <a:cubicBezTo>
                    <a:pt x="918210" y="2595880"/>
                    <a:pt x="948690" y="2604770"/>
                    <a:pt x="979170" y="2607310"/>
                  </a:cubicBezTo>
                  <a:cubicBezTo>
                    <a:pt x="984250" y="2606040"/>
                    <a:pt x="988060" y="2604770"/>
                    <a:pt x="993140" y="2603500"/>
                  </a:cubicBezTo>
                  <a:cubicBezTo>
                    <a:pt x="996950" y="2598420"/>
                    <a:pt x="998220" y="2589530"/>
                    <a:pt x="998220" y="2584450"/>
                  </a:cubicBezTo>
                  <a:cubicBezTo>
                    <a:pt x="1012190" y="2585720"/>
                    <a:pt x="1024890" y="2588260"/>
                    <a:pt x="1036320" y="2590800"/>
                  </a:cubicBezTo>
                  <a:cubicBezTo>
                    <a:pt x="1188720" y="2541270"/>
                    <a:pt x="1344930" y="2484120"/>
                    <a:pt x="1512570" y="2426970"/>
                  </a:cubicBezTo>
                  <a:cubicBezTo>
                    <a:pt x="1548130" y="2404110"/>
                    <a:pt x="1583690" y="2381250"/>
                    <a:pt x="1617980" y="2371090"/>
                  </a:cubicBezTo>
                  <a:cubicBezTo>
                    <a:pt x="1668780" y="2360930"/>
                    <a:pt x="1733550" y="2377440"/>
                    <a:pt x="1783080" y="2381250"/>
                  </a:cubicBezTo>
                  <a:cubicBezTo>
                    <a:pt x="1775460" y="2293620"/>
                    <a:pt x="1896110" y="2250440"/>
                    <a:pt x="1871980" y="2161540"/>
                  </a:cubicBezTo>
                  <a:cubicBezTo>
                    <a:pt x="1905000" y="2162810"/>
                    <a:pt x="1954530" y="2166620"/>
                    <a:pt x="1957070" y="2141220"/>
                  </a:cubicBezTo>
                  <a:cubicBezTo>
                    <a:pt x="1964690" y="2066290"/>
                    <a:pt x="1990090" y="1981200"/>
                    <a:pt x="2077720" y="1935480"/>
                  </a:cubicBezTo>
                  <a:cubicBezTo>
                    <a:pt x="2112010" y="1925320"/>
                    <a:pt x="2165350" y="1955800"/>
                    <a:pt x="2176780" y="1941830"/>
                  </a:cubicBezTo>
                  <a:cubicBezTo>
                    <a:pt x="2189480" y="1926590"/>
                    <a:pt x="2165350" y="1907540"/>
                    <a:pt x="2153920" y="1891030"/>
                  </a:cubicBezTo>
                  <a:cubicBezTo>
                    <a:pt x="2252980" y="1911350"/>
                    <a:pt x="2352040" y="1934210"/>
                    <a:pt x="2448560" y="1959610"/>
                  </a:cubicBezTo>
                  <a:cubicBezTo>
                    <a:pt x="2472690" y="1958340"/>
                    <a:pt x="2481580" y="1950720"/>
                    <a:pt x="2484120" y="1938020"/>
                  </a:cubicBezTo>
                  <a:cubicBezTo>
                    <a:pt x="2487930" y="1925320"/>
                    <a:pt x="2486660" y="1910080"/>
                    <a:pt x="2490470" y="1896110"/>
                  </a:cubicBezTo>
                  <a:cubicBezTo>
                    <a:pt x="2452370" y="1877060"/>
                    <a:pt x="2407920" y="1866900"/>
                    <a:pt x="2366010" y="1855470"/>
                  </a:cubicBezTo>
                  <a:close/>
                </a:path>
              </a:pathLst>
            </a:custGeom>
            <a:grpFill/>
            <a:ln w="12700">
              <a:solidFill>
                <a:srgbClr val="000000"/>
              </a:solidFill>
            </a:ln>
          </p:spPr>
          <p:txBody>
            <a:bodyPr/>
            <a:lstStyle/>
            <a:p>
              <a:endParaRPr lang="vi-VN"/>
            </a:p>
          </p:txBody>
        </p:sp>
      </p:grpSp>
      <p:sp>
        <p:nvSpPr>
          <p:cNvPr id="5" name="Freeform 5"/>
          <p:cNvSpPr/>
          <p:nvPr/>
        </p:nvSpPr>
        <p:spPr>
          <a:xfrm rot="-747867">
            <a:off x="16083912" y="7211697"/>
            <a:ext cx="1770468" cy="2364566"/>
          </a:xfrm>
          <a:custGeom>
            <a:avLst/>
            <a:gdLst/>
            <a:ahLst/>
            <a:cxnLst/>
            <a:rect l="l" t="t" r="r" b="b"/>
            <a:pathLst>
              <a:path w="1770468" h="2364566">
                <a:moveTo>
                  <a:pt x="0" y="0"/>
                </a:moveTo>
                <a:lnTo>
                  <a:pt x="1770468" y="0"/>
                </a:lnTo>
                <a:lnTo>
                  <a:pt x="1770468" y="2364565"/>
                </a:lnTo>
                <a:lnTo>
                  <a:pt x="0" y="2364565"/>
                </a:lnTo>
                <a:lnTo>
                  <a:pt x="0" y="0"/>
                </a:lnTo>
                <a:close/>
              </a:path>
            </a:pathLst>
          </a:custGeom>
          <a:blipFill>
            <a:blip r:embed="rId13"/>
            <a:stretch>
              <a:fillRect/>
            </a:stretch>
          </a:blipFill>
        </p:spPr>
        <p:txBody>
          <a:bodyPr/>
          <a:lstStyle/>
          <a:p>
            <a:endParaRPr lang="vi-VN"/>
          </a:p>
        </p:txBody>
      </p:sp>
      <p:sp>
        <p:nvSpPr>
          <p:cNvPr id="21" name="Cloud 20">
            <a:extLst>
              <a:ext uri="{FF2B5EF4-FFF2-40B4-BE49-F238E27FC236}">
                <a16:creationId xmlns:a16="http://schemas.microsoft.com/office/drawing/2014/main" id="{A3780FD3-141B-CBF6-DCB4-474F0F39237D}"/>
              </a:ext>
            </a:extLst>
          </p:cNvPr>
          <p:cNvSpPr/>
          <p:nvPr/>
        </p:nvSpPr>
        <p:spPr>
          <a:xfrm>
            <a:off x="10287001" y="276285"/>
            <a:ext cx="6234534" cy="3123998"/>
          </a:xfrm>
          <a:prstGeom prst="cloud">
            <a:avLst/>
          </a:prstGeom>
          <a:blipFill dpi="0" rotWithShape="1">
            <a:blip r:embed="rId14" cstate="print">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6056324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
        <p:nvSpPr>
          <p:cNvPr id="2" name="Freeform 2"/>
          <p:cNvSpPr/>
          <p:nvPr/>
        </p:nvSpPr>
        <p:spPr>
          <a:xfrm>
            <a:off x="13992191" y="-4311775"/>
            <a:ext cx="10172700" cy="10172700"/>
          </a:xfrm>
          <a:custGeom>
            <a:avLst/>
            <a:gdLst/>
            <a:ahLst/>
            <a:cxnLst/>
            <a:rect l="l" t="t" r="r" b="b"/>
            <a:pathLst>
              <a:path w="10172700" h="10172700">
                <a:moveTo>
                  <a:pt x="0" y="0"/>
                </a:moveTo>
                <a:lnTo>
                  <a:pt x="10172700" y="0"/>
                </a:lnTo>
                <a:lnTo>
                  <a:pt x="10172700" y="10172700"/>
                </a:lnTo>
                <a:lnTo>
                  <a:pt x="0" y="10172700"/>
                </a:lnTo>
                <a:lnTo>
                  <a:pt x="0" y="0"/>
                </a:lnTo>
                <a:close/>
              </a:path>
            </a:pathLst>
          </a:custGeom>
          <a:blipFill>
            <a:blip r:embed="rId2">
              <a:alphaModFix amt="9999"/>
              <a:extLst>
                <a:ext uri="{96DAC541-7B7A-43D3-8B79-37D633B846F1}">
                  <asvg:svgBlip xmlns:asvg="http://schemas.microsoft.com/office/drawing/2016/SVG/main" r:embed="rId3"/>
                </a:ext>
              </a:extLst>
            </a:blip>
            <a:stretch>
              <a:fillRect/>
            </a:stretch>
          </a:blipFill>
        </p:spPr>
        <p:txBody>
          <a:bodyPr/>
          <a:lstStyle/>
          <a:p>
            <a:endParaRPr lang="vi-VN"/>
          </a:p>
        </p:txBody>
      </p:sp>
      <p:sp>
        <p:nvSpPr>
          <p:cNvPr id="14" name="Freeform 14"/>
          <p:cNvSpPr/>
          <p:nvPr/>
        </p:nvSpPr>
        <p:spPr>
          <a:xfrm>
            <a:off x="-2471908" y="4171950"/>
            <a:ext cx="10172700" cy="10172700"/>
          </a:xfrm>
          <a:custGeom>
            <a:avLst/>
            <a:gdLst/>
            <a:ahLst/>
            <a:cxnLst/>
            <a:rect l="l" t="t" r="r" b="b"/>
            <a:pathLst>
              <a:path w="10172700" h="10172700">
                <a:moveTo>
                  <a:pt x="0" y="0"/>
                </a:moveTo>
                <a:lnTo>
                  <a:pt x="10172700" y="0"/>
                </a:lnTo>
                <a:lnTo>
                  <a:pt x="10172700" y="10172700"/>
                </a:lnTo>
                <a:lnTo>
                  <a:pt x="0" y="10172700"/>
                </a:lnTo>
                <a:lnTo>
                  <a:pt x="0" y="0"/>
                </a:lnTo>
                <a:close/>
              </a:path>
            </a:pathLst>
          </a:custGeom>
          <a:blipFill>
            <a:blip r:embed="rId2">
              <a:alphaModFix amt="9999"/>
              <a:extLst>
                <a:ext uri="{96DAC541-7B7A-43D3-8B79-37D633B846F1}">
                  <asvg:svgBlip xmlns:asvg="http://schemas.microsoft.com/office/drawing/2016/SVG/main" r:embed="rId3"/>
                </a:ext>
              </a:extLst>
            </a:blip>
            <a:stretch>
              <a:fillRect/>
            </a:stretch>
          </a:blipFill>
        </p:spPr>
        <p:txBody>
          <a:bodyPr/>
          <a:lstStyle/>
          <a:p>
            <a:endParaRPr lang="vi-VN"/>
          </a:p>
        </p:txBody>
      </p:sp>
      <p:sp>
        <p:nvSpPr>
          <p:cNvPr id="16" name="Freeform 16"/>
          <p:cNvSpPr/>
          <p:nvPr/>
        </p:nvSpPr>
        <p:spPr>
          <a:xfrm>
            <a:off x="17145000" y="-42853"/>
            <a:ext cx="3319907" cy="3131779"/>
          </a:xfrm>
          <a:custGeom>
            <a:avLst/>
            <a:gdLst/>
            <a:ahLst/>
            <a:cxnLst/>
            <a:rect l="l" t="t" r="r" b="b"/>
            <a:pathLst>
              <a:path w="3319907" h="3131779">
                <a:moveTo>
                  <a:pt x="0" y="0"/>
                </a:moveTo>
                <a:lnTo>
                  <a:pt x="3319908" y="0"/>
                </a:lnTo>
                <a:lnTo>
                  <a:pt x="3319908" y="3131779"/>
                </a:lnTo>
                <a:lnTo>
                  <a:pt x="0" y="31317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17" name="Freeform 17"/>
          <p:cNvSpPr/>
          <p:nvPr/>
        </p:nvSpPr>
        <p:spPr>
          <a:xfrm rot="1868322">
            <a:off x="-2797335" y="-2590671"/>
            <a:ext cx="4499458" cy="5526458"/>
          </a:xfrm>
          <a:custGeom>
            <a:avLst/>
            <a:gdLst/>
            <a:ahLst/>
            <a:cxnLst/>
            <a:rect l="l" t="t" r="r" b="b"/>
            <a:pathLst>
              <a:path w="4499458" h="5526458">
                <a:moveTo>
                  <a:pt x="0" y="0"/>
                </a:moveTo>
                <a:lnTo>
                  <a:pt x="4499458" y="0"/>
                </a:lnTo>
                <a:lnTo>
                  <a:pt x="4499458" y="5526458"/>
                </a:lnTo>
                <a:lnTo>
                  <a:pt x="0" y="552645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18" name="Freeform 18"/>
          <p:cNvSpPr/>
          <p:nvPr/>
        </p:nvSpPr>
        <p:spPr>
          <a:xfrm rot="-806468">
            <a:off x="163632" y="8528915"/>
            <a:ext cx="1730136" cy="1160633"/>
          </a:xfrm>
          <a:custGeom>
            <a:avLst/>
            <a:gdLst/>
            <a:ahLst/>
            <a:cxnLst/>
            <a:rect l="l" t="t" r="r" b="b"/>
            <a:pathLst>
              <a:path w="1730136" h="1160633">
                <a:moveTo>
                  <a:pt x="0" y="0"/>
                </a:moveTo>
                <a:lnTo>
                  <a:pt x="1730135" y="0"/>
                </a:lnTo>
                <a:lnTo>
                  <a:pt x="1730135" y="1160633"/>
                </a:lnTo>
                <a:lnTo>
                  <a:pt x="0" y="116063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19" name="Freeform 19"/>
          <p:cNvSpPr/>
          <p:nvPr/>
        </p:nvSpPr>
        <p:spPr>
          <a:xfrm rot="1868322">
            <a:off x="15440001" y="9681061"/>
            <a:ext cx="4499458" cy="5526458"/>
          </a:xfrm>
          <a:custGeom>
            <a:avLst/>
            <a:gdLst/>
            <a:ahLst/>
            <a:cxnLst/>
            <a:rect l="l" t="t" r="r" b="b"/>
            <a:pathLst>
              <a:path w="4499458" h="5526458">
                <a:moveTo>
                  <a:pt x="0" y="0"/>
                </a:moveTo>
                <a:lnTo>
                  <a:pt x="4499457" y="0"/>
                </a:lnTo>
                <a:lnTo>
                  <a:pt x="4499457" y="5526457"/>
                </a:lnTo>
                <a:lnTo>
                  <a:pt x="0" y="552645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20" name="Freeform 20"/>
          <p:cNvSpPr/>
          <p:nvPr/>
        </p:nvSpPr>
        <p:spPr>
          <a:xfrm>
            <a:off x="228735" y="-124198"/>
            <a:ext cx="1512285" cy="1284812"/>
          </a:xfrm>
          <a:custGeom>
            <a:avLst/>
            <a:gdLst/>
            <a:ahLst/>
            <a:cxnLst/>
            <a:rect l="l" t="t" r="r" b="b"/>
            <a:pathLst>
              <a:path w="1512285" h="1284812">
                <a:moveTo>
                  <a:pt x="0" y="0"/>
                </a:moveTo>
                <a:lnTo>
                  <a:pt x="1512285" y="0"/>
                </a:lnTo>
                <a:lnTo>
                  <a:pt x="1512285" y="1284812"/>
                </a:lnTo>
                <a:lnTo>
                  <a:pt x="0" y="128481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21" name="Freeform 21"/>
          <p:cNvSpPr/>
          <p:nvPr/>
        </p:nvSpPr>
        <p:spPr>
          <a:xfrm rot="-6256477">
            <a:off x="16236771" y="8280607"/>
            <a:ext cx="1059238" cy="1270450"/>
          </a:xfrm>
          <a:custGeom>
            <a:avLst/>
            <a:gdLst/>
            <a:ahLst/>
            <a:cxnLst/>
            <a:rect l="l" t="t" r="r" b="b"/>
            <a:pathLst>
              <a:path w="1059238" h="1270450">
                <a:moveTo>
                  <a:pt x="0" y="0"/>
                </a:moveTo>
                <a:lnTo>
                  <a:pt x="1059238" y="0"/>
                </a:lnTo>
                <a:lnTo>
                  <a:pt x="1059238" y="1270450"/>
                </a:lnTo>
                <a:lnTo>
                  <a:pt x="0" y="127045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a:p>
        </p:txBody>
      </p:sp>
      <p:grpSp>
        <p:nvGrpSpPr>
          <p:cNvPr id="25" name="Group 10">
            <a:extLst>
              <a:ext uri="{FF2B5EF4-FFF2-40B4-BE49-F238E27FC236}">
                <a16:creationId xmlns:a16="http://schemas.microsoft.com/office/drawing/2014/main" id="{AEF99323-8952-1948-585D-F4B1AB5E3AFB}"/>
              </a:ext>
            </a:extLst>
          </p:cNvPr>
          <p:cNvGrpSpPr/>
          <p:nvPr/>
        </p:nvGrpSpPr>
        <p:grpSpPr>
          <a:xfrm>
            <a:off x="1337008" y="258727"/>
            <a:ext cx="15807992" cy="2310519"/>
            <a:chOff x="0" y="0"/>
            <a:chExt cx="1236442" cy="217148"/>
          </a:xfrm>
        </p:grpSpPr>
        <p:sp>
          <p:nvSpPr>
            <p:cNvPr id="26" name="Freeform 11">
              <a:extLst>
                <a:ext uri="{FF2B5EF4-FFF2-40B4-BE49-F238E27FC236}">
                  <a16:creationId xmlns:a16="http://schemas.microsoft.com/office/drawing/2014/main" id="{3EF6DBBC-6FF9-3CCB-4B8D-5FA6163C313E}"/>
                </a:ext>
              </a:extLst>
            </p:cNvPr>
            <p:cNvSpPr/>
            <p:nvPr/>
          </p:nvSpPr>
          <p:spPr>
            <a:xfrm>
              <a:off x="0" y="0"/>
              <a:ext cx="1236442" cy="217148"/>
            </a:xfrm>
            <a:custGeom>
              <a:avLst/>
              <a:gdLst/>
              <a:ahLst/>
              <a:cxnLst/>
              <a:rect l="l" t="t" r="r" b="b"/>
              <a:pathLst>
                <a:path w="1236442" h="217148">
                  <a:moveTo>
                    <a:pt x="108574" y="0"/>
                  </a:moveTo>
                  <a:lnTo>
                    <a:pt x="1127868" y="0"/>
                  </a:lnTo>
                  <a:cubicBezTo>
                    <a:pt x="1156664" y="0"/>
                    <a:pt x="1184280" y="11439"/>
                    <a:pt x="1204641" y="31801"/>
                  </a:cubicBezTo>
                  <a:cubicBezTo>
                    <a:pt x="1225003" y="52162"/>
                    <a:pt x="1236442" y="79779"/>
                    <a:pt x="1236442" y="108574"/>
                  </a:cubicBezTo>
                  <a:lnTo>
                    <a:pt x="1236442" y="108574"/>
                  </a:lnTo>
                  <a:cubicBezTo>
                    <a:pt x="1236442" y="168538"/>
                    <a:pt x="1187832" y="217148"/>
                    <a:pt x="1127868" y="217148"/>
                  </a:cubicBezTo>
                  <a:lnTo>
                    <a:pt x="108574" y="217148"/>
                  </a:lnTo>
                  <a:cubicBezTo>
                    <a:pt x="48610" y="217148"/>
                    <a:pt x="0" y="168538"/>
                    <a:pt x="0" y="108574"/>
                  </a:cubicBezTo>
                  <a:lnTo>
                    <a:pt x="0" y="108574"/>
                  </a:lnTo>
                  <a:cubicBezTo>
                    <a:pt x="0" y="48610"/>
                    <a:pt x="48610" y="0"/>
                    <a:pt x="108574" y="0"/>
                  </a:cubicBezTo>
                  <a:close/>
                </a:path>
              </a:pathLst>
            </a:custGeom>
            <a:solidFill>
              <a:srgbClr val="F8788D"/>
            </a:solidFill>
            <a:ln w="38100" cap="rnd">
              <a:solidFill>
                <a:srgbClr val="000000"/>
              </a:solidFill>
              <a:prstDash val="solid"/>
              <a:round/>
            </a:ln>
          </p:spPr>
          <p:txBody>
            <a:bodyPr/>
            <a:lstStyle/>
            <a:p>
              <a:endParaRPr lang="vi-VN"/>
            </a:p>
          </p:txBody>
        </p:sp>
        <p:sp>
          <p:nvSpPr>
            <p:cNvPr id="27" name="TextBox 12">
              <a:extLst>
                <a:ext uri="{FF2B5EF4-FFF2-40B4-BE49-F238E27FC236}">
                  <a16:creationId xmlns:a16="http://schemas.microsoft.com/office/drawing/2014/main" id="{3F461A2D-C4F0-FCE0-5F26-4B2EE44FB382}"/>
                </a:ext>
              </a:extLst>
            </p:cNvPr>
            <p:cNvSpPr txBox="1"/>
            <p:nvPr/>
          </p:nvSpPr>
          <p:spPr>
            <a:xfrm>
              <a:off x="0" y="-47625"/>
              <a:ext cx="1236442" cy="264773"/>
            </a:xfrm>
            <a:prstGeom prst="rect">
              <a:avLst/>
            </a:prstGeom>
          </p:spPr>
          <p:txBody>
            <a:bodyPr lIns="50800" tIns="50800" rIns="50800" bIns="50800" rtlCol="0" anchor="ctr"/>
            <a:lstStyle/>
            <a:p>
              <a:pPr algn="ctr">
                <a:lnSpc>
                  <a:spcPts val="2800"/>
                </a:lnSpc>
              </a:pPr>
              <a:endParaRPr/>
            </a:p>
          </p:txBody>
        </p:sp>
      </p:grpSp>
      <p:sp>
        <p:nvSpPr>
          <p:cNvPr id="28" name="TextBox 13">
            <a:extLst>
              <a:ext uri="{FF2B5EF4-FFF2-40B4-BE49-F238E27FC236}">
                <a16:creationId xmlns:a16="http://schemas.microsoft.com/office/drawing/2014/main" id="{066299A2-5233-C22C-14E9-1659A4E07093}"/>
              </a:ext>
            </a:extLst>
          </p:cNvPr>
          <p:cNvSpPr txBox="1"/>
          <p:nvPr/>
        </p:nvSpPr>
        <p:spPr>
          <a:xfrm>
            <a:off x="1774522" y="365143"/>
            <a:ext cx="15176470" cy="1846659"/>
          </a:xfrm>
          <a:prstGeom prst="rect">
            <a:avLst/>
          </a:prstGeom>
        </p:spPr>
        <p:txBody>
          <a:bodyPr wrap="square" lIns="0" tIns="0" rIns="0" bIns="0" rtlCol="0" anchor="t">
            <a:spAutoFit/>
          </a:bodyPr>
          <a:lstStyle/>
          <a:p>
            <a:pPr algn="l"/>
            <a:r>
              <a:rPr lang="en-US" sz="6000" spc="179" dirty="0">
                <a:solidFill>
                  <a:srgbClr val="000000"/>
                </a:solidFill>
                <a:latin typeface="+mj-lt"/>
                <a:ea typeface="Wedges"/>
                <a:cs typeface="Wedges"/>
                <a:sym typeface="Wedges"/>
              </a:rPr>
              <a:t>1. </a:t>
            </a:r>
            <a:r>
              <a:rPr lang="en-US" sz="6000" spc="179" dirty="0" err="1">
                <a:solidFill>
                  <a:srgbClr val="000000"/>
                </a:solidFill>
                <a:latin typeface="+mj-lt"/>
                <a:ea typeface="Wedges"/>
                <a:cs typeface="Wedges"/>
                <a:sym typeface="Wedges"/>
              </a:rPr>
              <a:t>Một</a:t>
            </a:r>
            <a:r>
              <a:rPr lang="en-US" sz="6000" spc="179" dirty="0">
                <a:solidFill>
                  <a:srgbClr val="000000"/>
                </a:solidFill>
                <a:latin typeface="+mj-lt"/>
                <a:ea typeface="Wedges"/>
                <a:cs typeface="Wedges"/>
                <a:sym typeface="Wedges"/>
              </a:rPr>
              <a:t> </a:t>
            </a:r>
            <a:r>
              <a:rPr lang="en-US" sz="6000" spc="179" dirty="0" err="1">
                <a:solidFill>
                  <a:srgbClr val="000000"/>
                </a:solidFill>
                <a:latin typeface="+mj-lt"/>
                <a:ea typeface="Wedges"/>
                <a:cs typeface="Wedges"/>
                <a:sym typeface="Wedges"/>
              </a:rPr>
              <a:t>số</a:t>
            </a:r>
            <a:r>
              <a:rPr lang="en-US" sz="6000" spc="179" dirty="0">
                <a:solidFill>
                  <a:srgbClr val="000000"/>
                </a:solidFill>
                <a:latin typeface="+mj-lt"/>
                <a:ea typeface="Wedges"/>
                <a:cs typeface="Wedges"/>
                <a:sym typeface="Wedges"/>
              </a:rPr>
              <a:t> </a:t>
            </a:r>
            <a:r>
              <a:rPr lang="en-US" sz="6000" spc="179" dirty="0" err="1">
                <a:solidFill>
                  <a:srgbClr val="000000"/>
                </a:solidFill>
                <a:latin typeface="+mj-lt"/>
                <a:ea typeface="Wedges"/>
                <a:cs typeface="Wedges"/>
                <a:sym typeface="Wedges"/>
              </a:rPr>
              <a:t>chức</a:t>
            </a:r>
            <a:r>
              <a:rPr lang="en-US" sz="6000" spc="179" dirty="0">
                <a:solidFill>
                  <a:srgbClr val="000000"/>
                </a:solidFill>
                <a:latin typeface="+mj-lt"/>
                <a:ea typeface="Wedges"/>
                <a:cs typeface="Wedges"/>
                <a:sym typeface="Wedges"/>
              </a:rPr>
              <a:t> </a:t>
            </a:r>
            <a:r>
              <a:rPr lang="en-US" sz="6000" spc="179" dirty="0" err="1">
                <a:solidFill>
                  <a:srgbClr val="000000"/>
                </a:solidFill>
                <a:latin typeface="+mj-lt"/>
                <a:ea typeface="Wedges"/>
                <a:cs typeface="Wedges"/>
                <a:sym typeface="Wedges"/>
              </a:rPr>
              <a:t>năng</a:t>
            </a:r>
            <a:r>
              <a:rPr lang="en-US" sz="6000" spc="179" dirty="0">
                <a:solidFill>
                  <a:srgbClr val="000000"/>
                </a:solidFill>
                <a:latin typeface="+mj-lt"/>
                <a:ea typeface="Wedges"/>
                <a:cs typeface="Wedges"/>
                <a:sym typeface="Wedges"/>
              </a:rPr>
              <a:t>, </a:t>
            </a:r>
            <a:r>
              <a:rPr lang="en-US" sz="6000" spc="179" dirty="0" err="1">
                <a:solidFill>
                  <a:srgbClr val="000000"/>
                </a:solidFill>
                <a:latin typeface="+mj-lt"/>
                <a:ea typeface="Wedges"/>
                <a:cs typeface="Wedges"/>
                <a:sym typeface="Wedges"/>
              </a:rPr>
              <a:t>nhiệm</a:t>
            </a:r>
            <a:r>
              <a:rPr lang="en-US" sz="6000" spc="179" dirty="0">
                <a:solidFill>
                  <a:srgbClr val="000000"/>
                </a:solidFill>
                <a:latin typeface="+mj-lt"/>
                <a:ea typeface="Wedges"/>
                <a:cs typeface="Wedges"/>
                <a:sym typeface="Wedges"/>
              </a:rPr>
              <a:t> </a:t>
            </a:r>
            <a:r>
              <a:rPr lang="en-US" sz="6000" spc="179" dirty="0" err="1">
                <a:solidFill>
                  <a:srgbClr val="000000"/>
                </a:solidFill>
                <a:latin typeface="+mj-lt"/>
                <a:ea typeface="Wedges"/>
                <a:cs typeface="Wedges"/>
                <a:sym typeface="Wedges"/>
              </a:rPr>
              <a:t>vụ</a:t>
            </a:r>
            <a:r>
              <a:rPr lang="en-US" sz="6000" spc="179" dirty="0">
                <a:solidFill>
                  <a:srgbClr val="000000"/>
                </a:solidFill>
                <a:latin typeface="+mj-lt"/>
                <a:ea typeface="Wedges"/>
                <a:cs typeface="Wedges"/>
                <a:sym typeface="Wedges"/>
              </a:rPr>
              <a:t> </a:t>
            </a:r>
            <a:r>
              <a:rPr lang="en-US" sz="6000" spc="179" dirty="0" err="1">
                <a:solidFill>
                  <a:srgbClr val="000000"/>
                </a:solidFill>
                <a:latin typeface="+mj-lt"/>
                <a:ea typeface="Wedges"/>
                <a:cs typeface="Wedges"/>
                <a:sym typeface="Wedges"/>
              </a:rPr>
              <a:t>của</a:t>
            </a:r>
            <a:r>
              <a:rPr lang="en-US" sz="6000" spc="179" dirty="0">
                <a:solidFill>
                  <a:srgbClr val="000000"/>
                </a:solidFill>
                <a:latin typeface="+mj-lt"/>
                <a:ea typeface="Wedges"/>
                <a:cs typeface="Wedges"/>
                <a:sym typeface="Wedges"/>
              </a:rPr>
              <a:t> </a:t>
            </a:r>
            <a:r>
              <a:rPr lang="en-US" sz="6000" spc="179" dirty="0" err="1">
                <a:solidFill>
                  <a:srgbClr val="000000"/>
                </a:solidFill>
                <a:latin typeface="+mj-lt"/>
                <a:ea typeface="Wedges"/>
                <a:cs typeface="Wedges"/>
                <a:sym typeface="Wedges"/>
              </a:rPr>
              <a:t>một</a:t>
            </a:r>
            <a:r>
              <a:rPr lang="en-US" sz="6000" spc="179" dirty="0">
                <a:solidFill>
                  <a:srgbClr val="000000"/>
                </a:solidFill>
                <a:latin typeface="+mj-lt"/>
                <a:ea typeface="Wedges"/>
                <a:cs typeface="Wedges"/>
                <a:sym typeface="Wedges"/>
              </a:rPr>
              <a:t> </a:t>
            </a:r>
            <a:r>
              <a:rPr lang="en-US" sz="6000" spc="179" dirty="0" err="1">
                <a:solidFill>
                  <a:srgbClr val="000000"/>
                </a:solidFill>
                <a:latin typeface="+mj-lt"/>
                <a:ea typeface="Wedges"/>
                <a:cs typeface="Wedges"/>
                <a:sym typeface="Wedges"/>
              </a:rPr>
              <a:t>số</a:t>
            </a:r>
            <a:r>
              <a:rPr lang="en-US" sz="6000" spc="179" dirty="0">
                <a:solidFill>
                  <a:srgbClr val="000000"/>
                </a:solidFill>
                <a:latin typeface="+mj-lt"/>
                <a:ea typeface="Wedges"/>
                <a:cs typeface="Wedges"/>
                <a:sym typeface="Wedges"/>
              </a:rPr>
              <a:t> </a:t>
            </a:r>
            <a:r>
              <a:rPr lang="en-US" sz="6000" spc="179" dirty="0" err="1">
                <a:solidFill>
                  <a:srgbClr val="000000"/>
                </a:solidFill>
                <a:latin typeface="+mj-lt"/>
                <a:ea typeface="Wedges"/>
                <a:cs typeface="Wedges"/>
                <a:sym typeface="Wedges"/>
              </a:rPr>
              <a:t>tổ</a:t>
            </a:r>
            <a:r>
              <a:rPr lang="en-US" sz="6000" spc="179" dirty="0">
                <a:solidFill>
                  <a:srgbClr val="000000"/>
                </a:solidFill>
                <a:latin typeface="+mj-lt"/>
                <a:ea typeface="Wedges"/>
                <a:cs typeface="Wedges"/>
                <a:sym typeface="Wedges"/>
              </a:rPr>
              <a:t> </a:t>
            </a:r>
            <a:r>
              <a:rPr lang="en-US" sz="6000" spc="179" dirty="0" err="1">
                <a:solidFill>
                  <a:srgbClr val="000000"/>
                </a:solidFill>
                <a:latin typeface="+mj-lt"/>
                <a:ea typeface="Wedges"/>
                <a:cs typeface="Wedges"/>
                <a:sym typeface="Wedges"/>
              </a:rPr>
              <a:t>chức</a:t>
            </a:r>
            <a:r>
              <a:rPr lang="en-US" sz="6000" spc="179" dirty="0">
                <a:solidFill>
                  <a:srgbClr val="000000"/>
                </a:solidFill>
                <a:latin typeface="+mj-lt"/>
                <a:ea typeface="Wedges"/>
                <a:cs typeface="Wedges"/>
                <a:sym typeface="Wedges"/>
              </a:rPr>
              <a:t> </a:t>
            </a:r>
            <a:r>
              <a:rPr lang="en-US" sz="6000" spc="179" dirty="0" err="1">
                <a:solidFill>
                  <a:srgbClr val="000000"/>
                </a:solidFill>
                <a:latin typeface="+mj-lt"/>
                <a:ea typeface="Wedges"/>
                <a:cs typeface="Wedges"/>
                <a:sym typeface="Wedges"/>
              </a:rPr>
              <a:t>trong</a:t>
            </a:r>
            <a:r>
              <a:rPr lang="en-US" sz="6000" spc="179" dirty="0">
                <a:solidFill>
                  <a:srgbClr val="000000"/>
                </a:solidFill>
                <a:latin typeface="+mj-lt"/>
                <a:ea typeface="Wedges"/>
                <a:cs typeface="Wedges"/>
                <a:sym typeface="Wedges"/>
              </a:rPr>
              <a:t> CANDVN</a:t>
            </a:r>
          </a:p>
        </p:txBody>
      </p:sp>
      <p:grpSp>
        <p:nvGrpSpPr>
          <p:cNvPr id="3" name="Group 5">
            <a:extLst>
              <a:ext uri="{FF2B5EF4-FFF2-40B4-BE49-F238E27FC236}">
                <a16:creationId xmlns:a16="http://schemas.microsoft.com/office/drawing/2014/main" id="{2BF0A8B9-7BFE-B71C-5DA9-0F34D7A8702F}"/>
              </a:ext>
            </a:extLst>
          </p:cNvPr>
          <p:cNvGrpSpPr/>
          <p:nvPr/>
        </p:nvGrpSpPr>
        <p:grpSpPr>
          <a:xfrm>
            <a:off x="9339091" y="3411820"/>
            <a:ext cx="7920209" cy="2939380"/>
            <a:chOff x="25448" y="-678686"/>
            <a:chExt cx="8305774" cy="3919173"/>
          </a:xfrm>
        </p:grpSpPr>
        <p:sp>
          <p:nvSpPr>
            <p:cNvPr id="4" name="TextBox 6">
              <a:extLst>
                <a:ext uri="{FF2B5EF4-FFF2-40B4-BE49-F238E27FC236}">
                  <a16:creationId xmlns:a16="http://schemas.microsoft.com/office/drawing/2014/main" id="{3BE697AE-F553-5F43-AACE-EFEC7A705772}"/>
                </a:ext>
              </a:extLst>
            </p:cNvPr>
            <p:cNvSpPr txBox="1"/>
            <p:nvPr/>
          </p:nvSpPr>
          <p:spPr>
            <a:xfrm>
              <a:off x="415048" y="-678686"/>
              <a:ext cx="7916174" cy="1552648"/>
            </a:xfrm>
            <a:prstGeom prst="rect">
              <a:avLst/>
            </a:prstGeom>
          </p:spPr>
          <p:txBody>
            <a:bodyPr lIns="0" tIns="0" rIns="0" bIns="0" rtlCol="0" anchor="t">
              <a:spAutoFit/>
            </a:bodyPr>
            <a:lstStyle/>
            <a:p>
              <a:pPr>
                <a:lnSpc>
                  <a:spcPts val="9000"/>
                </a:lnSpc>
              </a:pPr>
              <a:r>
                <a:rPr lang="vi-VN" sz="9000" dirty="0">
                  <a:solidFill>
                    <a:srgbClr val="91612F"/>
                  </a:solidFill>
                </a:rPr>
                <a:t>Bộ công an</a:t>
              </a:r>
              <a:endParaRPr lang="en-US" sz="9000" dirty="0">
                <a:solidFill>
                  <a:srgbClr val="91612F"/>
                </a:solidFill>
              </a:endParaRPr>
            </a:p>
          </p:txBody>
        </p:sp>
        <p:sp>
          <p:nvSpPr>
            <p:cNvPr id="5" name="TextBox 7">
              <a:extLst>
                <a:ext uri="{FF2B5EF4-FFF2-40B4-BE49-F238E27FC236}">
                  <a16:creationId xmlns:a16="http://schemas.microsoft.com/office/drawing/2014/main" id="{8DD52802-F834-7DF7-C531-4BF5AEAFA83E}"/>
                </a:ext>
              </a:extLst>
            </p:cNvPr>
            <p:cNvSpPr txBox="1"/>
            <p:nvPr/>
          </p:nvSpPr>
          <p:spPr>
            <a:xfrm>
              <a:off x="25448" y="1335692"/>
              <a:ext cx="7916174" cy="1904795"/>
            </a:xfrm>
            <a:prstGeom prst="rect">
              <a:avLst/>
            </a:prstGeom>
          </p:spPr>
          <p:txBody>
            <a:bodyPr lIns="0" tIns="0" rIns="0" bIns="0" rtlCol="0" anchor="t">
              <a:spAutoFit/>
            </a:bodyPr>
            <a:lstStyle/>
            <a:p>
              <a:r>
                <a:rPr lang="en-US" sz="3600" i="1" dirty="0" err="1">
                  <a:solidFill>
                    <a:schemeClr val="tx1"/>
                  </a:solidFill>
                  <a:cs typeface="Times New Roman" panose="02020603050405020304" pitchFamily="18" charset="0"/>
                </a:rPr>
                <a:t>Là</a:t>
              </a:r>
              <a:r>
                <a:rPr lang="en-US" sz="3600" i="1" dirty="0">
                  <a:solidFill>
                    <a:schemeClr val="tx1"/>
                  </a:solidFill>
                  <a:cs typeface="Times New Roman" panose="02020603050405020304" pitchFamily="18" charset="0"/>
                </a:rPr>
                <a:t> </a:t>
              </a:r>
              <a:r>
                <a:rPr lang="en-US" sz="3600" i="1" dirty="0" err="1">
                  <a:solidFill>
                    <a:schemeClr val="tx1"/>
                  </a:solidFill>
                  <a:cs typeface="Times New Roman" panose="02020603050405020304" pitchFamily="18" charset="0"/>
                </a:rPr>
                <a:t>đơn</a:t>
              </a:r>
              <a:r>
                <a:rPr lang="en-US" sz="3600" i="1" dirty="0">
                  <a:solidFill>
                    <a:schemeClr val="tx1"/>
                  </a:solidFill>
                  <a:cs typeface="Times New Roman" panose="02020603050405020304" pitchFamily="18" charset="0"/>
                </a:rPr>
                <a:t> </a:t>
              </a:r>
              <a:r>
                <a:rPr lang="vi-VN" sz="3600" i="1" dirty="0">
                  <a:solidFill>
                    <a:schemeClr val="tx1"/>
                  </a:solidFill>
                  <a:cs typeface="Times New Roman" panose="02020603050405020304" pitchFamily="18" charset="0"/>
                </a:rPr>
                <a:t>vị thuộc Chính phủ do Bộ Trưởng Bộ </a:t>
              </a:r>
              <a:r>
                <a:rPr lang="en-US" sz="3600" i="1" dirty="0" err="1">
                  <a:solidFill>
                    <a:schemeClr val="tx1"/>
                  </a:solidFill>
                  <a:cs typeface="Times New Roman" panose="02020603050405020304" pitchFamily="18" charset="0"/>
                </a:rPr>
                <a:t>Công</a:t>
              </a:r>
              <a:r>
                <a:rPr lang="en-US" sz="3600" i="1" dirty="0">
                  <a:solidFill>
                    <a:schemeClr val="tx1"/>
                  </a:solidFill>
                  <a:cs typeface="Times New Roman" panose="02020603050405020304" pitchFamily="18" charset="0"/>
                </a:rPr>
                <a:t> an</a:t>
              </a:r>
              <a:r>
                <a:rPr lang="vi-VN" sz="3600" i="1" dirty="0">
                  <a:solidFill>
                    <a:schemeClr val="tx1"/>
                  </a:solidFill>
                  <a:cs typeface="Times New Roman" panose="02020603050405020304" pitchFamily="18" charset="0"/>
                </a:rPr>
                <a:t> đứng đầu</a:t>
              </a:r>
              <a:endParaRPr lang="en-US" sz="26900" i="1" dirty="0">
                <a:solidFill>
                  <a:schemeClr val="tx1"/>
                </a:solidFill>
                <a:cs typeface="Times New Roman" panose="02020603050405020304" pitchFamily="18" charset="0"/>
              </a:endParaRPr>
            </a:p>
            <a:p>
              <a:pPr>
                <a:lnSpc>
                  <a:spcPts val="2500"/>
                </a:lnSpc>
              </a:pPr>
              <a:endParaRPr lang="en-US" sz="2400" i="1" spc="125" dirty="0">
                <a:solidFill>
                  <a:srgbClr val="D4813E"/>
                </a:solidFill>
              </a:endParaRPr>
            </a:p>
          </p:txBody>
        </p:sp>
      </p:grpSp>
      <p:pic>
        <p:nvPicPr>
          <p:cNvPr id="6" name="Picture 8">
            <a:extLst>
              <a:ext uri="{FF2B5EF4-FFF2-40B4-BE49-F238E27FC236}">
                <a16:creationId xmlns:a16="http://schemas.microsoft.com/office/drawing/2014/main" id="{99307F53-D118-5A11-3D1B-4C4ACA9DDB23}"/>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725736" y="3307827"/>
            <a:ext cx="6199064" cy="6278978"/>
          </a:xfrm>
          <a:prstGeom prst="rect">
            <a:avLst/>
          </a:prstGeom>
        </p:spPr>
      </p:pic>
      <p:sp>
        <p:nvSpPr>
          <p:cNvPr id="7" name="TextBox 6">
            <a:extLst>
              <a:ext uri="{FF2B5EF4-FFF2-40B4-BE49-F238E27FC236}">
                <a16:creationId xmlns:a16="http://schemas.microsoft.com/office/drawing/2014/main" id="{58F79539-5974-D4D4-58B7-0A4538F395C7}"/>
              </a:ext>
            </a:extLst>
          </p:cNvPr>
          <p:cNvSpPr txBox="1"/>
          <p:nvPr/>
        </p:nvSpPr>
        <p:spPr>
          <a:xfrm>
            <a:off x="8515844" y="6555799"/>
            <a:ext cx="8743456" cy="2308324"/>
          </a:xfrm>
          <a:prstGeom prst="rect">
            <a:avLst/>
          </a:prstGeom>
          <a:noFill/>
        </p:spPr>
        <p:txBody>
          <a:bodyPr wrap="square">
            <a:spAutoFit/>
          </a:bodyPr>
          <a:lstStyle/>
          <a:p>
            <a:r>
              <a:rPr lang="en-US" sz="3600" i="1" dirty="0" err="1">
                <a:solidFill>
                  <a:schemeClr val="tx1"/>
                </a:solidFill>
                <a:cs typeface="Times New Roman" panose="02020603050405020304" pitchFamily="18" charset="0"/>
              </a:rPr>
              <a:t>Chức</a:t>
            </a:r>
            <a:r>
              <a:rPr lang="en-US" sz="3600" i="1" dirty="0">
                <a:solidFill>
                  <a:schemeClr val="tx1"/>
                </a:solidFill>
                <a:cs typeface="Times New Roman" panose="02020603050405020304" pitchFamily="18" charset="0"/>
              </a:rPr>
              <a:t> </a:t>
            </a:r>
            <a:r>
              <a:rPr lang="en-US" sz="3600" i="1" dirty="0" err="1">
                <a:solidFill>
                  <a:schemeClr val="tx1"/>
                </a:solidFill>
                <a:cs typeface="Times New Roman" panose="02020603050405020304" pitchFamily="18" charset="0"/>
              </a:rPr>
              <a:t>năng</a:t>
            </a:r>
            <a:r>
              <a:rPr lang="en-US" sz="3600" i="1" dirty="0">
                <a:solidFill>
                  <a:schemeClr val="tx1"/>
                </a:solidFill>
                <a:cs typeface="Times New Roman" panose="02020603050405020304" pitchFamily="18" charset="0"/>
              </a:rPr>
              <a:t>: </a:t>
            </a:r>
            <a:r>
              <a:rPr lang="en-US" sz="3600" i="1" dirty="0" err="1">
                <a:solidFill>
                  <a:schemeClr val="tx1"/>
                </a:solidFill>
                <a:cs typeface="Times New Roman" panose="02020603050405020304" pitchFamily="18" charset="0"/>
              </a:rPr>
              <a:t>Quản</a:t>
            </a:r>
            <a:r>
              <a:rPr lang="en-US" sz="3600" i="1" dirty="0">
                <a:solidFill>
                  <a:schemeClr val="tx1"/>
                </a:solidFill>
                <a:cs typeface="Times New Roman" panose="02020603050405020304" pitchFamily="18" charset="0"/>
              </a:rPr>
              <a:t> </a:t>
            </a:r>
            <a:r>
              <a:rPr lang="en-US" sz="3600" i="1" dirty="0" err="1">
                <a:solidFill>
                  <a:schemeClr val="tx1"/>
                </a:solidFill>
                <a:cs typeface="Times New Roman" panose="02020603050405020304" pitchFamily="18" charset="0"/>
              </a:rPr>
              <a:t>lí</a:t>
            </a:r>
            <a:r>
              <a:rPr lang="en-US" sz="3600" i="1" dirty="0">
                <a:solidFill>
                  <a:schemeClr val="tx1"/>
                </a:solidFill>
                <a:cs typeface="Times New Roman" panose="02020603050405020304" pitchFamily="18" charset="0"/>
              </a:rPr>
              <a:t> </a:t>
            </a:r>
            <a:r>
              <a:rPr lang="en-US" sz="3600" i="1" dirty="0" err="1">
                <a:solidFill>
                  <a:schemeClr val="tx1"/>
                </a:solidFill>
                <a:cs typeface="Times New Roman" panose="02020603050405020304" pitchFamily="18" charset="0"/>
              </a:rPr>
              <a:t>Nhà</a:t>
            </a:r>
            <a:r>
              <a:rPr lang="en-US" sz="3600" i="1" dirty="0">
                <a:solidFill>
                  <a:schemeClr val="tx1"/>
                </a:solidFill>
                <a:cs typeface="Times New Roman" panose="02020603050405020304" pitchFamily="18" charset="0"/>
              </a:rPr>
              <a:t> </a:t>
            </a:r>
            <a:r>
              <a:rPr lang="en-US" sz="3600" i="1" dirty="0" err="1">
                <a:solidFill>
                  <a:schemeClr val="tx1"/>
                </a:solidFill>
                <a:cs typeface="Times New Roman" panose="02020603050405020304" pitchFamily="18" charset="0"/>
              </a:rPr>
              <a:t>nước</a:t>
            </a:r>
            <a:r>
              <a:rPr lang="en-US" sz="3600" i="1" dirty="0">
                <a:solidFill>
                  <a:schemeClr val="tx1"/>
                </a:solidFill>
                <a:cs typeface="Times New Roman" panose="02020603050405020304" pitchFamily="18" charset="0"/>
              </a:rPr>
              <a:t> </a:t>
            </a:r>
            <a:r>
              <a:rPr lang="en-US" sz="3600" i="1" dirty="0" err="1">
                <a:solidFill>
                  <a:schemeClr val="tx1"/>
                </a:solidFill>
                <a:cs typeface="Times New Roman" panose="02020603050405020304" pitchFamily="18" charset="0"/>
              </a:rPr>
              <a:t>về</a:t>
            </a:r>
            <a:r>
              <a:rPr lang="en-US" sz="3600" i="1" dirty="0">
                <a:solidFill>
                  <a:schemeClr val="tx1"/>
                </a:solidFill>
                <a:cs typeface="Times New Roman" panose="02020603050405020304" pitchFamily="18" charset="0"/>
              </a:rPr>
              <a:t> </a:t>
            </a:r>
            <a:r>
              <a:rPr lang="en-US" sz="3600" i="1" dirty="0" err="1">
                <a:solidFill>
                  <a:schemeClr val="tx1"/>
                </a:solidFill>
                <a:cs typeface="Times New Roman" panose="02020603050405020304" pitchFamily="18" charset="0"/>
              </a:rPr>
              <a:t>bảo</a:t>
            </a:r>
            <a:r>
              <a:rPr lang="en-US" sz="3600" i="1" dirty="0">
                <a:solidFill>
                  <a:schemeClr val="tx1"/>
                </a:solidFill>
                <a:cs typeface="Times New Roman" panose="02020603050405020304" pitchFamily="18" charset="0"/>
              </a:rPr>
              <a:t> </a:t>
            </a:r>
            <a:r>
              <a:rPr lang="en-US" sz="3600" i="1" dirty="0" err="1">
                <a:solidFill>
                  <a:schemeClr val="tx1"/>
                </a:solidFill>
                <a:cs typeface="Times New Roman" panose="02020603050405020304" pitchFamily="18" charset="0"/>
              </a:rPr>
              <a:t>vệ</a:t>
            </a:r>
            <a:r>
              <a:rPr lang="en-US" sz="3600" i="1" dirty="0">
                <a:solidFill>
                  <a:schemeClr val="tx1"/>
                </a:solidFill>
                <a:cs typeface="Times New Roman" panose="02020603050405020304" pitchFamily="18" charset="0"/>
              </a:rPr>
              <a:t> an </a:t>
            </a:r>
            <a:r>
              <a:rPr lang="en-US" sz="3600" i="1" dirty="0" err="1">
                <a:solidFill>
                  <a:schemeClr val="tx1"/>
                </a:solidFill>
                <a:cs typeface="Times New Roman" panose="02020603050405020304" pitchFamily="18" charset="0"/>
              </a:rPr>
              <a:t>ninh</a:t>
            </a:r>
            <a:r>
              <a:rPr lang="en-US" sz="3600" i="1" dirty="0">
                <a:solidFill>
                  <a:schemeClr val="tx1"/>
                </a:solidFill>
                <a:cs typeface="Times New Roman" panose="02020603050405020304" pitchFamily="18" charset="0"/>
              </a:rPr>
              <a:t> </a:t>
            </a:r>
            <a:r>
              <a:rPr lang="en-US" sz="3600" i="1" dirty="0" err="1">
                <a:solidFill>
                  <a:schemeClr val="tx1"/>
                </a:solidFill>
                <a:cs typeface="Times New Roman" panose="02020603050405020304" pitchFamily="18" charset="0"/>
              </a:rPr>
              <a:t>quốc</a:t>
            </a:r>
            <a:r>
              <a:rPr lang="en-US" sz="3600" i="1" dirty="0">
                <a:solidFill>
                  <a:schemeClr val="tx1"/>
                </a:solidFill>
                <a:cs typeface="Times New Roman" panose="02020603050405020304" pitchFamily="18" charset="0"/>
              </a:rPr>
              <a:t> </a:t>
            </a:r>
            <a:r>
              <a:rPr lang="en-US" sz="3600" i="1" dirty="0" err="1">
                <a:solidFill>
                  <a:schemeClr val="tx1"/>
                </a:solidFill>
                <a:cs typeface="Times New Roman" panose="02020603050405020304" pitchFamily="18" charset="0"/>
              </a:rPr>
              <a:t>gia</a:t>
            </a:r>
            <a:r>
              <a:rPr lang="en-US" sz="3600" i="1" dirty="0">
                <a:solidFill>
                  <a:schemeClr val="tx1"/>
                </a:solidFill>
                <a:cs typeface="Times New Roman" panose="02020603050405020304" pitchFamily="18" charset="0"/>
              </a:rPr>
              <a:t>, </a:t>
            </a:r>
            <a:r>
              <a:rPr lang="en-US" sz="3600" i="1" dirty="0" err="1">
                <a:solidFill>
                  <a:schemeClr val="tx1"/>
                </a:solidFill>
                <a:cs typeface="Times New Roman" panose="02020603050405020304" pitchFamily="18" charset="0"/>
              </a:rPr>
              <a:t>trật</a:t>
            </a:r>
            <a:r>
              <a:rPr lang="en-US" sz="3600" i="1" dirty="0">
                <a:solidFill>
                  <a:schemeClr val="tx1"/>
                </a:solidFill>
                <a:cs typeface="Times New Roman" panose="02020603050405020304" pitchFamily="18" charset="0"/>
              </a:rPr>
              <a:t> </a:t>
            </a:r>
            <a:r>
              <a:rPr lang="en-US" sz="3600" i="1" dirty="0" err="1">
                <a:solidFill>
                  <a:schemeClr val="tx1"/>
                </a:solidFill>
                <a:cs typeface="Times New Roman" panose="02020603050405020304" pitchFamily="18" charset="0"/>
              </a:rPr>
              <a:t>tự</a:t>
            </a:r>
            <a:r>
              <a:rPr lang="en-US" sz="3600" i="1" dirty="0">
                <a:solidFill>
                  <a:schemeClr val="tx1"/>
                </a:solidFill>
                <a:cs typeface="Times New Roman" panose="02020603050405020304" pitchFamily="18" charset="0"/>
              </a:rPr>
              <a:t> an </a:t>
            </a:r>
            <a:r>
              <a:rPr lang="en-US" sz="3600" i="1" dirty="0" err="1">
                <a:solidFill>
                  <a:schemeClr val="tx1"/>
                </a:solidFill>
                <a:cs typeface="Times New Roman" panose="02020603050405020304" pitchFamily="18" charset="0"/>
              </a:rPr>
              <a:t>toàn</a:t>
            </a:r>
            <a:r>
              <a:rPr lang="en-US" sz="3600" i="1" dirty="0">
                <a:solidFill>
                  <a:schemeClr val="tx1"/>
                </a:solidFill>
                <a:cs typeface="Times New Roman" panose="02020603050405020304" pitchFamily="18" charset="0"/>
              </a:rPr>
              <a:t> </a:t>
            </a:r>
            <a:r>
              <a:rPr lang="en-US" sz="3600" i="1" dirty="0" err="1">
                <a:solidFill>
                  <a:schemeClr val="tx1"/>
                </a:solidFill>
                <a:cs typeface="Times New Roman" panose="02020603050405020304" pitchFamily="18" charset="0"/>
              </a:rPr>
              <a:t>xã</a:t>
            </a:r>
            <a:r>
              <a:rPr lang="en-US" sz="3600" i="1" dirty="0">
                <a:solidFill>
                  <a:schemeClr val="tx1"/>
                </a:solidFill>
                <a:cs typeface="Times New Roman" panose="02020603050405020304" pitchFamily="18" charset="0"/>
              </a:rPr>
              <a:t> </a:t>
            </a:r>
            <a:r>
              <a:rPr lang="en-US" sz="3600" i="1" dirty="0" err="1">
                <a:solidFill>
                  <a:schemeClr val="tx1"/>
                </a:solidFill>
                <a:cs typeface="Times New Roman" panose="02020603050405020304" pitchFamily="18" charset="0"/>
              </a:rPr>
              <a:t>hội</a:t>
            </a:r>
            <a:r>
              <a:rPr lang="en-US" sz="3600" i="1" dirty="0">
                <a:solidFill>
                  <a:schemeClr val="tx1"/>
                </a:solidFill>
                <a:cs typeface="Times New Roman" panose="02020603050405020304" pitchFamily="18" charset="0"/>
              </a:rPr>
              <a:t>, </a:t>
            </a:r>
            <a:r>
              <a:rPr lang="en-US" sz="3600" i="1" dirty="0" err="1">
                <a:solidFill>
                  <a:schemeClr val="tx1"/>
                </a:solidFill>
                <a:cs typeface="Times New Roman" panose="02020603050405020304" pitchFamily="18" charset="0"/>
              </a:rPr>
              <a:t>xây</a:t>
            </a:r>
            <a:r>
              <a:rPr lang="en-US" sz="3600" i="1" dirty="0">
                <a:solidFill>
                  <a:schemeClr val="tx1"/>
                </a:solidFill>
                <a:cs typeface="Times New Roman" panose="02020603050405020304" pitchFamily="18" charset="0"/>
              </a:rPr>
              <a:t> </a:t>
            </a:r>
            <a:r>
              <a:rPr lang="en-US" sz="3600" i="1" dirty="0" err="1">
                <a:solidFill>
                  <a:schemeClr val="tx1"/>
                </a:solidFill>
                <a:cs typeface="Times New Roman" panose="02020603050405020304" pitchFamily="18" charset="0"/>
              </a:rPr>
              <a:t>dựng</a:t>
            </a:r>
            <a:r>
              <a:rPr lang="en-US" sz="3600" i="1" dirty="0">
                <a:solidFill>
                  <a:schemeClr val="tx1"/>
                </a:solidFill>
                <a:cs typeface="Times New Roman" panose="02020603050405020304" pitchFamily="18" charset="0"/>
              </a:rPr>
              <a:t> </a:t>
            </a:r>
            <a:r>
              <a:rPr lang="en-US" sz="3600" i="1" dirty="0" err="1">
                <a:solidFill>
                  <a:schemeClr val="tx1"/>
                </a:solidFill>
                <a:cs typeface="Times New Roman" panose="02020603050405020304" pitchFamily="18" charset="0"/>
              </a:rPr>
              <a:t>nền</a:t>
            </a:r>
            <a:r>
              <a:rPr lang="en-US" sz="3600" i="1" dirty="0">
                <a:solidFill>
                  <a:schemeClr val="tx1"/>
                </a:solidFill>
                <a:cs typeface="Times New Roman" panose="02020603050405020304" pitchFamily="18" charset="0"/>
              </a:rPr>
              <a:t> an </a:t>
            </a:r>
            <a:r>
              <a:rPr lang="en-US" sz="3600" i="1" dirty="0" err="1">
                <a:solidFill>
                  <a:schemeClr val="tx1"/>
                </a:solidFill>
                <a:cs typeface="Times New Roman" panose="02020603050405020304" pitchFamily="18" charset="0"/>
              </a:rPr>
              <a:t>ninh</a:t>
            </a:r>
            <a:r>
              <a:rPr lang="en-US" sz="3600" i="1" dirty="0">
                <a:solidFill>
                  <a:schemeClr val="tx1"/>
                </a:solidFill>
                <a:cs typeface="Times New Roman" panose="02020603050405020304" pitchFamily="18" charset="0"/>
              </a:rPr>
              <a:t> </a:t>
            </a:r>
            <a:r>
              <a:rPr lang="en-US" sz="3600" i="1" dirty="0" err="1">
                <a:solidFill>
                  <a:schemeClr val="tx1"/>
                </a:solidFill>
                <a:cs typeface="Times New Roman" panose="02020603050405020304" pitchFamily="18" charset="0"/>
              </a:rPr>
              <a:t>nhân</a:t>
            </a:r>
            <a:r>
              <a:rPr lang="en-US" sz="3600" i="1" dirty="0">
                <a:solidFill>
                  <a:schemeClr val="tx1"/>
                </a:solidFill>
                <a:cs typeface="Times New Roman" panose="02020603050405020304" pitchFamily="18" charset="0"/>
              </a:rPr>
              <a:t> </a:t>
            </a:r>
            <a:r>
              <a:rPr lang="en-US" sz="3600" i="1" dirty="0" err="1">
                <a:solidFill>
                  <a:schemeClr val="tx1"/>
                </a:solidFill>
                <a:cs typeface="Times New Roman" panose="02020603050405020304" pitchFamily="18" charset="0"/>
              </a:rPr>
              <a:t>dân</a:t>
            </a:r>
            <a:r>
              <a:rPr lang="en-US" sz="3600" i="1" dirty="0">
                <a:solidFill>
                  <a:schemeClr val="tx1"/>
                </a:solidFill>
                <a:cs typeface="Times New Roman" panose="02020603050405020304" pitchFamily="18" charset="0"/>
              </a:rPr>
              <a:t> </a:t>
            </a:r>
            <a:r>
              <a:rPr lang="en-US" sz="3600" i="1" dirty="0" err="1">
                <a:solidFill>
                  <a:schemeClr val="tx1"/>
                </a:solidFill>
                <a:cs typeface="Times New Roman" panose="02020603050405020304" pitchFamily="18" charset="0"/>
              </a:rPr>
              <a:t>và</a:t>
            </a:r>
            <a:r>
              <a:rPr lang="en-US" sz="3600" i="1" dirty="0">
                <a:solidFill>
                  <a:schemeClr val="tx1"/>
                </a:solidFill>
                <a:cs typeface="Times New Roman" panose="02020603050405020304" pitchFamily="18" charset="0"/>
              </a:rPr>
              <a:t> </a:t>
            </a:r>
            <a:r>
              <a:rPr lang="en-US" sz="3600" i="1" dirty="0" err="1">
                <a:solidFill>
                  <a:schemeClr val="tx1"/>
                </a:solidFill>
                <a:cs typeface="Times New Roman" panose="02020603050405020304" pitchFamily="18" charset="0"/>
              </a:rPr>
              <a:t>các</a:t>
            </a:r>
            <a:r>
              <a:rPr lang="en-US" sz="3600" i="1" dirty="0">
                <a:solidFill>
                  <a:schemeClr val="tx1"/>
                </a:solidFill>
                <a:cs typeface="Times New Roman" panose="02020603050405020304" pitchFamily="18" charset="0"/>
              </a:rPr>
              <a:t> </a:t>
            </a:r>
            <a:r>
              <a:rPr lang="en-US" sz="3600" i="1" dirty="0" err="1">
                <a:solidFill>
                  <a:schemeClr val="tx1"/>
                </a:solidFill>
                <a:cs typeface="Times New Roman" panose="02020603050405020304" pitchFamily="18" charset="0"/>
              </a:rPr>
              <a:t>lực</a:t>
            </a:r>
            <a:r>
              <a:rPr lang="en-US" sz="3600" i="1" dirty="0">
                <a:solidFill>
                  <a:schemeClr val="tx1"/>
                </a:solidFill>
                <a:cs typeface="Times New Roman" panose="02020603050405020304" pitchFamily="18" charset="0"/>
              </a:rPr>
              <a:t> </a:t>
            </a:r>
            <a:r>
              <a:rPr lang="en-US" sz="3600" i="1" dirty="0" err="1">
                <a:solidFill>
                  <a:schemeClr val="tx1"/>
                </a:solidFill>
                <a:cs typeface="Times New Roman" panose="02020603050405020304" pitchFamily="18" charset="0"/>
              </a:rPr>
              <a:t>lượng</a:t>
            </a:r>
            <a:r>
              <a:rPr lang="en-US" sz="3600" i="1" dirty="0">
                <a:solidFill>
                  <a:schemeClr val="tx1"/>
                </a:solidFill>
                <a:cs typeface="Times New Roman" panose="02020603050405020304" pitchFamily="18" charset="0"/>
              </a:rPr>
              <a:t> </a:t>
            </a:r>
            <a:r>
              <a:rPr lang="en-US" sz="3600" i="1" dirty="0" err="1">
                <a:solidFill>
                  <a:schemeClr val="tx1"/>
                </a:solidFill>
                <a:cs typeface="Times New Roman" panose="02020603050405020304" pitchFamily="18" charset="0"/>
              </a:rPr>
              <a:t>công</a:t>
            </a:r>
            <a:r>
              <a:rPr lang="en-US" sz="3600" i="1" dirty="0">
                <a:solidFill>
                  <a:schemeClr val="tx1"/>
                </a:solidFill>
                <a:cs typeface="Times New Roman" panose="02020603050405020304" pitchFamily="18" charset="0"/>
              </a:rPr>
              <a:t> an.</a:t>
            </a:r>
            <a:endParaRPr lang="en-US" sz="33400" i="1" dirty="0">
              <a:solidFill>
                <a:schemeClr val="tx1"/>
              </a:solidFill>
              <a:cs typeface="Times New Roman" panose="02020603050405020304" pitchFamily="18" charset="0"/>
            </a:endParaRPr>
          </a:p>
        </p:txBody>
      </p:sp>
      <p:pic>
        <p:nvPicPr>
          <p:cNvPr id="8" name="Picture 2" descr="áº¤n tÆ°á»£ng tháº­t: Bá» 6 Tá»ng cá»¥c Bá» CÃ´ng an">
            <a:extLst>
              <a:ext uri="{FF2B5EF4-FFF2-40B4-BE49-F238E27FC236}">
                <a16:creationId xmlns:a16="http://schemas.microsoft.com/office/drawing/2014/main" id="{6594D4F7-EFBD-8747-94E3-8ED576F374A7}"/>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480903" y="4053248"/>
            <a:ext cx="4605697" cy="4797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84626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
        <p:nvSpPr>
          <p:cNvPr id="2" name="Freeform 2"/>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2">
              <a:extLst>
                <a:ext uri="{96DAC541-7B7A-43D3-8B79-37D633B846F1}">
                  <asvg:svgBlip xmlns:asvg="http://schemas.microsoft.com/office/drawing/2016/SVG/main" r:embed="rId3"/>
                </a:ext>
              </a:extLst>
            </a:blip>
            <a:stretch>
              <a:fillRect l="-9832" r="-31154"/>
            </a:stretch>
          </a:blipFill>
        </p:spPr>
        <p:txBody>
          <a:bodyPr/>
          <a:lstStyle/>
          <a:p>
            <a:endParaRPr lang="vi-VN"/>
          </a:p>
        </p:txBody>
      </p:sp>
      <p:sp>
        <p:nvSpPr>
          <p:cNvPr id="3" name="Freeform 3"/>
          <p:cNvSpPr/>
          <p:nvPr/>
        </p:nvSpPr>
        <p:spPr>
          <a:xfrm>
            <a:off x="1601334" y="1731378"/>
            <a:ext cx="15161532" cy="7865045"/>
          </a:xfrm>
          <a:custGeom>
            <a:avLst/>
            <a:gdLst/>
            <a:ahLst/>
            <a:cxnLst/>
            <a:rect l="l" t="t" r="r" b="b"/>
            <a:pathLst>
              <a:path w="15161532" h="7865045">
                <a:moveTo>
                  <a:pt x="0" y="0"/>
                </a:moveTo>
                <a:lnTo>
                  <a:pt x="15161532" y="0"/>
                </a:lnTo>
                <a:lnTo>
                  <a:pt x="15161532" y="7865044"/>
                </a:lnTo>
                <a:lnTo>
                  <a:pt x="0" y="78650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4" name="Freeform 4"/>
          <p:cNvSpPr/>
          <p:nvPr/>
        </p:nvSpPr>
        <p:spPr>
          <a:xfrm>
            <a:off x="4917449" y="185366"/>
            <a:ext cx="8095595" cy="2651307"/>
          </a:xfrm>
          <a:custGeom>
            <a:avLst/>
            <a:gdLst/>
            <a:ahLst/>
            <a:cxnLst/>
            <a:rect l="l" t="t" r="r" b="b"/>
            <a:pathLst>
              <a:path w="8095595" h="2651307">
                <a:moveTo>
                  <a:pt x="0" y="0"/>
                </a:moveTo>
                <a:lnTo>
                  <a:pt x="8095596" y="0"/>
                </a:lnTo>
                <a:lnTo>
                  <a:pt x="8095596" y="2651307"/>
                </a:lnTo>
                <a:lnTo>
                  <a:pt x="0" y="265130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5" name="Freeform 5"/>
          <p:cNvSpPr/>
          <p:nvPr/>
        </p:nvSpPr>
        <p:spPr>
          <a:xfrm rot="1500695">
            <a:off x="-641343" y="8452786"/>
            <a:ext cx="3898147" cy="1611028"/>
          </a:xfrm>
          <a:custGeom>
            <a:avLst/>
            <a:gdLst/>
            <a:ahLst/>
            <a:cxnLst/>
            <a:rect l="l" t="t" r="r" b="b"/>
            <a:pathLst>
              <a:path w="3898147" h="1611028">
                <a:moveTo>
                  <a:pt x="0" y="0"/>
                </a:moveTo>
                <a:lnTo>
                  <a:pt x="3898147" y="0"/>
                </a:lnTo>
                <a:lnTo>
                  <a:pt x="3898147" y="1611028"/>
                </a:lnTo>
                <a:lnTo>
                  <a:pt x="0" y="161102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6" name="Freeform 6"/>
          <p:cNvSpPr/>
          <p:nvPr/>
        </p:nvSpPr>
        <p:spPr>
          <a:xfrm rot="2628256">
            <a:off x="14928075" y="81239"/>
            <a:ext cx="4071123" cy="1894923"/>
          </a:xfrm>
          <a:custGeom>
            <a:avLst/>
            <a:gdLst/>
            <a:ahLst/>
            <a:cxnLst/>
            <a:rect l="l" t="t" r="r" b="b"/>
            <a:pathLst>
              <a:path w="4071123" h="1894923">
                <a:moveTo>
                  <a:pt x="0" y="0"/>
                </a:moveTo>
                <a:lnTo>
                  <a:pt x="4071123" y="0"/>
                </a:lnTo>
                <a:lnTo>
                  <a:pt x="4071123" y="1894922"/>
                </a:lnTo>
                <a:lnTo>
                  <a:pt x="0" y="189492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8" name="Freeform 8"/>
          <p:cNvSpPr/>
          <p:nvPr/>
        </p:nvSpPr>
        <p:spPr>
          <a:xfrm>
            <a:off x="14384337" y="6558353"/>
            <a:ext cx="3110820" cy="2745299"/>
          </a:xfrm>
          <a:custGeom>
            <a:avLst/>
            <a:gdLst/>
            <a:ahLst/>
            <a:cxnLst/>
            <a:rect l="l" t="t" r="r" b="b"/>
            <a:pathLst>
              <a:path w="3110820" h="2745299">
                <a:moveTo>
                  <a:pt x="0" y="0"/>
                </a:moveTo>
                <a:lnTo>
                  <a:pt x="3110820" y="0"/>
                </a:lnTo>
                <a:lnTo>
                  <a:pt x="3110820" y="2745299"/>
                </a:lnTo>
                <a:lnTo>
                  <a:pt x="0" y="2745299"/>
                </a:lnTo>
                <a:lnTo>
                  <a:pt x="0" y="0"/>
                </a:lnTo>
                <a:close/>
              </a:path>
            </a:pathLst>
          </a:custGeom>
          <a:blipFill>
            <a:blip r:embed="rId12"/>
            <a:stretch>
              <a:fillRect/>
            </a:stretch>
          </a:blipFill>
        </p:spPr>
        <p:txBody>
          <a:bodyPr/>
          <a:lstStyle/>
          <a:p>
            <a:endParaRPr lang="vi-VN"/>
          </a:p>
        </p:txBody>
      </p:sp>
      <p:sp>
        <p:nvSpPr>
          <p:cNvPr id="10" name="Freeform 10"/>
          <p:cNvSpPr/>
          <p:nvPr/>
        </p:nvSpPr>
        <p:spPr>
          <a:xfrm rot="5735027" flipH="1">
            <a:off x="15395029" y="6983601"/>
            <a:ext cx="4509939" cy="4509939"/>
          </a:xfrm>
          <a:custGeom>
            <a:avLst/>
            <a:gdLst/>
            <a:ahLst/>
            <a:cxnLst/>
            <a:rect l="l" t="t" r="r" b="b"/>
            <a:pathLst>
              <a:path w="4509939" h="4509939">
                <a:moveTo>
                  <a:pt x="4509940" y="0"/>
                </a:moveTo>
                <a:lnTo>
                  <a:pt x="0" y="0"/>
                </a:lnTo>
                <a:lnTo>
                  <a:pt x="0" y="4509940"/>
                </a:lnTo>
                <a:lnTo>
                  <a:pt x="4509940" y="4509940"/>
                </a:lnTo>
                <a:lnTo>
                  <a:pt x="450994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a:p>
        </p:txBody>
      </p:sp>
      <p:sp>
        <p:nvSpPr>
          <p:cNvPr id="11" name="Freeform 11"/>
          <p:cNvSpPr/>
          <p:nvPr/>
        </p:nvSpPr>
        <p:spPr>
          <a:xfrm rot="10477921" flipH="1">
            <a:off x="-1645124" y="-2762190"/>
            <a:ext cx="4509939" cy="4509939"/>
          </a:xfrm>
          <a:custGeom>
            <a:avLst/>
            <a:gdLst/>
            <a:ahLst/>
            <a:cxnLst/>
            <a:rect l="l" t="t" r="r" b="b"/>
            <a:pathLst>
              <a:path w="4509939" h="4509939">
                <a:moveTo>
                  <a:pt x="4509940" y="0"/>
                </a:moveTo>
                <a:lnTo>
                  <a:pt x="0" y="0"/>
                </a:lnTo>
                <a:lnTo>
                  <a:pt x="0" y="4509939"/>
                </a:lnTo>
                <a:lnTo>
                  <a:pt x="4509940" y="4509939"/>
                </a:lnTo>
                <a:lnTo>
                  <a:pt x="450994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vi-VN"/>
          </a:p>
        </p:txBody>
      </p:sp>
      <p:sp>
        <p:nvSpPr>
          <p:cNvPr id="14" name="TextBox 13">
            <a:extLst>
              <a:ext uri="{FF2B5EF4-FFF2-40B4-BE49-F238E27FC236}">
                <a16:creationId xmlns:a16="http://schemas.microsoft.com/office/drawing/2014/main" id="{3A781F72-82CA-22D1-7C7D-8FD89F6EA067}"/>
              </a:ext>
            </a:extLst>
          </p:cNvPr>
          <p:cNvSpPr txBox="1"/>
          <p:nvPr/>
        </p:nvSpPr>
        <p:spPr>
          <a:xfrm>
            <a:off x="5421946" y="624508"/>
            <a:ext cx="7086600" cy="1631216"/>
          </a:xfrm>
          <a:prstGeom prst="rect">
            <a:avLst/>
          </a:prstGeom>
          <a:noFill/>
        </p:spPr>
        <p:txBody>
          <a:bodyPr wrap="square" rtlCol="0">
            <a:spAutoFit/>
          </a:bodyPr>
          <a:lstStyle/>
          <a:p>
            <a:r>
              <a:rPr lang="en-US" sz="5000" dirty="0"/>
              <a:t>b) </a:t>
            </a:r>
            <a:r>
              <a:rPr lang="en-US" sz="5000" dirty="0" err="1"/>
              <a:t>Một</a:t>
            </a:r>
            <a:r>
              <a:rPr lang="en-US" sz="5000" dirty="0"/>
              <a:t> </a:t>
            </a:r>
            <a:r>
              <a:rPr lang="en-US" sz="5000" dirty="0" err="1"/>
              <a:t>số</a:t>
            </a:r>
            <a:r>
              <a:rPr lang="en-US" sz="5000" dirty="0"/>
              <a:t> </a:t>
            </a:r>
            <a:r>
              <a:rPr lang="en-US" sz="5000" dirty="0" err="1"/>
              <a:t>cơ</a:t>
            </a:r>
            <a:r>
              <a:rPr lang="en-US" sz="5000" dirty="0"/>
              <a:t> </a:t>
            </a:r>
            <a:r>
              <a:rPr lang="en-US" sz="5000" dirty="0" err="1"/>
              <a:t>quan</a:t>
            </a:r>
            <a:r>
              <a:rPr lang="en-US" sz="5000" dirty="0"/>
              <a:t> </a:t>
            </a:r>
            <a:r>
              <a:rPr lang="en-US" sz="5000" dirty="0" err="1"/>
              <a:t>trực</a:t>
            </a:r>
            <a:r>
              <a:rPr lang="en-US" sz="5000" dirty="0"/>
              <a:t> </a:t>
            </a:r>
            <a:r>
              <a:rPr lang="en-US" sz="5000" dirty="0" err="1"/>
              <a:t>thuộc</a:t>
            </a:r>
            <a:r>
              <a:rPr lang="en-US" sz="5000" dirty="0"/>
              <a:t> </a:t>
            </a:r>
            <a:r>
              <a:rPr lang="en-US" sz="5000" dirty="0" err="1"/>
              <a:t>Bộ</a:t>
            </a:r>
            <a:r>
              <a:rPr lang="en-US" sz="5000" dirty="0"/>
              <a:t> </a:t>
            </a:r>
            <a:r>
              <a:rPr lang="en-US" sz="5000" dirty="0" err="1"/>
              <a:t>Công</a:t>
            </a:r>
            <a:r>
              <a:rPr lang="en-US" sz="5000" dirty="0"/>
              <a:t> an</a:t>
            </a:r>
            <a:endParaRPr lang="vi-VN" sz="5000" dirty="0"/>
          </a:p>
        </p:txBody>
      </p:sp>
      <p:sp>
        <p:nvSpPr>
          <p:cNvPr id="15" name="TextBox 14">
            <a:extLst>
              <a:ext uri="{FF2B5EF4-FFF2-40B4-BE49-F238E27FC236}">
                <a16:creationId xmlns:a16="http://schemas.microsoft.com/office/drawing/2014/main" id="{9964A4FB-A9BC-42D2-60BC-AED417E63A99}"/>
              </a:ext>
            </a:extLst>
          </p:cNvPr>
          <p:cNvSpPr txBox="1"/>
          <p:nvPr/>
        </p:nvSpPr>
        <p:spPr>
          <a:xfrm>
            <a:off x="3493045" y="3013431"/>
            <a:ext cx="12582709" cy="6247864"/>
          </a:xfrm>
          <a:prstGeom prst="rect">
            <a:avLst/>
          </a:prstGeom>
          <a:noFill/>
        </p:spPr>
        <p:txBody>
          <a:bodyPr wrap="square" rtlCol="0">
            <a:spAutoFit/>
          </a:bodyPr>
          <a:lstStyle/>
          <a:p>
            <a:pPr marL="285750" indent="-285750">
              <a:buFontTx/>
              <a:buChar char="-"/>
            </a:pPr>
            <a:r>
              <a:rPr lang="en-US" sz="4000" i="1" dirty="0" err="1"/>
              <a:t>Bộ</a:t>
            </a:r>
            <a:r>
              <a:rPr lang="en-US" sz="4000" i="1" dirty="0"/>
              <a:t> </a:t>
            </a:r>
            <a:r>
              <a:rPr lang="en-US" sz="4000" i="1" dirty="0" err="1"/>
              <a:t>Tư</a:t>
            </a:r>
            <a:r>
              <a:rPr lang="en-US" sz="4000" i="1" dirty="0"/>
              <a:t> </a:t>
            </a:r>
            <a:r>
              <a:rPr lang="en-US" sz="4000" i="1" dirty="0" err="1"/>
              <a:t>lệnh</a:t>
            </a:r>
            <a:r>
              <a:rPr lang="en-US" sz="4000" i="1" dirty="0"/>
              <a:t> </a:t>
            </a:r>
            <a:r>
              <a:rPr lang="en-US" sz="4000" i="1" dirty="0" err="1"/>
              <a:t>cảnh</a:t>
            </a:r>
            <a:r>
              <a:rPr lang="en-US" sz="4000" i="1" dirty="0"/>
              <a:t> </a:t>
            </a:r>
            <a:r>
              <a:rPr lang="en-US" sz="4000" i="1" dirty="0" err="1"/>
              <a:t>vệ</a:t>
            </a:r>
            <a:endParaRPr lang="en-US" sz="4000" i="1" dirty="0"/>
          </a:p>
          <a:p>
            <a:pPr marL="285750" indent="-285750">
              <a:buFontTx/>
              <a:buChar char="-"/>
            </a:pPr>
            <a:r>
              <a:rPr lang="en-US" sz="4000" i="1" dirty="0" err="1"/>
              <a:t>Bộ</a:t>
            </a:r>
            <a:r>
              <a:rPr lang="en-US" sz="4000" i="1" dirty="0"/>
              <a:t> </a:t>
            </a:r>
            <a:r>
              <a:rPr lang="en-US" sz="4000" i="1" dirty="0" err="1"/>
              <a:t>Tư</a:t>
            </a:r>
            <a:r>
              <a:rPr lang="en-US" sz="4000" i="1" dirty="0"/>
              <a:t> </a:t>
            </a:r>
            <a:r>
              <a:rPr lang="en-US" sz="4000" i="1" dirty="0" err="1"/>
              <a:t>lệnh</a:t>
            </a:r>
            <a:r>
              <a:rPr lang="en-US" sz="4000" i="1" dirty="0"/>
              <a:t> </a:t>
            </a:r>
            <a:r>
              <a:rPr lang="en-US" sz="4000" i="1" dirty="0" err="1"/>
              <a:t>Cảnh</a:t>
            </a:r>
            <a:r>
              <a:rPr lang="en-US" sz="4000" i="1" dirty="0"/>
              <a:t> </a:t>
            </a:r>
            <a:r>
              <a:rPr lang="en-US" sz="4000" i="1" dirty="0" err="1"/>
              <a:t>sát</a:t>
            </a:r>
            <a:r>
              <a:rPr lang="en-US" sz="4000" i="1" dirty="0"/>
              <a:t> </a:t>
            </a:r>
            <a:r>
              <a:rPr lang="en-US" sz="4000" i="1" dirty="0" err="1"/>
              <a:t>cơ</a:t>
            </a:r>
            <a:r>
              <a:rPr lang="en-US" sz="4000" i="1" dirty="0"/>
              <a:t> </a:t>
            </a:r>
            <a:r>
              <a:rPr lang="en-US" sz="4000" i="1" dirty="0" err="1"/>
              <a:t>động</a:t>
            </a:r>
            <a:endParaRPr lang="en-US" sz="4000" i="1" dirty="0"/>
          </a:p>
          <a:p>
            <a:pPr marL="285750" indent="-285750">
              <a:buFontTx/>
              <a:buChar char="-"/>
            </a:pPr>
            <a:r>
              <a:rPr lang="en-US" sz="4000" i="1" dirty="0" err="1"/>
              <a:t>Cục</a:t>
            </a:r>
            <a:r>
              <a:rPr lang="en-US" sz="4000" i="1" dirty="0"/>
              <a:t> An </a:t>
            </a:r>
            <a:r>
              <a:rPr lang="en-US" sz="4000" i="1" dirty="0" err="1"/>
              <a:t>ninh</a:t>
            </a:r>
            <a:r>
              <a:rPr lang="en-US" sz="4000" i="1" dirty="0"/>
              <a:t> </a:t>
            </a:r>
            <a:r>
              <a:rPr lang="en-US" sz="4000" i="1" dirty="0" err="1"/>
              <a:t>mạng</a:t>
            </a:r>
            <a:r>
              <a:rPr lang="en-US" sz="4000" i="1" dirty="0"/>
              <a:t> </a:t>
            </a:r>
            <a:r>
              <a:rPr lang="en-US" sz="4000" i="1" dirty="0" err="1"/>
              <a:t>và</a:t>
            </a:r>
            <a:r>
              <a:rPr lang="en-US" sz="4000" i="1" dirty="0"/>
              <a:t> </a:t>
            </a:r>
            <a:r>
              <a:rPr lang="en-US" sz="4000" i="1" dirty="0" err="1"/>
              <a:t>phòng</a:t>
            </a:r>
            <a:r>
              <a:rPr lang="en-US" sz="4000" i="1" dirty="0"/>
              <a:t>, </a:t>
            </a:r>
            <a:r>
              <a:rPr lang="en-US" sz="4000" i="1" dirty="0" err="1"/>
              <a:t>chống</a:t>
            </a:r>
            <a:r>
              <a:rPr lang="en-US" sz="4000" i="1" dirty="0"/>
              <a:t> </a:t>
            </a:r>
            <a:r>
              <a:rPr lang="en-US" sz="4000" i="1" dirty="0" err="1"/>
              <a:t>tội</a:t>
            </a:r>
            <a:r>
              <a:rPr lang="en-US" sz="4000" i="1" dirty="0"/>
              <a:t> </a:t>
            </a:r>
            <a:r>
              <a:rPr lang="en-US" sz="4000" i="1" dirty="0" err="1"/>
              <a:t>phạm</a:t>
            </a:r>
            <a:r>
              <a:rPr lang="en-US" sz="4000" i="1" dirty="0"/>
              <a:t> </a:t>
            </a:r>
            <a:r>
              <a:rPr lang="en-US" sz="4000" i="1" dirty="0" err="1"/>
              <a:t>sử</a:t>
            </a:r>
            <a:r>
              <a:rPr lang="en-US" sz="4000" i="1" dirty="0"/>
              <a:t> </a:t>
            </a:r>
            <a:r>
              <a:rPr lang="en-US" sz="4000" i="1" dirty="0" err="1"/>
              <a:t>dụng</a:t>
            </a:r>
            <a:r>
              <a:rPr lang="en-US" sz="4000" i="1" dirty="0"/>
              <a:t> </a:t>
            </a:r>
            <a:r>
              <a:rPr lang="en-US" sz="4000" i="1" dirty="0" err="1"/>
              <a:t>công</a:t>
            </a:r>
            <a:r>
              <a:rPr lang="en-US" sz="4000" i="1" dirty="0"/>
              <a:t> </a:t>
            </a:r>
            <a:r>
              <a:rPr lang="en-US" sz="4000" i="1" dirty="0" err="1"/>
              <a:t>nghệ</a:t>
            </a:r>
            <a:r>
              <a:rPr lang="en-US" sz="4000" i="1" dirty="0"/>
              <a:t> </a:t>
            </a:r>
            <a:r>
              <a:rPr lang="en-US" sz="4000" i="1" dirty="0" err="1"/>
              <a:t>cao</a:t>
            </a:r>
            <a:endParaRPr lang="en-US" sz="4000" i="1" dirty="0"/>
          </a:p>
          <a:p>
            <a:pPr marL="285750" indent="-285750">
              <a:buFontTx/>
              <a:buChar char="-"/>
            </a:pPr>
            <a:r>
              <a:rPr lang="en-US" sz="4000" i="1" dirty="0" err="1"/>
              <a:t>Cục</a:t>
            </a:r>
            <a:r>
              <a:rPr lang="en-US" sz="4000" i="1" dirty="0"/>
              <a:t> </a:t>
            </a:r>
            <a:r>
              <a:rPr lang="en-US" sz="4000" i="1" dirty="0" err="1"/>
              <a:t>cảnh</a:t>
            </a:r>
            <a:r>
              <a:rPr lang="en-US" sz="4000" i="1" dirty="0"/>
              <a:t> </a:t>
            </a:r>
            <a:r>
              <a:rPr lang="en-US" sz="4000" i="1" dirty="0" err="1"/>
              <a:t>sát</a:t>
            </a:r>
            <a:r>
              <a:rPr lang="en-US" sz="4000" i="1" dirty="0"/>
              <a:t> </a:t>
            </a:r>
            <a:r>
              <a:rPr lang="en-US" sz="4000" i="1" dirty="0" err="1"/>
              <a:t>hình</a:t>
            </a:r>
            <a:r>
              <a:rPr lang="en-US" sz="4000" i="1" dirty="0"/>
              <a:t> </a:t>
            </a:r>
            <a:r>
              <a:rPr lang="en-US" sz="4000" i="1" dirty="0" err="1"/>
              <a:t>sự</a:t>
            </a:r>
            <a:endParaRPr lang="en-US" sz="4000" i="1" dirty="0"/>
          </a:p>
          <a:p>
            <a:pPr marL="285750" indent="-285750">
              <a:buFontTx/>
              <a:buChar char="-"/>
            </a:pPr>
            <a:r>
              <a:rPr lang="en-US" sz="4000" i="1" dirty="0" err="1"/>
              <a:t>Cục</a:t>
            </a:r>
            <a:r>
              <a:rPr lang="en-US" sz="4000" i="1" dirty="0"/>
              <a:t> CS </a:t>
            </a:r>
            <a:r>
              <a:rPr lang="en-US" sz="4000" i="1" dirty="0" err="1"/>
              <a:t>điều</a:t>
            </a:r>
            <a:r>
              <a:rPr lang="en-US" sz="4000" i="1" dirty="0"/>
              <a:t> </a:t>
            </a:r>
            <a:r>
              <a:rPr lang="en-US" sz="4000" i="1" dirty="0" err="1"/>
              <a:t>tra</a:t>
            </a:r>
            <a:r>
              <a:rPr lang="en-US" sz="4000" i="1" dirty="0"/>
              <a:t> </a:t>
            </a:r>
            <a:r>
              <a:rPr lang="en-US" sz="4000" i="1" dirty="0" err="1"/>
              <a:t>tội</a:t>
            </a:r>
            <a:r>
              <a:rPr lang="en-US" sz="4000" i="1" dirty="0"/>
              <a:t> </a:t>
            </a:r>
            <a:r>
              <a:rPr lang="en-US" sz="4000" i="1" dirty="0" err="1"/>
              <a:t>phạm</a:t>
            </a:r>
            <a:r>
              <a:rPr lang="en-US" sz="4000" i="1" dirty="0"/>
              <a:t> ma </a:t>
            </a:r>
            <a:r>
              <a:rPr lang="en-US" sz="4000" i="1" dirty="0" err="1"/>
              <a:t>túy</a:t>
            </a:r>
            <a:endParaRPr lang="en-US" sz="4000" i="1" dirty="0"/>
          </a:p>
          <a:p>
            <a:pPr marL="285750" indent="-285750">
              <a:buFontTx/>
              <a:buChar char="-"/>
            </a:pPr>
            <a:r>
              <a:rPr lang="en-US" sz="4000" i="1" dirty="0" err="1"/>
              <a:t>Cục</a:t>
            </a:r>
            <a:r>
              <a:rPr lang="en-US" sz="4000" i="1" dirty="0"/>
              <a:t> CS </a:t>
            </a:r>
            <a:r>
              <a:rPr lang="en-US" sz="4000" i="1" dirty="0" err="1"/>
              <a:t>quản</a:t>
            </a:r>
            <a:r>
              <a:rPr lang="en-US" sz="4000" i="1" dirty="0"/>
              <a:t> </a:t>
            </a:r>
            <a:r>
              <a:rPr lang="en-US" sz="4000" i="1" dirty="0" err="1"/>
              <a:t>lí</a:t>
            </a:r>
            <a:r>
              <a:rPr lang="en-US" sz="4000" i="1" dirty="0"/>
              <a:t> </a:t>
            </a:r>
            <a:r>
              <a:rPr lang="en-US" sz="4000" i="1" dirty="0" err="1"/>
              <a:t>hành</a:t>
            </a:r>
            <a:r>
              <a:rPr lang="en-US" sz="4000" i="1" dirty="0"/>
              <a:t> </a:t>
            </a:r>
            <a:r>
              <a:rPr lang="en-US" sz="4000" i="1" dirty="0" err="1"/>
              <a:t>chính</a:t>
            </a:r>
            <a:r>
              <a:rPr lang="en-US" sz="4000" i="1" dirty="0"/>
              <a:t> </a:t>
            </a:r>
            <a:r>
              <a:rPr lang="en-US" sz="4000" i="1" dirty="0" err="1"/>
              <a:t>về</a:t>
            </a:r>
            <a:r>
              <a:rPr lang="en-US" sz="4000" i="1" dirty="0"/>
              <a:t> TTXH</a:t>
            </a:r>
          </a:p>
          <a:p>
            <a:pPr marL="285750" indent="-285750">
              <a:buFontTx/>
              <a:buChar char="-"/>
            </a:pPr>
            <a:r>
              <a:rPr lang="en-US" sz="4000" i="1" dirty="0" err="1"/>
              <a:t>Cục</a:t>
            </a:r>
            <a:r>
              <a:rPr lang="en-US" sz="4000" i="1" dirty="0"/>
              <a:t> CS </a:t>
            </a:r>
            <a:r>
              <a:rPr lang="en-US" sz="4000" i="1" dirty="0" err="1"/>
              <a:t>phòng</a:t>
            </a:r>
            <a:r>
              <a:rPr lang="en-US" sz="4000" i="1" dirty="0"/>
              <a:t> </a:t>
            </a:r>
            <a:r>
              <a:rPr lang="en-US" sz="4000" i="1" dirty="0" err="1"/>
              <a:t>cháy</a:t>
            </a:r>
            <a:r>
              <a:rPr lang="en-US" sz="4000" i="1" dirty="0"/>
              <a:t>, </a:t>
            </a:r>
            <a:r>
              <a:rPr lang="en-US" sz="4000" i="1" dirty="0" err="1"/>
              <a:t>chữa</a:t>
            </a:r>
            <a:r>
              <a:rPr lang="en-US" sz="4000" i="1" dirty="0"/>
              <a:t> </a:t>
            </a:r>
            <a:r>
              <a:rPr lang="en-US" sz="4000" i="1" dirty="0" err="1"/>
              <a:t>cháy</a:t>
            </a:r>
            <a:r>
              <a:rPr lang="en-US" sz="4000" i="1" dirty="0"/>
              <a:t> </a:t>
            </a:r>
            <a:r>
              <a:rPr lang="en-US" sz="4000" i="1" dirty="0" err="1"/>
              <a:t>và</a:t>
            </a:r>
            <a:r>
              <a:rPr lang="en-US" sz="4000" i="1" dirty="0"/>
              <a:t> </a:t>
            </a:r>
            <a:r>
              <a:rPr lang="en-US" sz="4000" i="1" dirty="0" err="1"/>
              <a:t>cứu</a:t>
            </a:r>
            <a:r>
              <a:rPr lang="en-US" sz="4000" i="1" dirty="0"/>
              <a:t> </a:t>
            </a:r>
            <a:r>
              <a:rPr lang="en-US" sz="4000" i="1" dirty="0" err="1"/>
              <a:t>nạn</a:t>
            </a:r>
            <a:r>
              <a:rPr lang="en-US" sz="4000" i="1" dirty="0"/>
              <a:t>, </a:t>
            </a:r>
            <a:r>
              <a:rPr lang="en-US" sz="4000" i="1" dirty="0" err="1"/>
              <a:t>cứu</a:t>
            </a:r>
            <a:r>
              <a:rPr lang="en-US" sz="4000" i="1" dirty="0"/>
              <a:t> </a:t>
            </a:r>
            <a:r>
              <a:rPr lang="en-US" sz="4000" i="1" dirty="0" err="1"/>
              <a:t>hộ</a:t>
            </a:r>
            <a:endParaRPr lang="en-US" sz="4000" i="1" dirty="0"/>
          </a:p>
          <a:p>
            <a:pPr marL="285750" indent="-285750">
              <a:buFontTx/>
              <a:buChar char="-"/>
            </a:pPr>
            <a:r>
              <a:rPr lang="en-US" sz="4000" i="1" dirty="0" err="1"/>
              <a:t>Cục</a:t>
            </a:r>
            <a:r>
              <a:rPr lang="en-US" sz="4000" i="1" dirty="0"/>
              <a:t> CS </a:t>
            </a:r>
            <a:r>
              <a:rPr lang="en-US" sz="4000" i="1" dirty="0" err="1"/>
              <a:t>giao</a:t>
            </a:r>
            <a:r>
              <a:rPr lang="en-US" sz="4000" i="1" dirty="0"/>
              <a:t> </a:t>
            </a:r>
            <a:r>
              <a:rPr lang="en-US" sz="4000" i="1" dirty="0" err="1"/>
              <a:t>thông</a:t>
            </a:r>
            <a:endParaRPr lang="en-US" sz="4000" i="1" dirty="0"/>
          </a:p>
          <a:p>
            <a:pPr marL="285750" indent="-285750">
              <a:buFontTx/>
              <a:buChar char="-"/>
            </a:pPr>
            <a:endParaRPr lang="vi-VN" sz="4000" i="1"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 calcmode="lin" valueType="num">
                                      <p:cBhvr additive="base">
                                        <p:cTn id="17"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5">
                                            <p:txEl>
                                              <p:pRg st="1" end="1"/>
                                            </p:txEl>
                                          </p:spTgt>
                                        </p:tgtEl>
                                        <p:attrNameLst>
                                          <p:attrName>style.visibility</p:attrName>
                                        </p:attrNameLst>
                                      </p:cBhvr>
                                      <p:to>
                                        <p:strVal val="visible"/>
                                      </p:to>
                                    </p:set>
                                    <p:anim calcmode="lin" valueType="num">
                                      <p:cBhvr additive="base">
                                        <p:cTn id="23" dur="500" fill="hold"/>
                                        <p:tgtEl>
                                          <p:spTgt spid="15">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5">
                                            <p:txEl>
                                              <p:pRg st="2" end="2"/>
                                            </p:txEl>
                                          </p:spTgt>
                                        </p:tgtEl>
                                        <p:attrNameLst>
                                          <p:attrName>style.visibility</p:attrName>
                                        </p:attrNameLst>
                                      </p:cBhvr>
                                      <p:to>
                                        <p:strVal val="visible"/>
                                      </p:to>
                                    </p:set>
                                    <p:anim calcmode="lin" valueType="num">
                                      <p:cBhvr additive="base">
                                        <p:cTn id="29" dur="500" fill="hold"/>
                                        <p:tgtEl>
                                          <p:spTgt spid="15">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5">
                                            <p:txEl>
                                              <p:pRg st="3" end="3"/>
                                            </p:txEl>
                                          </p:spTgt>
                                        </p:tgtEl>
                                        <p:attrNameLst>
                                          <p:attrName>style.visibility</p:attrName>
                                        </p:attrNameLst>
                                      </p:cBhvr>
                                      <p:to>
                                        <p:strVal val="visible"/>
                                      </p:to>
                                    </p:set>
                                    <p:anim calcmode="lin" valueType="num">
                                      <p:cBhvr additive="base">
                                        <p:cTn id="35" dur="500" fill="hold"/>
                                        <p:tgtEl>
                                          <p:spTgt spid="15">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5">
                                            <p:txEl>
                                              <p:pRg st="4" end="4"/>
                                            </p:txEl>
                                          </p:spTgt>
                                        </p:tgtEl>
                                        <p:attrNameLst>
                                          <p:attrName>style.visibility</p:attrName>
                                        </p:attrNameLst>
                                      </p:cBhvr>
                                      <p:to>
                                        <p:strVal val="visible"/>
                                      </p:to>
                                    </p:set>
                                    <p:anim calcmode="lin" valueType="num">
                                      <p:cBhvr additive="base">
                                        <p:cTn id="41" dur="500" fill="hold"/>
                                        <p:tgtEl>
                                          <p:spTgt spid="15">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5">
                                            <p:txEl>
                                              <p:pRg st="5" end="5"/>
                                            </p:txEl>
                                          </p:spTgt>
                                        </p:tgtEl>
                                        <p:attrNameLst>
                                          <p:attrName>style.visibility</p:attrName>
                                        </p:attrNameLst>
                                      </p:cBhvr>
                                      <p:to>
                                        <p:strVal val="visible"/>
                                      </p:to>
                                    </p:set>
                                    <p:anim calcmode="lin" valueType="num">
                                      <p:cBhvr additive="base">
                                        <p:cTn id="47" dur="500" fill="hold"/>
                                        <p:tgtEl>
                                          <p:spTgt spid="15">
                                            <p:txEl>
                                              <p:pRg st="5" end="5"/>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5">
                                            <p:txEl>
                                              <p:pRg st="6" end="6"/>
                                            </p:txEl>
                                          </p:spTgt>
                                        </p:tgtEl>
                                        <p:attrNameLst>
                                          <p:attrName>style.visibility</p:attrName>
                                        </p:attrNameLst>
                                      </p:cBhvr>
                                      <p:to>
                                        <p:strVal val="visible"/>
                                      </p:to>
                                    </p:set>
                                    <p:anim calcmode="lin" valueType="num">
                                      <p:cBhvr additive="base">
                                        <p:cTn id="53" dur="500" fill="hold"/>
                                        <p:tgtEl>
                                          <p:spTgt spid="15">
                                            <p:txEl>
                                              <p:pRg st="6" end="6"/>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5">
                                            <p:txEl>
                                              <p:pRg st="7" end="7"/>
                                            </p:txEl>
                                          </p:spTgt>
                                        </p:tgtEl>
                                        <p:attrNameLst>
                                          <p:attrName>style.visibility</p:attrName>
                                        </p:attrNameLst>
                                      </p:cBhvr>
                                      <p:to>
                                        <p:strVal val="visible"/>
                                      </p:to>
                                    </p:set>
                                    <p:anim calcmode="lin" valueType="num">
                                      <p:cBhvr additive="base">
                                        <p:cTn id="59" dur="500" fill="hold"/>
                                        <p:tgtEl>
                                          <p:spTgt spid="15">
                                            <p:txEl>
                                              <p:pRg st="7" end="7"/>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1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p:bldP spid="15"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
        <p:nvSpPr>
          <p:cNvPr id="2" name="Freeform 2"/>
          <p:cNvSpPr/>
          <p:nvPr/>
        </p:nvSpPr>
        <p:spPr>
          <a:xfrm>
            <a:off x="-867308" y="75874"/>
            <a:ext cx="10172700" cy="10172700"/>
          </a:xfrm>
          <a:custGeom>
            <a:avLst/>
            <a:gdLst/>
            <a:ahLst/>
            <a:cxnLst/>
            <a:rect l="l" t="t" r="r" b="b"/>
            <a:pathLst>
              <a:path w="10172700" h="10172700">
                <a:moveTo>
                  <a:pt x="0" y="0"/>
                </a:moveTo>
                <a:lnTo>
                  <a:pt x="10172700" y="0"/>
                </a:lnTo>
                <a:lnTo>
                  <a:pt x="10172700" y="10172700"/>
                </a:lnTo>
                <a:lnTo>
                  <a:pt x="0" y="10172700"/>
                </a:lnTo>
                <a:lnTo>
                  <a:pt x="0" y="0"/>
                </a:lnTo>
                <a:close/>
              </a:path>
            </a:pathLst>
          </a:custGeom>
          <a:blipFill>
            <a:blip r:embed="rId3">
              <a:alphaModFix amt="9999"/>
              <a:extLst>
                <a:ext uri="{96DAC541-7B7A-43D3-8B79-37D633B846F1}">
                  <asvg:svgBlip xmlns:asvg="http://schemas.microsoft.com/office/drawing/2016/SVG/main" r:embed="rId4"/>
                </a:ext>
              </a:extLst>
            </a:blip>
            <a:stretch>
              <a:fillRect/>
            </a:stretch>
          </a:blipFill>
        </p:spPr>
        <p:txBody>
          <a:bodyPr/>
          <a:lstStyle/>
          <a:p>
            <a:endParaRPr lang="vi-VN"/>
          </a:p>
        </p:txBody>
      </p:sp>
      <p:sp>
        <p:nvSpPr>
          <p:cNvPr id="5" name="Freeform 5"/>
          <p:cNvSpPr/>
          <p:nvPr/>
        </p:nvSpPr>
        <p:spPr>
          <a:xfrm rot="3221422">
            <a:off x="-4509348" y="6355285"/>
            <a:ext cx="8321413" cy="5523338"/>
          </a:xfrm>
          <a:custGeom>
            <a:avLst/>
            <a:gdLst/>
            <a:ahLst/>
            <a:cxnLst/>
            <a:rect l="l" t="t" r="r" b="b"/>
            <a:pathLst>
              <a:path w="8321413" h="5523338">
                <a:moveTo>
                  <a:pt x="0" y="0"/>
                </a:moveTo>
                <a:lnTo>
                  <a:pt x="8321413" y="0"/>
                </a:lnTo>
                <a:lnTo>
                  <a:pt x="8321413" y="5523338"/>
                </a:lnTo>
                <a:lnTo>
                  <a:pt x="0" y="55233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6" name="Freeform 6"/>
          <p:cNvSpPr/>
          <p:nvPr/>
        </p:nvSpPr>
        <p:spPr>
          <a:xfrm>
            <a:off x="14474546" y="8268025"/>
            <a:ext cx="10172700" cy="10172700"/>
          </a:xfrm>
          <a:custGeom>
            <a:avLst/>
            <a:gdLst/>
            <a:ahLst/>
            <a:cxnLst/>
            <a:rect l="l" t="t" r="r" b="b"/>
            <a:pathLst>
              <a:path w="10172700" h="10172700">
                <a:moveTo>
                  <a:pt x="0" y="0"/>
                </a:moveTo>
                <a:lnTo>
                  <a:pt x="10172700" y="0"/>
                </a:lnTo>
                <a:lnTo>
                  <a:pt x="10172700" y="10172700"/>
                </a:lnTo>
                <a:lnTo>
                  <a:pt x="0" y="10172700"/>
                </a:lnTo>
                <a:lnTo>
                  <a:pt x="0" y="0"/>
                </a:lnTo>
                <a:close/>
              </a:path>
            </a:pathLst>
          </a:custGeom>
          <a:blipFill>
            <a:blip r:embed="rId3">
              <a:alphaModFix amt="9999"/>
              <a:extLst>
                <a:ext uri="{96DAC541-7B7A-43D3-8B79-37D633B846F1}">
                  <asvg:svgBlip xmlns:asvg="http://schemas.microsoft.com/office/drawing/2016/SVG/main" r:embed="rId4"/>
                </a:ext>
              </a:extLst>
            </a:blip>
            <a:stretch>
              <a:fillRect/>
            </a:stretch>
          </a:blipFill>
        </p:spPr>
        <p:txBody>
          <a:bodyPr/>
          <a:lstStyle/>
          <a:p>
            <a:endParaRPr lang="vi-VN"/>
          </a:p>
        </p:txBody>
      </p:sp>
      <p:sp>
        <p:nvSpPr>
          <p:cNvPr id="8" name="Freeform 8"/>
          <p:cNvSpPr/>
          <p:nvPr/>
        </p:nvSpPr>
        <p:spPr>
          <a:xfrm rot="725451">
            <a:off x="532723" y="173600"/>
            <a:ext cx="1821451" cy="1547474"/>
          </a:xfrm>
          <a:custGeom>
            <a:avLst/>
            <a:gdLst/>
            <a:ahLst/>
            <a:cxnLst/>
            <a:rect l="l" t="t" r="r" b="b"/>
            <a:pathLst>
              <a:path w="1821451" h="1547474">
                <a:moveTo>
                  <a:pt x="0" y="0"/>
                </a:moveTo>
                <a:lnTo>
                  <a:pt x="1821451" y="0"/>
                </a:lnTo>
                <a:lnTo>
                  <a:pt x="1821451" y="1547474"/>
                </a:lnTo>
                <a:lnTo>
                  <a:pt x="0" y="154747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sp>
        <p:nvSpPr>
          <p:cNvPr id="11" name="Freeform 11"/>
          <p:cNvSpPr/>
          <p:nvPr/>
        </p:nvSpPr>
        <p:spPr>
          <a:xfrm rot="5312872">
            <a:off x="16609449" y="-579994"/>
            <a:ext cx="980985" cy="2352012"/>
          </a:xfrm>
          <a:custGeom>
            <a:avLst/>
            <a:gdLst/>
            <a:ahLst/>
            <a:cxnLst/>
            <a:rect l="l" t="t" r="r" b="b"/>
            <a:pathLst>
              <a:path w="980985" h="2352012">
                <a:moveTo>
                  <a:pt x="0" y="0"/>
                </a:moveTo>
                <a:lnTo>
                  <a:pt x="980985" y="0"/>
                </a:lnTo>
                <a:lnTo>
                  <a:pt x="980985" y="2352013"/>
                </a:lnTo>
                <a:lnTo>
                  <a:pt x="0" y="235201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grpSp>
        <p:nvGrpSpPr>
          <p:cNvPr id="20" name="Group 21">
            <a:extLst>
              <a:ext uri="{FF2B5EF4-FFF2-40B4-BE49-F238E27FC236}">
                <a16:creationId xmlns:a16="http://schemas.microsoft.com/office/drawing/2014/main" id="{19DB16A1-05C3-6877-6F01-B791521AEAFF}"/>
              </a:ext>
            </a:extLst>
          </p:cNvPr>
          <p:cNvGrpSpPr/>
          <p:nvPr/>
        </p:nvGrpSpPr>
        <p:grpSpPr>
          <a:xfrm>
            <a:off x="7353336" y="961787"/>
            <a:ext cx="10288476" cy="1764611"/>
            <a:chOff x="0" y="0"/>
            <a:chExt cx="1369256" cy="339746"/>
          </a:xfrm>
        </p:grpSpPr>
        <p:sp>
          <p:nvSpPr>
            <p:cNvPr id="21" name="Freeform 22">
              <a:extLst>
                <a:ext uri="{FF2B5EF4-FFF2-40B4-BE49-F238E27FC236}">
                  <a16:creationId xmlns:a16="http://schemas.microsoft.com/office/drawing/2014/main" id="{C3B798DD-CCA2-815C-8406-A3C6029C524B}"/>
                </a:ext>
              </a:extLst>
            </p:cNvPr>
            <p:cNvSpPr/>
            <p:nvPr/>
          </p:nvSpPr>
          <p:spPr>
            <a:xfrm>
              <a:off x="0" y="0"/>
              <a:ext cx="1369256" cy="339746"/>
            </a:xfrm>
            <a:custGeom>
              <a:avLst/>
              <a:gdLst/>
              <a:ahLst/>
              <a:cxnLst/>
              <a:rect l="l" t="t" r="r" b="b"/>
              <a:pathLst>
                <a:path w="1369256" h="339746">
                  <a:moveTo>
                    <a:pt x="148915" y="0"/>
                  </a:moveTo>
                  <a:lnTo>
                    <a:pt x="1220342" y="0"/>
                  </a:lnTo>
                  <a:cubicBezTo>
                    <a:pt x="1302585" y="0"/>
                    <a:pt x="1369256" y="66671"/>
                    <a:pt x="1369256" y="148915"/>
                  </a:cubicBezTo>
                  <a:lnTo>
                    <a:pt x="1369256" y="190832"/>
                  </a:lnTo>
                  <a:cubicBezTo>
                    <a:pt x="1369256" y="230326"/>
                    <a:pt x="1353567" y="268203"/>
                    <a:pt x="1325640" y="296130"/>
                  </a:cubicBezTo>
                  <a:cubicBezTo>
                    <a:pt x="1297713" y="324057"/>
                    <a:pt x="1259836" y="339746"/>
                    <a:pt x="1220342" y="339746"/>
                  </a:cubicBezTo>
                  <a:lnTo>
                    <a:pt x="148915" y="339746"/>
                  </a:lnTo>
                  <a:cubicBezTo>
                    <a:pt x="109420" y="339746"/>
                    <a:pt x="71543" y="324057"/>
                    <a:pt x="43616" y="296130"/>
                  </a:cubicBezTo>
                  <a:cubicBezTo>
                    <a:pt x="15689" y="268203"/>
                    <a:pt x="0" y="230326"/>
                    <a:pt x="0" y="190832"/>
                  </a:cubicBezTo>
                  <a:lnTo>
                    <a:pt x="0" y="148915"/>
                  </a:lnTo>
                  <a:cubicBezTo>
                    <a:pt x="0" y="109420"/>
                    <a:pt x="15689" y="71543"/>
                    <a:pt x="43616" y="43616"/>
                  </a:cubicBezTo>
                  <a:cubicBezTo>
                    <a:pt x="71543" y="15689"/>
                    <a:pt x="109420" y="0"/>
                    <a:pt x="148915" y="0"/>
                  </a:cubicBezTo>
                  <a:close/>
                </a:path>
              </a:pathLst>
            </a:custGeom>
            <a:solidFill>
              <a:srgbClr val="A3B990"/>
            </a:solidFill>
            <a:ln w="38100" cap="rnd">
              <a:solidFill>
                <a:srgbClr val="000000"/>
              </a:solidFill>
              <a:prstDash val="solid"/>
              <a:round/>
            </a:ln>
          </p:spPr>
          <p:txBody>
            <a:bodyPr/>
            <a:lstStyle/>
            <a:p>
              <a:endParaRPr lang="vi-VN"/>
            </a:p>
          </p:txBody>
        </p:sp>
        <p:sp>
          <p:nvSpPr>
            <p:cNvPr id="22" name="TextBox 23">
              <a:extLst>
                <a:ext uri="{FF2B5EF4-FFF2-40B4-BE49-F238E27FC236}">
                  <a16:creationId xmlns:a16="http://schemas.microsoft.com/office/drawing/2014/main" id="{8BD5D9B6-8161-0F81-52C4-4D2779980D71}"/>
                </a:ext>
              </a:extLst>
            </p:cNvPr>
            <p:cNvSpPr txBox="1"/>
            <p:nvPr/>
          </p:nvSpPr>
          <p:spPr>
            <a:xfrm>
              <a:off x="0" y="-47625"/>
              <a:ext cx="1369256" cy="387371"/>
            </a:xfrm>
            <a:prstGeom prst="rect">
              <a:avLst/>
            </a:prstGeom>
          </p:spPr>
          <p:txBody>
            <a:bodyPr lIns="50800" tIns="50800" rIns="50800" bIns="50800" rtlCol="0" anchor="ctr"/>
            <a:lstStyle/>
            <a:p>
              <a:pPr algn="ctr">
                <a:lnSpc>
                  <a:spcPts val="2800"/>
                </a:lnSpc>
              </a:pPr>
              <a:endParaRPr/>
            </a:p>
          </p:txBody>
        </p:sp>
      </p:grpSp>
      <p:sp>
        <p:nvSpPr>
          <p:cNvPr id="23" name="TextBox 22">
            <a:extLst>
              <a:ext uri="{FF2B5EF4-FFF2-40B4-BE49-F238E27FC236}">
                <a16:creationId xmlns:a16="http://schemas.microsoft.com/office/drawing/2014/main" id="{B8140A67-3121-CA41-9358-3B59A13691A8}"/>
              </a:ext>
            </a:extLst>
          </p:cNvPr>
          <p:cNvSpPr txBox="1"/>
          <p:nvPr/>
        </p:nvSpPr>
        <p:spPr>
          <a:xfrm>
            <a:off x="8328554" y="1317820"/>
            <a:ext cx="10290097" cy="923330"/>
          </a:xfrm>
          <a:prstGeom prst="rect">
            <a:avLst/>
          </a:prstGeom>
          <a:noFill/>
        </p:spPr>
        <p:txBody>
          <a:bodyPr wrap="square" rtlCol="0">
            <a:spAutoFit/>
          </a:bodyPr>
          <a:lstStyle/>
          <a:p>
            <a:r>
              <a:rPr lang="en-US" sz="5400" b="1" dirty="0"/>
              <a:t>CA </a:t>
            </a:r>
            <a:r>
              <a:rPr lang="en-US" sz="5400" b="1" dirty="0" err="1"/>
              <a:t>cấp</a:t>
            </a:r>
            <a:r>
              <a:rPr lang="en-US" sz="5400" b="1" dirty="0"/>
              <a:t> </a:t>
            </a:r>
            <a:r>
              <a:rPr lang="en-US" sz="5400" b="1" dirty="0" err="1"/>
              <a:t>tỉnh</a:t>
            </a:r>
            <a:r>
              <a:rPr lang="en-US" sz="5400" b="1" dirty="0"/>
              <a:t>, </a:t>
            </a:r>
            <a:r>
              <a:rPr lang="en-US" sz="5400" b="1" dirty="0" err="1"/>
              <a:t>huyện</a:t>
            </a:r>
            <a:r>
              <a:rPr lang="en-US" sz="5400" b="1" dirty="0"/>
              <a:t>, </a:t>
            </a:r>
            <a:r>
              <a:rPr lang="en-US" sz="5400" b="1" dirty="0" err="1"/>
              <a:t>xã</a:t>
            </a:r>
            <a:endParaRPr lang="vi-VN" sz="5400" b="1" dirty="0"/>
          </a:p>
        </p:txBody>
      </p:sp>
      <p:sp>
        <p:nvSpPr>
          <p:cNvPr id="25" name="TextBox 24">
            <a:extLst>
              <a:ext uri="{FF2B5EF4-FFF2-40B4-BE49-F238E27FC236}">
                <a16:creationId xmlns:a16="http://schemas.microsoft.com/office/drawing/2014/main" id="{6B7AC1EE-FF2C-802D-5423-B29D07542BFF}"/>
              </a:ext>
            </a:extLst>
          </p:cNvPr>
          <p:cNvSpPr txBox="1"/>
          <p:nvPr/>
        </p:nvSpPr>
        <p:spPr>
          <a:xfrm>
            <a:off x="7331565" y="3033527"/>
            <a:ext cx="10807042" cy="6186309"/>
          </a:xfrm>
          <a:prstGeom prst="rect">
            <a:avLst/>
          </a:prstGeom>
          <a:noFill/>
        </p:spPr>
        <p:txBody>
          <a:bodyPr wrap="square">
            <a:spAutoFit/>
          </a:bodyPr>
          <a:lstStyle/>
          <a:p>
            <a:pPr marL="685800" indent="-685800">
              <a:buFont typeface="Courier New" panose="02070309020205020404" pitchFamily="49" charset="0"/>
              <a:buChar char="o"/>
            </a:pPr>
            <a:r>
              <a:rPr lang="en-US" sz="4400" i="1" dirty="0" err="1">
                <a:solidFill>
                  <a:schemeClr val="dk1"/>
                </a:solidFill>
                <a:latin typeface="+mj-lt"/>
                <a:ea typeface="Arial"/>
                <a:cs typeface="Arial"/>
                <a:sym typeface="Arial"/>
              </a:rPr>
              <a:t>Tham</a:t>
            </a:r>
            <a:r>
              <a:rPr lang="en-US" sz="4400" i="1" dirty="0">
                <a:solidFill>
                  <a:schemeClr val="dk1"/>
                </a:solidFill>
                <a:latin typeface="+mj-lt"/>
                <a:ea typeface="Arial"/>
                <a:cs typeface="Arial"/>
                <a:sym typeface="Arial"/>
              </a:rPr>
              <a:t> </a:t>
            </a:r>
            <a:r>
              <a:rPr lang="en-US" sz="4400" i="1" dirty="0" err="1">
                <a:solidFill>
                  <a:schemeClr val="dk1"/>
                </a:solidFill>
                <a:latin typeface="+mj-lt"/>
                <a:ea typeface="Arial"/>
                <a:cs typeface="Arial"/>
                <a:sym typeface="Arial"/>
              </a:rPr>
              <a:t>mưu</a:t>
            </a:r>
            <a:r>
              <a:rPr lang="en-US" sz="4400" i="1" dirty="0">
                <a:solidFill>
                  <a:schemeClr val="dk1"/>
                </a:solidFill>
                <a:latin typeface="+mj-lt"/>
                <a:ea typeface="Arial"/>
                <a:cs typeface="Arial"/>
                <a:sym typeface="Arial"/>
              </a:rPr>
              <a:t> </a:t>
            </a:r>
            <a:r>
              <a:rPr lang="en-US" sz="4400" i="1" dirty="0" err="1">
                <a:solidFill>
                  <a:schemeClr val="dk1"/>
                </a:solidFill>
                <a:latin typeface="+mj-lt"/>
                <a:ea typeface="Arial"/>
                <a:cs typeface="Arial"/>
                <a:sym typeface="Arial"/>
              </a:rPr>
              <a:t>cho</a:t>
            </a:r>
            <a:r>
              <a:rPr lang="en-US" sz="4400" i="1" dirty="0">
                <a:solidFill>
                  <a:schemeClr val="dk1"/>
                </a:solidFill>
                <a:latin typeface="+mj-lt"/>
                <a:ea typeface="Arial"/>
                <a:cs typeface="Arial"/>
                <a:sym typeface="Arial"/>
              </a:rPr>
              <a:t> </a:t>
            </a:r>
            <a:r>
              <a:rPr lang="en-US" sz="4400" i="1" dirty="0" err="1">
                <a:solidFill>
                  <a:schemeClr val="dk1"/>
                </a:solidFill>
                <a:latin typeface="+mj-lt"/>
                <a:ea typeface="Arial"/>
                <a:cs typeface="Arial"/>
                <a:sym typeface="Arial"/>
              </a:rPr>
              <a:t>cấp</a:t>
            </a:r>
            <a:r>
              <a:rPr lang="en-US" sz="4400" i="1" dirty="0">
                <a:solidFill>
                  <a:schemeClr val="dk1"/>
                </a:solidFill>
                <a:latin typeface="+mj-lt"/>
                <a:ea typeface="Arial"/>
                <a:cs typeface="Arial"/>
                <a:sym typeface="Arial"/>
              </a:rPr>
              <a:t> </a:t>
            </a:r>
            <a:r>
              <a:rPr lang="en-US" sz="4400" i="1" dirty="0" err="1">
                <a:solidFill>
                  <a:schemeClr val="dk1"/>
                </a:solidFill>
                <a:latin typeface="+mj-lt"/>
                <a:ea typeface="Arial"/>
                <a:cs typeface="Arial"/>
                <a:sym typeface="Arial"/>
              </a:rPr>
              <a:t>ủy</a:t>
            </a:r>
            <a:r>
              <a:rPr lang="en-US" sz="4400" i="1" dirty="0">
                <a:solidFill>
                  <a:schemeClr val="dk1"/>
                </a:solidFill>
                <a:latin typeface="+mj-lt"/>
                <a:ea typeface="Arial"/>
                <a:cs typeface="Arial"/>
                <a:sym typeface="Arial"/>
              </a:rPr>
              <a:t>, UBND </a:t>
            </a:r>
            <a:r>
              <a:rPr lang="en-US" sz="4400" i="1" dirty="0" err="1">
                <a:solidFill>
                  <a:schemeClr val="dk1"/>
                </a:solidFill>
                <a:latin typeface="+mj-lt"/>
                <a:ea typeface="Arial"/>
                <a:cs typeface="Arial"/>
                <a:sym typeface="Arial"/>
              </a:rPr>
              <a:t>cùng</a:t>
            </a:r>
            <a:r>
              <a:rPr lang="en-US" sz="4400" i="1" dirty="0">
                <a:solidFill>
                  <a:schemeClr val="dk1"/>
                </a:solidFill>
                <a:latin typeface="+mj-lt"/>
                <a:ea typeface="Arial"/>
                <a:cs typeface="Arial"/>
                <a:sym typeface="Arial"/>
              </a:rPr>
              <a:t> </a:t>
            </a:r>
            <a:r>
              <a:rPr lang="en-US" sz="4400" i="1" dirty="0" err="1">
                <a:solidFill>
                  <a:schemeClr val="dk1"/>
                </a:solidFill>
                <a:latin typeface="+mj-lt"/>
                <a:ea typeface="Arial"/>
                <a:cs typeface="Arial"/>
                <a:sym typeface="Arial"/>
              </a:rPr>
              <a:t>cấp</a:t>
            </a:r>
            <a:r>
              <a:rPr lang="en-US" sz="4400" i="1" dirty="0">
                <a:solidFill>
                  <a:schemeClr val="dk1"/>
                </a:solidFill>
                <a:latin typeface="+mj-lt"/>
                <a:ea typeface="Arial"/>
                <a:cs typeface="Arial"/>
                <a:sym typeface="Arial"/>
              </a:rPr>
              <a:t> </a:t>
            </a:r>
            <a:r>
              <a:rPr lang="en-US" sz="4400" i="1" dirty="0" err="1">
                <a:solidFill>
                  <a:schemeClr val="dk1"/>
                </a:solidFill>
                <a:latin typeface="+mj-lt"/>
                <a:ea typeface="Arial"/>
                <a:cs typeface="Arial"/>
                <a:sym typeface="Arial"/>
              </a:rPr>
              <a:t>và</a:t>
            </a:r>
            <a:r>
              <a:rPr lang="en-US" sz="4400" i="1" dirty="0">
                <a:solidFill>
                  <a:schemeClr val="dk1"/>
                </a:solidFill>
                <a:latin typeface="+mj-lt"/>
                <a:ea typeface="Arial"/>
                <a:cs typeface="Arial"/>
                <a:sym typeface="Arial"/>
              </a:rPr>
              <a:t> </a:t>
            </a:r>
            <a:r>
              <a:rPr lang="en-US" sz="4400" i="1" dirty="0" err="1">
                <a:solidFill>
                  <a:schemeClr val="dk1"/>
                </a:solidFill>
                <a:latin typeface="+mj-lt"/>
                <a:ea typeface="Arial"/>
                <a:cs typeface="Arial"/>
                <a:sym typeface="Arial"/>
              </a:rPr>
              <a:t>thủ</a:t>
            </a:r>
            <a:r>
              <a:rPr lang="en-US" sz="4400" i="1" dirty="0">
                <a:solidFill>
                  <a:schemeClr val="dk1"/>
                </a:solidFill>
                <a:latin typeface="+mj-lt"/>
                <a:ea typeface="Arial"/>
                <a:cs typeface="Arial"/>
                <a:sym typeface="Arial"/>
              </a:rPr>
              <a:t> </a:t>
            </a:r>
            <a:r>
              <a:rPr lang="en-US" sz="4400" i="1" dirty="0" err="1">
                <a:solidFill>
                  <a:schemeClr val="dk1"/>
                </a:solidFill>
                <a:latin typeface="+mj-lt"/>
                <a:ea typeface="Arial"/>
                <a:cs typeface="Arial"/>
                <a:sym typeface="Arial"/>
              </a:rPr>
              <a:t>trưởng</a:t>
            </a:r>
            <a:r>
              <a:rPr lang="en-US" sz="4400" i="1" dirty="0">
                <a:solidFill>
                  <a:schemeClr val="dk1"/>
                </a:solidFill>
                <a:latin typeface="+mj-lt"/>
                <a:ea typeface="Arial"/>
                <a:cs typeface="Arial"/>
                <a:sym typeface="Arial"/>
              </a:rPr>
              <a:t> </a:t>
            </a:r>
            <a:r>
              <a:rPr lang="en-US" sz="4400" i="1" dirty="0" err="1">
                <a:solidFill>
                  <a:schemeClr val="dk1"/>
                </a:solidFill>
                <a:latin typeface="+mj-lt"/>
                <a:ea typeface="Arial"/>
                <a:cs typeface="Arial"/>
                <a:sym typeface="Arial"/>
              </a:rPr>
              <a:t>cơ</a:t>
            </a:r>
            <a:r>
              <a:rPr lang="en-US" sz="4400" i="1" dirty="0">
                <a:solidFill>
                  <a:schemeClr val="dk1"/>
                </a:solidFill>
                <a:latin typeface="+mj-lt"/>
                <a:ea typeface="Arial"/>
                <a:cs typeface="Arial"/>
                <a:sym typeface="Arial"/>
              </a:rPr>
              <a:t> </a:t>
            </a:r>
            <a:r>
              <a:rPr lang="en-US" sz="4400" i="1" dirty="0" err="1">
                <a:solidFill>
                  <a:schemeClr val="dk1"/>
                </a:solidFill>
                <a:latin typeface="+mj-lt"/>
                <a:ea typeface="Arial"/>
                <a:cs typeface="Arial"/>
                <a:sym typeface="Arial"/>
              </a:rPr>
              <a:t>quan</a:t>
            </a:r>
            <a:r>
              <a:rPr lang="en-US" sz="4400" i="1" dirty="0">
                <a:solidFill>
                  <a:schemeClr val="dk1"/>
                </a:solidFill>
                <a:latin typeface="+mj-lt"/>
                <a:ea typeface="Arial"/>
                <a:cs typeface="Arial"/>
                <a:sym typeface="Arial"/>
              </a:rPr>
              <a:t> </a:t>
            </a:r>
            <a:r>
              <a:rPr lang="en-US" sz="4400" i="1" dirty="0" err="1">
                <a:solidFill>
                  <a:schemeClr val="dk1"/>
                </a:solidFill>
                <a:latin typeface="+mj-lt"/>
                <a:ea typeface="Arial"/>
                <a:cs typeface="Arial"/>
                <a:sym typeface="Arial"/>
              </a:rPr>
              <a:t>cấp</a:t>
            </a:r>
            <a:r>
              <a:rPr lang="en-US" sz="4400" i="1" dirty="0">
                <a:solidFill>
                  <a:schemeClr val="dk1"/>
                </a:solidFill>
                <a:latin typeface="+mj-lt"/>
                <a:ea typeface="Arial"/>
                <a:cs typeface="Arial"/>
                <a:sym typeface="Arial"/>
              </a:rPr>
              <a:t> </a:t>
            </a:r>
            <a:r>
              <a:rPr lang="en-US" sz="4400" i="1" dirty="0" err="1">
                <a:solidFill>
                  <a:schemeClr val="dk1"/>
                </a:solidFill>
                <a:latin typeface="+mj-lt"/>
                <a:ea typeface="Arial"/>
                <a:cs typeface="Arial"/>
                <a:sym typeface="Arial"/>
              </a:rPr>
              <a:t>trên</a:t>
            </a:r>
            <a:r>
              <a:rPr lang="en-US" sz="4400" i="1" dirty="0">
                <a:solidFill>
                  <a:schemeClr val="dk1"/>
                </a:solidFill>
                <a:latin typeface="+mj-lt"/>
                <a:ea typeface="Arial"/>
                <a:cs typeface="Arial"/>
                <a:sym typeface="Arial"/>
              </a:rPr>
              <a:t> </a:t>
            </a:r>
            <a:r>
              <a:rPr lang="en-US" sz="4400" i="1" dirty="0" err="1">
                <a:solidFill>
                  <a:schemeClr val="dk1"/>
                </a:solidFill>
                <a:latin typeface="+mj-lt"/>
                <a:ea typeface="Arial"/>
                <a:cs typeface="Arial"/>
                <a:sym typeface="Arial"/>
              </a:rPr>
              <a:t>trực</a:t>
            </a:r>
            <a:r>
              <a:rPr lang="en-US" sz="4400" i="1" dirty="0">
                <a:solidFill>
                  <a:schemeClr val="dk1"/>
                </a:solidFill>
                <a:latin typeface="+mj-lt"/>
                <a:ea typeface="Arial"/>
                <a:cs typeface="Arial"/>
                <a:sym typeface="Arial"/>
              </a:rPr>
              <a:t> </a:t>
            </a:r>
            <a:r>
              <a:rPr lang="en-US" sz="4400" i="1" dirty="0" err="1">
                <a:solidFill>
                  <a:schemeClr val="dk1"/>
                </a:solidFill>
                <a:latin typeface="+mj-lt"/>
                <a:ea typeface="Arial"/>
                <a:cs typeface="Arial"/>
                <a:sym typeface="Arial"/>
              </a:rPr>
              <a:t>tiếp</a:t>
            </a:r>
            <a:r>
              <a:rPr lang="en-US" sz="4400" i="1" dirty="0">
                <a:solidFill>
                  <a:schemeClr val="dk1"/>
                </a:solidFill>
                <a:latin typeface="+mj-lt"/>
                <a:ea typeface="Arial"/>
                <a:cs typeface="Arial"/>
                <a:sym typeface="Arial"/>
              </a:rPr>
              <a:t> </a:t>
            </a:r>
            <a:r>
              <a:rPr lang="en-US" sz="4400" i="1" dirty="0" err="1">
                <a:solidFill>
                  <a:schemeClr val="dk1"/>
                </a:solidFill>
                <a:latin typeface="+mj-lt"/>
                <a:ea typeface="Arial"/>
                <a:cs typeface="Arial"/>
                <a:sym typeface="Arial"/>
              </a:rPr>
              <a:t>về</a:t>
            </a:r>
            <a:r>
              <a:rPr lang="en-US" sz="4400" i="1" dirty="0">
                <a:solidFill>
                  <a:schemeClr val="dk1"/>
                </a:solidFill>
                <a:latin typeface="+mj-lt"/>
                <a:ea typeface="Arial"/>
                <a:cs typeface="Arial"/>
                <a:sym typeface="Arial"/>
              </a:rPr>
              <a:t> BVANQG, </a:t>
            </a:r>
            <a:r>
              <a:rPr lang="en-US" sz="4400" i="1" dirty="0" err="1">
                <a:solidFill>
                  <a:schemeClr val="dk1"/>
                </a:solidFill>
                <a:latin typeface="+mj-lt"/>
                <a:ea typeface="Arial"/>
                <a:cs typeface="Arial"/>
                <a:sym typeface="Arial"/>
              </a:rPr>
              <a:t>bảo</a:t>
            </a:r>
            <a:r>
              <a:rPr lang="en-US" sz="4400" i="1" dirty="0">
                <a:solidFill>
                  <a:schemeClr val="dk1"/>
                </a:solidFill>
                <a:latin typeface="+mj-lt"/>
                <a:ea typeface="Arial"/>
                <a:cs typeface="Arial"/>
                <a:sym typeface="Arial"/>
              </a:rPr>
              <a:t> </a:t>
            </a:r>
            <a:r>
              <a:rPr lang="en-US" sz="4400" i="1" dirty="0" err="1">
                <a:solidFill>
                  <a:schemeClr val="dk1"/>
                </a:solidFill>
                <a:latin typeface="+mj-lt"/>
                <a:ea typeface="Arial"/>
                <a:cs typeface="Arial"/>
                <a:sym typeface="Arial"/>
              </a:rPr>
              <a:t>đảm</a:t>
            </a:r>
            <a:r>
              <a:rPr lang="en-US" sz="4400" i="1" dirty="0">
                <a:solidFill>
                  <a:schemeClr val="dk1"/>
                </a:solidFill>
                <a:latin typeface="+mj-lt"/>
                <a:ea typeface="Arial"/>
                <a:cs typeface="Arial"/>
                <a:sym typeface="Arial"/>
              </a:rPr>
              <a:t> TTATXH</a:t>
            </a:r>
          </a:p>
          <a:p>
            <a:pPr marL="685800" indent="-685800">
              <a:buFont typeface="Courier New" panose="02070309020205020404" pitchFamily="49" charset="0"/>
              <a:buChar char="o"/>
            </a:pPr>
            <a:r>
              <a:rPr lang="en-US" sz="4400" i="1" dirty="0" err="1">
                <a:solidFill>
                  <a:schemeClr val="dk1"/>
                </a:solidFill>
                <a:latin typeface="+mj-lt"/>
                <a:cs typeface="Arial"/>
                <a:sym typeface="Arial"/>
              </a:rPr>
              <a:t>Thực</a:t>
            </a:r>
            <a:r>
              <a:rPr lang="en-US" sz="4400" i="1" dirty="0">
                <a:solidFill>
                  <a:schemeClr val="dk1"/>
                </a:solidFill>
                <a:latin typeface="+mj-lt"/>
                <a:cs typeface="Arial"/>
                <a:sym typeface="Arial"/>
              </a:rPr>
              <a:t> </a:t>
            </a:r>
            <a:r>
              <a:rPr lang="en-US" sz="4400" i="1" dirty="0" err="1">
                <a:solidFill>
                  <a:schemeClr val="dk1"/>
                </a:solidFill>
                <a:latin typeface="+mj-lt"/>
                <a:cs typeface="Arial"/>
                <a:sym typeface="Arial"/>
              </a:rPr>
              <a:t>hiện</a:t>
            </a:r>
            <a:r>
              <a:rPr lang="en-US" sz="4400" i="1" dirty="0">
                <a:solidFill>
                  <a:schemeClr val="dk1"/>
                </a:solidFill>
                <a:latin typeface="+mj-lt"/>
                <a:cs typeface="Arial"/>
                <a:sym typeface="Arial"/>
              </a:rPr>
              <a:t> </a:t>
            </a:r>
            <a:r>
              <a:rPr lang="en-US" sz="4400" i="1" dirty="0" err="1">
                <a:solidFill>
                  <a:schemeClr val="dk1"/>
                </a:solidFill>
                <a:latin typeface="+mj-lt"/>
                <a:cs typeface="Arial"/>
                <a:sym typeface="Arial"/>
              </a:rPr>
              <a:t>quản</a:t>
            </a:r>
            <a:r>
              <a:rPr lang="en-US" sz="4400" i="1" dirty="0">
                <a:solidFill>
                  <a:schemeClr val="dk1"/>
                </a:solidFill>
                <a:latin typeface="+mj-lt"/>
                <a:cs typeface="Arial"/>
                <a:sym typeface="Arial"/>
              </a:rPr>
              <a:t> </a:t>
            </a:r>
            <a:r>
              <a:rPr lang="en-US" sz="4400" i="1" dirty="0" err="1">
                <a:solidFill>
                  <a:schemeClr val="dk1"/>
                </a:solidFill>
                <a:latin typeface="+mj-lt"/>
                <a:cs typeface="Arial"/>
                <a:sym typeface="Arial"/>
              </a:rPr>
              <a:t>lí</a:t>
            </a:r>
            <a:r>
              <a:rPr lang="en-US" sz="4400" i="1" dirty="0">
                <a:solidFill>
                  <a:schemeClr val="dk1"/>
                </a:solidFill>
                <a:latin typeface="+mj-lt"/>
                <a:cs typeface="Arial"/>
                <a:sym typeface="Arial"/>
              </a:rPr>
              <a:t> </a:t>
            </a:r>
            <a:r>
              <a:rPr lang="en-US" sz="4400" i="1" dirty="0" err="1">
                <a:solidFill>
                  <a:schemeClr val="dk1"/>
                </a:solidFill>
                <a:latin typeface="+mj-lt"/>
                <a:cs typeface="Arial"/>
                <a:sym typeface="Arial"/>
              </a:rPr>
              <a:t>nhà</a:t>
            </a:r>
            <a:r>
              <a:rPr lang="en-US" sz="4400" i="1" dirty="0">
                <a:solidFill>
                  <a:schemeClr val="dk1"/>
                </a:solidFill>
                <a:latin typeface="+mj-lt"/>
                <a:cs typeface="Arial"/>
                <a:sym typeface="Arial"/>
              </a:rPr>
              <a:t> </a:t>
            </a:r>
            <a:r>
              <a:rPr lang="en-US" sz="4400" i="1" dirty="0" err="1">
                <a:solidFill>
                  <a:schemeClr val="dk1"/>
                </a:solidFill>
                <a:latin typeface="+mj-lt"/>
                <a:cs typeface="Arial"/>
                <a:sym typeface="Arial"/>
              </a:rPr>
              <a:t>nước</a:t>
            </a:r>
            <a:r>
              <a:rPr lang="en-US" sz="4400" i="1" dirty="0">
                <a:solidFill>
                  <a:schemeClr val="dk1"/>
                </a:solidFill>
                <a:latin typeface="+mj-lt"/>
                <a:cs typeface="Arial"/>
                <a:sym typeface="Arial"/>
              </a:rPr>
              <a:t> </a:t>
            </a:r>
            <a:r>
              <a:rPr lang="en-US" sz="4400" i="1" dirty="0" err="1">
                <a:solidFill>
                  <a:schemeClr val="dk1"/>
                </a:solidFill>
                <a:latin typeface="+mj-lt"/>
                <a:cs typeface="Arial"/>
                <a:sym typeface="Arial"/>
              </a:rPr>
              <a:t>về</a:t>
            </a:r>
            <a:r>
              <a:rPr lang="en-US" sz="4400" i="1" dirty="0">
                <a:solidFill>
                  <a:schemeClr val="dk1"/>
                </a:solidFill>
                <a:latin typeface="+mj-lt"/>
                <a:cs typeface="Arial"/>
                <a:sym typeface="Arial"/>
              </a:rPr>
              <a:t> </a:t>
            </a:r>
            <a:r>
              <a:rPr lang="en-US" sz="4400" i="1" dirty="0" err="1">
                <a:solidFill>
                  <a:schemeClr val="dk1"/>
                </a:solidFill>
                <a:latin typeface="+mj-lt"/>
                <a:cs typeface="Arial"/>
                <a:sym typeface="Arial"/>
              </a:rPr>
              <a:t>bảo</a:t>
            </a:r>
            <a:r>
              <a:rPr lang="en-US" sz="4400" i="1" dirty="0">
                <a:solidFill>
                  <a:schemeClr val="dk1"/>
                </a:solidFill>
                <a:latin typeface="+mj-lt"/>
                <a:cs typeface="Arial"/>
                <a:sym typeface="Arial"/>
              </a:rPr>
              <a:t> </a:t>
            </a:r>
            <a:r>
              <a:rPr lang="en-US" sz="4400" i="1" dirty="0" err="1">
                <a:solidFill>
                  <a:schemeClr val="dk1"/>
                </a:solidFill>
                <a:latin typeface="+mj-lt"/>
                <a:cs typeface="Arial"/>
                <a:sym typeface="Arial"/>
              </a:rPr>
              <a:t>vệ</a:t>
            </a:r>
            <a:r>
              <a:rPr lang="en-US" sz="4400" i="1" dirty="0">
                <a:solidFill>
                  <a:schemeClr val="dk1"/>
                </a:solidFill>
                <a:latin typeface="+mj-lt"/>
                <a:cs typeface="Arial"/>
                <a:sym typeface="Arial"/>
              </a:rPr>
              <a:t> an </a:t>
            </a:r>
            <a:r>
              <a:rPr lang="en-US" sz="4400" i="1" dirty="0" err="1">
                <a:solidFill>
                  <a:schemeClr val="dk1"/>
                </a:solidFill>
                <a:latin typeface="+mj-lt"/>
                <a:cs typeface="Arial"/>
                <a:sym typeface="Arial"/>
              </a:rPr>
              <a:t>ninh</a:t>
            </a:r>
            <a:r>
              <a:rPr lang="en-US" sz="4400" i="1" dirty="0">
                <a:solidFill>
                  <a:schemeClr val="dk1"/>
                </a:solidFill>
                <a:latin typeface="+mj-lt"/>
                <a:cs typeface="Arial"/>
                <a:sym typeface="Arial"/>
              </a:rPr>
              <a:t>, </a:t>
            </a:r>
            <a:r>
              <a:rPr lang="en-US" sz="4400" i="1" dirty="0" err="1">
                <a:solidFill>
                  <a:schemeClr val="dk1"/>
                </a:solidFill>
                <a:latin typeface="+mj-lt"/>
                <a:cs typeface="Arial"/>
                <a:sym typeface="Arial"/>
              </a:rPr>
              <a:t>trật</a:t>
            </a:r>
            <a:r>
              <a:rPr lang="en-US" sz="4400" i="1" dirty="0">
                <a:solidFill>
                  <a:schemeClr val="dk1"/>
                </a:solidFill>
                <a:latin typeface="+mj-lt"/>
                <a:cs typeface="Arial"/>
                <a:sym typeface="Arial"/>
              </a:rPr>
              <a:t> </a:t>
            </a:r>
            <a:r>
              <a:rPr lang="en-US" sz="4400" i="1" dirty="0" err="1">
                <a:solidFill>
                  <a:schemeClr val="dk1"/>
                </a:solidFill>
                <a:latin typeface="+mj-lt"/>
                <a:cs typeface="Arial"/>
                <a:sym typeface="Arial"/>
              </a:rPr>
              <a:t>tự</a:t>
            </a:r>
            <a:r>
              <a:rPr lang="en-US" sz="4400" i="1" dirty="0">
                <a:solidFill>
                  <a:schemeClr val="dk1"/>
                </a:solidFill>
                <a:latin typeface="+mj-lt"/>
                <a:cs typeface="Arial"/>
                <a:sym typeface="Arial"/>
              </a:rPr>
              <a:t>, </a:t>
            </a:r>
            <a:r>
              <a:rPr lang="en-US" sz="4400" i="1" dirty="0" err="1">
                <a:solidFill>
                  <a:schemeClr val="dk1"/>
                </a:solidFill>
                <a:latin typeface="+mj-lt"/>
                <a:cs typeface="Arial"/>
                <a:sym typeface="Arial"/>
              </a:rPr>
              <a:t>chống</a:t>
            </a:r>
            <a:r>
              <a:rPr lang="en-US" sz="4400" i="1" dirty="0">
                <a:solidFill>
                  <a:schemeClr val="dk1"/>
                </a:solidFill>
                <a:latin typeface="+mj-lt"/>
                <a:cs typeface="Arial"/>
                <a:sym typeface="Arial"/>
              </a:rPr>
              <a:t> </a:t>
            </a:r>
            <a:r>
              <a:rPr lang="en-US" sz="4400" i="1" dirty="0" err="1">
                <a:solidFill>
                  <a:schemeClr val="dk1"/>
                </a:solidFill>
                <a:latin typeface="+mj-lt"/>
                <a:cs typeface="Arial"/>
                <a:sym typeface="Arial"/>
              </a:rPr>
              <a:t>tội</a:t>
            </a:r>
            <a:r>
              <a:rPr lang="en-US" sz="4400" i="1" dirty="0">
                <a:solidFill>
                  <a:schemeClr val="dk1"/>
                </a:solidFill>
                <a:latin typeface="+mj-lt"/>
                <a:cs typeface="Arial"/>
                <a:sym typeface="Arial"/>
              </a:rPr>
              <a:t> </a:t>
            </a:r>
            <a:r>
              <a:rPr lang="en-US" sz="4400" i="1" dirty="0" err="1">
                <a:solidFill>
                  <a:schemeClr val="dk1"/>
                </a:solidFill>
                <a:latin typeface="+mj-lt"/>
                <a:cs typeface="Arial"/>
                <a:sym typeface="Arial"/>
              </a:rPr>
              <a:t>phạm</a:t>
            </a:r>
            <a:r>
              <a:rPr lang="en-US" sz="4400" i="1" dirty="0">
                <a:solidFill>
                  <a:schemeClr val="dk1"/>
                </a:solidFill>
                <a:latin typeface="+mj-lt"/>
                <a:cs typeface="Arial"/>
                <a:sym typeface="Arial"/>
              </a:rPr>
              <a:t> </a:t>
            </a:r>
            <a:r>
              <a:rPr lang="en-US" sz="4400" i="1" dirty="0" err="1">
                <a:solidFill>
                  <a:schemeClr val="dk1"/>
                </a:solidFill>
                <a:latin typeface="+mj-lt"/>
                <a:cs typeface="Arial"/>
                <a:sym typeface="Arial"/>
              </a:rPr>
              <a:t>trên</a:t>
            </a:r>
            <a:r>
              <a:rPr lang="en-US" sz="4400" i="1" dirty="0">
                <a:solidFill>
                  <a:schemeClr val="dk1"/>
                </a:solidFill>
                <a:latin typeface="+mj-lt"/>
                <a:cs typeface="Arial"/>
                <a:sym typeface="Arial"/>
              </a:rPr>
              <a:t> </a:t>
            </a:r>
            <a:r>
              <a:rPr lang="en-US" sz="4400" i="1" dirty="0" err="1">
                <a:solidFill>
                  <a:schemeClr val="dk1"/>
                </a:solidFill>
                <a:latin typeface="+mj-lt"/>
                <a:cs typeface="Arial"/>
                <a:sym typeface="Arial"/>
              </a:rPr>
              <a:t>địa</a:t>
            </a:r>
            <a:r>
              <a:rPr lang="en-US" sz="4400" i="1" dirty="0">
                <a:solidFill>
                  <a:schemeClr val="dk1"/>
                </a:solidFill>
                <a:latin typeface="+mj-lt"/>
                <a:cs typeface="Arial"/>
                <a:sym typeface="Arial"/>
              </a:rPr>
              <a:t> </a:t>
            </a:r>
            <a:r>
              <a:rPr lang="en-US" sz="4400" i="1" dirty="0" err="1">
                <a:solidFill>
                  <a:schemeClr val="dk1"/>
                </a:solidFill>
                <a:latin typeface="+mj-lt"/>
                <a:cs typeface="Arial"/>
                <a:sym typeface="Arial"/>
              </a:rPr>
              <a:t>bàn</a:t>
            </a:r>
            <a:endParaRPr lang="en-US" sz="4400" i="1" dirty="0">
              <a:solidFill>
                <a:schemeClr val="dk1"/>
              </a:solidFill>
              <a:latin typeface="+mj-lt"/>
              <a:cs typeface="Arial"/>
              <a:sym typeface="Arial"/>
            </a:endParaRPr>
          </a:p>
          <a:p>
            <a:pPr marL="685800" indent="-685800">
              <a:buFont typeface="Courier New" panose="02070309020205020404" pitchFamily="49" charset="0"/>
              <a:buChar char="o"/>
            </a:pPr>
            <a:r>
              <a:rPr lang="en-US" sz="4400" i="1" dirty="0" err="1">
                <a:solidFill>
                  <a:schemeClr val="dk1"/>
                </a:solidFill>
                <a:latin typeface="+mj-lt"/>
                <a:cs typeface="Arial"/>
                <a:sym typeface="Arial"/>
              </a:rPr>
              <a:t>Trực</a:t>
            </a:r>
            <a:r>
              <a:rPr lang="en-US" sz="4400" i="1" dirty="0">
                <a:solidFill>
                  <a:schemeClr val="dk1"/>
                </a:solidFill>
                <a:latin typeface="+mj-lt"/>
                <a:cs typeface="Arial"/>
                <a:sym typeface="Arial"/>
              </a:rPr>
              <a:t> </a:t>
            </a:r>
            <a:r>
              <a:rPr lang="en-US" sz="4400" i="1" dirty="0" err="1">
                <a:solidFill>
                  <a:schemeClr val="dk1"/>
                </a:solidFill>
                <a:latin typeface="+mj-lt"/>
                <a:cs typeface="Arial"/>
                <a:sym typeface="Arial"/>
              </a:rPr>
              <a:t>tiếp</a:t>
            </a:r>
            <a:r>
              <a:rPr lang="en-US" sz="4400" i="1" dirty="0">
                <a:solidFill>
                  <a:schemeClr val="dk1"/>
                </a:solidFill>
                <a:latin typeface="+mj-lt"/>
                <a:cs typeface="Arial"/>
                <a:sym typeface="Arial"/>
              </a:rPr>
              <a:t> </a:t>
            </a:r>
            <a:r>
              <a:rPr lang="en-US" sz="4400" i="1" dirty="0" err="1">
                <a:solidFill>
                  <a:schemeClr val="dk1"/>
                </a:solidFill>
                <a:latin typeface="+mj-lt"/>
                <a:cs typeface="Arial"/>
                <a:sym typeface="Arial"/>
              </a:rPr>
              <a:t>đấu</a:t>
            </a:r>
            <a:r>
              <a:rPr lang="en-US" sz="4400" i="1" dirty="0">
                <a:solidFill>
                  <a:schemeClr val="dk1"/>
                </a:solidFill>
                <a:latin typeface="+mj-lt"/>
                <a:cs typeface="Arial"/>
                <a:sym typeface="Arial"/>
              </a:rPr>
              <a:t> </a:t>
            </a:r>
            <a:r>
              <a:rPr lang="en-US" sz="4400" i="1" dirty="0" err="1">
                <a:solidFill>
                  <a:schemeClr val="dk1"/>
                </a:solidFill>
                <a:latin typeface="+mj-lt"/>
                <a:cs typeface="Arial"/>
                <a:sym typeface="Arial"/>
              </a:rPr>
              <a:t>tranh</a:t>
            </a:r>
            <a:r>
              <a:rPr lang="en-US" sz="4400" i="1" dirty="0">
                <a:solidFill>
                  <a:schemeClr val="dk1"/>
                </a:solidFill>
                <a:latin typeface="+mj-lt"/>
                <a:cs typeface="Arial"/>
                <a:sym typeface="Arial"/>
              </a:rPr>
              <a:t> </a:t>
            </a:r>
            <a:r>
              <a:rPr lang="en-US" sz="4400" i="1" dirty="0" err="1">
                <a:solidFill>
                  <a:schemeClr val="dk1"/>
                </a:solidFill>
                <a:latin typeface="+mj-lt"/>
                <a:cs typeface="Arial"/>
                <a:sym typeface="Arial"/>
              </a:rPr>
              <a:t>phòn</a:t>
            </a:r>
            <a:r>
              <a:rPr lang="en-US" sz="4400" i="1" dirty="0">
                <a:solidFill>
                  <a:schemeClr val="dk1"/>
                </a:solidFill>
                <a:latin typeface="+mj-lt"/>
                <a:cs typeface="Arial"/>
                <a:sym typeface="Arial"/>
              </a:rPr>
              <a:t>,  </a:t>
            </a:r>
            <a:r>
              <a:rPr lang="en-US" sz="4400" i="1" dirty="0" err="1">
                <a:solidFill>
                  <a:schemeClr val="dk1"/>
                </a:solidFill>
                <a:latin typeface="+mj-lt"/>
                <a:cs typeface="Arial"/>
                <a:sym typeface="Arial"/>
              </a:rPr>
              <a:t>chống</a:t>
            </a:r>
            <a:r>
              <a:rPr lang="en-US" sz="4400" i="1" dirty="0">
                <a:solidFill>
                  <a:schemeClr val="dk1"/>
                </a:solidFill>
                <a:latin typeface="+mj-lt"/>
                <a:cs typeface="Arial"/>
                <a:sym typeface="Arial"/>
              </a:rPr>
              <a:t> </a:t>
            </a:r>
            <a:r>
              <a:rPr lang="en-US" sz="4400" i="1" dirty="0" err="1">
                <a:solidFill>
                  <a:schemeClr val="dk1"/>
                </a:solidFill>
                <a:latin typeface="+mj-lt"/>
                <a:cs typeface="Arial"/>
                <a:sym typeface="Arial"/>
              </a:rPr>
              <a:t>âm</a:t>
            </a:r>
            <a:r>
              <a:rPr lang="en-US" sz="4400" i="1" dirty="0">
                <a:solidFill>
                  <a:schemeClr val="dk1"/>
                </a:solidFill>
                <a:latin typeface="+mj-lt"/>
                <a:cs typeface="Arial"/>
                <a:sym typeface="Arial"/>
              </a:rPr>
              <a:t> </a:t>
            </a:r>
            <a:r>
              <a:rPr lang="en-US" sz="4400" i="1" dirty="0" err="1">
                <a:solidFill>
                  <a:schemeClr val="dk1"/>
                </a:solidFill>
                <a:latin typeface="+mj-lt"/>
                <a:cs typeface="Arial"/>
                <a:sym typeface="Arial"/>
              </a:rPr>
              <a:t>mưu</a:t>
            </a:r>
            <a:r>
              <a:rPr lang="en-US" sz="4400" i="1" dirty="0">
                <a:solidFill>
                  <a:schemeClr val="dk1"/>
                </a:solidFill>
                <a:latin typeface="+mj-lt"/>
                <a:cs typeface="Arial"/>
                <a:sym typeface="Arial"/>
              </a:rPr>
              <a:t>, </a:t>
            </a:r>
            <a:r>
              <a:rPr lang="en-US" sz="4400" i="1" dirty="0" err="1">
                <a:solidFill>
                  <a:schemeClr val="dk1"/>
                </a:solidFill>
                <a:latin typeface="+mj-lt"/>
                <a:cs typeface="Arial"/>
                <a:sym typeface="Arial"/>
              </a:rPr>
              <a:t>hđ</a:t>
            </a:r>
            <a:r>
              <a:rPr lang="en-US" sz="4400" i="1" dirty="0">
                <a:solidFill>
                  <a:schemeClr val="dk1"/>
                </a:solidFill>
                <a:latin typeface="+mj-lt"/>
                <a:cs typeface="Arial"/>
                <a:sym typeface="Arial"/>
              </a:rPr>
              <a:t> </a:t>
            </a:r>
            <a:r>
              <a:rPr lang="en-US" sz="4400" i="1" dirty="0" err="1">
                <a:solidFill>
                  <a:schemeClr val="dk1"/>
                </a:solidFill>
                <a:latin typeface="+mj-lt"/>
                <a:cs typeface="Arial"/>
                <a:sym typeface="Arial"/>
              </a:rPr>
              <a:t>của</a:t>
            </a:r>
            <a:r>
              <a:rPr lang="en-US" sz="4400" i="1" dirty="0">
                <a:solidFill>
                  <a:schemeClr val="dk1"/>
                </a:solidFill>
                <a:latin typeface="+mj-lt"/>
                <a:cs typeface="Arial"/>
                <a:sym typeface="Arial"/>
              </a:rPr>
              <a:t> </a:t>
            </a:r>
            <a:r>
              <a:rPr lang="en-US" sz="4400" i="1" dirty="0" err="1">
                <a:solidFill>
                  <a:schemeClr val="dk1"/>
                </a:solidFill>
                <a:latin typeface="+mj-lt"/>
                <a:cs typeface="Arial"/>
                <a:sym typeface="Arial"/>
              </a:rPr>
              <a:t>các</a:t>
            </a:r>
            <a:r>
              <a:rPr lang="en-US" sz="4400" i="1" dirty="0">
                <a:solidFill>
                  <a:schemeClr val="dk1"/>
                </a:solidFill>
                <a:latin typeface="+mj-lt"/>
                <a:cs typeface="Arial"/>
                <a:sym typeface="Arial"/>
              </a:rPr>
              <a:t> </a:t>
            </a:r>
            <a:r>
              <a:rPr lang="en-US" sz="4400" i="1" dirty="0" err="1">
                <a:solidFill>
                  <a:schemeClr val="dk1"/>
                </a:solidFill>
                <a:latin typeface="+mj-lt"/>
                <a:cs typeface="Arial"/>
                <a:sym typeface="Arial"/>
              </a:rPr>
              <a:t>thế</a:t>
            </a:r>
            <a:r>
              <a:rPr lang="en-US" sz="4400" i="1" dirty="0">
                <a:solidFill>
                  <a:schemeClr val="dk1"/>
                </a:solidFill>
                <a:latin typeface="+mj-lt"/>
                <a:cs typeface="Arial"/>
                <a:sym typeface="Arial"/>
              </a:rPr>
              <a:t> </a:t>
            </a:r>
            <a:r>
              <a:rPr lang="en-US" sz="4400" i="1" dirty="0" err="1">
                <a:solidFill>
                  <a:schemeClr val="dk1"/>
                </a:solidFill>
                <a:latin typeface="+mj-lt"/>
                <a:cs typeface="Arial"/>
                <a:sym typeface="Arial"/>
              </a:rPr>
              <a:t>lực</a:t>
            </a:r>
            <a:r>
              <a:rPr lang="en-US" sz="4400" i="1" dirty="0">
                <a:solidFill>
                  <a:schemeClr val="dk1"/>
                </a:solidFill>
                <a:latin typeface="+mj-lt"/>
                <a:cs typeface="Arial"/>
                <a:sym typeface="Arial"/>
              </a:rPr>
              <a:t> </a:t>
            </a:r>
            <a:r>
              <a:rPr lang="en-US" sz="4400" i="1" dirty="0" err="1">
                <a:solidFill>
                  <a:schemeClr val="dk1"/>
                </a:solidFill>
                <a:latin typeface="+mj-lt"/>
                <a:cs typeface="Arial"/>
                <a:sym typeface="Arial"/>
              </a:rPr>
              <a:t>thù</a:t>
            </a:r>
            <a:r>
              <a:rPr lang="en-US" sz="4400" i="1" dirty="0">
                <a:solidFill>
                  <a:schemeClr val="dk1"/>
                </a:solidFill>
                <a:latin typeface="+mj-lt"/>
                <a:cs typeface="Arial"/>
                <a:sym typeface="Arial"/>
              </a:rPr>
              <a:t> </a:t>
            </a:r>
            <a:r>
              <a:rPr lang="en-US" sz="4400" i="1" dirty="0" err="1">
                <a:solidFill>
                  <a:schemeClr val="dk1"/>
                </a:solidFill>
                <a:latin typeface="+mj-lt"/>
                <a:cs typeface="Arial"/>
                <a:sym typeface="Arial"/>
              </a:rPr>
              <a:t>địch</a:t>
            </a:r>
            <a:r>
              <a:rPr lang="en-US" sz="4400" i="1" dirty="0">
                <a:solidFill>
                  <a:schemeClr val="dk1"/>
                </a:solidFill>
                <a:latin typeface="+mj-lt"/>
                <a:cs typeface="Arial"/>
                <a:sym typeface="Arial"/>
              </a:rPr>
              <a:t> </a:t>
            </a:r>
            <a:endParaRPr lang="vi-VN" sz="4400" i="1" dirty="0">
              <a:latin typeface="+mj-lt"/>
            </a:endParaRPr>
          </a:p>
        </p:txBody>
      </p:sp>
      <p:grpSp>
        <p:nvGrpSpPr>
          <p:cNvPr id="3" name="Group 2">
            <a:extLst>
              <a:ext uri="{FF2B5EF4-FFF2-40B4-BE49-F238E27FC236}">
                <a16:creationId xmlns:a16="http://schemas.microsoft.com/office/drawing/2014/main" id="{CB8583E0-DAD6-D7F7-B9C7-52D4E30B48A2}"/>
              </a:ext>
            </a:extLst>
          </p:cNvPr>
          <p:cNvGrpSpPr/>
          <p:nvPr/>
        </p:nvGrpSpPr>
        <p:grpSpPr>
          <a:xfrm>
            <a:off x="513835" y="1067164"/>
            <a:ext cx="6967123" cy="7831989"/>
            <a:chOff x="0" y="0"/>
            <a:chExt cx="10218801" cy="7037197"/>
          </a:xfrm>
          <a:blipFill dpi="0" rotWithShape="1">
            <a:blip r:embed="rId11">
              <a:extLst>
                <a:ext uri="{28A0092B-C50C-407E-A947-70E740481C1C}">
                  <a14:useLocalDpi xmlns:a14="http://schemas.microsoft.com/office/drawing/2010/main" val="0"/>
                </a:ext>
              </a:extLst>
            </a:blip>
            <a:srcRect/>
            <a:stretch>
              <a:fillRect/>
            </a:stretch>
          </a:blipFill>
        </p:grpSpPr>
        <p:sp>
          <p:nvSpPr>
            <p:cNvPr id="4" name="Freeform 16">
              <a:extLst>
                <a:ext uri="{FF2B5EF4-FFF2-40B4-BE49-F238E27FC236}">
                  <a16:creationId xmlns:a16="http://schemas.microsoft.com/office/drawing/2014/main" id="{E245BBB1-241C-3910-22DC-7E0A84260371}"/>
                </a:ext>
              </a:extLst>
            </p:cNvPr>
            <p:cNvSpPr/>
            <p:nvPr/>
          </p:nvSpPr>
          <p:spPr>
            <a:xfrm>
              <a:off x="0" y="0"/>
              <a:ext cx="10218801" cy="7037197"/>
            </a:xfrm>
            <a:custGeom>
              <a:avLst/>
              <a:gdLst/>
              <a:ahLst/>
              <a:cxnLst/>
              <a:rect l="l" t="t" r="r" b="b"/>
              <a:pathLst>
                <a:path w="10218801" h="7037197">
                  <a:moveTo>
                    <a:pt x="2819019" y="1368171"/>
                  </a:moveTo>
                  <a:cubicBezTo>
                    <a:pt x="2819019" y="1368171"/>
                    <a:pt x="2694686" y="1492504"/>
                    <a:pt x="2477008" y="1492504"/>
                  </a:cubicBezTo>
                  <a:cubicBezTo>
                    <a:pt x="2259330" y="1492504"/>
                    <a:pt x="1865503" y="1388872"/>
                    <a:pt x="1368044" y="1430274"/>
                  </a:cubicBezTo>
                  <a:cubicBezTo>
                    <a:pt x="870585" y="1471676"/>
                    <a:pt x="342011" y="1938147"/>
                    <a:pt x="310896" y="2021078"/>
                  </a:cubicBezTo>
                  <a:cubicBezTo>
                    <a:pt x="279781" y="2104009"/>
                    <a:pt x="238379" y="3658616"/>
                    <a:pt x="352298" y="3969512"/>
                  </a:cubicBezTo>
                  <a:cubicBezTo>
                    <a:pt x="466217" y="4280408"/>
                    <a:pt x="124333" y="4808982"/>
                    <a:pt x="124333" y="4808982"/>
                  </a:cubicBezTo>
                  <a:cubicBezTo>
                    <a:pt x="124333" y="4808982"/>
                    <a:pt x="373126" y="4881499"/>
                    <a:pt x="445643" y="4726051"/>
                  </a:cubicBezTo>
                  <a:cubicBezTo>
                    <a:pt x="518160" y="4570603"/>
                    <a:pt x="507873" y="5524119"/>
                    <a:pt x="0" y="5752084"/>
                  </a:cubicBezTo>
                  <a:cubicBezTo>
                    <a:pt x="0" y="5752084"/>
                    <a:pt x="694436" y="5741670"/>
                    <a:pt x="1160780" y="5855716"/>
                  </a:cubicBezTo>
                  <a:cubicBezTo>
                    <a:pt x="1627124" y="5969762"/>
                    <a:pt x="4487545" y="7037197"/>
                    <a:pt x="6280531" y="6798818"/>
                  </a:cubicBezTo>
                  <a:cubicBezTo>
                    <a:pt x="8073517" y="6560439"/>
                    <a:pt x="8494903" y="6264910"/>
                    <a:pt x="9006205" y="5977509"/>
                  </a:cubicBezTo>
                  <a:cubicBezTo>
                    <a:pt x="9568434" y="5661406"/>
                    <a:pt x="10101072" y="5259070"/>
                    <a:pt x="10152888" y="4808728"/>
                  </a:cubicBezTo>
                  <a:cubicBezTo>
                    <a:pt x="10218801" y="4236339"/>
                    <a:pt x="9808718" y="4031996"/>
                    <a:pt x="9629648" y="3838194"/>
                  </a:cubicBezTo>
                  <a:cubicBezTo>
                    <a:pt x="9387078" y="3575685"/>
                    <a:pt x="9368917" y="3264789"/>
                    <a:pt x="9348216" y="2901950"/>
                  </a:cubicBezTo>
                  <a:cubicBezTo>
                    <a:pt x="9327515" y="2539238"/>
                    <a:pt x="9265285" y="1223010"/>
                    <a:pt x="8166735" y="186563"/>
                  </a:cubicBezTo>
                  <a:cubicBezTo>
                    <a:pt x="8166735" y="186563"/>
                    <a:pt x="7016369" y="0"/>
                    <a:pt x="5948807" y="41529"/>
                  </a:cubicBezTo>
                  <a:cubicBezTo>
                    <a:pt x="4881245" y="83058"/>
                    <a:pt x="3254248" y="1067562"/>
                    <a:pt x="2819019" y="1368171"/>
                  </a:cubicBezTo>
                  <a:close/>
                </a:path>
              </a:pathLst>
            </a:custGeom>
            <a:grpFill/>
            <a:ln w="12700">
              <a:solidFill>
                <a:srgbClr val="000000"/>
              </a:solidFill>
            </a:ln>
          </p:spPr>
          <p:txBody>
            <a:bodyPr/>
            <a:lstStyle/>
            <a:p>
              <a:endParaRPr lang="vi-VN"/>
            </a:p>
          </p:txBody>
        </p:sp>
      </p:grpSp>
      <p:sp>
        <p:nvSpPr>
          <p:cNvPr id="9" name="Freeform 11">
            <a:extLst>
              <a:ext uri="{FF2B5EF4-FFF2-40B4-BE49-F238E27FC236}">
                <a16:creationId xmlns:a16="http://schemas.microsoft.com/office/drawing/2014/main" id="{377D1D28-04E9-ACE2-905D-C8C6ACDBDF21}"/>
              </a:ext>
            </a:extLst>
          </p:cNvPr>
          <p:cNvSpPr/>
          <p:nvPr/>
        </p:nvSpPr>
        <p:spPr>
          <a:xfrm rot="6744774" flipH="1">
            <a:off x="16363681" y="7511893"/>
            <a:ext cx="4509939" cy="4509939"/>
          </a:xfrm>
          <a:custGeom>
            <a:avLst/>
            <a:gdLst/>
            <a:ahLst/>
            <a:cxnLst/>
            <a:rect l="l" t="t" r="r" b="b"/>
            <a:pathLst>
              <a:path w="4509939" h="4509939">
                <a:moveTo>
                  <a:pt x="4509940" y="0"/>
                </a:moveTo>
                <a:lnTo>
                  <a:pt x="0" y="0"/>
                </a:lnTo>
                <a:lnTo>
                  <a:pt x="0" y="4509939"/>
                </a:lnTo>
                <a:lnTo>
                  <a:pt x="4509940" y="4509939"/>
                </a:lnTo>
                <a:lnTo>
                  <a:pt x="450994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Tree>
    <p:extLst>
      <p:ext uri="{BB962C8B-B14F-4D97-AF65-F5344CB8AC3E}">
        <p14:creationId xmlns:p14="http://schemas.microsoft.com/office/powerpoint/2010/main" val="9600139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 calcmode="lin" valueType="num">
                                      <p:cBhvr additive="base">
                                        <p:cTn id="7"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5">
                                            <p:txEl>
                                              <p:pRg st="1" end="1"/>
                                            </p:txEl>
                                          </p:spTgt>
                                        </p:tgtEl>
                                        <p:attrNameLst>
                                          <p:attrName>style.visibility</p:attrName>
                                        </p:attrNameLst>
                                      </p:cBhvr>
                                      <p:to>
                                        <p:strVal val="visible"/>
                                      </p:to>
                                    </p:set>
                                    <p:anim calcmode="lin" valueType="num">
                                      <p:cBhvr additive="base">
                                        <p:cTn id="13" dur="500" fill="hold"/>
                                        <p:tgtEl>
                                          <p:spTgt spid="2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5">
                                            <p:txEl>
                                              <p:pRg st="2" end="2"/>
                                            </p:txEl>
                                          </p:spTgt>
                                        </p:tgtEl>
                                        <p:attrNameLst>
                                          <p:attrName>style.visibility</p:attrName>
                                        </p:attrNameLst>
                                      </p:cBhvr>
                                      <p:to>
                                        <p:strVal val="visible"/>
                                      </p:to>
                                    </p:set>
                                    <p:anim calcmode="lin" valueType="num">
                                      <p:cBhvr additive="base">
                                        <p:cTn id="19" dur="500" fill="hold"/>
                                        <p:tgtEl>
                                          <p:spTgt spid="2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EF0"/>
        </a:solidFill>
        <a:effectLst/>
      </p:bgPr>
    </p:bg>
    <p:spTree>
      <p:nvGrpSpPr>
        <p:cNvPr id="1" name=""/>
        <p:cNvGrpSpPr/>
        <p:nvPr/>
      </p:nvGrpSpPr>
      <p:grpSpPr>
        <a:xfrm>
          <a:off x="0" y="0"/>
          <a:ext cx="0" cy="0"/>
          <a:chOff x="0" y="0"/>
          <a:chExt cx="0" cy="0"/>
        </a:xfrm>
      </p:grpSpPr>
      <p:sp>
        <p:nvSpPr>
          <p:cNvPr id="2" name="Freeform 2"/>
          <p:cNvSpPr/>
          <p:nvPr/>
        </p:nvSpPr>
        <p:spPr>
          <a:xfrm>
            <a:off x="12147745" y="4021138"/>
            <a:ext cx="10172700" cy="10172700"/>
          </a:xfrm>
          <a:custGeom>
            <a:avLst/>
            <a:gdLst/>
            <a:ahLst/>
            <a:cxnLst/>
            <a:rect l="l" t="t" r="r" b="b"/>
            <a:pathLst>
              <a:path w="10172700" h="10172700">
                <a:moveTo>
                  <a:pt x="0" y="0"/>
                </a:moveTo>
                <a:lnTo>
                  <a:pt x="10172700" y="0"/>
                </a:lnTo>
                <a:lnTo>
                  <a:pt x="10172700" y="10172700"/>
                </a:lnTo>
                <a:lnTo>
                  <a:pt x="0" y="10172700"/>
                </a:lnTo>
                <a:lnTo>
                  <a:pt x="0" y="0"/>
                </a:lnTo>
                <a:close/>
              </a:path>
            </a:pathLst>
          </a:custGeom>
          <a:blipFill>
            <a:blip r:embed="rId2">
              <a:alphaModFix amt="9999"/>
              <a:extLst>
                <a:ext uri="{96DAC541-7B7A-43D3-8B79-37D633B846F1}">
                  <asvg:svgBlip xmlns:asvg="http://schemas.microsoft.com/office/drawing/2016/SVG/main" r:embed="rId3"/>
                </a:ext>
              </a:extLst>
            </a:blip>
            <a:stretch>
              <a:fillRect/>
            </a:stretch>
          </a:blipFill>
        </p:spPr>
        <p:txBody>
          <a:bodyPr/>
          <a:lstStyle/>
          <a:p>
            <a:endParaRPr lang="vi-VN"/>
          </a:p>
        </p:txBody>
      </p:sp>
      <p:sp>
        <p:nvSpPr>
          <p:cNvPr id="3" name="Freeform 3"/>
          <p:cNvSpPr/>
          <p:nvPr/>
        </p:nvSpPr>
        <p:spPr>
          <a:xfrm rot="2441079">
            <a:off x="12293824" y="-4219994"/>
            <a:ext cx="11950810" cy="7932350"/>
          </a:xfrm>
          <a:custGeom>
            <a:avLst/>
            <a:gdLst/>
            <a:ahLst/>
            <a:cxnLst/>
            <a:rect l="l" t="t" r="r" b="b"/>
            <a:pathLst>
              <a:path w="11950810" h="7932350">
                <a:moveTo>
                  <a:pt x="0" y="0"/>
                </a:moveTo>
                <a:lnTo>
                  <a:pt x="11950809" y="0"/>
                </a:lnTo>
                <a:lnTo>
                  <a:pt x="11950809" y="7932349"/>
                </a:lnTo>
                <a:lnTo>
                  <a:pt x="0" y="79323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4" name="Freeform 4"/>
          <p:cNvSpPr/>
          <p:nvPr/>
        </p:nvSpPr>
        <p:spPr>
          <a:xfrm rot="255345">
            <a:off x="9979207" y="-64165"/>
            <a:ext cx="1059238" cy="1270450"/>
          </a:xfrm>
          <a:custGeom>
            <a:avLst/>
            <a:gdLst/>
            <a:ahLst/>
            <a:cxnLst/>
            <a:rect l="l" t="t" r="r" b="b"/>
            <a:pathLst>
              <a:path w="1059238" h="1270450">
                <a:moveTo>
                  <a:pt x="0" y="0"/>
                </a:moveTo>
                <a:lnTo>
                  <a:pt x="1059237" y="0"/>
                </a:lnTo>
                <a:lnTo>
                  <a:pt x="1059237" y="1270450"/>
                </a:lnTo>
                <a:lnTo>
                  <a:pt x="0" y="12704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5" name="Freeform 5"/>
          <p:cNvSpPr/>
          <p:nvPr/>
        </p:nvSpPr>
        <p:spPr>
          <a:xfrm>
            <a:off x="-5260234" y="-5340170"/>
            <a:ext cx="10172700" cy="10172700"/>
          </a:xfrm>
          <a:custGeom>
            <a:avLst/>
            <a:gdLst/>
            <a:ahLst/>
            <a:cxnLst/>
            <a:rect l="l" t="t" r="r" b="b"/>
            <a:pathLst>
              <a:path w="10172700" h="10172700">
                <a:moveTo>
                  <a:pt x="0" y="0"/>
                </a:moveTo>
                <a:lnTo>
                  <a:pt x="10172700" y="0"/>
                </a:lnTo>
                <a:lnTo>
                  <a:pt x="10172700" y="10172700"/>
                </a:lnTo>
                <a:lnTo>
                  <a:pt x="0" y="10172700"/>
                </a:lnTo>
                <a:lnTo>
                  <a:pt x="0" y="0"/>
                </a:lnTo>
                <a:close/>
              </a:path>
            </a:pathLst>
          </a:custGeom>
          <a:blipFill>
            <a:blip r:embed="rId2">
              <a:alphaModFix amt="9999"/>
              <a:extLst>
                <a:ext uri="{96DAC541-7B7A-43D3-8B79-37D633B846F1}">
                  <asvg:svgBlip xmlns:asvg="http://schemas.microsoft.com/office/drawing/2016/SVG/main" r:embed="rId3"/>
                </a:ext>
              </a:extLst>
            </a:blip>
            <a:stretch>
              <a:fillRect/>
            </a:stretch>
          </a:blipFill>
        </p:spPr>
        <p:txBody>
          <a:bodyPr/>
          <a:lstStyle/>
          <a:p>
            <a:endParaRPr lang="vi-VN"/>
          </a:p>
        </p:txBody>
      </p:sp>
      <p:sp>
        <p:nvSpPr>
          <p:cNvPr id="6" name="TextBox 6"/>
          <p:cNvSpPr txBox="1"/>
          <p:nvPr/>
        </p:nvSpPr>
        <p:spPr>
          <a:xfrm>
            <a:off x="5731554" y="338672"/>
            <a:ext cx="4923332" cy="1154162"/>
          </a:xfrm>
          <a:prstGeom prst="rect">
            <a:avLst/>
          </a:prstGeom>
        </p:spPr>
        <p:txBody>
          <a:bodyPr wrap="square" lIns="0" tIns="0" rIns="0" bIns="0" rtlCol="0" anchor="t">
            <a:spAutoFit/>
          </a:bodyPr>
          <a:lstStyle/>
          <a:p>
            <a:pPr algn="l">
              <a:lnSpc>
                <a:spcPts val="9000"/>
              </a:lnSpc>
            </a:pPr>
            <a:r>
              <a:rPr lang="en-US" sz="8000" spc="179" dirty="0">
                <a:solidFill>
                  <a:srgbClr val="000000"/>
                </a:solidFill>
                <a:latin typeface="+mj-lt"/>
                <a:ea typeface="Wedges"/>
                <a:cs typeface="Wedges"/>
                <a:sym typeface="Wedges"/>
              </a:rPr>
              <a:t>MỞ ĐẦU</a:t>
            </a:r>
          </a:p>
        </p:txBody>
      </p:sp>
      <p:sp>
        <p:nvSpPr>
          <p:cNvPr id="16" name="Freeform 16"/>
          <p:cNvSpPr/>
          <p:nvPr/>
        </p:nvSpPr>
        <p:spPr>
          <a:xfrm rot="14947068">
            <a:off x="4135051" y="-77450"/>
            <a:ext cx="792241" cy="1899479"/>
          </a:xfrm>
          <a:custGeom>
            <a:avLst/>
            <a:gdLst/>
            <a:ahLst/>
            <a:cxnLst/>
            <a:rect l="l" t="t" r="r" b="b"/>
            <a:pathLst>
              <a:path w="792241" h="1899479">
                <a:moveTo>
                  <a:pt x="0" y="0"/>
                </a:moveTo>
                <a:lnTo>
                  <a:pt x="792241" y="0"/>
                </a:lnTo>
                <a:lnTo>
                  <a:pt x="792241" y="1899479"/>
                </a:lnTo>
                <a:lnTo>
                  <a:pt x="0" y="189947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pic>
        <p:nvPicPr>
          <p:cNvPr id="19" name="Google Shape;182;p3">
            <a:extLst>
              <a:ext uri="{FF2B5EF4-FFF2-40B4-BE49-F238E27FC236}">
                <a16:creationId xmlns:a16="http://schemas.microsoft.com/office/drawing/2014/main" id="{917E324B-4B1A-5174-12F0-41F737AEE33C}"/>
              </a:ext>
            </a:extLst>
          </p:cNvPr>
          <p:cNvPicPr preferRelativeResize="0"/>
          <p:nvPr/>
        </p:nvPicPr>
        <p:blipFill rotWithShape="1">
          <a:blip r:embed="rId10">
            <a:alphaModFix/>
          </a:blip>
          <a:srcRect/>
          <a:stretch/>
        </p:blipFill>
        <p:spPr>
          <a:xfrm>
            <a:off x="832213" y="1466083"/>
            <a:ext cx="16992600" cy="8664614"/>
          </a:xfrm>
          <a:prstGeom prst="rect">
            <a:avLst/>
          </a:prstGeom>
          <a:noFill/>
          <a:ln>
            <a:noFill/>
          </a:ln>
        </p:spPr>
      </p:pic>
      <p:sp>
        <p:nvSpPr>
          <p:cNvPr id="17" name="Freeform 17"/>
          <p:cNvSpPr/>
          <p:nvPr/>
        </p:nvSpPr>
        <p:spPr>
          <a:xfrm rot="-224562" flipH="1">
            <a:off x="16474507" y="900968"/>
            <a:ext cx="2027196" cy="1359910"/>
          </a:xfrm>
          <a:custGeom>
            <a:avLst/>
            <a:gdLst/>
            <a:ahLst/>
            <a:cxnLst/>
            <a:rect l="l" t="t" r="r" b="b"/>
            <a:pathLst>
              <a:path w="2027196" h="1359910">
                <a:moveTo>
                  <a:pt x="2027196" y="0"/>
                </a:moveTo>
                <a:lnTo>
                  <a:pt x="0" y="0"/>
                </a:lnTo>
                <a:lnTo>
                  <a:pt x="0" y="1359911"/>
                </a:lnTo>
                <a:lnTo>
                  <a:pt x="2027196" y="1359911"/>
                </a:lnTo>
                <a:lnTo>
                  <a:pt x="2027196"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a:p>
        </p:txBody>
      </p:sp>
      <p:sp>
        <p:nvSpPr>
          <p:cNvPr id="15" name="Freeform 15"/>
          <p:cNvSpPr/>
          <p:nvPr/>
        </p:nvSpPr>
        <p:spPr>
          <a:xfrm rot="-1719115">
            <a:off x="348128" y="864805"/>
            <a:ext cx="1420195" cy="1343019"/>
          </a:xfrm>
          <a:custGeom>
            <a:avLst/>
            <a:gdLst/>
            <a:ahLst/>
            <a:cxnLst/>
            <a:rect l="l" t="t" r="r" b="b"/>
            <a:pathLst>
              <a:path w="1779899" h="1633057">
                <a:moveTo>
                  <a:pt x="0" y="0"/>
                </a:moveTo>
                <a:lnTo>
                  <a:pt x="1779899" y="0"/>
                </a:lnTo>
                <a:lnTo>
                  <a:pt x="1779899" y="1633057"/>
                </a:lnTo>
                <a:lnTo>
                  <a:pt x="0" y="163305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a:p>
        </p:txBody>
      </p:sp>
      <p:sp>
        <p:nvSpPr>
          <p:cNvPr id="11" name="Freeform 11"/>
          <p:cNvSpPr/>
          <p:nvPr/>
        </p:nvSpPr>
        <p:spPr>
          <a:xfrm>
            <a:off x="16829899" y="8681427"/>
            <a:ext cx="1461842" cy="1472271"/>
          </a:xfrm>
          <a:custGeom>
            <a:avLst/>
            <a:gdLst/>
            <a:ahLst/>
            <a:cxnLst/>
            <a:rect l="l" t="t" r="r" b="b"/>
            <a:pathLst>
              <a:path w="1461842" h="1472271">
                <a:moveTo>
                  <a:pt x="0" y="0"/>
                </a:moveTo>
                <a:lnTo>
                  <a:pt x="1461843" y="0"/>
                </a:lnTo>
                <a:lnTo>
                  <a:pt x="1461843" y="1472271"/>
                </a:lnTo>
                <a:lnTo>
                  <a:pt x="0" y="147227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vi-VN"/>
          </a:p>
        </p:txBody>
      </p:sp>
      <p:sp>
        <p:nvSpPr>
          <p:cNvPr id="8" name="Freeform 8"/>
          <p:cNvSpPr/>
          <p:nvPr/>
        </p:nvSpPr>
        <p:spPr>
          <a:xfrm rot="-7447426">
            <a:off x="-5408001" y="7108819"/>
            <a:ext cx="8355100" cy="5484475"/>
          </a:xfrm>
          <a:custGeom>
            <a:avLst/>
            <a:gdLst/>
            <a:ahLst/>
            <a:cxnLst/>
            <a:rect l="l" t="t" r="r" b="b"/>
            <a:pathLst>
              <a:path w="11950810" h="7932350">
                <a:moveTo>
                  <a:pt x="0" y="0"/>
                </a:moveTo>
                <a:lnTo>
                  <a:pt x="11950809" y="0"/>
                </a:lnTo>
                <a:lnTo>
                  <a:pt x="11950809" y="7932350"/>
                </a:lnTo>
                <a:lnTo>
                  <a:pt x="0" y="793235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vi-V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
        <p:nvSpPr>
          <p:cNvPr id="2" name="Freeform 2"/>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2">
              <a:extLst>
                <a:ext uri="{96DAC541-7B7A-43D3-8B79-37D633B846F1}">
                  <asvg:svgBlip xmlns:asvg="http://schemas.microsoft.com/office/drawing/2016/SVG/main" r:embed="rId3"/>
                </a:ext>
              </a:extLst>
            </a:blip>
            <a:stretch>
              <a:fillRect l="-9832" r="-31154"/>
            </a:stretch>
          </a:blipFill>
        </p:spPr>
        <p:txBody>
          <a:bodyPr/>
          <a:lstStyle/>
          <a:p>
            <a:endParaRPr lang="vi-VN"/>
          </a:p>
        </p:txBody>
      </p:sp>
      <p:sp>
        <p:nvSpPr>
          <p:cNvPr id="9" name="Freeform 9"/>
          <p:cNvSpPr/>
          <p:nvPr/>
        </p:nvSpPr>
        <p:spPr>
          <a:xfrm rot="907983">
            <a:off x="16587730" y="8453272"/>
            <a:ext cx="1661283" cy="1844346"/>
          </a:xfrm>
          <a:custGeom>
            <a:avLst/>
            <a:gdLst/>
            <a:ahLst/>
            <a:cxnLst/>
            <a:rect l="l" t="t" r="r" b="b"/>
            <a:pathLst>
              <a:path w="3066297" h="3509352">
                <a:moveTo>
                  <a:pt x="0" y="0"/>
                </a:moveTo>
                <a:lnTo>
                  <a:pt x="3066297" y="0"/>
                </a:lnTo>
                <a:lnTo>
                  <a:pt x="3066297" y="3509352"/>
                </a:lnTo>
                <a:lnTo>
                  <a:pt x="0" y="3509352"/>
                </a:lnTo>
                <a:lnTo>
                  <a:pt x="0" y="0"/>
                </a:lnTo>
                <a:close/>
              </a:path>
            </a:pathLst>
          </a:custGeom>
          <a:blipFill>
            <a:blip r:embed="rId4"/>
            <a:stretch>
              <a:fillRect/>
            </a:stretch>
          </a:blipFill>
        </p:spPr>
        <p:txBody>
          <a:bodyPr/>
          <a:lstStyle/>
          <a:p>
            <a:endParaRPr lang="vi-VN"/>
          </a:p>
        </p:txBody>
      </p:sp>
      <p:sp>
        <p:nvSpPr>
          <p:cNvPr id="10" name="Freeform 10"/>
          <p:cNvSpPr/>
          <p:nvPr/>
        </p:nvSpPr>
        <p:spPr>
          <a:xfrm rot="15015706">
            <a:off x="16008036" y="939860"/>
            <a:ext cx="3128622" cy="1138932"/>
          </a:xfrm>
          <a:custGeom>
            <a:avLst/>
            <a:gdLst/>
            <a:ahLst/>
            <a:cxnLst/>
            <a:rect l="l" t="t" r="r" b="b"/>
            <a:pathLst>
              <a:path w="5205710" h="2151418">
                <a:moveTo>
                  <a:pt x="0" y="0"/>
                </a:moveTo>
                <a:lnTo>
                  <a:pt x="5205710" y="0"/>
                </a:lnTo>
                <a:lnTo>
                  <a:pt x="5205710" y="2151419"/>
                </a:lnTo>
                <a:lnTo>
                  <a:pt x="0" y="215141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12" name="Freeform 12"/>
          <p:cNvSpPr/>
          <p:nvPr/>
        </p:nvSpPr>
        <p:spPr>
          <a:xfrm rot="-1529147">
            <a:off x="-2436006" y="-1816567"/>
            <a:ext cx="5260027" cy="3419017"/>
          </a:xfrm>
          <a:custGeom>
            <a:avLst/>
            <a:gdLst/>
            <a:ahLst/>
            <a:cxnLst/>
            <a:rect l="l" t="t" r="r" b="b"/>
            <a:pathLst>
              <a:path w="5260027" h="3419017">
                <a:moveTo>
                  <a:pt x="0" y="0"/>
                </a:moveTo>
                <a:lnTo>
                  <a:pt x="5260026" y="0"/>
                </a:lnTo>
                <a:lnTo>
                  <a:pt x="5260026" y="3419017"/>
                </a:lnTo>
                <a:lnTo>
                  <a:pt x="0" y="341901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sp>
        <p:nvSpPr>
          <p:cNvPr id="13" name="Freeform 13"/>
          <p:cNvSpPr/>
          <p:nvPr/>
        </p:nvSpPr>
        <p:spPr>
          <a:xfrm>
            <a:off x="-172951" y="7670667"/>
            <a:ext cx="1952916" cy="2817263"/>
          </a:xfrm>
          <a:custGeom>
            <a:avLst/>
            <a:gdLst/>
            <a:ahLst/>
            <a:cxnLst/>
            <a:rect l="l" t="t" r="r" b="b"/>
            <a:pathLst>
              <a:path w="2965328" h="3838613">
                <a:moveTo>
                  <a:pt x="0" y="0"/>
                </a:moveTo>
                <a:lnTo>
                  <a:pt x="2965328" y="0"/>
                </a:lnTo>
                <a:lnTo>
                  <a:pt x="2965328" y="3838612"/>
                </a:lnTo>
                <a:lnTo>
                  <a:pt x="0" y="3838612"/>
                </a:lnTo>
                <a:lnTo>
                  <a:pt x="0" y="0"/>
                </a:lnTo>
                <a:close/>
              </a:path>
            </a:pathLst>
          </a:custGeom>
          <a:blipFill>
            <a:blip r:embed="rId9"/>
            <a:stretch>
              <a:fillRect/>
            </a:stretch>
          </a:blipFill>
        </p:spPr>
        <p:txBody>
          <a:bodyPr/>
          <a:lstStyle/>
          <a:p>
            <a:endParaRPr lang="vi-VN"/>
          </a:p>
        </p:txBody>
      </p:sp>
      <p:grpSp>
        <p:nvGrpSpPr>
          <p:cNvPr id="19" name="Group 10">
            <a:extLst>
              <a:ext uri="{FF2B5EF4-FFF2-40B4-BE49-F238E27FC236}">
                <a16:creationId xmlns:a16="http://schemas.microsoft.com/office/drawing/2014/main" id="{12448951-CE96-659F-6C2E-11096D1A366C}"/>
              </a:ext>
            </a:extLst>
          </p:cNvPr>
          <p:cNvGrpSpPr/>
          <p:nvPr/>
        </p:nvGrpSpPr>
        <p:grpSpPr>
          <a:xfrm>
            <a:off x="1337008" y="258727"/>
            <a:ext cx="15807992" cy="2310519"/>
            <a:chOff x="0" y="0"/>
            <a:chExt cx="1236442" cy="217148"/>
          </a:xfrm>
        </p:grpSpPr>
        <p:sp>
          <p:nvSpPr>
            <p:cNvPr id="20" name="Freeform 11">
              <a:extLst>
                <a:ext uri="{FF2B5EF4-FFF2-40B4-BE49-F238E27FC236}">
                  <a16:creationId xmlns:a16="http://schemas.microsoft.com/office/drawing/2014/main" id="{5760CDDF-9AE0-2DC8-1AF6-BC026BF9694E}"/>
                </a:ext>
              </a:extLst>
            </p:cNvPr>
            <p:cNvSpPr/>
            <p:nvPr/>
          </p:nvSpPr>
          <p:spPr>
            <a:xfrm>
              <a:off x="0" y="0"/>
              <a:ext cx="1236442" cy="217148"/>
            </a:xfrm>
            <a:custGeom>
              <a:avLst/>
              <a:gdLst/>
              <a:ahLst/>
              <a:cxnLst/>
              <a:rect l="l" t="t" r="r" b="b"/>
              <a:pathLst>
                <a:path w="1236442" h="217148">
                  <a:moveTo>
                    <a:pt x="108574" y="0"/>
                  </a:moveTo>
                  <a:lnTo>
                    <a:pt x="1127868" y="0"/>
                  </a:lnTo>
                  <a:cubicBezTo>
                    <a:pt x="1156664" y="0"/>
                    <a:pt x="1184280" y="11439"/>
                    <a:pt x="1204641" y="31801"/>
                  </a:cubicBezTo>
                  <a:cubicBezTo>
                    <a:pt x="1225003" y="52162"/>
                    <a:pt x="1236442" y="79779"/>
                    <a:pt x="1236442" y="108574"/>
                  </a:cubicBezTo>
                  <a:lnTo>
                    <a:pt x="1236442" y="108574"/>
                  </a:lnTo>
                  <a:cubicBezTo>
                    <a:pt x="1236442" y="168538"/>
                    <a:pt x="1187832" y="217148"/>
                    <a:pt x="1127868" y="217148"/>
                  </a:cubicBezTo>
                  <a:lnTo>
                    <a:pt x="108574" y="217148"/>
                  </a:lnTo>
                  <a:cubicBezTo>
                    <a:pt x="48610" y="217148"/>
                    <a:pt x="0" y="168538"/>
                    <a:pt x="0" y="108574"/>
                  </a:cubicBezTo>
                  <a:lnTo>
                    <a:pt x="0" y="108574"/>
                  </a:lnTo>
                  <a:cubicBezTo>
                    <a:pt x="0" y="48610"/>
                    <a:pt x="48610" y="0"/>
                    <a:pt x="108574" y="0"/>
                  </a:cubicBezTo>
                  <a:close/>
                </a:path>
              </a:pathLst>
            </a:custGeom>
            <a:solidFill>
              <a:srgbClr val="F8788D"/>
            </a:solidFill>
            <a:ln w="38100" cap="rnd">
              <a:solidFill>
                <a:srgbClr val="000000"/>
              </a:solidFill>
              <a:prstDash val="solid"/>
              <a:round/>
            </a:ln>
          </p:spPr>
          <p:txBody>
            <a:bodyPr/>
            <a:lstStyle/>
            <a:p>
              <a:endParaRPr lang="vi-VN"/>
            </a:p>
          </p:txBody>
        </p:sp>
        <p:sp>
          <p:nvSpPr>
            <p:cNvPr id="21" name="TextBox 12">
              <a:extLst>
                <a:ext uri="{FF2B5EF4-FFF2-40B4-BE49-F238E27FC236}">
                  <a16:creationId xmlns:a16="http://schemas.microsoft.com/office/drawing/2014/main" id="{621FF350-4893-61A8-A3AC-1F8AED51EE67}"/>
                </a:ext>
              </a:extLst>
            </p:cNvPr>
            <p:cNvSpPr txBox="1"/>
            <p:nvPr/>
          </p:nvSpPr>
          <p:spPr>
            <a:xfrm>
              <a:off x="0" y="-47625"/>
              <a:ext cx="1236442" cy="264773"/>
            </a:xfrm>
            <a:prstGeom prst="rect">
              <a:avLst/>
            </a:prstGeom>
          </p:spPr>
          <p:txBody>
            <a:bodyPr lIns="50800" tIns="50800" rIns="50800" bIns="50800" rtlCol="0" anchor="ctr"/>
            <a:lstStyle/>
            <a:p>
              <a:pPr algn="ctr">
                <a:lnSpc>
                  <a:spcPts val="2800"/>
                </a:lnSpc>
              </a:pPr>
              <a:endParaRPr/>
            </a:p>
          </p:txBody>
        </p:sp>
      </p:grpSp>
      <p:sp>
        <p:nvSpPr>
          <p:cNvPr id="22" name="TextBox 13">
            <a:extLst>
              <a:ext uri="{FF2B5EF4-FFF2-40B4-BE49-F238E27FC236}">
                <a16:creationId xmlns:a16="http://schemas.microsoft.com/office/drawing/2014/main" id="{B2BA2BB8-74B7-9E5E-8F6C-409D2377BAE4}"/>
              </a:ext>
            </a:extLst>
          </p:cNvPr>
          <p:cNvSpPr txBox="1"/>
          <p:nvPr/>
        </p:nvSpPr>
        <p:spPr>
          <a:xfrm>
            <a:off x="1774522" y="365143"/>
            <a:ext cx="15176470" cy="1846659"/>
          </a:xfrm>
          <a:prstGeom prst="rect">
            <a:avLst/>
          </a:prstGeom>
        </p:spPr>
        <p:txBody>
          <a:bodyPr wrap="square" lIns="0" tIns="0" rIns="0" bIns="0" rtlCol="0" anchor="t">
            <a:spAutoFit/>
          </a:bodyPr>
          <a:lstStyle/>
          <a:p>
            <a:pPr algn="l"/>
            <a:r>
              <a:rPr lang="en-US" sz="6000" spc="179" dirty="0">
                <a:solidFill>
                  <a:srgbClr val="000000"/>
                </a:solidFill>
                <a:latin typeface="+mj-lt"/>
                <a:ea typeface="Wedges"/>
                <a:cs typeface="Wedges"/>
                <a:sym typeface="Wedges"/>
              </a:rPr>
              <a:t>2. </a:t>
            </a:r>
            <a:r>
              <a:rPr lang="en-US" sz="6000" spc="179" dirty="0" err="1">
                <a:solidFill>
                  <a:srgbClr val="000000"/>
                </a:solidFill>
                <a:latin typeface="+mj-lt"/>
                <a:ea typeface="Wedges"/>
                <a:cs typeface="Wedges"/>
                <a:sym typeface="Wedges"/>
              </a:rPr>
              <a:t>Công</a:t>
            </a:r>
            <a:r>
              <a:rPr lang="en-US" sz="6000" spc="179" dirty="0">
                <a:solidFill>
                  <a:srgbClr val="000000"/>
                </a:solidFill>
                <a:latin typeface="+mj-lt"/>
                <a:ea typeface="Wedges"/>
                <a:cs typeface="Wedges"/>
                <a:sym typeface="Wedges"/>
              </a:rPr>
              <a:t> an </a:t>
            </a:r>
            <a:r>
              <a:rPr lang="en-US" sz="6000" spc="179" dirty="0" err="1">
                <a:solidFill>
                  <a:srgbClr val="000000"/>
                </a:solidFill>
                <a:latin typeface="+mj-lt"/>
                <a:ea typeface="Wedges"/>
                <a:cs typeface="Wedges"/>
                <a:sym typeface="Wedges"/>
              </a:rPr>
              <a:t>hiệu</a:t>
            </a:r>
            <a:r>
              <a:rPr lang="en-US" sz="6000" spc="179" dirty="0">
                <a:solidFill>
                  <a:srgbClr val="000000"/>
                </a:solidFill>
                <a:latin typeface="+mj-lt"/>
                <a:ea typeface="Wedges"/>
                <a:cs typeface="Wedges"/>
                <a:sym typeface="Wedges"/>
              </a:rPr>
              <a:t>, </a:t>
            </a:r>
            <a:r>
              <a:rPr lang="en-US" sz="6000" spc="179" dirty="0" err="1">
                <a:solidFill>
                  <a:srgbClr val="000000"/>
                </a:solidFill>
                <a:latin typeface="+mj-lt"/>
                <a:ea typeface="Wedges"/>
                <a:cs typeface="Wedges"/>
                <a:sym typeface="Wedges"/>
              </a:rPr>
              <a:t>cấp</a:t>
            </a:r>
            <a:r>
              <a:rPr lang="en-US" sz="6000" spc="179" dirty="0">
                <a:solidFill>
                  <a:srgbClr val="000000"/>
                </a:solidFill>
                <a:latin typeface="+mj-lt"/>
                <a:ea typeface="Wedges"/>
                <a:cs typeface="Wedges"/>
                <a:sym typeface="Wedges"/>
              </a:rPr>
              <a:t> </a:t>
            </a:r>
            <a:r>
              <a:rPr lang="en-US" sz="6000" spc="179" dirty="0" err="1">
                <a:solidFill>
                  <a:srgbClr val="000000"/>
                </a:solidFill>
                <a:latin typeface="+mj-lt"/>
                <a:ea typeface="Wedges"/>
                <a:cs typeface="Wedges"/>
                <a:sym typeface="Wedges"/>
              </a:rPr>
              <a:t>bậc</a:t>
            </a:r>
            <a:r>
              <a:rPr lang="en-US" sz="6000" spc="179" dirty="0">
                <a:solidFill>
                  <a:srgbClr val="000000"/>
                </a:solidFill>
                <a:latin typeface="+mj-lt"/>
                <a:ea typeface="Wedges"/>
                <a:cs typeface="Wedges"/>
                <a:sym typeface="Wedges"/>
              </a:rPr>
              <a:t> </a:t>
            </a:r>
            <a:r>
              <a:rPr lang="en-US" sz="6000" spc="179" dirty="0" err="1">
                <a:solidFill>
                  <a:srgbClr val="000000"/>
                </a:solidFill>
                <a:latin typeface="+mj-lt"/>
                <a:ea typeface="Wedges"/>
                <a:cs typeface="Wedges"/>
                <a:sym typeface="Wedges"/>
              </a:rPr>
              <a:t>hàm</a:t>
            </a:r>
            <a:r>
              <a:rPr lang="en-US" sz="6000" spc="179" dirty="0">
                <a:solidFill>
                  <a:srgbClr val="000000"/>
                </a:solidFill>
                <a:latin typeface="+mj-lt"/>
                <a:ea typeface="Wedges"/>
                <a:cs typeface="Wedges"/>
                <a:sym typeface="Wedges"/>
              </a:rPr>
              <a:t>, </a:t>
            </a:r>
            <a:r>
              <a:rPr lang="en-US" sz="6000" spc="179" dirty="0" err="1">
                <a:solidFill>
                  <a:srgbClr val="000000"/>
                </a:solidFill>
                <a:latin typeface="+mj-lt"/>
                <a:ea typeface="Wedges"/>
                <a:cs typeface="Wedges"/>
                <a:sym typeface="Wedges"/>
              </a:rPr>
              <a:t>cấp</a:t>
            </a:r>
            <a:r>
              <a:rPr lang="en-US" sz="6000" spc="179" dirty="0">
                <a:solidFill>
                  <a:srgbClr val="000000"/>
                </a:solidFill>
                <a:latin typeface="+mj-lt"/>
                <a:ea typeface="Wedges"/>
                <a:cs typeface="Wedges"/>
                <a:sym typeface="Wedges"/>
              </a:rPr>
              <a:t> </a:t>
            </a:r>
            <a:r>
              <a:rPr lang="en-US" sz="6000" spc="179" dirty="0" err="1">
                <a:solidFill>
                  <a:srgbClr val="000000"/>
                </a:solidFill>
                <a:latin typeface="+mj-lt"/>
                <a:ea typeface="Wedges"/>
                <a:cs typeface="Wedges"/>
                <a:sym typeface="Wedges"/>
              </a:rPr>
              <a:t>hiệu</a:t>
            </a:r>
            <a:r>
              <a:rPr lang="en-US" sz="6000" spc="179" dirty="0">
                <a:solidFill>
                  <a:srgbClr val="000000"/>
                </a:solidFill>
                <a:latin typeface="+mj-lt"/>
                <a:ea typeface="Wedges"/>
                <a:cs typeface="Wedges"/>
                <a:sym typeface="Wedges"/>
              </a:rPr>
              <a:t>, </a:t>
            </a:r>
            <a:r>
              <a:rPr lang="en-US" sz="6000" spc="179" dirty="0" err="1">
                <a:solidFill>
                  <a:srgbClr val="000000"/>
                </a:solidFill>
                <a:latin typeface="+mj-lt"/>
                <a:ea typeface="Wedges"/>
                <a:cs typeface="Wedges"/>
                <a:sym typeface="Wedges"/>
              </a:rPr>
              <a:t>phù</a:t>
            </a:r>
            <a:r>
              <a:rPr lang="en-US" sz="6000" spc="179" dirty="0">
                <a:solidFill>
                  <a:srgbClr val="000000"/>
                </a:solidFill>
                <a:latin typeface="+mj-lt"/>
                <a:ea typeface="Wedges"/>
                <a:cs typeface="Wedges"/>
                <a:sym typeface="Wedges"/>
              </a:rPr>
              <a:t> </a:t>
            </a:r>
            <a:r>
              <a:rPr lang="en-US" sz="6000" spc="179" dirty="0" err="1">
                <a:solidFill>
                  <a:srgbClr val="000000"/>
                </a:solidFill>
                <a:latin typeface="+mj-lt"/>
                <a:ea typeface="Wedges"/>
                <a:cs typeface="Wedges"/>
                <a:sym typeface="Wedges"/>
              </a:rPr>
              <a:t>hiệu</a:t>
            </a:r>
            <a:r>
              <a:rPr lang="en-US" sz="6000" spc="179" dirty="0">
                <a:solidFill>
                  <a:srgbClr val="000000"/>
                </a:solidFill>
                <a:latin typeface="+mj-lt"/>
                <a:ea typeface="Wedges"/>
                <a:cs typeface="Wedges"/>
                <a:sym typeface="Wedges"/>
              </a:rPr>
              <a:t> </a:t>
            </a:r>
            <a:r>
              <a:rPr lang="en-US" sz="6000" spc="179" dirty="0" err="1">
                <a:solidFill>
                  <a:srgbClr val="000000"/>
                </a:solidFill>
                <a:latin typeface="+mj-lt"/>
                <a:ea typeface="Wedges"/>
                <a:cs typeface="Wedges"/>
                <a:sym typeface="Wedges"/>
              </a:rPr>
              <a:t>và</a:t>
            </a:r>
            <a:r>
              <a:rPr lang="en-US" sz="6000" spc="179" dirty="0">
                <a:solidFill>
                  <a:srgbClr val="000000"/>
                </a:solidFill>
                <a:latin typeface="+mj-lt"/>
                <a:ea typeface="Wedges"/>
                <a:cs typeface="Wedges"/>
                <a:sym typeface="Wedges"/>
              </a:rPr>
              <a:t> </a:t>
            </a:r>
            <a:r>
              <a:rPr lang="en-US" sz="6000" spc="179" dirty="0" err="1">
                <a:solidFill>
                  <a:srgbClr val="000000"/>
                </a:solidFill>
                <a:latin typeface="+mj-lt"/>
                <a:ea typeface="Wedges"/>
                <a:cs typeface="Wedges"/>
                <a:sym typeface="Wedges"/>
              </a:rPr>
              <a:t>trang</a:t>
            </a:r>
            <a:r>
              <a:rPr lang="en-US" sz="6000" spc="179" dirty="0">
                <a:solidFill>
                  <a:srgbClr val="000000"/>
                </a:solidFill>
                <a:latin typeface="+mj-lt"/>
                <a:ea typeface="Wedges"/>
                <a:cs typeface="Wedges"/>
                <a:sym typeface="Wedges"/>
              </a:rPr>
              <a:t> </a:t>
            </a:r>
            <a:r>
              <a:rPr lang="en-US" sz="6000" spc="179" dirty="0" err="1">
                <a:solidFill>
                  <a:srgbClr val="000000"/>
                </a:solidFill>
                <a:latin typeface="+mj-lt"/>
                <a:ea typeface="Wedges"/>
                <a:cs typeface="Wedges"/>
                <a:sym typeface="Wedges"/>
              </a:rPr>
              <a:t>phục</a:t>
            </a:r>
            <a:endParaRPr lang="en-US" sz="6000" spc="179" dirty="0">
              <a:solidFill>
                <a:srgbClr val="000000"/>
              </a:solidFill>
              <a:latin typeface="+mj-lt"/>
              <a:ea typeface="Wedges"/>
              <a:cs typeface="Wedges"/>
              <a:sym typeface="Wedges"/>
            </a:endParaRPr>
          </a:p>
        </p:txBody>
      </p:sp>
      <p:grpSp>
        <p:nvGrpSpPr>
          <p:cNvPr id="25" name="Group 24">
            <a:extLst>
              <a:ext uri="{FF2B5EF4-FFF2-40B4-BE49-F238E27FC236}">
                <a16:creationId xmlns:a16="http://schemas.microsoft.com/office/drawing/2014/main" id="{06097CCD-2EE5-7FA2-CDDA-73AE319FD3EC}"/>
              </a:ext>
            </a:extLst>
          </p:cNvPr>
          <p:cNvGrpSpPr/>
          <p:nvPr/>
        </p:nvGrpSpPr>
        <p:grpSpPr>
          <a:xfrm>
            <a:off x="1337008" y="2857500"/>
            <a:ext cx="5829275" cy="1257953"/>
            <a:chOff x="6904099" y="9052342"/>
            <a:chExt cx="6363784" cy="1715277"/>
          </a:xfrm>
        </p:grpSpPr>
        <p:sp>
          <p:nvSpPr>
            <p:cNvPr id="26" name="Freeform 3">
              <a:extLst>
                <a:ext uri="{FF2B5EF4-FFF2-40B4-BE49-F238E27FC236}">
                  <a16:creationId xmlns:a16="http://schemas.microsoft.com/office/drawing/2014/main" id="{47F1B31B-0119-E302-64E9-3AC5E5D5D748}"/>
                </a:ext>
              </a:extLst>
            </p:cNvPr>
            <p:cNvSpPr/>
            <p:nvPr/>
          </p:nvSpPr>
          <p:spPr>
            <a:xfrm>
              <a:off x="6904099" y="9052342"/>
              <a:ext cx="6363784" cy="1715277"/>
            </a:xfrm>
            <a:custGeom>
              <a:avLst/>
              <a:gdLst/>
              <a:ahLst/>
              <a:cxnLst/>
              <a:rect l="l" t="t" r="r" b="b"/>
              <a:pathLst>
                <a:path w="6656815" h="2180107">
                  <a:moveTo>
                    <a:pt x="0" y="0"/>
                  </a:moveTo>
                  <a:lnTo>
                    <a:pt x="6656816" y="0"/>
                  </a:lnTo>
                  <a:lnTo>
                    <a:pt x="6656816" y="2180107"/>
                  </a:lnTo>
                  <a:lnTo>
                    <a:pt x="0" y="218010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27" name="TextBox 11">
              <a:extLst>
                <a:ext uri="{FF2B5EF4-FFF2-40B4-BE49-F238E27FC236}">
                  <a16:creationId xmlns:a16="http://schemas.microsoft.com/office/drawing/2014/main" id="{290FCF03-5329-8E16-D105-E82B7F74056C}"/>
                </a:ext>
              </a:extLst>
            </p:cNvPr>
            <p:cNvSpPr txBox="1"/>
            <p:nvPr/>
          </p:nvSpPr>
          <p:spPr>
            <a:xfrm>
              <a:off x="7217408" y="9302954"/>
              <a:ext cx="5737167" cy="1259003"/>
            </a:xfrm>
            <a:prstGeom prst="rect">
              <a:avLst/>
            </a:prstGeom>
          </p:spPr>
          <p:txBody>
            <a:bodyPr wrap="square" lIns="0" tIns="0" rIns="0" bIns="0" rtlCol="0" anchor="t">
              <a:spAutoFit/>
            </a:bodyPr>
            <a:lstStyle/>
            <a:p>
              <a:pPr algn="ctr">
                <a:lnSpc>
                  <a:spcPts val="7199"/>
                </a:lnSpc>
              </a:pPr>
              <a:r>
                <a:rPr lang="en-US" sz="7199" dirty="0">
                  <a:solidFill>
                    <a:srgbClr val="6A7E78"/>
                  </a:solidFill>
                  <a:latin typeface="+mj-lt"/>
                  <a:ea typeface="Lazydog"/>
                  <a:cs typeface="Lazydog"/>
                  <a:sym typeface="Lazydog"/>
                </a:rPr>
                <a:t>a) CA </a:t>
              </a:r>
              <a:r>
                <a:rPr lang="en-US" sz="7199" dirty="0" err="1">
                  <a:solidFill>
                    <a:srgbClr val="6A7E78"/>
                  </a:solidFill>
                  <a:latin typeface="+mj-lt"/>
                  <a:ea typeface="Lazydog"/>
                  <a:cs typeface="Lazydog"/>
                  <a:sym typeface="Lazydog"/>
                </a:rPr>
                <a:t>hiệu</a:t>
              </a:r>
              <a:endParaRPr lang="en-US" sz="7199" dirty="0">
                <a:solidFill>
                  <a:srgbClr val="6A7E78"/>
                </a:solidFill>
                <a:latin typeface="+mj-lt"/>
                <a:ea typeface="Lazydog"/>
                <a:cs typeface="Lazydog"/>
                <a:sym typeface="Lazydog"/>
              </a:endParaRPr>
            </a:p>
          </p:txBody>
        </p:sp>
      </p:grpSp>
      <p:pic>
        <p:nvPicPr>
          <p:cNvPr id="29" name="Picture 28">
            <a:extLst>
              <a:ext uri="{FF2B5EF4-FFF2-40B4-BE49-F238E27FC236}">
                <a16:creationId xmlns:a16="http://schemas.microsoft.com/office/drawing/2014/main" id="{17F4B2DC-E660-059B-A003-489ED15D4026}"/>
              </a:ext>
            </a:extLst>
          </p:cNvPr>
          <p:cNvPicPr>
            <a:picLocks noChangeAspect="1"/>
          </p:cNvPicPr>
          <p:nvPr/>
        </p:nvPicPr>
        <p:blipFill>
          <a:blip r:embed="rId12"/>
          <a:stretch>
            <a:fillRect/>
          </a:stretch>
        </p:blipFill>
        <p:spPr>
          <a:xfrm>
            <a:off x="9794955" y="3777958"/>
            <a:ext cx="6934267" cy="5268683"/>
          </a:xfrm>
          <a:prstGeom prst="rect">
            <a:avLst/>
          </a:prstGeom>
        </p:spPr>
      </p:pic>
      <p:sp>
        <p:nvSpPr>
          <p:cNvPr id="30" name="TextBox 29">
            <a:extLst>
              <a:ext uri="{FF2B5EF4-FFF2-40B4-BE49-F238E27FC236}">
                <a16:creationId xmlns:a16="http://schemas.microsoft.com/office/drawing/2014/main" id="{B2F4D56A-FADA-7B5D-6497-1B8E46964A9D}"/>
              </a:ext>
            </a:extLst>
          </p:cNvPr>
          <p:cNvSpPr txBox="1"/>
          <p:nvPr/>
        </p:nvSpPr>
        <p:spPr>
          <a:xfrm>
            <a:off x="1528968" y="5048362"/>
            <a:ext cx="7900999" cy="1938992"/>
          </a:xfrm>
          <a:prstGeom prst="rect">
            <a:avLst/>
          </a:prstGeom>
          <a:noFill/>
        </p:spPr>
        <p:txBody>
          <a:bodyPr wrap="square" rtlCol="0">
            <a:spAutoFit/>
          </a:bodyPr>
          <a:lstStyle/>
          <a:p>
            <a:pPr marL="285750" indent="-285750">
              <a:buFont typeface="Courier New" panose="02070309020205020404" pitchFamily="49" charset="0"/>
              <a:buChar char="o"/>
            </a:pPr>
            <a:r>
              <a:rPr lang="en-US" sz="4000" dirty="0" err="1"/>
              <a:t>Biểu</a:t>
            </a:r>
            <a:r>
              <a:rPr lang="en-US" sz="4000" dirty="0"/>
              <a:t> </a:t>
            </a:r>
            <a:r>
              <a:rPr lang="en-US" sz="4000" dirty="0" err="1"/>
              <a:t>tượng</a:t>
            </a:r>
            <a:r>
              <a:rPr lang="en-US" sz="4000" dirty="0"/>
              <a:t> </a:t>
            </a:r>
            <a:r>
              <a:rPr lang="en-US" sz="4000" dirty="0" err="1"/>
              <a:t>của</a:t>
            </a:r>
            <a:r>
              <a:rPr lang="en-US" sz="4000" dirty="0"/>
              <a:t> LLCA </a:t>
            </a:r>
            <a:r>
              <a:rPr lang="en-US" sz="4000" dirty="0" err="1"/>
              <a:t>được</a:t>
            </a:r>
            <a:r>
              <a:rPr lang="en-US" sz="4000" dirty="0"/>
              <a:t> </a:t>
            </a:r>
            <a:r>
              <a:rPr lang="en-US" sz="4000" dirty="0" err="1"/>
              <a:t>gắn</a:t>
            </a:r>
            <a:r>
              <a:rPr lang="en-US" sz="4000" dirty="0"/>
              <a:t> </a:t>
            </a:r>
            <a:r>
              <a:rPr lang="en-US" sz="4000" dirty="0" err="1"/>
              <a:t>trên</a:t>
            </a:r>
            <a:r>
              <a:rPr lang="en-US" sz="4000" dirty="0"/>
              <a:t> </a:t>
            </a:r>
            <a:r>
              <a:rPr lang="en-US" sz="4000" dirty="0" err="1"/>
              <a:t>mũ</a:t>
            </a:r>
            <a:r>
              <a:rPr lang="en-US" sz="4000" dirty="0"/>
              <a:t> </a:t>
            </a:r>
            <a:r>
              <a:rPr lang="en-US" sz="4000" dirty="0" err="1"/>
              <a:t>của</a:t>
            </a:r>
            <a:r>
              <a:rPr lang="en-US" sz="4000" dirty="0"/>
              <a:t> </a:t>
            </a:r>
            <a:r>
              <a:rPr lang="en-US" sz="4000" dirty="0" err="1"/>
              <a:t>sĩ</a:t>
            </a:r>
            <a:r>
              <a:rPr lang="en-US" sz="4000" dirty="0"/>
              <a:t> </a:t>
            </a:r>
            <a:r>
              <a:rPr lang="en-US" sz="4000" dirty="0" err="1"/>
              <a:t>quan</a:t>
            </a:r>
            <a:r>
              <a:rPr lang="en-US" sz="4000" dirty="0"/>
              <a:t>, </a:t>
            </a:r>
            <a:r>
              <a:rPr lang="en-US" sz="4000" dirty="0" err="1"/>
              <a:t>hạ</a:t>
            </a:r>
            <a:r>
              <a:rPr lang="en-US" sz="4000" dirty="0"/>
              <a:t> </a:t>
            </a:r>
            <a:r>
              <a:rPr lang="en-US" sz="4000" dirty="0" err="1"/>
              <a:t>sĩ</a:t>
            </a:r>
            <a:r>
              <a:rPr lang="en-US" sz="4000" dirty="0"/>
              <a:t> </a:t>
            </a:r>
            <a:r>
              <a:rPr lang="en-US" sz="4000" dirty="0" err="1"/>
              <a:t>quan</a:t>
            </a:r>
            <a:r>
              <a:rPr lang="en-US" sz="4000" dirty="0"/>
              <a:t> </a:t>
            </a:r>
            <a:r>
              <a:rPr lang="en-US" sz="4000" dirty="0" err="1"/>
              <a:t>và</a:t>
            </a:r>
            <a:r>
              <a:rPr lang="en-US" sz="4000" dirty="0"/>
              <a:t> </a:t>
            </a:r>
            <a:r>
              <a:rPr lang="en-US" sz="4000" dirty="0" err="1"/>
              <a:t>chiến</a:t>
            </a:r>
            <a:r>
              <a:rPr lang="en-US" sz="4000" dirty="0"/>
              <a:t> </a:t>
            </a:r>
            <a:r>
              <a:rPr lang="en-US" sz="4000" dirty="0" err="1"/>
              <a:t>sĩ</a:t>
            </a:r>
            <a:endParaRPr lang="vi-VN" sz="4000"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additive="base">
                                        <p:cTn id="13" dur="500" fill="hold"/>
                                        <p:tgtEl>
                                          <p:spTgt spid="30"/>
                                        </p:tgtEl>
                                        <p:attrNameLst>
                                          <p:attrName>ppt_x</p:attrName>
                                        </p:attrNameLst>
                                      </p:cBhvr>
                                      <p:tavLst>
                                        <p:tav tm="0">
                                          <p:val>
                                            <p:strVal val="#ppt_x"/>
                                          </p:val>
                                        </p:tav>
                                        <p:tav tm="100000">
                                          <p:val>
                                            <p:strVal val="#ppt_x"/>
                                          </p:val>
                                        </p:tav>
                                      </p:tavLst>
                                    </p:anim>
                                    <p:anim calcmode="lin" valueType="num">
                                      <p:cBhvr additive="base">
                                        <p:cTn id="1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EF0"/>
        </a:solidFill>
        <a:effectLst/>
      </p:bgPr>
    </p:bg>
    <p:spTree>
      <p:nvGrpSpPr>
        <p:cNvPr id="1" name=""/>
        <p:cNvGrpSpPr/>
        <p:nvPr/>
      </p:nvGrpSpPr>
      <p:grpSpPr>
        <a:xfrm>
          <a:off x="0" y="0"/>
          <a:ext cx="0" cy="0"/>
          <a:chOff x="0" y="0"/>
          <a:chExt cx="0" cy="0"/>
        </a:xfrm>
      </p:grpSpPr>
      <p:sp>
        <p:nvSpPr>
          <p:cNvPr id="2" name="Freeform 2"/>
          <p:cNvSpPr/>
          <p:nvPr/>
        </p:nvSpPr>
        <p:spPr>
          <a:xfrm>
            <a:off x="-5409266" y="6833134"/>
            <a:ext cx="10172700" cy="10172700"/>
          </a:xfrm>
          <a:custGeom>
            <a:avLst/>
            <a:gdLst/>
            <a:ahLst/>
            <a:cxnLst/>
            <a:rect l="l" t="t" r="r" b="b"/>
            <a:pathLst>
              <a:path w="10172700" h="10172700">
                <a:moveTo>
                  <a:pt x="0" y="0"/>
                </a:moveTo>
                <a:lnTo>
                  <a:pt x="10172700" y="0"/>
                </a:lnTo>
                <a:lnTo>
                  <a:pt x="10172700" y="10172700"/>
                </a:lnTo>
                <a:lnTo>
                  <a:pt x="0" y="10172700"/>
                </a:lnTo>
                <a:lnTo>
                  <a:pt x="0" y="0"/>
                </a:lnTo>
                <a:close/>
              </a:path>
            </a:pathLst>
          </a:custGeom>
          <a:blipFill>
            <a:blip r:embed="rId2">
              <a:alphaModFix amt="9999"/>
              <a:extLst>
                <a:ext uri="{96DAC541-7B7A-43D3-8B79-37D633B846F1}">
                  <asvg:svgBlip xmlns:asvg="http://schemas.microsoft.com/office/drawing/2016/SVG/main" r:embed="rId3"/>
                </a:ext>
              </a:extLst>
            </a:blip>
            <a:stretch>
              <a:fillRect/>
            </a:stretch>
          </a:blipFill>
        </p:spPr>
        <p:txBody>
          <a:bodyPr/>
          <a:lstStyle/>
          <a:p>
            <a:endParaRPr lang="vi-VN"/>
          </a:p>
        </p:txBody>
      </p:sp>
      <p:sp>
        <p:nvSpPr>
          <p:cNvPr id="3" name="Freeform 3"/>
          <p:cNvSpPr/>
          <p:nvPr/>
        </p:nvSpPr>
        <p:spPr>
          <a:xfrm rot="3221422">
            <a:off x="-4483622" y="6320789"/>
            <a:ext cx="8321413" cy="5523338"/>
          </a:xfrm>
          <a:custGeom>
            <a:avLst/>
            <a:gdLst/>
            <a:ahLst/>
            <a:cxnLst/>
            <a:rect l="l" t="t" r="r" b="b"/>
            <a:pathLst>
              <a:path w="8321413" h="5523338">
                <a:moveTo>
                  <a:pt x="0" y="0"/>
                </a:moveTo>
                <a:lnTo>
                  <a:pt x="8321412" y="0"/>
                </a:lnTo>
                <a:lnTo>
                  <a:pt x="8321412" y="5523338"/>
                </a:lnTo>
                <a:lnTo>
                  <a:pt x="0" y="55233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4" name="Freeform 4"/>
          <p:cNvSpPr/>
          <p:nvPr/>
        </p:nvSpPr>
        <p:spPr>
          <a:xfrm>
            <a:off x="9846908" y="-3168228"/>
            <a:ext cx="10172700" cy="10172700"/>
          </a:xfrm>
          <a:custGeom>
            <a:avLst/>
            <a:gdLst/>
            <a:ahLst/>
            <a:cxnLst/>
            <a:rect l="l" t="t" r="r" b="b"/>
            <a:pathLst>
              <a:path w="10172700" h="10172700">
                <a:moveTo>
                  <a:pt x="0" y="0"/>
                </a:moveTo>
                <a:lnTo>
                  <a:pt x="10172700" y="0"/>
                </a:lnTo>
                <a:lnTo>
                  <a:pt x="10172700" y="10172700"/>
                </a:lnTo>
                <a:lnTo>
                  <a:pt x="0" y="10172700"/>
                </a:lnTo>
                <a:lnTo>
                  <a:pt x="0" y="0"/>
                </a:lnTo>
                <a:close/>
              </a:path>
            </a:pathLst>
          </a:custGeom>
          <a:blipFill>
            <a:blip r:embed="rId2">
              <a:alphaModFix amt="9999"/>
              <a:extLst>
                <a:ext uri="{96DAC541-7B7A-43D3-8B79-37D633B846F1}">
                  <asvg:svgBlip xmlns:asvg="http://schemas.microsoft.com/office/drawing/2016/SVG/main" r:embed="rId3"/>
                </a:ext>
              </a:extLst>
            </a:blip>
            <a:stretch>
              <a:fillRect/>
            </a:stretch>
          </a:blipFill>
        </p:spPr>
        <p:txBody>
          <a:bodyPr/>
          <a:lstStyle/>
          <a:p>
            <a:endParaRPr lang="vi-VN"/>
          </a:p>
        </p:txBody>
      </p:sp>
      <p:sp>
        <p:nvSpPr>
          <p:cNvPr id="5" name="Freeform 5"/>
          <p:cNvSpPr/>
          <p:nvPr/>
        </p:nvSpPr>
        <p:spPr>
          <a:xfrm>
            <a:off x="17015638" y="7949705"/>
            <a:ext cx="1498049" cy="1272718"/>
          </a:xfrm>
          <a:custGeom>
            <a:avLst/>
            <a:gdLst/>
            <a:ahLst/>
            <a:cxnLst/>
            <a:rect l="l" t="t" r="r" b="b"/>
            <a:pathLst>
              <a:path w="1498049" h="1272718">
                <a:moveTo>
                  <a:pt x="0" y="0"/>
                </a:moveTo>
                <a:lnTo>
                  <a:pt x="1498049" y="0"/>
                </a:lnTo>
                <a:lnTo>
                  <a:pt x="1498049" y="1272718"/>
                </a:lnTo>
                <a:lnTo>
                  <a:pt x="0" y="12727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6" name="Freeform 6"/>
          <p:cNvSpPr/>
          <p:nvPr/>
        </p:nvSpPr>
        <p:spPr>
          <a:xfrm rot="6795161">
            <a:off x="15452441" y="-2659583"/>
            <a:ext cx="4624444" cy="5679972"/>
          </a:xfrm>
          <a:custGeom>
            <a:avLst/>
            <a:gdLst/>
            <a:ahLst/>
            <a:cxnLst/>
            <a:rect l="l" t="t" r="r" b="b"/>
            <a:pathLst>
              <a:path w="4624444" h="5679972">
                <a:moveTo>
                  <a:pt x="0" y="0"/>
                </a:moveTo>
                <a:lnTo>
                  <a:pt x="4624444" y="0"/>
                </a:lnTo>
                <a:lnTo>
                  <a:pt x="4624444" y="5679972"/>
                </a:lnTo>
                <a:lnTo>
                  <a:pt x="0" y="567997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7" name="Freeform 7"/>
          <p:cNvSpPr/>
          <p:nvPr/>
        </p:nvSpPr>
        <p:spPr>
          <a:xfrm rot="115860" flipH="1">
            <a:off x="-137708" y="8157988"/>
            <a:ext cx="2332816" cy="2200623"/>
          </a:xfrm>
          <a:custGeom>
            <a:avLst/>
            <a:gdLst/>
            <a:ahLst/>
            <a:cxnLst/>
            <a:rect l="l" t="t" r="r" b="b"/>
            <a:pathLst>
              <a:path w="2332816" h="2200623">
                <a:moveTo>
                  <a:pt x="2332816" y="0"/>
                </a:moveTo>
                <a:lnTo>
                  <a:pt x="0" y="0"/>
                </a:lnTo>
                <a:lnTo>
                  <a:pt x="0" y="2200624"/>
                </a:lnTo>
                <a:lnTo>
                  <a:pt x="2332816" y="2200624"/>
                </a:lnTo>
                <a:lnTo>
                  <a:pt x="2332816"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8" name="Freeform 8"/>
          <p:cNvSpPr/>
          <p:nvPr/>
        </p:nvSpPr>
        <p:spPr>
          <a:xfrm flipH="1">
            <a:off x="14681221" y="8488016"/>
            <a:ext cx="2464273" cy="2310256"/>
          </a:xfrm>
          <a:custGeom>
            <a:avLst/>
            <a:gdLst/>
            <a:ahLst/>
            <a:cxnLst/>
            <a:rect l="l" t="t" r="r" b="b"/>
            <a:pathLst>
              <a:path w="2464273" h="2310256">
                <a:moveTo>
                  <a:pt x="2464272" y="0"/>
                </a:moveTo>
                <a:lnTo>
                  <a:pt x="0" y="0"/>
                </a:lnTo>
                <a:lnTo>
                  <a:pt x="0" y="2310255"/>
                </a:lnTo>
                <a:lnTo>
                  <a:pt x="2464272" y="2310255"/>
                </a:lnTo>
                <a:lnTo>
                  <a:pt x="2464272"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9" name="Freeform 9"/>
          <p:cNvSpPr/>
          <p:nvPr/>
        </p:nvSpPr>
        <p:spPr>
          <a:xfrm rot="5338442">
            <a:off x="10107610" y="437435"/>
            <a:ext cx="860772" cy="2063789"/>
          </a:xfrm>
          <a:custGeom>
            <a:avLst/>
            <a:gdLst/>
            <a:ahLst/>
            <a:cxnLst/>
            <a:rect l="l" t="t" r="r" b="b"/>
            <a:pathLst>
              <a:path w="860772" h="2063789">
                <a:moveTo>
                  <a:pt x="0" y="0"/>
                </a:moveTo>
                <a:lnTo>
                  <a:pt x="860772" y="0"/>
                </a:lnTo>
                <a:lnTo>
                  <a:pt x="860772" y="2063788"/>
                </a:lnTo>
                <a:lnTo>
                  <a:pt x="0" y="206378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a:p>
        </p:txBody>
      </p:sp>
      <p:grpSp>
        <p:nvGrpSpPr>
          <p:cNvPr id="22" name="Group 22"/>
          <p:cNvGrpSpPr/>
          <p:nvPr/>
        </p:nvGrpSpPr>
        <p:grpSpPr>
          <a:xfrm>
            <a:off x="21771" y="834336"/>
            <a:ext cx="503027" cy="503027"/>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394C4"/>
            </a:solidFill>
            <a:ln w="38100" cap="sq">
              <a:solidFill>
                <a:srgbClr val="000000"/>
              </a:solidFill>
              <a:prstDash val="solid"/>
              <a:miter/>
            </a:ln>
          </p:spPr>
          <p:txBody>
            <a:bodyPr/>
            <a:lstStyle/>
            <a:p>
              <a:endParaRPr lang="vi-VN"/>
            </a:p>
          </p:txBody>
        </p:sp>
        <p:sp>
          <p:nvSpPr>
            <p:cNvPr id="24" name="TextBox 24"/>
            <p:cNvSpPr txBox="1"/>
            <p:nvPr/>
          </p:nvSpPr>
          <p:spPr>
            <a:xfrm>
              <a:off x="76200" y="28575"/>
              <a:ext cx="660400" cy="708025"/>
            </a:xfrm>
            <a:prstGeom prst="rect">
              <a:avLst/>
            </a:prstGeom>
          </p:spPr>
          <p:txBody>
            <a:bodyPr lIns="50800" tIns="50800" rIns="50800" bIns="50800" rtlCol="0" anchor="ctr"/>
            <a:lstStyle/>
            <a:p>
              <a:pPr algn="ctr">
                <a:lnSpc>
                  <a:spcPts val="2800"/>
                </a:lnSpc>
              </a:pPr>
              <a:endParaRPr/>
            </a:p>
          </p:txBody>
        </p:sp>
      </p:grpSp>
      <p:grpSp>
        <p:nvGrpSpPr>
          <p:cNvPr id="31" name="Group 31"/>
          <p:cNvGrpSpPr/>
          <p:nvPr/>
        </p:nvGrpSpPr>
        <p:grpSpPr>
          <a:xfrm>
            <a:off x="226125" y="8130195"/>
            <a:ext cx="503027" cy="503027"/>
            <a:chOff x="0" y="0"/>
            <a:chExt cx="812800" cy="812800"/>
          </a:xfrm>
        </p:grpSpPr>
        <p:sp>
          <p:nvSpPr>
            <p:cNvPr id="32" name="Freeform 3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394C4"/>
            </a:solidFill>
            <a:ln w="38100" cap="sq">
              <a:solidFill>
                <a:srgbClr val="000000"/>
              </a:solidFill>
              <a:prstDash val="solid"/>
              <a:miter/>
            </a:ln>
          </p:spPr>
          <p:txBody>
            <a:bodyPr/>
            <a:lstStyle/>
            <a:p>
              <a:endParaRPr lang="vi-VN"/>
            </a:p>
          </p:txBody>
        </p:sp>
        <p:sp>
          <p:nvSpPr>
            <p:cNvPr id="33" name="TextBox 33"/>
            <p:cNvSpPr txBox="1"/>
            <p:nvPr/>
          </p:nvSpPr>
          <p:spPr>
            <a:xfrm>
              <a:off x="76200" y="28575"/>
              <a:ext cx="660400" cy="708025"/>
            </a:xfrm>
            <a:prstGeom prst="rect">
              <a:avLst/>
            </a:prstGeom>
          </p:spPr>
          <p:txBody>
            <a:bodyPr lIns="50800" tIns="50800" rIns="50800" bIns="50800" rtlCol="0" anchor="ctr"/>
            <a:lstStyle/>
            <a:p>
              <a:pPr algn="ctr">
                <a:lnSpc>
                  <a:spcPts val="2800"/>
                </a:lnSpc>
              </a:pPr>
              <a:endParaRPr/>
            </a:p>
          </p:txBody>
        </p:sp>
      </p:grpSp>
      <p:grpSp>
        <p:nvGrpSpPr>
          <p:cNvPr id="41" name="Group 40">
            <a:extLst>
              <a:ext uri="{FF2B5EF4-FFF2-40B4-BE49-F238E27FC236}">
                <a16:creationId xmlns:a16="http://schemas.microsoft.com/office/drawing/2014/main" id="{4C7BE3E0-7909-AEA4-5531-728C4A886754}"/>
              </a:ext>
            </a:extLst>
          </p:cNvPr>
          <p:cNvGrpSpPr/>
          <p:nvPr/>
        </p:nvGrpSpPr>
        <p:grpSpPr>
          <a:xfrm>
            <a:off x="1127548" y="1289144"/>
            <a:ext cx="7661893" cy="2030453"/>
            <a:chOff x="6904099" y="9052342"/>
            <a:chExt cx="6363784" cy="2768617"/>
          </a:xfrm>
        </p:grpSpPr>
        <p:sp>
          <p:nvSpPr>
            <p:cNvPr id="42" name="Freeform 3">
              <a:extLst>
                <a:ext uri="{FF2B5EF4-FFF2-40B4-BE49-F238E27FC236}">
                  <a16:creationId xmlns:a16="http://schemas.microsoft.com/office/drawing/2014/main" id="{E08B3C98-182D-AD43-C4A9-1401CCC7AF87}"/>
                </a:ext>
              </a:extLst>
            </p:cNvPr>
            <p:cNvSpPr/>
            <p:nvPr/>
          </p:nvSpPr>
          <p:spPr>
            <a:xfrm>
              <a:off x="6904099" y="9052342"/>
              <a:ext cx="6363784" cy="1715277"/>
            </a:xfrm>
            <a:custGeom>
              <a:avLst/>
              <a:gdLst/>
              <a:ahLst/>
              <a:cxnLst/>
              <a:rect l="l" t="t" r="r" b="b"/>
              <a:pathLst>
                <a:path w="6656815" h="2180107">
                  <a:moveTo>
                    <a:pt x="0" y="0"/>
                  </a:moveTo>
                  <a:lnTo>
                    <a:pt x="6656816" y="0"/>
                  </a:lnTo>
                  <a:lnTo>
                    <a:pt x="6656816" y="2180107"/>
                  </a:lnTo>
                  <a:lnTo>
                    <a:pt x="0" y="218010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a:p>
          </p:txBody>
        </p:sp>
        <p:sp>
          <p:nvSpPr>
            <p:cNvPr id="43" name="TextBox 11">
              <a:extLst>
                <a:ext uri="{FF2B5EF4-FFF2-40B4-BE49-F238E27FC236}">
                  <a16:creationId xmlns:a16="http://schemas.microsoft.com/office/drawing/2014/main" id="{3D365694-9E62-2B77-3558-37225B8890CA}"/>
                </a:ext>
              </a:extLst>
            </p:cNvPr>
            <p:cNvSpPr txBox="1"/>
            <p:nvPr/>
          </p:nvSpPr>
          <p:spPr>
            <a:xfrm>
              <a:off x="7217408" y="9302954"/>
              <a:ext cx="5737167" cy="2518005"/>
            </a:xfrm>
            <a:prstGeom prst="rect">
              <a:avLst/>
            </a:prstGeom>
          </p:spPr>
          <p:txBody>
            <a:bodyPr wrap="square" lIns="0" tIns="0" rIns="0" bIns="0" rtlCol="0" anchor="t">
              <a:spAutoFit/>
            </a:bodyPr>
            <a:lstStyle/>
            <a:p>
              <a:pPr algn="ctr">
                <a:lnSpc>
                  <a:spcPts val="7199"/>
                </a:lnSpc>
              </a:pPr>
              <a:r>
                <a:rPr lang="en-US" sz="7199" dirty="0">
                  <a:solidFill>
                    <a:srgbClr val="6A7E78"/>
                  </a:solidFill>
                  <a:latin typeface="+mj-lt"/>
                  <a:ea typeface="Lazydog"/>
                  <a:cs typeface="Lazydog"/>
                  <a:sym typeface="Lazydog"/>
                </a:rPr>
                <a:t>b) </a:t>
              </a:r>
              <a:r>
                <a:rPr lang="en-US" sz="7199" dirty="0" err="1">
                  <a:solidFill>
                    <a:srgbClr val="6A7E78"/>
                  </a:solidFill>
                  <a:latin typeface="+mj-lt"/>
                  <a:ea typeface="Lazydog"/>
                  <a:cs typeface="Lazydog"/>
                  <a:sym typeface="Lazydog"/>
                </a:rPr>
                <a:t>Cấp</a:t>
              </a:r>
              <a:r>
                <a:rPr lang="en-US" sz="7199" dirty="0">
                  <a:solidFill>
                    <a:srgbClr val="6A7E78"/>
                  </a:solidFill>
                  <a:latin typeface="+mj-lt"/>
                  <a:ea typeface="Lazydog"/>
                  <a:cs typeface="Lazydog"/>
                  <a:sym typeface="Lazydog"/>
                </a:rPr>
                <a:t> </a:t>
              </a:r>
              <a:r>
                <a:rPr lang="en-US" sz="7199" dirty="0" err="1">
                  <a:solidFill>
                    <a:srgbClr val="6A7E78"/>
                  </a:solidFill>
                  <a:latin typeface="+mj-lt"/>
                  <a:ea typeface="Lazydog"/>
                  <a:cs typeface="Lazydog"/>
                  <a:sym typeface="Lazydog"/>
                </a:rPr>
                <a:t>bậc</a:t>
              </a:r>
              <a:r>
                <a:rPr lang="en-US" sz="7199" dirty="0">
                  <a:solidFill>
                    <a:srgbClr val="6A7E78"/>
                  </a:solidFill>
                  <a:latin typeface="+mj-lt"/>
                  <a:ea typeface="Lazydog"/>
                  <a:cs typeface="Lazydog"/>
                  <a:sym typeface="Lazydog"/>
                </a:rPr>
                <a:t> </a:t>
              </a:r>
              <a:r>
                <a:rPr lang="en-US" sz="7199" dirty="0" err="1">
                  <a:solidFill>
                    <a:srgbClr val="6A7E78"/>
                  </a:solidFill>
                  <a:latin typeface="+mj-lt"/>
                  <a:ea typeface="Lazydog"/>
                  <a:cs typeface="Lazydog"/>
                  <a:sym typeface="Lazydog"/>
                </a:rPr>
                <a:t>hàm</a:t>
              </a:r>
              <a:endParaRPr lang="en-US" sz="7199" dirty="0">
                <a:solidFill>
                  <a:srgbClr val="6A7E78"/>
                </a:solidFill>
                <a:latin typeface="+mj-lt"/>
                <a:ea typeface="Lazydog"/>
                <a:cs typeface="Lazydog"/>
                <a:sym typeface="Lazydog"/>
              </a:endParaRPr>
            </a:p>
          </p:txBody>
        </p:sp>
      </p:grpSp>
      <p:sp>
        <p:nvSpPr>
          <p:cNvPr id="44" name="矩形 6169">
            <a:extLst>
              <a:ext uri="{FF2B5EF4-FFF2-40B4-BE49-F238E27FC236}">
                <a16:creationId xmlns:a16="http://schemas.microsoft.com/office/drawing/2014/main" id="{911FABB8-DF4B-BA68-BD38-65770312955A}"/>
              </a:ext>
            </a:extLst>
          </p:cNvPr>
          <p:cNvSpPr/>
          <p:nvPr/>
        </p:nvSpPr>
        <p:spPr>
          <a:xfrm>
            <a:off x="1586409" y="3238921"/>
            <a:ext cx="5280966" cy="1846659"/>
          </a:xfrm>
          <a:prstGeom prst="rect">
            <a:avLst/>
          </a:prstGeom>
        </p:spPr>
        <p:style>
          <a:lnRef idx="2">
            <a:schemeClr val="accent2"/>
          </a:lnRef>
          <a:fillRef idx="1">
            <a:schemeClr val="lt1"/>
          </a:fillRef>
          <a:effectRef idx="0">
            <a:schemeClr val="accent2"/>
          </a:effectRef>
          <a:fontRef idx="minor">
            <a:schemeClr val="dk1"/>
          </a:fontRef>
        </p:style>
        <p:txBody>
          <a:bodyPr wrap="square" lIns="0" tIns="0" rIns="0" bIns="0" anchor="t">
            <a:spAutoFit/>
            <a:scene3d>
              <a:camera prst="orthographicFront"/>
              <a:lightRig rig="threePt" dir="t"/>
            </a:scene3d>
          </a:bodyPr>
          <a:lstStyle/>
          <a:p>
            <a:pPr algn="just"/>
            <a:r>
              <a:rPr lang="zh-CN" altLang="en-US" sz="3000" dirty="0">
                <a:solidFill>
                  <a:schemeClr val="accent6">
                    <a:lumMod val="50000"/>
                  </a:schemeClr>
                </a:solidFill>
              </a:rPr>
              <a:t>+ Sĩ quan cấp tướng có 4 bậc.</a:t>
            </a:r>
          </a:p>
          <a:p>
            <a:pPr algn="just"/>
            <a:r>
              <a:rPr lang="zh-CN" altLang="en-US" sz="3000" dirty="0">
                <a:solidFill>
                  <a:schemeClr val="accent6">
                    <a:lumMod val="50000"/>
                  </a:schemeClr>
                </a:solidFill>
              </a:rPr>
              <a:t>+ Sĩ quan cấp tá có 4 bậc.</a:t>
            </a:r>
          </a:p>
          <a:p>
            <a:pPr algn="just"/>
            <a:r>
              <a:rPr lang="zh-CN" altLang="en-US" sz="3000" dirty="0">
                <a:solidFill>
                  <a:schemeClr val="accent6">
                    <a:lumMod val="50000"/>
                  </a:schemeClr>
                </a:solidFill>
              </a:rPr>
              <a:t>+ Sĩ quan cấp úy có 4 bậc</a:t>
            </a:r>
          </a:p>
          <a:p>
            <a:pPr algn="just"/>
            <a:r>
              <a:rPr lang="zh-CN" altLang="en-US" sz="3000" dirty="0">
                <a:solidFill>
                  <a:schemeClr val="accent6">
                    <a:lumMod val="50000"/>
                  </a:schemeClr>
                </a:solidFill>
              </a:rPr>
              <a:t>+ Hạ sĩ quan có 3 bậc.</a:t>
            </a:r>
          </a:p>
        </p:txBody>
      </p:sp>
      <p:sp>
        <p:nvSpPr>
          <p:cNvPr id="45" name="矩形 6170">
            <a:extLst>
              <a:ext uri="{FF2B5EF4-FFF2-40B4-BE49-F238E27FC236}">
                <a16:creationId xmlns:a16="http://schemas.microsoft.com/office/drawing/2014/main" id="{1A75C193-1AE7-1644-7D15-EEB6BA2BB9E5}"/>
              </a:ext>
            </a:extLst>
          </p:cNvPr>
          <p:cNvSpPr/>
          <p:nvPr/>
        </p:nvSpPr>
        <p:spPr>
          <a:xfrm>
            <a:off x="6680960" y="7332808"/>
            <a:ext cx="4911765" cy="1384995"/>
          </a:xfrm>
          <a:prstGeom prst="rect">
            <a:avLst/>
          </a:prstGeom>
        </p:spPr>
        <p:style>
          <a:lnRef idx="2">
            <a:schemeClr val="accent2"/>
          </a:lnRef>
          <a:fillRef idx="1">
            <a:schemeClr val="lt1"/>
          </a:fillRef>
          <a:effectRef idx="0">
            <a:schemeClr val="accent2"/>
          </a:effectRef>
          <a:fontRef idx="minor">
            <a:schemeClr val="dk1"/>
          </a:fontRef>
        </p:style>
        <p:txBody>
          <a:bodyPr wrap="square" lIns="0" tIns="0" rIns="0" bIns="0" anchor="t">
            <a:spAutoFit/>
            <a:scene3d>
              <a:camera prst="orthographicFront"/>
              <a:lightRig rig="threePt" dir="t"/>
            </a:scene3d>
          </a:bodyPr>
          <a:lstStyle/>
          <a:p>
            <a:pPr algn="just"/>
            <a:r>
              <a:rPr lang="zh-CN" altLang="en-US" sz="3000" dirty="0">
                <a:solidFill>
                  <a:schemeClr val="accent6">
                    <a:lumMod val="50000"/>
                  </a:schemeClr>
                </a:solidFill>
              </a:rPr>
              <a:t>+ Sĩ quan cấp tá có 3 bậc.</a:t>
            </a:r>
          </a:p>
          <a:p>
            <a:pPr algn="just"/>
            <a:r>
              <a:rPr lang="zh-CN" altLang="en-US" sz="3000" dirty="0">
                <a:solidFill>
                  <a:schemeClr val="accent6">
                    <a:lumMod val="50000"/>
                  </a:schemeClr>
                </a:solidFill>
              </a:rPr>
              <a:t>+ Sĩ quan cấp úy có 4 bậc.</a:t>
            </a:r>
          </a:p>
          <a:p>
            <a:pPr algn="just"/>
            <a:r>
              <a:rPr lang="zh-CN" altLang="en-US" sz="3000" dirty="0">
                <a:solidFill>
                  <a:schemeClr val="accent6">
                    <a:lumMod val="50000"/>
                  </a:schemeClr>
                </a:solidFill>
              </a:rPr>
              <a:t>+ Hạ sĩ quan có 3 bậc.</a:t>
            </a:r>
          </a:p>
        </p:txBody>
      </p:sp>
      <p:sp>
        <p:nvSpPr>
          <p:cNvPr id="46" name="矩形 6172">
            <a:extLst>
              <a:ext uri="{FF2B5EF4-FFF2-40B4-BE49-F238E27FC236}">
                <a16:creationId xmlns:a16="http://schemas.microsoft.com/office/drawing/2014/main" id="{A3A45E68-D88A-F440-CE0F-8E55C7A120AA}"/>
              </a:ext>
            </a:extLst>
          </p:cNvPr>
          <p:cNvSpPr/>
          <p:nvPr/>
        </p:nvSpPr>
        <p:spPr>
          <a:xfrm>
            <a:off x="12023337" y="4113573"/>
            <a:ext cx="4741130" cy="923330"/>
          </a:xfrm>
          <a:prstGeom prst="rect">
            <a:avLst/>
          </a:prstGeom>
        </p:spPr>
        <p:style>
          <a:lnRef idx="2">
            <a:schemeClr val="accent2"/>
          </a:lnRef>
          <a:fillRef idx="1">
            <a:schemeClr val="lt1"/>
          </a:fillRef>
          <a:effectRef idx="0">
            <a:schemeClr val="accent2"/>
          </a:effectRef>
          <a:fontRef idx="minor">
            <a:schemeClr val="dk1"/>
          </a:fontRef>
        </p:style>
        <p:txBody>
          <a:bodyPr wrap="square" lIns="0" tIns="0" rIns="0" bIns="0" anchor="t">
            <a:spAutoFit/>
            <a:scene3d>
              <a:camera prst="orthographicFront"/>
              <a:lightRig rig="threePt" dir="t"/>
            </a:scene3d>
          </a:bodyPr>
          <a:lstStyle/>
          <a:p>
            <a:pPr algn="just"/>
            <a:r>
              <a:rPr lang="zh-CN" altLang="en-US" sz="3000" dirty="0">
                <a:solidFill>
                  <a:schemeClr val="accent6">
                    <a:lumMod val="50000"/>
                  </a:schemeClr>
                </a:solidFill>
              </a:rPr>
              <a:t>+ Hạ sĩ quan có 3 bậc.</a:t>
            </a:r>
          </a:p>
          <a:p>
            <a:pPr algn="just"/>
            <a:r>
              <a:rPr lang="zh-CN" altLang="en-US" sz="3000" dirty="0">
                <a:solidFill>
                  <a:schemeClr val="accent6">
                    <a:lumMod val="50000"/>
                  </a:schemeClr>
                </a:solidFill>
              </a:rPr>
              <a:t>+ Chiến sĩ có 2 bậc.</a:t>
            </a:r>
          </a:p>
        </p:txBody>
      </p:sp>
      <p:sp>
        <p:nvSpPr>
          <p:cNvPr id="47" name="任意多边形 6146">
            <a:extLst>
              <a:ext uri="{FF2B5EF4-FFF2-40B4-BE49-F238E27FC236}">
                <a16:creationId xmlns:a16="http://schemas.microsoft.com/office/drawing/2014/main" id="{79469604-9601-68E0-C246-10027D9CA11B}"/>
              </a:ext>
            </a:extLst>
          </p:cNvPr>
          <p:cNvSpPr/>
          <p:nvPr/>
        </p:nvSpPr>
        <p:spPr>
          <a:xfrm>
            <a:off x="1586409" y="5407359"/>
            <a:ext cx="5401593" cy="1180941"/>
          </a:xfrm>
          <a:custGeom>
            <a:avLst/>
            <a:gdLst/>
            <a:ahLst/>
            <a:cxnLst/>
            <a:rect l="0" t="0" r="0" b="0"/>
            <a:pathLst>
              <a:path w="878" h="210">
                <a:moveTo>
                  <a:pt x="856" y="33"/>
                </a:moveTo>
                <a:cubicBezTo>
                  <a:pt x="418" y="33"/>
                  <a:pt x="418" y="33"/>
                  <a:pt x="418" y="33"/>
                </a:cubicBezTo>
                <a:cubicBezTo>
                  <a:pt x="396" y="0"/>
                  <a:pt x="396" y="0"/>
                  <a:pt x="396" y="0"/>
                </a:cubicBezTo>
                <a:cubicBezTo>
                  <a:pt x="375" y="33"/>
                  <a:pt x="375" y="33"/>
                  <a:pt x="375" y="33"/>
                </a:cubicBezTo>
                <a:cubicBezTo>
                  <a:pt x="22" y="33"/>
                  <a:pt x="22" y="33"/>
                  <a:pt x="22" y="33"/>
                </a:cubicBezTo>
                <a:cubicBezTo>
                  <a:pt x="10" y="33"/>
                  <a:pt x="0" y="43"/>
                  <a:pt x="0" y="56"/>
                </a:cubicBezTo>
                <a:cubicBezTo>
                  <a:pt x="0" y="187"/>
                  <a:pt x="0" y="187"/>
                  <a:pt x="0" y="187"/>
                </a:cubicBezTo>
                <a:cubicBezTo>
                  <a:pt x="0" y="200"/>
                  <a:pt x="10" y="210"/>
                  <a:pt x="22" y="210"/>
                </a:cubicBezTo>
                <a:cubicBezTo>
                  <a:pt x="856" y="210"/>
                  <a:pt x="856" y="210"/>
                  <a:pt x="856" y="210"/>
                </a:cubicBezTo>
                <a:cubicBezTo>
                  <a:pt x="868" y="210"/>
                  <a:pt x="878" y="200"/>
                  <a:pt x="878" y="187"/>
                </a:cubicBezTo>
                <a:cubicBezTo>
                  <a:pt x="878" y="56"/>
                  <a:pt x="878" y="56"/>
                  <a:pt x="878" y="56"/>
                </a:cubicBezTo>
                <a:cubicBezTo>
                  <a:pt x="878" y="43"/>
                  <a:pt x="868" y="33"/>
                  <a:pt x="856" y="33"/>
                </a:cubicBezTo>
                <a:close/>
              </a:path>
            </a:pathLst>
          </a:custGeom>
          <a:solidFill>
            <a:srgbClr val="A3B990"/>
          </a:solidFill>
          <a:ln w="9525" cap="flat" cmpd="sng">
            <a:solidFill>
              <a:srgbClr val="66C6C2"/>
            </a:solidFill>
            <a:prstDash val="solid"/>
            <a:round/>
            <a:headEnd type="none" w="med" len="med"/>
            <a:tailEnd type="none" w="med" len="med"/>
          </a:ln>
        </p:spPr>
        <p:txBody>
          <a:bodyPr/>
          <a:lstStyle/>
          <a:p>
            <a:endParaRPr lang="en-US">
              <a:solidFill>
                <a:srgbClr val="A3B990"/>
              </a:solidFill>
            </a:endParaRPr>
          </a:p>
        </p:txBody>
      </p:sp>
      <p:sp>
        <p:nvSpPr>
          <p:cNvPr id="48" name="任意多边形 6147">
            <a:extLst>
              <a:ext uri="{FF2B5EF4-FFF2-40B4-BE49-F238E27FC236}">
                <a16:creationId xmlns:a16="http://schemas.microsoft.com/office/drawing/2014/main" id="{34C3E471-E59F-9E21-C6EA-42D04A5EE0F0}"/>
              </a:ext>
            </a:extLst>
          </p:cNvPr>
          <p:cNvSpPr/>
          <p:nvPr/>
        </p:nvSpPr>
        <p:spPr>
          <a:xfrm>
            <a:off x="6386016" y="5581728"/>
            <a:ext cx="6605904" cy="1180941"/>
          </a:xfrm>
          <a:custGeom>
            <a:avLst/>
            <a:gdLst/>
            <a:ahLst/>
            <a:cxnLst/>
            <a:rect l="0" t="0" r="0" b="0"/>
            <a:pathLst>
              <a:path w="879" h="210">
                <a:moveTo>
                  <a:pt x="856" y="0"/>
                </a:moveTo>
                <a:cubicBezTo>
                  <a:pt x="23" y="0"/>
                  <a:pt x="23" y="0"/>
                  <a:pt x="23" y="0"/>
                </a:cubicBezTo>
                <a:cubicBezTo>
                  <a:pt x="10" y="0"/>
                  <a:pt x="0" y="10"/>
                  <a:pt x="0" y="23"/>
                </a:cubicBezTo>
                <a:cubicBezTo>
                  <a:pt x="0" y="154"/>
                  <a:pt x="0" y="154"/>
                  <a:pt x="0" y="154"/>
                </a:cubicBezTo>
                <a:cubicBezTo>
                  <a:pt x="0" y="167"/>
                  <a:pt x="10" y="177"/>
                  <a:pt x="23" y="177"/>
                </a:cubicBezTo>
                <a:cubicBezTo>
                  <a:pt x="397" y="177"/>
                  <a:pt x="397" y="177"/>
                  <a:pt x="397" y="177"/>
                </a:cubicBezTo>
                <a:cubicBezTo>
                  <a:pt x="418" y="210"/>
                  <a:pt x="418" y="210"/>
                  <a:pt x="418" y="210"/>
                </a:cubicBezTo>
                <a:cubicBezTo>
                  <a:pt x="440" y="177"/>
                  <a:pt x="440" y="177"/>
                  <a:pt x="440" y="177"/>
                </a:cubicBezTo>
                <a:cubicBezTo>
                  <a:pt x="856" y="177"/>
                  <a:pt x="856" y="177"/>
                  <a:pt x="856" y="177"/>
                </a:cubicBezTo>
                <a:cubicBezTo>
                  <a:pt x="869" y="177"/>
                  <a:pt x="879" y="167"/>
                  <a:pt x="879" y="154"/>
                </a:cubicBezTo>
                <a:cubicBezTo>
                  <a:pt x="879" y="23"/>
                  <a:pt x="879" y="23"/>
                  <a:pt x="879" y="23"/>
                </a:cubicBezTo>
                <a:cubicBezTo>
                  <a:pt x="879" y="10"/>
                  <a:pt x="869" y="0"/>
                  <a:pt x="856" y="0"/>
                </a:cubicBezTo>
                <a:close/>
              </a:path>
            </a:pathLst>
          </a:custGeom>
          <a:solidFill>
            <a:srgbClr val="FEC556"/>
          </a:solidFill>
          <a:ln w="9525" cap="flat" cmpd="sng">
            <a:solidFill>
              <a:srgbClr val="66C6C2"/>
            </a:solidFill>
            <a:prstDash val="solid"/>
            <a:round/>
            <a:headEnd type="none" w="med" len="med"/>
            <a:tailEnd type="none" w="med" len="med"/>
          </a:ln>
        </p:spPr>
        <p:txBody>
          <a:bodyPr/>
          <a:lstStyle/>
          <a:p>
            <a:endParaRPr lang="en-US"/>
          </a:p>
        </p:txBody>
      </p:sp>
      <p:sp>
        <p:nvSpPr>
          <p:cNvPr id="49" name="文本框 6165">
            <a:extLst>
              <a:ext uri="{FF2B5EF4-FFF2-40B4-BE49-F238E27FC236}">
                <a16:creationId xmlns:a16="http://schemas.microsoft.com/office/drawing/2014/main" id="{9CDB88C2-6C70-5CAF-1DE8-3D653EC91982}"/>
              </a:ext>
            </a:extLst>
          </p:cNvPr>
          <p:cNvSpPr txBox="1"/>
          <p:nvPr/>
        </p:nvSpPr>
        <p:spPr>
          <a:xfrm>
            <a:off x="2415693" y="5601281"/>
            <a:ext cx="3655196" cy="954107"/>
          </a:xfrm>
          <a:prstGeom prst="rect">
            <a:avLst/>
          </a:prstGeom>
          <a:noFill/>
          <a:ln w="9525">
            <a:noFill/>
          </a:ln>
        </p:spPr>
        <p:txBody>
          <a:bodyPr wrap="square" anchor="t">
            <a:spAutoFit/>
          </a:bodyPr>
          <a:lstStyle/>
          <a:p>
            <a:r>
              <a:rPr lang="en-US" altLang="zh-CN" sz="2800" b="1" dirty="0" err="1">
                <a:solidFill>
                  <a:schemeClr val="bg2">
                    <a:lumMod val="10000"/>
                  </a:schemeClr>
                </a:solidFill>
                <a:ea typeface="SimSun" panose="02010600030101010101" pitchFamily="2" charset="-122"/>
              </a:rPr>
              <a:t>Sĩ</a:t>
            </a:r>
            <a:r>
              <a:rPr lang="en-US" altLang="zh-CN" sz="2800" b="1" dirty="0">
                <a:solidFill>
                  <a:schemeClr val="bg2">
                    <a:lumMod val="10000"/>
                  </a:schemeClr>
                </a:solidFill>
                <a:ea typeface="SimSun" panose="02010600030101010101" pitchFamily="2" charset="-122"/>
              </a:rPr>
              <a:t> </a:t>
            </a:r>
            <a:r>
              <a:rPr lang="en-US" altLang="zh-CN" sz="2800" b="1" dirty="0" err="1">
                <a:solidFill>
                  <a:schemeClr val="bg2">
                    <a:lumMod val="10000"/>
                  </a:schemeClr>
                </a:solidFill>
                <a:ea typeface="SimSun" panose="02010600030101010101" pitchFamily="2" charset="-122"/>
              </a:rPr>
              <a:t>quan</a:t>
            </a:r>
            <a:r>
              <a:rPr lang="en-US" altLang="zh-CN" sz="2800" b="1" dirty="0">
                <a:solidFill>
                  <a:schemeClr val="bg2">
                    <a:lumMod val="10000"/>
                  </a:schemeClr>
                </a:solidFill>
                <a:ea typeface="SimSun" panose="02010600030101010101" pitchFamily="2" charset="-122"/>
              </a:rPr>
              <a:t>, </a:t>
            </a:r>
            <a:r>
              <a:rPr lang="en-US" altLang="zh-CN" sz="2800" b="1" dirty="0" err="1">
                <a:solidFill>
                  <a:schemeClr val="bg2">
                    <a:lumMod val="10000"/>
                  </a:schemeClr>
                </a:solidFill>
                <a:ea typeface="SimSun" panose="02010600030101010101" pitchFamily="2" charset="-122"/>
              </a:rPr>
              <a:t>hạ</a:t>
            </a:r>
            <a:r>
              <a:rPr lang="en-US" altLang="zh-CN" sz="2800" b="1" dirty="0">
                <a:solidFill>
                  <a:schemeClr val="bg2">
                    <a:lumMod val="10000"/>
                  </a:schemeClr>
                </a:solidFill>
                <a:ea typeface="SimSun" panose="02010600030101010101" pitchFamily="2" charset="-122"/>
              </a:rPr>
              <a:t> </a:t>
            </a:r>
            <a:r>
              <a:rPr lang="en-US" altLang="zh-CN" sz="2800" b="1" dirty="0" err="1">
                <a:solidFill>
                  <a:schemeClr val="bg2">
                    <a:lumMod val="10000"/>
                  </a:schemeClr>
                </a:solidFill>
                <a:ea typeface="SimSun" panose="02010600030101010101" pitchFamily="2" charset="-122"/>
              </a:rPr>
              <a:t>sĩ</a:t>
            </a:r>
            <a:r>
              <a:rPr lang="en-US" altLang="zh-CN" sz="2800" b="1" dirty="0">
                <a:solidFill>
                  <a:schemeClr val="bg2">
                    <a:lumMod val="10000"/>
                  </a:schemeClr>
                </a:solidFill>
                <a:ea typeface="SimSun" panose="02010600030101010101" pitchFamily="2" charset="-122"/>
              </a:rPr>
              <a:t> </a:t>
            </a:r>
            <a:r>
              <a:rPr lang="en-US" altLang="zh-CN" sz="2800" b="1" dirty="0" err="1">
                <a:solidFill>
                  <a:schemeClr val="bg2">
                    <a:lumMod val="10000"/>
                  </a:schemeClr>
                </a:solidFill>
                <a:ea typeface="SimSun" panose="02010600030101010101" pitchFamily="2" charset="-122"/>
              </a:rPr>
              <a:t>quan</a:t>
            </a:r>
            <a:r>
              <a:rPr lang="en-US" altLang="zh-CN" sz="2800" b="1" dirty="0">
                <a:solidFill>
                  <a:schemeClr val="bg2">
                    <a:lumMod val="10000"/>
                  </a:schemeClr>
                </a:solidFill>
                <a:ea typeface="SimSun" panose="02010600030101010101" pitchFamily="2" charset="-122"/>
              </a:rPr>
              <a:t> </a:t>
            </a:r>
            <a:r>
              <a:rPr lang="en-US" altLang="zh-CN" sz="2800" b="1" dirty="0" err="1">
                <a:solidFill>
                  <a:schemeClr val="bg2">
                    <a:lumMod val="10000"/>
                  </a:schemeClr>
                </a:solidFill>
                <a:ea typeface="SimSun" panose="02010600030101010101" pitchFamily="2" charset="-122"/>
              </a:rPr>
              <a:t>nghiệp</a:t>
            </a:r>
            <a:r>
              <a:rPr lang="en-US" altLang="zh-CN" sz="2800" b="1" dirty="0">
                <a:solidFill>
                  <a:schemeClr val="bg2">
                    <a:lumMod val="10000"/>
                  </a:schemeClr>
                </a:solidFill>
                <a:ea typeface="SimSun" panose="02010600030101010101" pitchFamily="2" charset="-122"/>
              </a:rPr>
              <a:t> </a:t>
            </a:r>
            <a:r>
              <a:rPr lang="en-US" altLang="zh-CN" sz="2800" b="1" dirty="0" err="1">
                <a:solidFill>
                  <a:schemeClr val="bg2">
                    <a:lumMod val="10000"/>
                  </a:schemeClr>
                </a:solidFill>
                <a:ea typeface="SimSun" panose="02010600030101010101" pitchFamily="2" charset="-122"/>
              </a:rPr>
              <a:t>vụ</a:t>
            </a:r>
            <a:endParaRPr lang="en-US" altLang="zh-CN" sz="2800" b="1" dirty="0">
              <a:solidFill>
                <a:schemeClr val="bg2">
                  <a:lumMod val="10000"/>
                </a:schemeClr>
              </a:solidFill>
              <a:ea typeface="SimSun" panose="02010600030101010101" pitchFamily="2" charset="-122"/>
            </a:endParaRPr>
          </a:p>
        </p:txBody>
      </p:sp>
      <p:sp>
        <p:nvSpPr>
          <p:cNvPr id="50" name="文本框 6166">
            <a:extLst>
              <a:ext uri="{FF2B5EF4-FFF2-40B4-BE49-F238E27FC236}">
                <a16:creationId xmlns:a16="http://schemas.microsoft.com/office/drawing/2014/main" id="{46DD9C32-D53E-2DA7-0191-C6EAB4755542}"/>
              </a:ext>
            </a:extLst>
          </p:cNvPr>
          <p:cNvSpPr txBox="1"/>
          <p:nvPr/>
        </p:nvSpPr>
        <p:spPr>
          <a:xfrm>
            <a:off x="6867375" y="5521057"/>
            <a:ext cx="5056556" cy="954107"/>
          </a:xfrm>
          <a:prstGeom prst="rect">
            <a:avLst/>
          </a:prstGeom>
          <a:noFill/>
          <a:ln w="9525">
            <a:noFill/>
          </a:ln>
        </p:spPr>
        <p:txBody>
          <a:bodyPr wrap="square" anchor="t">
            <a:spAutoFit/>
          </a:bodyPr>
          <a:lstStyle/>
          <a:p>
            <a:r>
              <a:rPr lang="en-US" altLang="zh-CN" sz="2800" b="1" dirty="0" err="1">
                <a:solidFill>
                  <a:schemeClr val="bg2">
                    <a:lumMod val="10000"/>
                  </a:schemeClr>
                </a:solidFill>
                <a:ea typeface="SimSun" panose="02010600030101010101" pitchFamily="2" charset="-122"/>
              </a:rPr>
              <a:t>Sĩ</a:t>
            </a:r>
            <a:r>
              <a:rPr lang="en-US" altLang="zh-CN" sz="2800" b="1" dirty="0">
                <a:solidFill>
                  <a:schemeClr val="bg2">
                    <a:lumMod val="10000"/>
                  </a:schemeClr>
                </a:solidFill>
                <a:ea typeface="SimSun" panose="02010600030101010101" pitchFamily="2" charset="-122"/>
              </a:rPr>
              <a:t> </a:t>
            </a:r>
            <a:r>
              <a:rPr lang="en-US" altLang="zh-CN" sz="2800" b="1" dirty="0" err="1">
                <a:solidFill>
                  <a:schemeClr val="bg2">
                    <a:lumMod val="10000"/>
                  </a:schemeClr>
                </a:solidFill>
                <a:ea typeface="SimSun" panose="02010600030101010101" pitchFamily="2" charset="-122"/>
              </a:rPr>
              <a:t>quan</a:t>
            </a:r>
            <a:r>
              <a:rPr lang="en-US" altLang="zh-CN" sz="2800" b="1" dirty="0">
                <a:solidFill>
                  <a:schemeClr val="bg2">
                    <a:lumMod val="10000"/>
                  </a:schemeClr>
                </a:solidFill>
                <a:ea typeface="SimSun" panose="02010600030101010101" pitchFamily="2" charset="-122"/>
              </a:rPr>
              <a:t>, </a:t>
            </a:r>
            <a:r>
              <a:rPr lang="en-US" altLang="zh-CN" sz="2800" b="1" dirty="0" err="1">
                <a:solidFill>
                  <a:schemeClr val="bg2">
                    <a:lumMod val="10000"/>
                  </a:schemeClr>
                </a:solidFill>
                <a:ea typeface="SimSun" panose="02010600030101010101" pitchFamily="2" charset="-122"/>
              </a:rPr>
              <a:t>hạ</a:t>
            </a:r>
            <a:r>
              <a:rPr lang="en-US" altLang="zh-CN" sz="2800" b="1" dirty="0">
                <a:solidFill>
                  <a:schemeClr val="bg2">
                    <a:lumMod val="10000"/>
                  </a:schemeClr>
                </a:solidFill>
                <a:ea typeface="SimSun" panose="02010600030101010101" pitchFamily="2" charset="-122"/>
              </a:rPr>
              <a:t> </a:t>
            </a:r>
            <a:r>
              <a:rPr lang="en-US" altLang="zh-CN" sz="2800" b="1" dirty="0" err="1">
                <a:solidFill>
                  <a:schemeClr val="bg2">
                    <a:lumMod val="10000"/>
                  </a:schemeClr>
                </a:solidFill>
                <a:ea typeface="SimSun" panose="02010600030101010101" pitchFamily="2" charset="-122"/>
              </a:rPr>
              <a:t>sĩ</a:t>
            </a:r>
            <a:r>
              <a:rPr lang="en-US" altLang="zh-CN" sz="2800" b="1" dirty="0">
                <a:solidFill>
                  <a:schemeClr val="bg2">
                    <a:lumMod val="10000"/>
                  </a:schemeClr>
                </a:solidFill>
                <a:ea typeface="SimSun" panose="02010600030101010101" pitchFamily="2" charset="-122"/>
              </a:rPr>
              <a:t> </a:t>
            </a:r>
            <a:r>
              <a:rPr lang="en-US" altLang="zh-CN" sz="2800" b="1" dirty="0" err="1">
                <a:solidFill>
                  <a:schemeClr val="bg2">
                    <a:lumMod val="10000"/>
                  </a:schemeClr>
                </a:solidFill>
                <a:ea typeface="SimSun" panose="02010600030101010101" pitchFamily="2" charset="-122"/>
              </a:rPr>
              <a:t>quan</a:t>
            </a:r>
            <a:r>
              <a:rPr lang="en-US" altLang="zh-CN" sz="2800" b="1" dirty="0">
                <a:solidFill>
                  <a:schemeClr val="bg2">
                    <a:lumMod val="10000"/>
                  </a:schemeClr>
                </a:solidFill>
                <a:ea typeface="SimSun" panose="02010600030101010101" pitchFamily="2" charset="-122"/>
              </a:rPr>
              <a:t> </a:t>
            </a:r>
            <a:r>
              <a:rPr lang="en-US" altLang="zh-CN" sz="2800" b="1" dirty="0" err="1">
                <a:solidFill>
                  <a:schemeClr val="bg2">
                    <a:lumMod val="10000"/>
                  </a:schemeClr>
                </a:solidFill>
                <a:ea typeface="SimSun" panose="02010600030101010101" pitchFamily="2" charset="-122"/>
              </a:rPr>
              <a:t>chuyên</a:t>
            </a:r>
            <a:r>
              <a:rPr lang="en-US" altLang="zh-CN" sz="2800" b="1" dirty="0">
                <a:solidFill>
                  <a:schemeClr val="bg2">
                    <a:lumMod val="10000"/>
                  </a:schemeClr>
                </a:solidFill>
                <a:ea typeface="SimSun" panose="02010600030101010101" pitchFamily="2" charset="-122"/>
              </a:rPr>
              <a:t> </a:t>
            </a:r>
            <a:r>
              <a:rPr lang="en-US" altLang="zh-CN" sz="2800" b="1" dirty="0" err="1">
                <a:solidFill>
                  <a:schemeClr val="bg2">
                    <a:lumMod val="10000"/>
                  </a:schemeClr>
                </a:solidFill>
                <a:ea typeface="SimSun" panose="02010600030101010101" pitchFamily="2" charset="-122"/>
              </a:rPr>
              <a:t>môn</a:t>
            </a:r>
            <a:r>
              <a:rPr lang="en-US" altLang="zh-CN" sz="2800" b="1" dirty="0">
                <a:solidFill>
                  <a:schemeClr val="bg2">
                    <a:lumMod val="10000"/>
                  </a:schemeClr>
                </a:solidFill>
                <a:ea typeface="SimSun" panose="02010600030101010101" pitchFamily="2" charset="-122"/>
              </a:rPr>
              <a:t> </a:t>
            </a:r>
            <a:r>
              <a:rPr lang="en-US" altLang="zh-CN" sz="2800" b="1" dirty="0" err="1">
                <a:solidFill>
                  <a:schemeClr val="bg2">
                    <a:lumMod val="10000"/>
                  </a:schemeClr>
                </a:solidFill>
                <a:ea typeface="SimSun" panose="02010600030101010101" pitchFamily="2" charset="-122"/>
              </a:rPr>
              <a:t>kỹ</a:t>
            </a:r>
            <a:r>
              <a:rPr lang="en-US" altLang="zh-CN" sz="2800" b="1" dirty="0">
                <a:solidFill>
                  <a:schemeClr val="bg2">
                    <a:lumMod val="10000"/>
                  </a:schemeClr>
                </a:solidFill>
                <a:ea typeface="SimSun" panose="02010600030101010101" pitchFamily="2" charset="-122"/>
              </a:rPr>
              <a:t> </a:t>
            </a:r>
            <a:r>
              <a:rPr lang="en-US" altLang="zh-CN" sz="2800" b="1" dirty="0" err="1">
                <a:solidFill>
                  <a:schemeClr val="bg2">
                    <a:lumMod val="10000"/>
                  </a:schemeClr>
                </a:solidFill>
                <a:ea typeface="SimSun" panose="02010600030101010101" pitchFamily="2" charset="-122"/>
              </a:rPr>
              <a:t>thuật</a:t>
            </a:r>
            <a:endParaRPr lang="en-US" altLang="zh-CN" sz="2800" b="1" dirty="0">
              <a:solidFill>
                <a:schemeClr val="bg2">
                  <a:lumMod val="10000"/>
                </a:schemeClr>
              </a:solidFill>
              <a:ea typeface="SimSun" panose="02010600030101010101" pitchFamily="2" charset="-122"/>
            </a:endParaRPr>
          </a:p>
        </p:txBody>
      </p:sp>
      <p:sp>
        <p:nvSpPr>
          <p:cNvPr id="51" name="任意多边形 6146">
            <a:extLst>
              <a:ext uri="{FF2B5EF4-FFF2-40B4-BE49-F238E27FC236}">
                <a16:creationId xmlns:a16="http://schemas.microsoft.com/office/drawing/2014/main" id="{375E0DF9-30BE-3F8F-0AF2-5CCB0C089F1D}"/>
              </a:ext>
            </a:extLst>
          </p:cNvPr>
          <p:cNvSpPr/>
          <p:nvPr/>
        </p:nvSpPr>
        <p:spPr>
          <a:xfrm>
            <a:off x="11711876" y="5407359"/>
            <a:ext cx="5401593" cy="1180941"/>
          </a:xfrm>
          <a:custGeom>
            <a:avLst/>
            <a:gdLst/>
            <a:ahLst/>
            <a:cxnLst/>
            <a:rect l="0" t="0" r="0" b="0"/>
            <a:pathLst>
              <a:path w="878" h="210">
                <a:moveTo>
                  <a:pt x="856" y="33"/>
                </a:moveTo>
                <a:cubicBezTo>
                  <a:pt x="418" y="33"/>
                  <a:pt x="418" y="33"/>
                  <a:pt x="418" y="33"/>
                </a:cubicBezTo>
                <a:cubicBezTo>
                  <a:pt x="396" y="0"/>
                  <a:pt x="396" y="0"/>
                  <a:pt x="396" y="0"/>
                </a:cubicBezTo>
                <a:cubicBezTo>
                  <a:pt x="375" y="33"/>
                  <a:pt x="375" y="33"/>
                  <a:pt x="375" y="33"/>
                </a:cubicBezTo>
                <a:cubicBezTo>
                  <a:pt x="22" y="33"/>
                  <a:pt x="22" y="33"/>
                  <a:pt x="22" y="33"/>
                </a:cubicBezTo>
                <a:cubicBezTo>
                  <a:pt x="10" y="33"/>
                  <a:pt x="0" y="43"/>
                  <a:pt x="0" y="56"/>
                </a:cubicBezTo>
                <a:cubicBezTo>
                  <a:pt x="0" y="187"/>
                  <a:pt x="0" y="187"/>
                  <a:pt x="0" y="187"/>
                </a:cubicBezTo>
                <a:cubicBezTo>
                  <a:pt x="0" y="200"/>
                  <a:pt x="10" y="210"/>
                  <a:pt x="22" y="210"/>
                </a:cubicBezTo>
                <a:cubicBezTo>
                  <a:pt x="856" y="210"/>
                  <a:pt x="856" y="210"/>
                  <a:pt x="856" y="210"/>
                </a:cubicBezTo>
                <a:cubicBezTo>
                  <a:pt x="868" y="210"/>
                  <a:pt x="878" y="200"/>
                  <a:pt x="878" y="187"/>
                </a:cubicBezTo>
                <a:cubicBezTo>
                  <a:pt x="878" y="56"/>
                  <a:pt x="878" y="56"/>
                  <a:pt x="878" y="56"/>
                </a:cubicBezTo>
                <a:cubicBezTo>
                  <a:pt x="878" y="43"/>
                  <a:pt x="868" y="33"/>
                  <a:pt x="856" y="33"/>
                </a:cubicBezTo>
                <a:close/>
              </a:path>
            </a:pathLst>
          </a:custGeom>
          <a:solidFill>
            <a:srgbClr val="A3B990"/>
          </a:solidFill>
          <a:ln w="9525" cap="flat" cmpd="sng">
            <a:solidFill>
              <a:srgbClr val="66C6C2"/>
            </a:solidFill>
            <a:prstDash val="solid"/>
            <a:round/>
            <a:headEnd type="none" w="med" len="med"/>
            <a:tailEnd type="none" w="med" len="med"/>
          </a:ln>
        </p:spPr>
        <p:txBody>
          <a:bodyPr/>
          <a:lstStyle/>
          <a:p>
            <a:endParaRPr lang="en-US"/>
          </a:p>
        </p:txBody>
      </p:sp>
      <p:sp>
        <p:nvSpPr>
          <p:cNvPr id="52" name="文本框 6168">
            <a:extLst>
              <a:ext uri="{FF2B5EF4-FFF2-40B4-BE49-F238E27FC236}">
                <a16:creationId xmlns:a16="http://schemas.microsoft.com/office/drawing/2014/main" id="{1E06DD22-89AC-0FE6-CFE2-2C569631E473}"/>
              </a:ext>
            </a:extLst>
          </p:cNvPr>
          <p:cNvSpPr txBox="1"/>
          <p:nvPr/>
        </p:nvSpPr>
        <p:spPr>
          <a:xfrm>
            <a:off x="12802835" y="5583241"/>
            <a:ext cx="4342659" cy="954107"/>
          </a:xfrm>
          <a:prstGeom prst="rect">
            <a:avLst/>
          </a:prstGeom>
          <a:noFill/>
          <a:ln w="9525">
            <a:noFill/>
          </a:ln>
        </p:spPr>
        <p:txBody>
          <a:bodyPr wrap="square" anchor="t">
            <a:spAutoFit/>
          </a:bodyPr>
          <a:lstStyle/>
          <a:p>
            <a:r>
              <a:rPr lang="en-US" altLang="zh-CN" sz="2800" b="1" dirty="0">
                <a:solidFill>
                  <a:schemeClr val="bg2">
                    <a:lumMod val="10000"/>
                  </a:schemeClr>
                </a:solidFill>
                <a:ea typeface="SimSun" panose="02010600030101010101" pitchFamily="2" charset="-122"/>
              </a:rPr>
              <a:t> </a:t>
            </a:r>
            <a:r>
              <a:rPr lang="en-US" altLang="zh-CN" sz="2800" b="1" dirty="0" err="1">
                <a:solidFill>
                  <a:schemeClr val="bg2">
                    <a:lumMod val="10000"/>
                  </a:schemeClr>
                </a:solidFill>
                <a:ea typeface="SimSun" panose="02010600030101010101" pitchFamily="2" charset="-122"/>
              </a:rPr>
              <a:t>Hạ</a:t>
            </a:r>
            <a:r>
              <a:rPr lang="en-US" altLang="zh-CN" sz="2800" b="1" dirty="0">
                <a:solidFill>
                  <a:schemeClr val="bg2">
                    <a:lumMod val="10000"/>
                  </a:schemeClr>
                </a:solidFill>
                <a:ea typeface="SimSun" panose="02010600030101010101" pitchFamily="2" charset="-122"/>
              </a:rPr>
              <a:t> </a:t>
            </a:r>
            <a:r>
              <a:rPr lang="en-US" altLang="zh-CN" sz="2800" b="1" dirty="0" err="1">
                <a:solidFill>
                  <a:schemeClr val="bg2">
                    <a:lumMod val="10000"/>
                  </a:schemeClr>
                </a:solidFill>
                <a:ea typeface="SimSun" panose="02010600030101010101" pitchFamily="2" charset="-122"/>
              </a:rPr>
              <a:t>sĩ</a:t>
            </a:r>
            <a:r>
              <a:rPr lang="en-US" altLang="zh-CN" sz="2800" b="1" dirty="0">
                <a:solidFill>
                  <a:schemeClr val="bg2">
                    <a:lumMod val="10000"/>
                  </a:schemeClr>
                </a:solidFill>
                <a:ea typeface="SimSun" panose="02010600030101010101" pitchFamily="2" charset="-122"/>
              </a:rPr>
              <a:t> </a:t>
            </a:r>
            <a:r>
              <a:rPr lang="en-US" altLang="zh-CN" sz="2800" b="1" dirty="0" err="1">
                <a:solidFill>
                  <a:schemeClr val="bg2">
                    <a:lumMod val="10000"/>
                  </a:schemeClr>
                </a:solidFill>
                <a:ea typeface="SimSun" panose="02010600030101010101" pitchFamily="2" charset="-122"/>
              </a:rPr>
              <a:t>quan</a:t>
            </a:r>
            <a:r>
              <a:rPr lang="en-US" altLang="zh-CN" sz="2800" b="1" dirty="0">
                <a:solidFill>
                  <a:schemeClr val="bg2">
                    <a:lumMod val="10000"/>
                  </a:schemeClr>
                </a:solidFill>
                <a:ea typeface="SimSun" panose="02010600030101010101" pitchFamily="2" charset="-122"/>
              </a:rPr>
              <a:t>, </a:t>
            </a:r>
            <a:r>
              <a:rPr lang="en-US" altLang="zh-CN" sz="2800" b="1" dirty="0" err="1">
                <a:solidFill>
                  <a:schemeClr val="bg2">
                    <a:lumMod val="10000"/>
                  </a:schemeClr>
                </a:solidFill>
                <a:ea typeface="SimSun" panose="02010600030101010101" pitchFamily="2" charset="-122"/>
              </a:rPr>
              <a:t>chiến</a:t>
            </a:r>
            <a:r>
              <a:rPr lang="en-US" altLang="zh-CN" sz="2800" b="1" dirty="0">
                <a:solidFill>
                  <a:schemeClr val="bg2">
                    <a:lumMod val="10000"/>
                  </a:schemeClr>
                </a:solidFill>
                <a:ea typeface="SimSun" panose="02010600030101010101" pitchFamily="2" charset="-122"/>
              </a:rPr>
              <a:t> </a:t>
            </a:r>
            <a:r>
              <a:rPr lang="en-US" altLang="zh-CN" sz="2800" b="1" dirty="0" err="1">
                <a:solidFill>
                  <a:schemeClr val="bg2">
                    <a:lumMod val="10000"/>
                  </a:schemeClr>
                </a:solidFill>
                <a:ea typeface="SimSun" panose="02010600030101010101" pitchFamily="2" charset="-122"/>
              </a:rPr>
              <a:t>sĩ</a:t>
            </a:r>
            <a:r>
              <a:rPr lang="en-US" altLang="zh-CN" sz="2800" b="1" dirty="0">
                <a:solidFill>
                  <a:schemeClr val="bg2">
                    <a:lumMod val="10000"/>
                  </a:schemeClr>
                </a:solidFill>
                <a:ea typeface="SimSun" panose="02010600030101010101" pitchFamily="2" charset="-122"/>
              </a:rPr>
              <a:t> </a:t>
            </a:r>
            <a:r>
              <a:rPr lang="en-US" altLang="zh-CN" sz="2800" b="1" dirty="0" err="1">
                <a:solidFill>
                  <a:schemeClr val="bg2">
                    <a:lumMod val="10000"/>
                  </a:schemeClr>
                </a:solidFill>
                <a:ea typeface="SimSun" panose="02010600030101010101" pitchFamily="2" charset="-122"/>
              </a:rPr>
              <a:t>phục</a:t>
            </a:r>
            <a:r>
              <a:rPr lang="en-US" altLang="zh-CN" sz="2800" b="1" dirty="0">
                <a:solidFill>
                  <a:schemeClr val="bg2">
                    <a:lumMod val="10000"/>
                  </a:schemeClr>
                </a:solidFill>
                <a:ea typeface="SimSun" panose="02010600030101010101" pitchFamily="2" charset="-122"/>
              </a:rPr>
              <a:t> </a:t>
            </a:r>
            <a:r>
              <a:rPr lang="en-US" altLang="zh-CN" sz="2800" b="1" dirty="0" err="1">
                <a:solidFill>
                  <a:schemeClr val="bg2">
                    <a:lumMod val="10000"/>
                  </a:schemeClr>
                </a:solidFill>
                <a:ea typeface="SimSun" panose="02010600030101010101" pitchFamily="2" charset="-122"/>
              </a:rPr>
              <a:t>vụ</a:t>
            </a:r>
            <a:r>
              <a:rPr lang="en-US" altLang="zh-CN" sz="2800" b="1" dirty="0">
                <a:solidFill>
                  <a:schemeClr val="bg2">
                    <a:lumMod val="10000"/>
                  </a:schemeClr>
                </a:solidFill>
                <a:ea typeface="SimSun" panose="02010600030101010101" pitchFamily="2" charset="-122"/>
              </a:rPr>
              <a:t> </a:t>
            </a:r>
            <a:r>
              <a:rPr lang="en-US" altLang="zh-CN" sz="2800" b="1" dirty="0" err="1">
                <a:solidFill>
                  <a:schemeClr val="bg2">
                    <a:lumMod val="10000"/>
                  </a:schemeClr>
                </a:solidFill>
                <a:ea typeface="SimSun" panose="02010600030101010101" pitchFamily="2" charset="-122"/>
              </a:rPr>
              <a:t>có</a:t>
            </a:r>
            <a:r>
              <a:rPr lang="en-US" altLang="zh-CN" sz="2800" b="1" dirty="0">
                <a:solidFill>
                  <a:schemeClr val="bg2">
                    <a:lumMod val="10000"/>
                  </a:schemeClr>
                </a:solidFill>
                <a:ea typeface="SimSun" panose="02010600030101010101" pitchFamily="2" charset="-122"/>
              </a:rPr>
              <a:t> </a:t>
            </a:r>
            <a:r>
              <a:rPr lang="en-US" altLang="zh-CN" sz="2800" b="1" dirty="0" err="1">
                <a:solidFill>
                  <a:schemeClr val="bg2">
                    <a:lumMod val="10000"/>
                  </a:schemeClr>
                </a:solidFill>
                <a:ea typeface="SimSun" panose="02010600030101010101" pitchFamily="2" charset="-122"/>
              </a:rPr>
              <a:t>thời</a:t>
            </a:r>
            <a:r>
              <a:rPr lang="en-US" altLang="zh-CN" sz="2800" b="1" dirty="0">
                <a:solidFill>
                  <a:schemeClr val="bg2">
                    <a:lumMod val="10000"/>
                  </a:schemeClr>
                </a:solidFill>
                <a:ea typeface="SimSun" panose="02010600030101010101" pitchFamily="2" charset="-122"/>
              </a:rPr>
              <a:t> </a:t>
            </a:r>
            <a:r>
              <a:rPr lang="en-US" altLang="zh-CN" sz="2800" b="1" dirty="0" err="1">
                <a:solidFill>
                  <a:schemeClr val="bg2">
                    <a:lumMod val="10000"/>
                  </a:schemeClr>
                </a:solidFill>
                <a:ea typeface="SimSun" panose="02010600030101010101" pitchFamily="2" charset="-122"/>
              </a:rPr>
              <a:t>hạn</a:t>
            </a:r>
            <a:endParaRPr lang="en-US" altLang="zh-CN" sz="2800" b="1" dirty="0">
              <a:solidFill>
                <a:schemeClr val="bg2">
                  <a:lumMod val="10000"/>
                </a:schemeClr>
              </a:solidFill>
              <a:ea typeface="SimSun" panose="02010600030101010101" pitchFamily="2"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ppt_x"/>
                                          </p:val>
                                        </p:tav>
                                        <p:tav tm="100000">
                                          <p:val>
                                            <p:strVal val="#ppt_x"/>
                                          </p:val>
                                        </p:tav>
                                      </p:tavLst>
                                    </p:anim>
                                    <p:anim calcmode="lin" valueType="num">
                                      <p:cBhvr additive="base">
                                        <p:cTn id="8" dur="500" fill="hold"/>
                                        <p:tgtEl>
                                          <p:spTgt spid="4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7"/>
                                        </p:tgtEl>
                                        <p:attrNameLst>
                                          <p:attrName>style.visibility</p:attrName>
                                        </p:attrNameLst>
                                      </p:cBhvr>
                                      <p:to>
                                        <p:strVal val="visible"/>
                                      </p:to>
                                    </p:set>
                                    <p:anim calcmode="lin" valueType="num">
                                      <p:cBhvr additive="base">
                                        <p:cTn id="11" dur="500" fill="hold"/>
                                        <p:tgtEl>
                                          <p:spTgt spid="47"/>
                                        </p:tgtEl>
                                        <p:attrNameLst>
                                          <p:attrName>ppt_x</p:attrName>
                                        </p:attrNameLst>
                                      </p:cBhvr>
                                      <p:tavLst>
                                        <p:tav tm="0">
                                          <p:val>
                                            <p:strVal val="#ppt_x"/>
                                          </p:val>
                                        </p:tav>
                                        <p:tav tm="100000">
                                          <p:val>
                                            <p:strVal val="#ppt_x"/>
                                          </p:val>
                                        </p:tav>
                                      </p:tavLst>
                                    </p:anim>
                                    <p:anim calcmode="lin" valueType="num">
                                      <p:cBhvr additive="base">
                                        <p:cTn id="12"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44"/>
                                        </p:tgtEl>
                                        <p:attrNameLst>
                                          <p:attrName>style.visibility</p:attrName>
                                        </p:attrNameLst>
                                      </p:cBhvr>
                                      <p:to>
                                        <p:strVal val="visible"/>
                                      </p:to>
                                    </p:set>
                                    <p:anim calcmode="lin" valueType="num">
                                      <p:cBhvr>
                                        <p:cTn id="17" dur="500" fill="hold"/>
                                        <p:tgtEl>
                                          <p:spTgt spid="44"/>
                                        </p:tgtEl>
                                        <p:attrNameLst>
                                          <p:attrName>ppt_w</p:attrName>
                                        </p:attrNameLst>
                                      </p:cBhvr>
                                      <p:tavLst>
                                        <p:tav tm="0">
                                          <p:val>
                                            <p:fltVal val="0"/>
                                          </p:val>
                                        </p:tav>
                                        <p:tav tm="100000">
                                          <p:val>
                                            <p:strVal val="#ppt_w"/>
                                          </p:val>
                                        </p:tav>
                                      </p:tavLst>
                                    </p:anim>
                                    <p:anim calcmode="lin" valueType="num">
                                      <p:cBhvr>
                                        <p:cTn id="18" dur="500" fill="hold"/>
                                        <p:tgtEl>
                                          <p:spTgt spid="44"/>
                                        </p:tgtEl>
                                        <p:attrNameLst>
                                          <p:attrName>ppt_h</p:attrName>
                                        </p:attrNameLst>
                                      </p:cBhvr>
                                      <p:tavLst>
                                        <p:tav tm="0">
                                          <p:val>
                                            <p:fltVal val="0"/>
                                          </p:val>
                                        </p:tav>
                                        <p:tav tm="100000">
                                          <p:val>
                                            <p:strVal val="#ppt_h"/>
                                          </p:val>
                                        </p:tav>
                                      </p:tavLst>
                                    </p:anim>
                                    <p:animEffect transition="in" filter="fade">
                                      <p:cBhvr>
                                        <p:cTn id="19" dur="500"/>
                                        <p:tgtEl>
                                          <p:spTgt spid="44"/>
                                        </p:tgtEl>
                                      </p:cBhvr>
                                    </p:animEffec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50"/>
                                        </p:tgtEl>
                                        <p:attrNameLst>
                                          <p:attrName>style.visibility</p:attrName>
                                        </p:attrNameLst>
                                      </p:cBhvr>
                                      <p:to>
                                        <p:strVal val="visible"/>
                                      </p:to>
                                    </p:set>
                                    <p:animEffect transition="in" filter="fade">
                                      <p:cBhvr>
                                        <p:cTn id="24" dur="1000"/>
                                        <p:tgtEl>
                                          <p:spTgt spid="50"/>
                                        </p:tgtEl>
                                      </p:cBhvr>
                                    </p:animEffect>
                                    <p:anim calcmode="lin" valueType="num">
                                      <p:cBhvr>
                                        <p:cTn id="25" dur="1000" fill="hold"/>
                                        <p:tgtEl>
                                          <p:spTgt spid="50"/>
                                        </p:tgtEl>
                                        <p:attrNameLst>
                                          <p:attrName>ppt_x</p:attrName>
                                        </p:attrNameLst>
                                      </p:cBhvr>
                                      <p:tavLst>
                                        <p:tav tm="0">
                                          <p:val>
                                            <p:strVal val="#ppt_x"/>
                                          </p:val>
                                        </p:tav>
                                        <p:tav tm="100000">
                                          <p:val>
                                            <p:strVal val="#ppt_x"/>
                                          </p:val>
                                        </p:tav>
                                      </p:tavLst>
                                    </p:anim>
                                    <p:anim calcmode="lin" valueType="num">
                                      <p:cBhvr>
                                        <p:cTn id="26" dur="1000" fill="hold"/>
                                        <p:tgtEl>
                                          <p:spTgt spid="50"/>
                                        </p:tgtEl>
                                        <p:attrNameLst>
                                          <p:attrName>ppt_y</p:attrName>
                                        </p:attrNameLst>
                                      </p:cBhvr>
                                      <p:tavLst>
                                        <p:tav tm="0">
                                          <p:val>
                                            <p:strVal val="#ppt_y-.1"/>
                                          </p:val>
                                        </p:tav>
                                        <p:tav tm="100000">
                                          <p:val>
                                            <p:strVal val="#ppt_y"/>
                                          </p:val>
                                        </p:tav>
                                      </p:tavLst>
                                    </p:anim>
                                  </p:childTnLst>
                                </p:cTn>
                              </p:par>
                              <p:par>
                                <p:cTn id="27" presetID="47" presetClass="entr" presetSubtype="0" fill="hold" grpId="0" nodeType="with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fade">
                                      <p:cBhvr>
                                        <p:cTn id="29" dur="1000"/>
                                        <p:tgtEl>
                                          <p:spTgt spid="48"/>
                                        </p:tgtEl>
                                      </p:cBhvr>
                                    </p:animEffect>
                                    <p:anim calcmode="lin" valueType="num">
                                      <p:cBhvr>
                                        <p:cTn id="30" dur="1000" fill="hold"/>
                                        <p:tgtEl>
                                          <p:spTgt spid="48"/>
                                        </p:tgtEl>
                                        <p:attrNameLst>
                                          <p:attrName>ppt_x</p:attrName>
                                        </p:attrNameLst>
                                      </p:cBhvr>
                                      <p:tavLst>
                                        <p:tav tm="0">
                                          <p:val>
                                            <p:strVal val="#ppt_x"/>
                                          </p:val>
                                        </p:tav>
                                        <p:tav tm="100000">
                                          <p:val>
                                            <p:strVal val="#ppt_x"/>
                                          </p:val>
                                        </p:tav>
                                      </p:tavLst>
                                    </p:anim>
                                    <p:anim calcmode="lin" valueType="num">
                                      <p:cBhvr>
                                        <p:cTn id="31"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45"/>
                                        </p:tgtEl>
                                        <p:attrNameLst>
                                          <p:attrName>style.visibility</p:attrName>
                                        </p:attrNameLst>
                                      </p:cBhvr>
                                      <p:to>
                                        <p:strVal val="visible"/>
                                      </p:to>
                                    </p:set>
                                    <p:anim calcmode="lin" valueType="num">
                                      <p:cBhvr>
                                        <p:cTn id="36" dur="500" fill="hold"/>
                                        <p:tgtEl>
                                          <p:spTgt spid="45"/>
                                        </p:tgtEl>
                                        <p:attrNameLst>
                                          <p:attrName>ppt_w</p:attrName>
                                        </p:attrNameLst>
                                      </p:cBhvr>
                                      <p:tavLst>
                                        <p:tav tm="0">
                                          <p:val>
                                            <p:fltVal val="0"/>
                                          </p:val>
                                        </p:tav>
                                        <p:tav tm="100000">
                                          <p:val>
                                            <p:strVal val="#ppt_w"/>
                                          </p:val>
                                        </p:tav>
                                      </p:tavLst>
                                    </p:anim>
                                    <p:anim calcmode="lin" valueType="num">
                                      <p:cBhvr>
                                        <p:cTn id="37" dur="500" fill="hold"/>
                                        <p:tgtEl>
                                          <p:spTgt spid="45"/>
                                        </p:tgtEl>
                                        <p:attrNameLst>
                                          <p:attrName>ppt_h</p:attrName>
                                        </p:attrNameLst>
                                      </p:cBhvr>
                                      <p:tavLst>
                                        <p:tav tm="0">
                                          <p:val>
                                            <p:fltVal val="0"/>
                                          </p:val>
                                        </p:tav>
                                        <p:tav tm="100000">
                                          <p:val>
                                            <p:strVal val="#ppt_h"/>
                                          </p:val>
                                        </p:tav>
                                      </p:tavLst>
                                    </p:anim>
                                    <p:animEffect transition="in" filter="fade">
                                      <p:cBhvr>
                                        <p:cTn id="38" dur="500"/>
                                        <p:tgtEl>
                                          <p:spTgt spid="45"/>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1"/>
                                        </p:tgtEl>
                                        <p:attrNameLst>
                                          <p:attrName>style.visibility</p:attrName>
                                        </p:attrNameLst>
                                      </p:cBhvr>
                                      <p:to>
                                        <p:strVal val="visible"/>
                                      </p:to>
                                    </p:set>
                                    <p:anim calcmode="lin" valueType="num">
                                      <p:cBhvr additive="base">
                                        <p:cTn id="43" dur="500" fill="hold"/>
                                        <p:tgtEl>
                                          <p:spTgt spid="51"/>
                                        </p:tgtEl>
                                        <p:attrNameLst>
                                          <p:attrName>ppt_x</p:attrName>
                                        </p:attrNameLst>
                                      </p:cBhvr>
                                      <p:tavLst>
                                        <p:tav tm="0">
                                          <p:val>
                                            <p:strVal val="#ppt_x"/>
                                          </p:val>
                                        </p:tav>
                                        <p:tav tm="100000">
                                          <p:val>
                                            <p:strVal val="#ppt_x"/>
                                          </p:val>
                                        </p:tav>
                                      </p:tavLst>
                                    </p:anim>
                                    <p:anim calcmode="lin" valueType="num">
                                      <p:cBhvr additive="base">
                                        <p:cTn id="44" dur="500" fill="hold"/>
                                        <p:tgtEl>
                                          <p:spTgt spid="51"/>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52"/>
                                        </p:tgtEl>
                                        <p:attrNameLst>
                                          <p:attrName>style.visibility</p:attrName>
                                        </p:attrNameLst>
                                      </p:cBhvr>
                                      <p:to>
                                        <p:strVal val="visible"/>
                                      </p:to>
                                    </p:set>
                                    <p:anim calcmode="lin" valueType="num">
                                      <p:cBhvr additive="base">
                                        <p:cTn id="47" dur="500" fill="hold"/>
                                        <p:tgtEl>
                                          <p:spTgt spid="52"/>
                                        </p:tgtEl>
                                        <p:attrNameLst>
                                          <p:attrName>ppt_x</p:attrName>
                                        </p:attrNameLst>
                                      </p:cBhvr>
                                      <p:tavLst>
                                        <p:tav tm="0">
                                          <p:val>
                                            <p:strVal val="#ppt_x"/>
                                          </p:val>
                                        </p:tav>
                                        <p:tav tm="100000">
                                          <p:val>
                                            <p:strVal val="#ppt_x"/>
                                          </p:val>
                                        </p:tav>
                                      </p:tavLst>
                                    </p:anim>
                                    <p:anim calcmode="lin" valueType="num">
                                      <p:cBhvr additive="base">
                                        <p:cTn id="48"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46"/>
                                        </p:tgtEl>
                                        <p:attrNameLst>
                                          <p:attrName>style.visibility</p:attrName>
                                        </p:attrNameLst>
                                      </p:cBhvr>
                                      <p:to>
                                        <p:strVal val="visible"/>
                                      </p:to>
                                    </p:set>
                                    <p:anim calcmode="lin" valueType="num">
                                      <p:cBhvr>
                                        <p:cTn id="53" dur="500" fill="hold"/>
                                        <p:tgtEl>
                                          <p:spTgt spid="46"/>
                                        </p:tgtEl>
                                        <p:attrNameLst>
                                          <p:attrName>ppt_w</p:attrName>
                                        </p:attrNameLst>
                                      </p:cBhvr>
                                      <p:tavLst>
                                        <p:tav tm="0">
                                          <p:val>
                                            <p:fltVal val="0"/>
                                          </p:val>
                                        </p:tav>
                                        <p:tav tm="100000">
                                          <p:val>
                                            <p:strVal val="#ppt_w"/>
                                          </p:val>
                                        </p:tav>
                                      </p:tavLst>
                                    </p:anim>
                                    <p:anim calcmode="lin" valueType="num">
                                      <p:cBhvr>
                                        <p:cTn id="54" dur="500" fill="hold"/>
                                        <p:tgtEl>
                                          <p:spTgt spid="46"/>
                                        </p:tgtEl>
                                        <p:attrNameLst>
                                          <p:attrName>ppt_h</p:attrName>
                                        </p:attrNameLst>
                                      </p:cBhvr>
                                      <p:tavLst>
                                        <p:tav tm="0">
                                          <p:val>
                                            <p:fltVal val="0"/>
                                          </p:val>
                                        </p:tav>
                                        <p:tav tm="100000">
                                          <p:val>
                                            <p:strVal val="#ppt_h"/>
                                          </p:val>
                                        </p:tav>
                                      </p:tavLst>
                                    </p:anim>
                                    <p:animEffect transition="in" filter="fade">
                                      <p:cBhvr>
                                        <p:cTn id="55"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6" grpId="0" animBg="1"/>
      <p:bldP spid="47" grpId="0" animBg="1"/>
      <p:bldP spid="48" grpId="0" animBg="1"/>
      <p:bldP spid="49" grpId="0"/>
      <p:bldP spid="50" grpId="0"/>
      <p:bldP spid="51" grpId="0" animBg="1"/>
      <p:bldP spid="5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EF0"/>
        </a:solidFill>
        <a:effectLst/>
      </p:bgPr>
    </p:bg>
    <p:spTree>
      <p:nvGrpSpPr>
        <p:cNvPr id="1" name=""/>
        <p:cNvGrpSpPr/>
        <p:nvPr/>
      </p:nvGrpSpPr>
      <p:grpSpPr>
        <a:xfrm>
          <a:off x="0" y="0"/>
          <a:ext cx="0" cy="0"/>
          <a:chOff x="0" y="0"/>
          <a:chExt cx="0" cy="0"/>
        </a:xfrm>
      </p:grpSpPr>
      <p:sp>
        <p:nvSpPr>
          <p:cNvPr id="2" name="Freeform 2"/>
          <p:cNvSpPr/>
          <p:nvPr/>
        </p:nvSpPr>
        <p:spPr>
          <a:xfrm rot="855875" flipH="1">
            <a:off x="-1216253" y="8488632"/>
            <a:ext cx="4251271" cy="2851894"/>
          </a:xfrm>
          <a:custGeom>
            <a:avLst/>
            <a:gdLst/>
            <a:ahLst/>
            <a:cxnLst/>
            <a:rect l="l" t="t" r="r" b="b"/>
            <a:pathLst>
              <a:path w="4251271" h="2851894">
                <a:moveTo>
                  <a:pt x="4251271" y="0"/>
                </a:moveTo>
                <a:lnTo>
                  <a:pt x="0" y="0"/>
                </a:lnTo>
                <a:lnTo>
                  <a:pt x="0" y="2851894"/>
                </a:lnTo>
                <a:lnTo>
                  <a:pt x="4251271" y="2851894"/>
                </a:lnTo>
                <a:lnTo>
                  <a:pt x="4251271"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4" name="Freeform 4"/>
          <p:cNvSpPr/>
          <p:nvPr/>
        </p:nvSpPr>
        <p:spPr>
          <a:xfrm rot="1733421">
            <a:off x="-620697" y="-2009380"/>
            <a:ext cx="5202671" cy="6390180"/>
          </a:xfrm>
          <a:custGeom>
            <a:avLst/>
            <a:gdLst/>
            <a:ahLst/>
            <a:cxnLst/>
            <a:rect l="l" t="t" r="r" b="b"/>
            <a:pathLst>
              <a:path w="5202671" h="6390180">
                <a:moveTo>
                  <a:pt x="0" y="0"/>
                </a:moveTo>
                <a:lnTo>
                  <a:pt x="5202672" y="0"/>
                </a:lnTo>
                <a:lnTo>
                  <a:pt x="5202672" y="6390180"/>
                </a:lnTo>
                <a:lnTo>
                  <a:pt x="0" y="63901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5" name="Freeform 5"/>
          <p:cNvSpPr/>
          <p:nvPr/>
        </p:nvSpPr>
        <p:spPr>
          <a:xfrm>
            <a:off x="7844282" y="-2723722"/>
            <a:ext cx="13728860" cy="13728860"/>
          </a:xfrm>
          <a:custGeom>
            <a:avLst/>
            <a:gdLst/>
            <a:ahLst/>
            <a:cxnLst/>
            <a:rect l="l" t="t" r="r" b="b"/>
            <a:pathLst>
              <a:path w="13728860" h="13728860">
                <a:moveTo>
                  <a:pt x="0" y="0"/>
                </a:moveTo>
                <a:lnTo>
                  <a:pt x="13728861" y="0"/>
                </a:lnTo>
                <a:lnTo>
                  <a:pt x="13728861" y="13728860"/>
                </a:lnTo>
                <a:lnTo>
                  <a:pt x="0" y="13728860"/>
                </a:lnTo>
                <a:lnTo>
                  <a:pt x="0" y="0"/>
                </a:lnTo>
                <a:close/>
              </a:path>
            </a:pathLst>
          </a:custGeom>
          <a:blipFill>
            <a:blip r:embed="rId6">
              <a:alphaModFix amt="9999"/>
              <a:extLst>
                <a:ext uri="{96DAC541-7B7A-43D3-8B79-37D633B846F1}">
                  <asvg:svgBlip xmlns:asvg="http://schemas.microsoft.com/office/drawing/2016/SVG/main" r:embed="rId7"/>
                </a:ext>
              </a:extLst>
            </a:blip>
            <a:stretch>
              <a:fillRect/>
            </a:stretch>
          </a:blipFill>
        </p:spPr>
        <p:txBody>
          <a:bodyPr/>
          <a:lstStyle/>
          <a:p>
            <a:endParaRPr lang="vi-VN"/>
          </a:p>
        </p:txBody>
      </p:sp>
      <p:sp>
        <p:nvSpPr>
          <p:cNvPr id="13" name="Freeform 13"/>
          <p:cNvSpPr/>
          <p:nvPr/>
        </p:nvSpPr>
        <p:spPr>
          <a:xfrm>
            <a:off x="16459200" y="7538797"/>
            <a:ext cx="2286000" cy="2375782"/>
          </a:xfrm>
          <a:custGeom>
            <a:avLst/>
            <a:gdLst/>
            <a:ahLst/>
            <a:cxnLst/>
            <a:rect l="l" t="t" r="r" b="b"/>
            <a:pathLst>
              <a:path w="2835846" h="2675148">
                <a:moveTo>
                  <a:pt x="0" y="0"/>
                </a:moveTo>
                <a:lnTo>
                  <a:pt x="2835846" y="0"/>
                </a:lnTo>
                <a:lnTo>
                  <a:pt x="2835846" y="2675147"/>
                </a:lnTo>
                <a:lnTo>
                  <a:pt x="0" y="267514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grpSp>
        <p:nvGrpSpPr>
          <p:cNvPr id="15" name="Group 15"/>
          <p:cNvGrpSpPr/>
          <p:nvPr/>
        </p:nvGrpSpPr>
        <p:grpSpPr>
          <a:xfrm>
            <a:off x="14116052" y="9462515"/>
            <a:ext cx="4182834" cy="824485"/>
            <a:chOff x="0" y="0"/>
            <a:chExt cx="1101652" cy="217148"/>
          </a:xfrm>
        </p:grpSpPr>
        <p:sp>
          <p:nvSpPr>
            <p:cNvPr id="16" name="Freeform 16"/>
            <p:cNvSpPr/>
            <p:nvPr/>
          </p:nvSpPr>
          <p:spPr>
            <a:xfrm>
              <a:off x="0" y="0"/>
              <a:ext cx="1101652" cy="217148"/>
            </a:xfrm>
            <a:custGeom>
              <a:avLst/>
              <a:gdLst/>
              <a:ahLst/>
              <a:cxnLst/>
              <a:rect l="l" t="t" r="r" b="b"/>
              <a:pathLst>
                <a:path w="1101652" h="217148">
                  <a:moveTo>
                    <a:pt x="108574" y="0"/>
                  </a:moveTo>
                  <a:lnTo>
                    <a:pt x="993078" y="0"/>
                  </a:lnTo>
                  <a:cubicBezTo>
                    <a:pt x="1053042" y="0"/>
                    <a:pt x="1101652" y="48610"/>
                    <a:pt x="1101652" y="108574"/>
                  </a:cubicBezTo>
                  <a:lnTo>
                    <a:pt x="1101652" y="108574"/>
                  </a:lnTo>
                  <a:cubicBezTo>
                    <a:pt x="1101652" y="168538"/>
                    <a:pt x="1053042" y="217148"/>
                    <a:pt x="993078" y="217148"/>
                  </a:cubicBezTo>
                  <a:lnTo>
                    <a:pt x="108574" y="217148"/>
                  </a:lnTo>
                  <a:cubicBezTo>
                    <a:pt x="48610" y="217148"/>
                    <a:pt x="0" y="168538"/>
                    <a:pt x="0" y="108574"/>
                  </a:cubicBezTo>
                  <a:lnTo>
                    <a:pt x="0" y="108574"/>
                  </a:lnTo>
                  <a:cubicBezTo>
                    <a:pt x="0" y="48610"/>
                    <a:pt x="48610" y="0"/>
                    <a:pt x="108574" y="0"/>
                  </a:cubicBezTo>
                  <a:close/>
                </a:path>
              </a:pathLst>
            </a:custGeom>
            <a:solidFill>
              <a:srgbClr val="FEC556"/>
            </a:solidFill>
            <a:ln w="38100" cap="rnd">
              <a:solidFill>
                <a:srgbClr val="000000"/>
              </a:solidFill>
              <a:prstDash val="solid"/>
              <a:round/>
            </a:ln>
          </p:spPr>
          <p:txBody>
            <a:bodyPr/>
            <a:lstStyle/>
            <a:p>
              <a:endParaRPr lang="vi-VN"/>
            </a:p>
          </p:txBody>
        </p:sp>
        <p:sp>
          <p:nvSpPr>
            <p:cNvPr id="17" name="TextBox 17"/>
            <p:cNvSpPr txBox="1"/>
            <p:nvPr/>
          </p:nvSpPr>
          <p:spPr>
            <a:xfrm>
              <a:off x="0" y="-47625"/>
              <a:ext cx="1101652" cy="264773"/>
            </a:xfrm>
            <a:prstGeom prst="rect">
              <a:avLst/>
            </a:prstGeom>
          </p:spPr>
          <p:txBody>
            <a:bodyPr lIns="50800" tIns="50800" rIns="50800" bIns="50800" rtlCol="0" anchor="ctr"/>
            <a:lstStyle/>
            <a:p>
              <a:pPr algn="ctr">
                <a:lnSpc>
                  <a:spcPts val="2800"/>
                </a:lnSpc>
              </a:pPr>
              <a:endParaRPr/>
            </a:p>
          </p:txBody>
        </p:sp>
      </p:grpSp>
      <p:sp>
        <p:nvSpPr>
          <p:cNvPr id="19" name="Freeform 19"/>
          <p:cNvSpPr/>
          <p:nvPr/>
        </p:nvSpPr>
        <p:spPr>
          <a:xfrm rot="3766955">
            <a:off x="16768807" y="598146"/>
            <a:ext cx="980985" cy="2352012"/>
          </a:xfrm>
          <a:custGeom>
            <a:avLst/>
            <a:gdLst/>
            <a:ahLst/>
            <a:cxnLst/>
            <a:rect l="l" t="t" r="r" b="b"/>
            <a:pathLst>
              <a:path w="980985" h="2352012">
                <a:moveTo>
                  <a:pt x="0" y="0"/>
                </a:moveTo>
                <a:lnTo>
                  <a:pt x="980985" y="0"/>
                </a:lnTo>
                <a:lnTo>
                  <a:pt x="980985" y="2352013"/>
                </a:lnTo>
                <a:lnTo>
                  <a:pt x="0" y="235201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grpSp>
        <p:nvGrpSpPr>
          <p:cNvPr id="20" name="Group 19">
            <a:extLst>
              <a:ext uri="{FF2B5EF4-FFF2-40B4-BE49-F238E27FC236}">
                <a16:creationId xmlns:a16="http://schemas.microsoft.com/office/drawing/2014/main" id="{4F7CBC09-70C7-2888-A195-ED637B566F90}"/>
              </a:ext>
            </a:extLst>
          </p:cNvPr>
          <p:cNvGrpSpPr/>
          <p:nvPr/>
        </p:nvGrpSpPr>
        <p:grpSpPr>
          <a:xfrm>
            <a:off x="4332397" y="533447"/>
            <a:ext cx="7311363" cy="1304525"/>
            <a:chOff x="1337008" y="2846901"/>
            <a:chExt cx="6363784" cy="1715277"/>
          </a:xfrm>
        </p:grpSpPr>
        <p:sp>
          <p:nvSpPr>
            <p:cNvPr id="21" name="Freeform 3">
              <a:extLst>
                <a:ext uri="{FF2B5EF4-FFF2-40B4-BE49-F238E27FC236}">
                  <a16:creationId xmlns:a16="http://schemas.microsoft.com/office/drawing/2014/main" id="{65C6781C-ACC3-9D5F-D915-B31C13A5BC61}"/>
                </a:ext>
              </a:extLst>
            </p:cNvPr>
            <p:cNvSpPr/>
            <p:nvPr/>
          </p:nvSpPr>
          <p:spPr>
            <a:xfrm>
              <a:off x="1337008" y="2846901"/>
              <a:ext cx="6363784" cy="1715277"/>
            </a:xfrm>
            <a:custGeom>
              <a:avLst/>
              <a:gdLst/>
              <a:ahLst/>
              <a:cxnLst/>
              <a:rect l="l" t="t" r="r" b="b"/>
              <a:pathLst>
                <a:path w="6656815" h="2180107">
                  <a:moveTo>
                    <a:pt x="0" y="0"/>
                  </a:moveTo>
                  <a:lnTo>
                    <a:pt x="6656816" y="0"/>
                  </a:lnTo>
                  <a:lnTo>
                    <a:pt x="6656816" y="2180107"/>
                  </a:lnTo>
                  <a:lnTo>
                    <a:pt x="0" y="21801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22" name="TextBox 11">
              <a:extLst>
                <a:ext uri="{FF2B5EF4-FFF2-40B4-BE49-F238E27FC236}">
                  <a16:creationId xmlns:a16="http://schemas.microsoft.com/office/drawing/2014/main" id="{FD571B80-F1B4-2ABF-73B0-B0323421E7EE}"/>
                </a:ext>
              </a:extLst>
            </p:cNvPr>
            <p:cNvSpPr txBox="1"/>
            <p:nvPr/>
          </p:nvSpPr>
          <p:spPr>
            <a:xfrm>
              <a:off x="1650316" y="3142949"/>
              <a:ext cx="5737167" cy="923330"/>
            </a:xfrm>
            <a:prstGeom prst="rect">
              <a:avLst/>
            </a:prstGeom>
          </p:spPr>
          <p:txBody>
            <a:bodyPr wrap="square" lIns="0" tIns="0" rIns="0" bIns="0" rtlCol="0" anchor="t">
              <a:spAutoFit/>
            </a:bodyPr>
            <a:lstStyle/>
            <a:p>
              <a:pPr algn="ctr">
                <a:lnSpc>
                  <a:spcPts val="7199"/>
                </a:lnSpc>
              </a:pPr>
              <a:r>
                <a:rPr lang="en-US" sz="7199" dirty="0">
                  <a:solidFill>
                    <a:srgbClr val="6A7E78"/>
                  </a:solidFill>
                  <a:latin typeface="+mj-lt"/>
                  <a:ea typeface="Lazydog"/>
                  <a:cs typeface="Lazydog"/>
                  <a:sym typeface="Lazydog"/>
                </a:rPr>
                <a:t>c) </a:t>
              </a:r>
              <a:r>
                <a:rPr lang="en-US" sz="7199" dirty="0" err="1">
                  <a:solidFill>
                    <a:srgbClr val="6A7E78"/>
                  </a:solidFill>
                  <a:latin typeface="+mj-lt"/>
                  <a:ea typeface="Lazydog"/>
                  <a:cs typeface="Lazydog"/>
                  <a:sym typeface="Lazydog"/>
                </a:rPr>
                <a:t>Cấp</a:t>
              </a:r>
              <a:r>
                <a:rPr lang="en-US" sz="7199" dirty="0">
                  <a:solidFill>
                    <a:srgbClr val="6A7E78"/>
                  </a:solidFill>
                  <a:latin typeface="+mj-lt"/>
                  <a:ea typeface="Lazydog"/>
                  <a:cs typeface="Lazydog"/>
                  <a:sym typeface="Lazydog"/>
                </a:rPr>
                <a:t> </a:t>
              </a:r>
              <a:r>
                <a:rPr lang="en-US" sz="7199" dirty="0" err="1">
                  <a:solidFill>
                    <a:srgbClr val="6A7E78"/>
                  </a:solidFill>
                  <a:latin typeface="+mj-lt"/>
                  <a:ea typeface="Lazydog"/>
                  <a:cs typeface="Lazydog"/>
                  <a:sym typeface="Lazydog"/>
                </a:rPr>
                <a:t>hiệu</a:t>
              </a:r>
              <a:endParaRPr lang="en-US" sz="7199" dirty="0">
                <a:solidFill>
                  <a:srgbClr val="6A7E78"/>
                </a:solidFill>
                <a:latin typeface="+mj-lt"/>
                <a:ea typeface="Lazydog"/>
                <a:cs typeface="Lazydog"/>
                <a:sym typeface="Lazydog"/>
              </a:endParaRPr>
            </a:p>
          </p:txBody>
        </p:sp>
      </p:grpSp>
      <p:pic>
        <p:nvPicPr>
          <p:cNvPr id="24" name="Picture 23">
            <a:extLst>
              <a:ext uri="{FF2B5EF4-FFF2-40B4-BE49-F238E27FC236}">
                <a16:creationId xmlns:a16="http://schemas.microsoft.com/office/drawing/2014/main" id="{DAF05CEB-5E57-C254-1012-A0B6C58084DC}"/>
              </a:ext>
            </a:extLst>
          </p:cNvPr>
          <p:cNvPicPr>
            <a:picLocks noChangeAspect="1"/>
          </p:cNvPicPr>
          <p:nvPr/>
        </p:nvPicPr>
        <p:blipFill>
          <a:blip r:embed="rId14"/>
          <a:stretch>
            <a:fillRect/>
          </a:stretch>
        </p:blipFill>
        <p:spPr>
          <a:xfrm>
            <a:off x="9776135" y="1837973"/>
            <a:ext cx="6585602" cy="7443716"/>
          </a:xfrm>
          <a:prstGeom prst="rect">
            <a:avLst/>
          </a:prstGeom>
        </p:spPr>
      </p:pic>
      <p:sp>
        <p:nvSpPr>
          <p:cNvPr id="25" name="TextBox 24">
            <a:extLst>
              <a:ext uri="{FF2B5EF4-FFF2-40B4-BE49-F238E27FC236}">
                <a16:creationId xmlns:a16="http://schemas.microsoft.com/office/drawing/2014/main" id="{690B5EFD-3C94-0DF5-D752-F684BFEACA73}"/>
              </a:ext>
            </a:extLst>
          </p:cNvPr>
          <p:cNvSpPr txBox="1"/>
          <p:nvPr/>
        </p:nvSpPr>
        <p:spPr>
          <a:xfrm>
            <a:off x="2167614" y="4124379"/>
            <a:ext cx="6587323" cy="2123658"/>
          </a:xfrm>
          <a:prstGeom prst="rect">
            <a:avLst/>
          </a:prstGeom>
          <a:noFill/>
        </p:spPr>
        <p:txBody>
          <a:bodyPr wrap="square" rtlCol="0">
            <a:spAutoFit/>
          </a:bodyPr>
          <a:lstStyle/>
          <a:p>
            <a:pPr marL="285750" indent="-285750">
              <a:buFont typeface="Courier New" panose="02070309020205020404" pitchFamily="49" charset="0"/>
              <a:buChar char="o"/>
            </a:pPr>
            <a:r>
              <a:rPr lang="en-US" sz="4400" dirty="0" err="1"/>
              <a:t>Dấu</a:t>
            </a:r>
            <a:r>
              <a:rPr lang="en-US" sz="4400" dirty="0"/>
              <a:t> </a:t>
            </a:r>
            <a:r>
              <a:rPr lang="en-US" sz="4400" dirty="0" err="1"/>
              <a:t>hiệu</a:t>
            </a:r>
            <a:r>
              <a:rPr lang="en-US" sz="4400" dirty="0"/>
              <a:t> </a:t>
            </a:r>
            <a:r>
              <a:rPr lang="en-US" sz="4400" dirty="0" err="1"/>
              <a:t>chỉ</a:t>
            </a:r>
            <a:r>
              <a:rPr lang="en-US" sz="4400" dirty="0"/>
              <a:t> </a:t>
            </a:r>
            <a:r>
              <a:rPr lang="en-US" sz="4400" dirty="0" err="1"/>
              <a:t>cấp</a:t>
            </a:r>
            <a:r>
              <a:rPr lang="en-US" sz="4400" dirty="0"/>
              <a:t> </a:t>
            </a:r>
            <a:r>
              <a:rPr lang="en-US" sz="4400" dirty="0" err="1"/>
              <a:t>bậc</a:t>
            </a:r>
            <a:r>
              <a:rPr lang="en-US" sz="4400" dirty="0"/>
              <a:t> </a:t>
            </a:r>
            <a:r>
              <a:rPr lang="en-US" sz="4400" dirty="0" err="1"/>
              <a:t>hàm</a:t>
            </a:r>
            <a:r>
              <a:rPr lang="en-US" sz="4400" dirty="0"/>
              <a:t> </a:t>
            </a:r>
            <a:r>
              <a:rPr lang="en-US" sz="4400" dirty="0" err="1"/>
              <a:t>mang</a:t>
            </a:r>
            <a:r>
              <a:rPr lang="en-US" sz="4400" dirty="0"/>
              <a:t> ở </a:t>
            </a:r>
            <a:r>
              <a:rPr lang="en-US" sz="4400" dirty="0" err="1"/>
              <a:t>vai</a:t>
            </a:r>
            <a:r>
              <a:rPr lang="en-US" sz="4400" dirty="0"/>
              <a:t> </a:t>
            </a:r>
            <a:r>
              <a:rPr lang="en-US" sz="4400" dirty="0" err="1"/>
              <a:t>áo</a:t>
            </a:r>
            <a:r>
              <a:rPr lang="en-US" sz="4400" dirty="0"/>
              <a:t> </a:t>
            </a:r>
            <a:r>
              <a:rPr lang="en-US" sz="4400" dirty="0" err="1"/>
              <a:t>trang</a:t>
            </a:r>
            <a:r>
              <a:rPr lang="en-US" sz="4400" dirty="0"/>
              <a:t> </a:t>
            </a:r>
            <a:r>
              <a:rPr lang="en-US" sz="4400" dirty="0" err="1"/>
              <a:t>phục</a:t>
            </a:r>
            <a:endParaRPr lang="vi-VN" sz="4400"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ppt_x"/>
                                          </p:val>
                                        </p:tav>
                                        <p:tav tm="100000">
                                          <p:val>
                                            <p:strVal val="#ppt_x"/>
                                          </p:val>
                                        </p:tav>
                                      </p:tavLst>
                                    </p:anim>
                                    <p:anim calcmode="lin" valueType="num">
                                      <p:cBhvr additive="base">
                                        <p:cTn id="14" dur="500" fill="hold"/>
                                        <p:tgtEl>
                                          <p:spTgt spid="25"/>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500" fill="hold"/>
                                        <p:tgtEl>
                                          <p:spTgt spid="24"/>
                                        </p:tgtEl>
                                        <p:attrNameLst>
                                          <p:attrName>ppt_x</p:attrName>
                                        </p:attrNameLst>
                                      </p:cBhvr>
                                      <p:tavLst>
                                        <p:tav tm="0">
                                          <p:val>
                                            <p:strVal val="#ppt_x"/>
                                          </p:val>
                                        </p:tav>
                                        <p:tav tm="100000">
                                          <p:val>
                                            <p:strVal val="#ppt_x"/>
                                          </p:val>
                                        </p:tav>
                                      </p:tavLst>
                                    </p:anim>
                                    <p:anim calcmode="lin" valueType="num">
                                      <p:cBhvr additive="base">
                                        <p:cTn id="1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
        <p:nvSpPr>
          <p:cNvPr id="2" name="Freeform 2"/>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2">
              <a:extLst>
                <a:ext uri="{96DAC541-7B7A-43D3-8B79-37D633B846F1}">
                  <asvg:svgBlip xmlns:asvg="http://schemas.microsoft.com/office/drawing/2016/SVG/main" r:embed="rId3"/>
                </a:ext>
              </a:extLst>
            </a:blip>
            <a:stretch>
              <a:fillRect l="-9832" r="-31154"/>
            </a:stretch>
          </a:blipFill>
        </p:spPr>
        <p:txBody>
          <a:bodyPr/>
          <a:lstStyle/>
          <a:p>
            <a:endParaRPr lang="vi-VN"/>
          </a:p>
        </p:txBody>
      </p:sp>
      <p:sp>
        <p:nvSpPr>
          <p:cNvPr id="3" name="Freeform 3"/>
          <p:cNvSpPr/>
          <p:nvPr/>
        </p:nvSpPr>
        <p:spPr>
          <a:xfrm>
            <a:off x="1211874" y="1650652"/>
            <a:ext cx="7855084" cy="7246315"/>
          </a:xfrm>
          <a:custGeom>
            <a:avLst/>
            <a:gdLst/>
            <a:ahLst/>
            <a:cxnLst/>
            <a:rect l="l" t="t" r="r" b="b"/>
            <a:pathLst>
              <a:path w="7855084" h="7246315">
                <a:moveTo>
                  <a:pt x="0" y="0"/>
                </a:moveTo>
                <a:lnTo>
                  <a:pt x="7855083" y="0"/>
                </a:lnTo>
                <a:lnTo>
                  <a:pt x="7855083" y="7246315"/>
                </a:lnTo>
                <a:lnTo>
                  <a:pt x="0" y="72463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4" name="Freeform 4"/>
          <p:cNvSpPr/>
          <p:nvPr/>
        </p:nvSpPr>
        <p:spPr>
          <a:xfrm>
            <a:off x="9221043" y="1650652"/>
            <a:ext cx="7855084" cy="7246315"/>
          </a:xfrm>
          <a:custGeom>
            <a:avLst/>
            <a:gdLst/>
            <a:ahLst/>
            <a:cxnLst/>
            <a:rect l="l" t="t" r="r" b="b"/>
            <a:pathLst>
              <a:path w="7855084" h="7246315">
                <a:moveTo>
                  <a:pt x="0" y="0"/>
                </a:moveTo>
                <a:lnTo>
                  <a:pt x="7855083" y="0"/>
                </a:lnTo>
                <a:lnTo>
                  <a:pt x="7855083" y="7246315"/>
                </a:lnTo>
                <a:lnTo>
                  <a:pt x="0" y="724631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grpSp>
        <p:nvGrpSpPr>
          <p:cNvPr id="5" name="Group 5"/>
          <p:cNvGrpSpPr/>
          <p:nvPr/>
        </p:nvGrpSpPr>
        <p:grpSpPr>
          <a:xfrm>
            <a:off x="1999416" y="1390033"/>
            <a:ext cx="6244935" cy="1397650"/>
            <a:chOff x="0" y="0"/>
            <a:chExt cx="1644757" cy="368105"/>
          </a:xfrm>
        </p:grpSpPr>
        <p:sp>
          <p:nvSpPr>
            <p:cNvPr id="6" name="Freeform 6"/>
            <p:cNvSpPr/>
            <p:nvPr/>
          </p:nvSpPr>
          <p:spPr>
            <a:xfrm>
              <a:off x="0" y="0"/>
              <a:ext cx="1644757" cy="368105"/>
            </a:xfrm>
            <a:custGeom>
              <a:avLst/>
              <a:gdLst/>
              <a:ahLst/>
              <a:cxnLst/>
              <a:rect l="l" t="t" r="r" b="b"/>
              <a:pathLst>
                <a:path w="1644757" h="368105">
                  <a:moveTo>
                    <a:pt x="63225" y="0"/>
                  </a:moveTo>
                  <a:lnTo>
                    <a:pt x="1581531" y="0"/>
                  </a:lnTo>
                  <a:cubicBezTo>
                    <a:pt x="1616450" y="0"/>
                    <a:pt x="1644757" y="28307"/>
                    <a:pt x="1644757" y="63225"/>
                  </a:cubicBezTo>
                  <a:lnTo>
                    <a:pt x="1644757" y="304880"/>
                  </a:lnTo>
                  <a:cubicBezTo>
                    <a:pt x="1644757" y="339798"/>
                    <a:pt x="1616450" y="368105"/>
                    <a:pt x="1581531" y="368105"/>
                  </a:cubicBezTo>
                  <a:lnTo>
                    <a:pt x="63225" y="368105"/>
                  </a:lnTo>
                  <a:cubicBezTo>
                    <a:pt x="28307" y="368105"/>
                    <a:pt x="0" y="339798"/>
                    <a:pt x="0" y="304880"/>
                  </a:cubicBezTo>
                  <a:lnTo>
                    <a:pt x="0" y="63225"/>
                  </a:lnTo>
                  <a:cubicBezTo>
                    <a:pt x="0" y="28307"/>
                    <a:pt x="28307" y="0"/>
                    <a:pt x="63225" y="0"/>
                  </a:cubicBezTo>
                  <a:close/>
                </a:path>
              </a:pathLst>
            </a:custGeom>
            <a:solidFill>
              <a:srgbClr val="A7AF84"/>
            </a:solidFill>
          </p:spPr>
          <p:txBody>
            <a:bodyPr/>
            <a:lstStyle/>
            <a:p>
              <a:endParaRPr lang="vi-VN"/>
            </a:p>
          </p:txBody>
        </p:sp>
        <p:sp>
          <p:nvSpPr>
            <p:cNvPr id="7" name="TextBox 7"/>
            <p:cNvSpPr txBox="1"/>
            <p:nvPr/>
          </p:nvSpPr>
          <p:spPr>
            <a:xfrm>
              <a:off x="0" y="-38100"/>
              <a:ext cx="1644757" cy="406205"/>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10026117" y="1390033"/>
            <a:ext cx="6244935" cy="1397650"/>
            <a:chOff x="0" y="0"/>
            <a:chExt cx="1644757" cy="368105"/>
          </a:xfrm>
        </p:grpSpPr>
        <p:sp>
          <p:nvSpPr>
            <p:cNvPr id="9" name="Freeform 9"/>
            <p:cNvSpPr/>
            <p:nvPr/>
          </p:nvSpPr>
          <p:spPr>
            <a:xfrm>
              <a:off x="0" y="0"/>
              <a:ext cx="1644757" cy="368105"/>
            </a:xfrm>
            <a:custGeom>
              <a:avLst/>
              <a:gdLst/>
              <a:ahLst/>
              <a:cxnLst/>
              <a:rect l="l" t="t" r="r" b="b"/>
              <a:pathLst>
                <a:path w="1644757" h="368105">
                  <a:moveTo>
                    <a:pt x="63225" y="0"/>
                  </a:moveTo>
                  <a:lnTo>
                    <a:pt x="1581531" y="0"/>
                  </a:lnTo>
                  <a:cubicBezTo>
                    <a:pt x="1616450" y="0"/>
                    <a:pt x="1644757" y="28307"/>
                    <a:pt x="1644757" y="63225"/>
                  </a:cubicBezTo>
                  <a:lnTo>
                    <a:pt x="1644757" y="304880"/>
                  </a:lnTo>
                  <a:cubicBezTo>
                    <a:pt x="1644757" y="339798"/>
                    <a:pt x="1616450" y="368105"/>
                    <a:pt x="1581531" y="368105"/>
                  </a:cubicBezTo>
                  <a:lnTo>
                    <a:pt x="63225" y="368105"/>
                  </a:lnTo>
                  <a:cubicBezTo>
                    <a:pt x="28307" y="368105"/>
                    <a:pt x="0" y="339798"/>
                    <a:pt x="0" y="304880"/>
                  </a:cubicBezTo>
                  <a:lnTo>
                    <a:pt x="0" y="63225"/>
                  </a:lnTo>
                  <a:cubicBezTo>
                    <a:pt x="0" y="28307"/>
                    <a:pt x="28307" y="0"/>
                    <a:pt x="63225" y="0"/>
                  </a:cubicBezTo>
                  <a:close/>
                </a:path>
              </a:pathLst>
            </a:custGeom>
            <a:solidFill>
              <a:srgbClr val="EAC48E"/>
            </a:solidFill>
          </p:spPr>
          <p:txBody>
            <a:bodyPr/>
            <a:lstStyle/>
            <a:p>
              <a:endParaRPr lang="vi-VN"/>
            </a:p>
          </p:txBody>
        </p:sp>
        <p:sp>
          <p:nvSpPr>
            <p:cNvPr id="10" name="TextBox 10"/>
            <p:cNvSpPr txBox="1"/>
            <p:nvPr/>
          </p:nvSpPr>
          <p:spPr>
            <a:xfrm>
              <a:off x="0" y="-38100"/>
              <a:ext cx="1644757" cy="406205"/>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p:cNvSpPr/>
          <p:nvPr/>
        </p:nvSpPr>
        <p:spPr>
          <a:xfrm>
            <a:off x="-1860632" y="7703199"/>
            <a:ext cx="4746076" cy="4582121"/>
          </a:xfrm>
          <a:custGeom>
            <a:avLst/>
            <a:gdLst/>
            <a:ahLst/>
            <a:cxnLst/>
            <a:rect l="l" t="t" r="r" b="b"/>
            <a:pathLst>
              <a:path w="4746076" h="4582121">
                <a:moveTo>
                  <a:pt x="0" y="0"/>
                </a:moveTo>
                <a:lnTo>
                  <a:pt x="4746076" y="0"/>
                </a:lnTo>
                <a:lnTo>
                  <a:pt x="4746076" y="4582121"/>
                </a:lnTo>
                <a:lnTo>
                  <a:pt x="0" y="458212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13" name="Freeform 13"/>
          <p:cNvSpPr/>
          <p:nvPr/>
        </p:nvSpPr>
        <p:spPr>
          <a:xfrm rot="705189">
            <a:off x="15823605" y="618598"/>
            <a:ext cx="2400670" cy="2385666"/>
          </a:xfrm>
          <a:custGeom>
            <a:avLst/>
            <a:gdLst/>
            <a:ahLst/>
            <a:cxnLst/>
            <a:rect l="l" t="t" r="r" b="b"/>
            <a:pathLst>
              <a:path w="2400670" h="2385666">
                <a:moveTo>
                  <a:pt x="0" y="0"/>
                </a:moveTo>
                <a:lnTo>
                  <a:pt x="2400670" y="0"/>
                </a:lnTo>
                <a:lnTo>
                  <a:pt x="2400670" y="2385666"/>
                </a:lnTo>
                <a:lnTo>
                  <a:pt x="0" y="2385666"/>
                </a:lnTo>
                <a:lnTo>
                  <a:pt x="0" y="0"/>
                </a:lnTo>
                <a:close/>
              </a:path>
            </a:pathLst>
          </a:custGeom>
          <a:blipFill>
            <a:blip r:embed="rId10"/>
            <a:stretch>
              <a:fillRect/>
            </a:stretch>
          </a:blipFill>
        </p:spPr>
        <p:txBody>
          <a:bodyPr/>
          <a:lstStyle/>
          <a:p>
            <a:endParaRPr lang="vi-VN"/>
          </a:p>
        </p:txBody>
      </p:sp>
      <p:sp>
        <p:nvSpPr>
          <p:cNvPr id="14" name="Freeform 14"/>
          <p:cNvSpPr/>
          <p:nvPr/>
        </p:nvSpPr>
        <p:spPr>
          <a:xfrm rot="-1367339">
            <a:off x="-932723" y="60577"/>
            <a:ext cx="3922847" cy="1825907"/>
          </a:xfrm>
          <a:custGeom>
            <a:avLst/>
            <a:gdLst/>
            <a:ahLst/>
            <a:cxnLst/>
            <a:rect l="l" t="t" r="r" b="b"/>
            <a:pathLst>
              <a:path w="3922847" h="1825907">
                <a:moveTo>
                  <a:pt x="0" y="0"/>
                </a:moveTo>
                <a:lnTo>
                  <a:pt x="3922846" y="0"/>
                </a:lnTo>
                <a:lnTo>
                  <a:pt x="3922846" y="1825907"/>
                </a:lnTo>
                <a:lnTo>
                  <a:pt x="0" y="182590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a:p>
        </p:txBody>
      </p:sp>
      <p:sp>
        <p:nvSpPr>
          <p:cNvPr id="15" name="Freeform 15"/>
          <p:cNvSpPr/>
          <p:nvPr/>
        </p:nvSpPr>
        <p:spPr>
          <a:xfrm flipH="1">
            <a:off x="14664276" y="7149939"/>
            <a:ext cx="4411579" cy="4114800"/>
          </a:xfrm>
          <a:custGeom>
            <a:avLst/>
            <a:gdLst/>
            <a:ahLst/>
            <a:cxnLst/>
            <a:rect l="l" t="t" r="r" b="b"/>
            <a:pathLst>
              <a:path w="4411579" h="4114800">
                <a:moveTo>
                  <a:pt x="4411579" y="0"/>
                </a:moveTo>
                <a:lnTo>
                  <a:pt x="0" y="0"/>
                </a:lnTo>
                <a:lnTo>
                  <a:pt x="0" y="4114800"/>
                </a:lnTo>
                <a:lnTo>
                  <a:pt x="4411579" y="4114800"/>
                </a:lnTo>
                <a:lnTo>
                  <a:pt x="4411579"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a:p>
        </p:txBody>
      </p:sp>
      <p:sp>
        <p:nvSpPr>
          <p:cNvPr id="16" name="Freeform 16"/>
          <p:cNvSpPr/>
          <p:nvPr/>
        </p:nvSpPr>
        <p:spPr>
          <a:xfrm flipH="1">
            <a:off x="15581410" y="-1934989"/>
            <a:ext cx="4509939" cy="4509939"/>
          </a:xfrm>
          <a:custGeom>
            <a:avLst/>
            <a:gdLst/>
            <a:ahLst/>
            <a:cxnLst/>
            <a:rect l="l" t="t" r="r" b="b"/>
            <a:pathLst>
              <a:path w="4509939" h="4509939">
                <a:moveTo>
                  <a:pt x="4509940" y="0"/>
                </a:moveTo>
                <a:lnTo>
                  <a:pt x="0" y="0"/>
                </a:lnTo>
                <a:lnTo>
                  <a:pt x="0" y="4509940"/>
                </a:lnTo>
                <a:lnTo>
                  <a:pt x="4509940" y="4509940"/>
                </a:lnTo>
                <a:lnTo>
                  <a:pt x="450994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vi-VN"/>
          </a:p>
        </p:txBody>
      </p:sp>
      <p:sp>
        <p:nvSpPr>
          <p:cNvPr id="17" name="TextBox 17"/>
          <p:cNvSpPr txBox="1"/>
          <p:nvPr/>
        </p:nvSpPr>
        <p:spPr>
          <a:xfrm>
            <a:off x="2706590" y="1717066"/>
            <a:ext cx="4130992" cy="820738"/>
          </a:xfrm>
          <a:prstGeom prst="rect">
            <a:avLst/>
          </a:prstGeom>
        </p:spPr>
        <p:txBody>
          <a:bodyPr lIns="0" tIns="0" rIns="0" bIns="0" rtlCol="0" anchor="t">
            <a:spAutoFit/>
          </a:bodyPr>
          <a:lstStyle/>
          <a:p>
            <a:pPr algn="ctr">
              <a:lnSpc>
                <a:spcPts val="6399"/>
              </a:lnSpc>
            </a:pPr>
            <a:r>
              <a:rPr lang="en-US" sz="6000" dirty="0">
                <a:solidFill>
                  <a:srgbClr val="FFFBF4"/>
                </a:solidFill>
                <a:latin typeface="+mj-lt"/>
                <a:ea typeface="Lazydog"/>
                <a:cs typeface="Lazydog"/>
                <a:sym typeface="Lazydog"/>
              </a:rPr>
              <a:t>d) </a:t>
            </a:r>
            <a:r>
              <a:rPr lang="en-US" sz="6000" dirty="0" err="1">
                <a:solidFill>
                  <a:srgbClr val="FFFBF4"/>
                </a:solidFill>
                <a:latin typeface="+mj-lt"/>
                <a:ea typeface="Lazydog"/>
                <a:cs typeface="Lazydog"/>
                <a:sym typeface="Lazydog"/>
              </a:rPr>
              <a:t>Phù</a:t>
            </a:r>
            <a:r>
              <a:rPr lang="en-US" sz="6000" dirty="0">
                <a:solidFill>
                  <a:srgbClr val="FFFBF4"/>
                </a:solidFill>
                <a:latin typeface="+mj-lt"/>
                <a:ea typeface="Lazydog"/>
                <a:cs typeface="Lazydog"/>
                <a:sym typeface="Lazydog"/>
              </a:rPr>
              <a:t> </a:t>
            </a:r>
            <a:r>
              <a:rPr lang="en-US" sz="6000" dirty="0" err="1">
                <a:solidFill>
                  <a:srgbClr val="FFFBF4"/>
                </a:solidFill>
                <a:latin typeface="+mj-lt"/>
                <a:ea typeface="Lazydog"/>
                <a:cs typeface="Lazydog"/>
                <a:sym typeface="Lazydog"/>
              </a:rPr>
              <a:t>hiệu</a:t>
            </a:r>
            <a:endParaRPr lang="en-US" sz="6000" dirty="0">
              <a:solidFill>
                <a:srgbClr val="FFFBF4"/>
              </a:solidFill>
              <a:latin typeface="+mj-lt"/>
              <a:ea typeface="Lazydog"/>
              <a:cs typeface="Lazydog"/>
              <a:sym typeface="Lazydog"/>
            </a:endParaRPr>
          </a:p>
        </p:txBody>
      </p:sp>
      <p:pic>
        <p:nvPicPr>
          <p:cNvPr id="22" name="Picture 21">
            <a:extLst>
              <a:ext uri="{FF2B5EF4-FFF2-40B4-BE49-F238E27FC236}">
                <a16:creationId xmlns:a16="http://schemas.microsoft.com/office/drawing/2014/main" id="{A81887EE-B5BE-72B0-C1F4-DDA19E08324A}"/>
              </a:ext>
            </a:extLst>
          </p:cNvPr>
          <p:cNvPicPr>
            <a:picLocks noChangeAspect="1"/>
          </p:cNvPicPr>
          <p:nvPr/>
        </p:nvPicPr>
        <p:blipFill>
          <a:blip r:embed="rId17"/>
          <a:stretch>
            <a:fillRect/>
          </a:stretch>
        </p:blipFill>
        <p:spPr>
          <a:xfrm>
            <a:off x="10471411" y="2932344"/>
            <a:ext cx="5488192" cy="3723501"/>
          </a:xfrm>
          <a:prstGeom prst="rect">
            <a:avLst/>
          </a:prstGeom>
        </p:spPr>
      </p:pic>
      <p:sp>
        <p:nvSpPr>
          <p:cNvPr id="23" name="TextBox 22">
            <a:extLst>
              <a:ext uri="{FF2B5EF4-FFF2-40B4-BE49-F238E27FC236}">
                <a16:creationId xmlns:a16="http://schemas.microsoft.com/office/drawing/2014/main" id="{087B267A-1DE5-9078-99A3-0E6C13287B70}"/>
              </a:ext>
            </a:extLst>
          </p:cNvPr>
          <p:cNvSpPr txBox="1"/>
          <p:nvPr/>
        </p:nvSpPr>
        <p:spPr>
          <a:xfrm>
            <a:off x="2706590" y="3568291"/>
            <a:ext cx="5142010" cy="1938992"/>
          </a:xfrm>
          <a:prstGeom prst="rect">
            <a:avLst/>
          </a:prstGeom>
          <a:noFill/>
        </p:spPr>
        <p:txBody>
          <a:bodyPr wrap="square" rtlCol="0">
            <a:spAutoFit/>
          </a:bodyPr>
          <a:lstStyle/>
          <a:p>
            <a:r>
              <a:rPr lang="en-US" sz="4000" dirty="0" err="1"/>
              <a:t>Dấu</a:t>
            </a:r>
            <a:r>
              <a:rPr lang="en-US" sz="4000" dirty="0"/>
              <a:t> </a:t>
            </a:r>
            <a:r>
              <a:rPr lang="en-US" sz="4000" dirty="0" err="1"/>
              <a:t>hiệu</a:t>
            </a:r>
            <a:r>
              <a:rPr lang="en-US" sz="4000" dirty="0"/>
              <a:t> </a:t>
            </a:r>
            <a:r>
              <a:rPr lang="en-US" sz="4000" dirty="0" err="1"/>
              <a:t>quy</a:t>
            </a:r>
            <a:r>
              <a:rPr lang="en-US" sz="4000" dirty="0"/>
              <a:t> </a:t>
            </a:r>
            <a:r>
              <a:rPr lang="en-US" sz="4000" dirty="0" err="1"/>
              <a:t>định</a:t>
            </a:r>
            <a:r>
              <a:rPr lang="en-US" sz="4000" dirty="0"/>
              <a:t> </a:t>
            </a:r>
            <a:r>
              <a:rPr lang="en-US" sz="4000" dirty="0" err="1"/>
              <a:t>để</a:t>
            </a:r>
            <a:r>
              <a:rPr lang="en-US" sz="4000" dirty="0"/>
              <a:t> </a:t>
            </a:r>
            <a:r>
              <a:rPr lang="en-US" sz="4000" dirty="0" err="1"/>
              <a:t>chỉ</a:t>
            </a:r>
            <a:r>
              <a:rPr lang="en-US" sz="4000" dirty="0"/>
              <a:t> </a:t>
            </a:r>
            <a:r>
              <a:rPr lang="en-US" sz="4000" dirty="0" err="1"/>
              <a:t>tổ</a:t>
            </a:r>
            <a:r>
              <a:rPr lang="en-US" sz="4000" dirty="0"/>
              <a:t> </a:t>
            </a:r>
            <a:r>
              <a:rPr lang="en-US" sz="4000" dirty="0" err="1"/>
              <a:t>chức</a:t>
            </a:r>
            <a:r>
              <a:rPr lang="en-US" sz="4000" dirty="0"/>
              <a:t>, </a:t>
            </a:r>
            <a:r>
              <a:rPr lang="en-US" sz="4000" dirty="0" err="1"/>
              <a:t>lực</a:t>
            </a:r>
            <a:r>
              <a:rPr lang="en-US" sz="4000" dirty="0"/>
              <a:t> </a:t>
            </a:r>
            <a:r>
              <a:rPr lang="en-US" sz="4000" dirty="0" err="1"/>
              <a:t>lượng</a:t>
            </a:r>
            <a:endParaRPr lang="vi-VN" sz="4000"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2">
              <a:extLst>
                <a:ext uri="{96DAC541-7B7A-43D3-8B79-37D633B846F1}">
                  <asvg:svgBlip xmlns:asvg="http://schemas.microsoft.com/office/drawing/2016/SVG/main" r:embed="rId3"/>
                </a:ext>
              </a:extLst>
            </a:blip>
            <a:stretch>
              <a:fillRect l="-9832" r="-31154"/>
            </a:stretch>
          </a:blipFill>
        </p:spPr>
        <p:txBody>
          <a:bodyPr/>
          <a:lstStyle/>
          <a:p>
            <a:endParaRPr lang="vi-VN"/>
          </a:p>
        </p:txBody>
      </p:sp>
      <p:sp>
        <p:nvSpPr>
          <p:cNvPr id="3" name="Freeform 3"/>
          <p:cNvSpPr/>
          <p:nvPr/>
        </p:nvSpPr>
        <p:spPr>
          <a:xfrm>
            <a:off x="1211874" y="1650652"/>
            <a:ext cx="7855084" cy="7246315"/>
          </a:xfrm>
          <a:custGeom>
            <a:avLst/>
            <a:gdLst/>
            <a:ahLst/>
            <a:cxnLst/>
            <a:rect l="l" t="t" r="r" b="b"/>
            <a:pathLst>
              <a:path w="7855084" h="7246315">
                <a:moveTo>
                  <a:pt x="0" y="0"/>
                </a:moveTo>
                <a:lnTo>
                  <a:pt x="7855083" y="0"/>
                </a:lnTo>
                <a:lnTo>
                  <a:pt x="7855083" y="7246315"/>
                </a:lnTo>
                <a:lnTo>
                  <a:pt x="0" y="72463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4" name="Freeform 4"/>
          <p:cNvSpPr/>
          <p:nvPr/>
        </p:nvSpPr>
        <p:spPr>
          <a:xfrm>
            <a:off x="9221043" y="1650652"/>
            <a:ext cx="7855084" cy="7246315"/>
          </a:xfrm>
          <a:custGeom>
            <a:avLst/>
            <a:gdLst/>
            <a:ahLst/>
            <a:cxnLst/>
            <a:rect l="l" t="t" r="r" b="b"/>
            <a:pathLst>
              <a:path w="7855084" h="7246315">
                <a:moveTo>
                  <a:pt x="0" y="0"/>
                </a:moveTo>
                <a:lnTo>
                  <a:pt x="7855083" y="0"/>
                </a:lnTo>
                <a:lnTo>
                  <a:pt x="7855083" y="7246315"/>
                </a:lnTo>
                <a:lnTo>
                  <a:pt x="0" y="724631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grpSp>
        <p:nvGrpSpPr>
          <p:cNvPr id="5" name="Group 5"/>
          <p:cNvGrpSpPr/>
          <p:nvPr/>
        </p:nvGrpSpPr>
        <p:grpSpPr>
          <a:xfrm>
            <a:off x="1999416" y="1390033"/>
            <a:ext cx="6244935" cy="1397650"/>
            <a:chOff x="0" y="0"/>
            <a:chExt cx="1644757" cy="368105"/>
          </a:xfrm>
        </p:grpSpPr>
        <p:sp>
          <p:nvSpPr>
            <p:cNvPr id="6" name="Freeform 6"/>
            <p:cNvSpPr/>
            <p:nvPr/>
          </p:nvSpPr>
          <p:spPr>
            <a:xfrm>
              <a:off x="0" y="0"/>
              <a:ext cx="1644757" cy="368105"/>
            </a:xfrm>
            <a:custGeom>
              <a:avLst/>
              <a:gdLst/>
              <a:ahLst/>
              <a:cxnLst/>
              <a:rect l="l" t="t" r="r" b="b"/>
              <a:pathLst>
                <a:path w="1644757" h="368105">
                  <a:moveTo>
                    <a:pt x="63225" y="0"/>
                  </a:moveTo>
                  <a:lnTo>
                    <a:pt x="1581531" y="0"/>
                  </a:lnTo>
                  <a:cubicBezTo>
                    <a:pt x="1616450" y="0"/>
                    <a:pt x="1644757" y="28307"/>
                    <a:pt x="1644757" y="63225"/>
                  </a:cubicBezTo>
                  <a:lnTo>
                    <a:pt x="1644757" y="304880"/>
                  </a:lnTo>
                  <a:cubicBezTo>
                    <a:pt x="1644757" y="339798"/>
                    <a:pt x="1616450" y="368105"/>
                    <a:pt x="1581531" y="368105"/>
                  </a:cubicBezTo>
                  <a:lnTo>
                    <a:pt x="63225" y="368105"/>
                  </a:lnTo>
                  <a:cubicBezTo>
                    <a:pt x="28307" y="368105"/>
                    <a:pt x="0" y="339798"/>
                    <a:pt x="0" y="304880"/>
                  </a:cubicBezTo>
                  <a:lnTo>
                    <a:pt x="0" y="63225"/>
                  </a:lnTo>
                  <a:cubicBezTo>
                    <a:pt x="0" y="28307"/>
                    <a:pt x="28307" y="0"/>
                    <a:pt x="63225" y="0"/>
                  </a:cubicBezTo>
                  <a:close/>
                </a:path>
              </a:pathLst>
            </a:custGeom>
            <a:solidFill>
              <a:srgbClr val="A7AF84"/>
            </a:solidFill>
          </p:spPr>
          <p:txBody>
            <a:bodyPr/>
            <a:lstStyle/>
            <a:p>
              <a:endParaRPr lang="vi-VN"/>
            </a:p>
          </p:txBody>
        </p:sp>
        <p:sp>
          <p:nvSpPr>
            <p:cNvPr id="7" name="TextBox 7"/>
            <p:cNvSpPr txBox="1"/>
            <p:nvPr/>
          </p:nvSpPr>
          <p:spPr>
            <a:xfrm>
              <a:off x="0" y="-38100"/>
              <a:ext cx="1644757" cy="406205"/>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10026117" y="1390033"/>
            <a:ext cx="6244935" cy="1397650"/>
            <a:chOff x="0" y="0"/>
            <a:chExt cx="1644757" cy="368105"/>
          </a:xfrm>
        </p:grpSpPr>
        <p:sp>
          <p:nvSpPr>
            <p:cNvPr id="9" name="Freeform 9"/>
            <p:cNvSpPr/>
            <p:nvPr/>
          </p:nvSpPr>
          <p:spPr>
            <a:xfrm>
              <a:off x="0" y="0"/>
              <a:ext cx="1644757" cy="368105"/>
            </a:xfrm>
            <a:custGeom>
              <a:avLst/>
              <a:gdLst/>
              <a:ahLst/>
              <a:cxnLst/>
              <a:rect l="l" t="t" r="r" b="b"/>
              <a:pathLst>
                <a:path w="1644757" h="368105">
                  <a:moveTo>
                    <a:pt x="63225" y="0"/>
                  </a:moveTo>
                  <a:lnTo>
                    <a:pt x="1581531" y="0"/>
                  </a:lnTo>
                  <a:cubicBezTo>
                    <a:pt x="1616450" y="0"/>
                    <a:pt x="1644757" y="28307"/>
                    <a:pt x="1644757" y="63225"/>
                  </a:cubicBezTo>
                  <a:lnTo>
                    <a:pt x="1644757" y="304880"/>
                  </a:lnTo>
                  <a:cubicBezTo>
                    <a:pt x="1644757" y="339798"/>
                    <a:pt x="1616450" y="368105"/>
                    <a:pt x="1581531" y="368105"/>
                  </a:cubicBezTo>
                  <a:lnTo>
                    <a:pt x="63225" y="368105"/>
                  </a:lnTo>
                  <a:cubicBezTo>
                    <a:pt x="28307" y="368105"/>
                    <a:pt x="0" y="339798"/>
                    <a:pt x="0" y="304880"/>
                  </a:cubicBezTo>
                  <a:lnTo>
                    <a:pt x="0" y="63225"/>
                  </a:lnTo>
                  <a:cubicBezTo>
                    <a:pt x="0" y="28307"/>
                    <a:pt x="28307" y="0"/>
                    <a:pt x="63225" y="0"/>
                  </a:cubicBezTo>
                  <a:close/>
                </a:path>
              </a:pathLst>
            </a:custGeom>
            <a:solidFill>
              <a:srgbClr val="EAC48E"/>
            </a:solidFill>
          </p:spPr>
          <p:txBody>
            <a:bodyPr/>
            <a:lstStyle/>
            <a:p>
              <a:endParaRPr lang="vi-VN"/>
            </a:p>
          </p:txBody>
        </p:sp>
        <p:sp>
          <p:nvSpPr>
            <p:cNvPr id="10" name="TextBox 10"/>
            <p:cNvSpPr txBox="1"/>
            <p:nvPr/>
          </p:nvSpPr>
          <p:spPr>
            <a:xfrm>
              <a:off x="0" y="-38100"/>
              <a:ext cx="1644757" cy="406205"/>
            </a:xfrm>
            <a:prstGeom prst="rect">
              <a:avLst/>
            </a:prstGeom>
          </p:spPr>
          <p:txBody>
            <a:bodyPr lIns="50800" tIns="50800" rIns="50800" bIns="50800" rtlCol="0" anchor="ctr"/>
            <a:lstStyle/>
            <a:p>
              <a:pPr algn="ctr">
                <a:lnSpc>
                  <a:spcPts val="2659"/>
                </a:lnSpc>
                <a:spcBef>
                  <a:spcPct val="0"/>
                </a:spcBef>
              </a:pPr>
              <a:endParaRPr/>
            </a:p>
          </p:txBody>
        </p:sp>
      </p:grpSp>
      <p:sp>
        <p:nvSpPr>
          <p:cNvPr id="13" name="Freeform 13"/>
          <p:cNvSpPr/>
          <p:nvPr/>
        </p:nvSpPr>
        <p:spPr>
          <a:xfrm rot="705189">
            <a:off x="7330505" y="896025"/>
            <a:ext cx="2400670" cy="2385666"/>
          </a:xfrm>
          <a:custGeom>
            <a:avLst/>
            <a:gdLst/>
            <a:ahLst/>
            <a:cxnLst/>
            <a:rect l="l" t="t" r="r" b="b"/>
            <a:pathLst>
              <a:path w="2400670" h="2385666">
                <a:moveTo>
                  <a:pt x="0" y="0"/>
                </a:moveTo>
                <a:lnTo>
                  <a:pt x="2400670" y="0"/>
                </a:lnTo>
                <a:lnTo>
                  <a:pt x="2400670" y="2385666"/>
                </a:lnTo>
                <a:lnTo>
                  <a:pt x="0" y="2385666"/>
                </a:lnTo>
                <a:lnTo>
                  <a:pt x="0" y="0"/>
                </a:lnTo>
                <a:close/>
              </a:path>
            </a:pathLst>
          </a:custGeom>
          <a:blipFill>
            <a:blip r:embed="rId8"/>
            <a:stretch>
              <a:fillRect/>
            </a:stretch>
          </a:blipFill>
        </p:spPr>
        <p:txBody>
          <a:bodyPr/>
          <a:lstStyle/>
          <a:p>
            <a:endParaRPr lang="vi-VN"/>
          </a:p>
        </p:txBody>
      </p:sp>
      <p:sp>
        <p:nvSpPr>
          <p:cNvPr id="14" name="Freeform 14"/>
          <p:cNvSpPr/>
          <p:nvPr/>
        </p:nvSpPr>
        <p:spPr>
          <a:xfrm rot="-1367339">
            <a:off x="-932723" y="60577"/>
            <a:ext cx="3922847" cy="1825907"/>
          </a:xfrm>
          <a:custGeom>
            <a:avLst/>
            <a:gdLst/>
            <a:ahLst/>
            <a:cxnLst/>
            <a:rect l="l" t="t" r="r" b="b"/>
            <a:pathLst>
              <a:path w="3922847" h="1825907">
                <a:moveTo>
                  <a:pt x="0" y="0"/>
                </a:moveTo>
                <a:lnTo>
                  <a:pt x="3922846" y="0"/>
                </a:lnTo>
                <a:lnTo>
                  <a:pt x="3922846" y="1825907"/>
                </a:lnTo>
                <a:lnTo>
                  <a:pt x="0" y="182590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15" name="Freeform 15"/>
          <p:cNvSpPr/>
          <p:nvPr/>
        </p:nvSpPr>
        <p:spPr>
          <a:xfrm flipH="1">
            <a:off x="14664276" y="7149939"/>
            <a:ext cx="4411579" cy="4114800"/>
          </a:xfrm>
          <a:custGeom>
            <a:avLst/>
            <a:gdLst/>
            <a:ahLst/>
            <a:cxnLst/>
            <a:rect l="l" t="t" r="r" b="b"/>
            <a:pathLst>
              <a:path w="4411579" h="4114800">
                <a:moveTo>
                  <a:pt x="4411579" y="0"/>
                </a:moveTo>
                <a:lnTo>
                  <a:pt x="0" y="0"/>
                </a:lnTo>
                <a:lnTo>
                  <a:pt x="0" y="4114800"/>
                </a:lnTo>
                <a:lnTo>
                  <a:pt x="4411579" y="4114800"/>
                </a:lnTo>
                <a:lnTo>
                  <a:pt x="4411579"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a:p>
        </p:txBody>
      </p:sp>
      <p:sp>
        <p:nvSpPr>
          <p:cNvPr id="16" name="Freeform 16"/>
          <p:cNvSpPr/>
          <p:nvPr/>
        </p:nvSpPr>
        <p:spPr>
          <a:xfrm flipH="1">
            <a:off x="-3042825" y="6902616"/>
            <a:ext cx="4509939" cy="4509939"/>
          </a:xfrm>
          <a:custGeom>
            <a:avLst/>
            <a:gdLst/>
            <a:ahLst/>
            <a:cxnLst/>
            <a:rect l="l" t="t" r="r" b="b"/>
            <a:pathLst>
              <a:path w="4509939" h="4509939">
                <a:moveTo>
                  <a:pt x="4509940" y="0"/>
                </a:moveTo>
                <a:lnTo>
                  <a:pt x="0" y="0"/>
                </a:lnTo>
                <a:lnTo>
                  <a:pt x="0" y="4509940"/>
                </a:lnTo>
                <a:lnTo>
                  <a:pt x="4509940" y="4509940"/>
                </a:lnTo>
                <a:lnTo>
                  <a:pt x="450994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a:p>
        </p:txBody>
      </p:sp>
      <p:sp>
        <p:nvSpPr>
          <p:cNvPr id="18" name="TextBox 18"/>
          <p:cNvSpPr txBox="1"/>
          <p:nvPr/>
        </p:nvSpPr>
        <p:spPr>
          <a:xfrm>
            <a:off x="10200190" y="1717066"/>
            <a:ext cx="5381221" cy="820738"/>
          </a:xfrm>
          <a:prstGeom prst="rect">
            <a:avLst/>
          </a:prstGeom>
        </p:spPr>
        <p:txBody>
          <a:bodyPr wrap="square" lIns="0" tIns="0" rIns="0" bIns="0" rtlCol="0" anchor="t">
            <a:spAutoFit/>
          </a:bodyPr>
          <a:lstStyle/>
          <a:p>
            <a:pPr algn="ctr">
              <a:lnSpc>
                <a:spcPts val="6399"/>
              </a:lnSpc>
            </a:pPr>
            <a:r>
              <a:rPr lang="en-US" sz="6000" dirty="0">
                <a:solidFill>
                  <a:srgbClr val="FFFBF4"/>
                </a:solidFill>
                <a:latin typeface="+mj-lt"/>
                <a:ea typeface="Lazydog"/>
                <a:cs typeface="Lazydog"/>
                <a:sym typeface="Lazydog"/>
              </a:rPr>
              <a:t>đ) Trang </a:t>
            </a:r>
            <a:r>
              <a:rPr lang="en-US" sz="6000" dirty="0" err="1">
                <a:solidFill>
                  <a:srgbClr val="FFFBF4"/>
                </a:solidFill>
                <a:latin typeface="+mj-lt"/>
                <a:ea typeface="Lazydog"/>
                <a:cs typeface="Lazydog"/>
                <a:sym typeface="Lazydog"/>
              </a:rPr>
              <a:t>phục</a:t>
            </a:r>
            <a:endParaRPr lang="en-US" sz="6000" dirty="0">
              <a:solidFill>
                <a:srgbClr val="FFFBF4"/>
              </a:solidFill>
              <a:latin typeface="+mj-lt"/>
              <a:ea typeface="Lazydog"/>
              <a:cs typeface="Lazydog"/>
              <a:sym typeface="Lazydog"/>
            </a:endParaRPr>
          </a:p>
        </p:txBody>
      </p:sp>
      <p:pic>
        <p:nvPicPr>
          <p:cNvPr id="19" name="Picture 18">
            <a:extLst>
              <a:ext uri="{FF2B5EF4-FFF2-40B4-BE49-F238E27FC236}">
                <a16:creationId xmlns:a16="http://schemas.microsoft.com/office/drawing/2014/main" id="{13560769-2613-21ED-9B1A-BD1C4B8F4BDC}"/>
              </a:ext>
            </a:extLst>
          </p:cNvPr>
          <p:cNvPicPr>
            <a:picLocks noChangeAspect="1"/>
          </p:cNvPicPr>
          <p:nvPr/>
        </p:nvPicPr>
        <p:blipFill>
          <a:blip r:embed="rId15"/>
          <a:stretch>
            <a:fillRect/>
          </a:stretch>
        </p:blipFill>
        <p:spPr>
          <a:xfrm>
            <a:off x="2133601" y="2949296"/>
            <a:ext cx="6110750" cy="3870603"/>
          </a:xfrm>
          <a:prstGeom prst="rect">
            <a:avLst/>
          </a:prstGeom>
        </p:spPr>
      </p:pic>
      <p:sp>
        <p:nvSpPr>
          <p:cNvPr id="20" name="TextBox 19">
            <a:extLst>
              <a:ext uri="{FF2B5EF4-FFF2-40B4-BE49-F238E27FC236}">
                <a16:creationId xmlns:a16="http://schemas.microsoft.com/office/drawing/2014/main" id="{2793ADCC-5CF8-316A-2253-2EBDB092AC68}"/>
              </a:ext>
            </a:extLst>
          </p:cNvPr>
          <p:cNvSpPr txBox="1"/>
          <p:nvPr/>
        </p:nvSpPr>
        <p:spPr>
          <a:xfrm>
            <a:off x="10515600" y="3390900"/>
            <a:ext cx="5334000" cy="2554545"/>
          </a:xfrm>
          <a:prstGeom prst="rect">
            <a:avLst/>
          </a:prstGeom>
          <a:noFill/>
        </p:spPr>
        <p:txBody>
          <a:bodyPr wrap="square" rtlCol="0">
            <a:spAutoFit/>
          </a:bodyPr>
          <a:lstStyle/>
          <a:p>
            <a:r>
              <a:rPr lang="en-US" sz="4000" dirty="0"/>
              <a:t>- Trang </a:t>
            </a:r>
            <a:r>
              <a:rPr lang="en-US" sz="4000" dirty="0" err="1"/>
              <a:t>phục</a:t>
            </a:r>
            <a:r>
              <a:rPr lang="en-US" sz="4000" dirty="0"/>
              <a:t> </a:t>
            </a:r>
            <a:r>
              <a:rPr lang="en-US" sz="4000" dirty="0" err="1"/>
              <a:t>thường</a:t>
            </a:r>
            <a:r>
              <a:rPr lang="en-US" sz="4000" dirty="0"/>
              <a:t> </a:t>
            </a:r>
            <a:r>
              <a:rPr lang="en-US" sz="4000" dirty="0" err="1"/>
              <a:t>dùng</a:t>
            </a:r>
            <a:r>
              <a:rPr lang="en-US" sz="4000" dirty="0"/>
              <a:t>, </a:t>
            </a:r>
            <a:r>
              <a:rPr lang="en-US" sz="4000" dirty="0" err="1"/>
              <a:t>chiến</a:t>
            </a:r>
            <a:r>
              <a:rPr lang="en-US" sz="4000" dirty="0"/>
              <a:t> </a:t>
            </a:r>
            <a:r>
              <a:rPr lang="en-US" sz="4000" dirty="0" err="1"/>
              <a:t>đấu</a:t>
            </a:r>
            <a:r>
              <a:rPr lang="en-US" sz="4000" dirty="0"/>
              <a:t>, </a:t>
            </a:r>
            <a:r>
              <a:rPr lang="en-US" sz="4000" dirty="0" err="1"/>
              <a:t>hóa</a:t>
            </a:r>
            <a:r>
              <a:rPr lang="en-US" sz="4000" dirty="0"/>
              <a:t> </a:t>
            </a:r>
            <a:r>
              <a:rPr lang="en-US" sz="4000" dirty="0" err="1"/>
              <a:t>trang</a:t>
            </a:r>
            <a:r>
              <a:rPr lang="en-US" sz="4000" dirty="0"/>
              <a:t> </a:t>
            </a:r>
            <a:r>
              <a:rPr lang="en-US" sz="4000" dirty="0" err="1"/>
              <a:t>nghiệp</a:t>
            </a:r>
            <a:r>
              <a:rPr lang="en-US" sz="4000" dirty="0"/>
              <a:t> </a:t>
            </a:r>
            <a:r>
              <a:rPr lang="en-US" sz="4000" dirty="0" err="1"/>
              <a:t>vụ</a:t>
            </a:r>
            <a:r>
              <a:rPr lang="en-US" sz="4000" dirty="0"/>
              <a:t>, </a:t>
            </a:r>
            <a:r>
              <a:rPr lang="en-US" sz="4000" dirty="0" err="1"/>
              <a:t>nghi</a:t>
            </a:r>
            <a:r>
              <a:rPr lang="en-US" sz="4000" dirty="0"/>
              <a:t> </a:t>
            </a:r>
            <a:r>
              <a:rPr lang="en-US" sz="4000" dirty="0" err="1"/>
              <a:t>lễ</a:t>
            </a:r>
            <a:endParaRPr lang="vi-VN" sz="4000" dirty="0"/>
          </a:p>
        </p:txBody>
      </p:sp>
    </p:spTree>
    <p:extLst>
      <p:ext uri="{BB962C8B-B14F-4D97-AF65-F5344CB8AC3E}">
        <p14:creationId xmlns:p14="http://schemas.microsoft.com/office/powerpoint/2010/main" val="13358453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
        <p:nvSpPr>
          <p:cNvPr id="2" name="Freeform 2"/>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2">
              <a:extLst>
                <a:ext uri="{96DAC541-7B7A-43D3-8B79-37D633B846F1}">
                  <asvg:svgBlip xmlns:asvg="http://schemas.microsoft.com/office/drawing/2016/SVG/main" r:embed="rId3"/>
                </a:ext>
              </a:extLst>
            </a:blip>
            <a:stretch>
              <a:fillRect l="-9832" r="-31154"/>
            </a:stretch>
          </a:blipFill>
        </p:spPr>
        <p:txBody>
          <a:bodyPr/>
          <a:lstStyle/>
          <a:p>
            <a:endParaRPr lang="vi-VN"/>
          </a:p>
        </p:txBody>
      </p:sp>
      <p:sp>
        <p:nvSpPr>
          <p:cNvPr id="3" name="Freeform 3"/>
          <p:cNvSpPr/>
          <p:nvPr/>
        </p:nvSpPr>
        <p:spPr>
          <a:xfrm>
            <a:off x="3152294" y="3181216"/>
            <a:ext cx="11983412" cy="3924567"/>
          </a:xfrm>
          <a:custGeom>
            <a:avLst/>
            <a:gdLst/>
            <a:ahLst/>
            <a:cxnLst/>
            <a:rect l="l" t="t" r="r" b="b"/>
            <a:pathLst>
              <a:path w="11983412" h="3924567">
                <a:moveTo>
                  <a:pt x="0" y="0"/>
                </a:moveTo>
                <a:lnTo>
                  <a:pt x="11983412" y="0"/>
                </a:lnTo>
                <a:lnTo>
                  <a:pt x="11983412" y="3924568"/>
                </a:lnTo>
                <a:lnTo>
                  <a:pt x="0" y="39245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4" name="Freeform 4"/>
          <p:cNvSpPr/>
          <p:nvPr/>
        </p:nvSpPr>
        <p:spPr>
          <a:xfrm rot="-1111338">
            <a:off x="1404791" y="1458210"/>
            <a:ext cx="3173732" cy="2880162"/>
          </a:xfrm>
          <a:custGeom>
            <a:avLst/>
            <a:gdLst/>
            <a:ahLst/>
            <a:cxnLst/>
            <a:rect l="l" t="t" r="r" b="b"/>
            <a:pathLst>
              <a:path w="3173732" h="2880162">
                <a:moveTo>
                  <a:pt x="0" y="0"/>
                </a:moveTo>
                <a:lnTo>
                  <a:pt x="3173731" y="0"/>
                </a:lnTo>
                <a:lnTo>
                  <a:pt x="3173731" y="2880161"/>
                </a:lnTo>
                <a:lnTo>
                  <a:pt x="0" y="2880161"/>
                </a:lnTo>
                <a:lnTo>
                  <a:pt x="0" y="0"/>
                </a:lnTo>
                <a:close/>
              </a:path>
            </a:pathLst>
          </a:custGeom>
          <a:blipFill>
            <a:blip r:embed="rId6"/>
            <a:stretch>
              <a:fillRect/>
            </a:stretch>
          </a:blipFill>
        </p:spPr>
        <p:txBody>
          <a:bodyPr/>
          <a:lstStyle/>
          <a:p>
            <a:endParaRPr lang="vi-VN"/>
          </a:p>
        </p:txBody>
      </p:sp>
      <p:sp>
        <p:nvSpPr>
          <p:cNvPr id="5" name="Freeform 5"/>
          <p:cNvSpPr/>
          <p:nvPr/>
        </p:nvSpPr>
        <p:spPr>
          <a:xfrm rot="516238">
            <a:off x="14201320" y="5015988"/>
            <a:ext cx="2801638" cy="3458812"/>
          </a:xfrm>
          <a:custGeom>
            <a:avLst/>
            <a:gdLst/>
            <a:ahLst/>
            <a:cxnLst/>
            <a:rect l="l" t="t" r="r" b="b"/>
            <a:pathLst>
              <a:path w="2801638" h="3458812">
                <a:moveTo>
                  <a:pt x="0" y="0"/>
                </a:moveTo>
                <a:lnTo>
                  <a:pt x="2801638" y="0"/>
                </a:lnTo>
                <a:lnTo>
                  <a:pt x="2801638" y="3458812"/>
                </a:lnTo>
                <a:lnTo>
                  <a:pt x="0" y="3458812"/>
                </a:lnTo>
                <a:lnTo>
                  <a:pt x="0" y="0"/>
                </a:lnTo>
                <a:close/>
              </a:path>
            </a:pathLst>
          </a:custGeom>
          <a:blipFill>
            <a:blip r:embed="rId7"/>
            <a:stretch>
              <a:fillRect/>
            </a:stretch>
          </a:blipFill>
        </p:spPr>
        <p:txBody>
          <a:bodyPr/>
          <a:lstStyle/>
          <a:p>
            <a:endParaRPr lang="vi-VN"/>
          </a:p>
        </p:txBody>
      </p:sp>
      <p:sp>
        <p:nvSpPr>
          <p:cNvPr id="6" name="Freeform 6"/>
          <p:cNvSpPr/>
          <p:nvPr/>
        </p:nvSpPr>
        <p:spPr>
          <a:xfrm rot="-9298865">
            <a:off x="15206384" y="-2727785"/>
            <a:ext cx="5772485" cy="5772485"/>
          </a:xfrm>
          <a:custGeom>
            <a:avLst/>
            <a:gdLst/>
            <a:ahLst/>
            <a:cxnLst/>
            <a:rect l="l" t="t" r="r" b="b"/>
            <a:pathLst>
              <a:path w="5772485" h="5772485">
                <a:moveTo>
                  <a:pt x="0" y="0"/>
                </a:moveTo>
                <a:lnTo>
                  <a:pt x="5772484" y="0"/>
                </a:lnTo>
                <a:lnTo>
                  <a:pt x="5772484" y="5772484"/>
                </a:lnTo>
                <a:lnTo>
                  <a:pt x="0" y="577248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7" name="Freeform 7"/>
          <p:cNvSpPr/>
          <p:nvPr/>
        </p:nvSpPr>
        <p:spPr>
          <a:xfrm rot="944067">
            <a:off x="15149975" y="277437"/>
            <a:ext cx="2453364" cy="2946983"/>
          </a:xfrm>
          <a:custGeom>
            <a:avLst/>
            <a:gdLst/>
            <a:ahLst/>
            <a:cxnLst/>
            <a:rect l="l" t="t" r="r" b="b"/>
            <a:pathLst>
              <a:path w="2453364" h="2946983">
                <a:moveTo>
                  <a:pt x="0" y="0"/>
                </a:moveTo>
                <a:lnTo>
                  <a:pt x="2453363" y="0"/>
                </a:lnTo>
                <a:lnTo>
                  <a:pt x="2453363" y="2946984"/>
                </a:lnTo>
                <a:lnTo>
                  <a:pt x="0" y="2946984"/>
                </a:lnTo>
                <a:lnTo>
                  <a:pt x="0" y="0"/>
                </a:lnTo>
                <a:close/>
              </a:path>
            </a:pathLst>
          </a:custGeom>
          <a:blipFill>
            <a:blip r:embed="rId10"/>
            <a:stretch>
              <a:fillRect/>
            </a:stretch>
          </a:blipFill>
        </p:spPr>
        <p:txBody>
          <a:bodyPr/>
          <a:lstStyle/>
          <a:p>
            <a:endParaRPr lang="vi-VN"/>
          </a:p>
        </p:txBody>
      </p:sp>
      <p:sp>
        <p:nvSpPr>
          <p:cNvPr id="8" name="Freeform 8"/>
          <p:cNvSpPr/>
          <p:nvPr/>
        </p:nvSpPr>
        <p:spPr>
          <a:xfrm rot="-6485021">
            <a:off x="-1572024" y="7209450"/>
            <a:ext cx="5772485" cy="5772485"/>
          </a:xfrm>
          <a:custGeom>
            <a:avLst/>
            <a:gdLst/>
            <a:ahLst/>
            <a:cxnLst/>
            <a:rect l="l" t="t" r="r" b="b"/>
            <a:pathLst>
              <a:path w="5772485" h="5772485">
                <a:moveTo>
                  <a:pt x="0" y="0"/>
                </a:moveTo>
                <a:lnTo>
                  <a:pt x="5772485" y="0"/>
                </a:lnTo>
                <a:lnTo>
                  <a:pt x="5772485" y="5772485"/>
                </a:lnTo>
                <a:lnTo>
                  <a:pt x="0" y="577248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a:p>
        </p:txBody>
      </p:sp>
      <p:sp>
        <p:nvSpPr>
          <p:cNvPr id="9" name="Freeform 9"/>
          <p:cNvSpPr/>
          <p:nvPr/>
        </p:nvSpPr>
        <p:spPr>
          <a:xfrm>
            <a:off x="898692" y="6810064"/>
            <a:ext cx="2636055" cy="2448236"/>
          </a:xfrm>
          <a:custGeom>
            <a:avLst/>
            <a:gdLst/>
            <a:ahLst/>
            <a:cxnLst/>
            <a:rect l="l" t="t" r="r" b="b"/>
            <a:pathLst>
              <a:path w="2636055" h="2448236">
                <a:moveTo>
                  <a:pt x="0" y="0"/>
                </a:moveTo>
                <a:lnTo>
                  <a:pt x="2636056" y="0"/>
                </a:lnTo>
                <a:lnTo>
                  <a:pt x="2636056" y="2448236"/>
                </a:lnTo>
                <a:lnTo>
                  <a:pt x="0" y="2448236"/>
                </a:lnTo>
                <a:lnTo>
                  <a:pt x="0" y="0"/>
                </a:lnTo>
                <a:close/>
              </a:path>
            </a:pathLst>
          </a:custGeom>
          <a:blipFill>
            <a:blip r:embed="rId13"/>
            <a:stretch>
              <a:fillRect/>
            </a:stretch>
          </a:blipFill>
        </p:spPr>
        <p:txBody>
          <a:bodyPr/>
          <a:lstStyle/>
          <a:p>
            <a:endParaRPr lang="vi-VN"/>
          </a:p>
        </p:txBody>
      </p:sp>
      <p:sp>
        <p:nvSpPr>
          <p:cNvPr id="10" name="Freeform 10"/>
          <p:cNvSpPr/>
          <p:nvPr/>
        </p:nvSpPr>
        <p:spPr>
          <a:xfrm rot="5735027" flipH="1">
            <a:off x="15395029" y="6983601"/>
            <a:ext cx="4509939" cy="4509939"/>
          </a:xfrm>
          <a:custGeom>
            <a:avLst/>
            <a:gdLst/>
            <a:ahLst/>
            <a:cxnLst/>
            <a:rect l="l" t="t" r="r" b="b"/>
            <a:pathLst>
              <a:path w="4509939" h="4509939">
                <a:moveTo>
                  <a:pt x="4509940" y="0"/>
                </a:moveTo>
                <a:lnTo>
                  <a:pt x="0" y="0"/>
                </a:lnTo>
                <a:lnTo>
                  <a:pt x="0" y="4509940"/>
                </a:lnTo>
                <a:lnTo>
                  <a:pt x="4509940" y="4509940"/>
                </a:lnTo>
                <a:lnTo>
                  <a:pt x="450994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a:p>
        </p:txBody>
      </p:sp>
      <p:sp>
        <p:nvSpPr>
          <p:cNvPr id="11" name="Freeform 11"/>
          <p:cNvSpPr/>
          <p:nvPr/>
        </p:nvSpPr>
        <p:spPr>
          <a:xfrm rot="10477921" flipH="1">
            <a:off x="-1645124" y="-2762190"/>
            <a:ext cx="4509939" cy="4509939"/>
          </a:xfrm>
          <a:custGeom>
            <a:avLst/>
            <a:gdLst/>
            <a:ahLst/>
            <a:cxnLst/>
            <a:rect l="l" t="t" r="r" b="b"/>
            <a:pathLst>
              <a:path w="4509939" h="4509939">
                <a:moveTo>
                  <a:pt x="4509940" y="0"/>
                </a:moveTo>
                <a:lnTo>
                  <a:pt x="0" y="0"/>
                </a:lnTo>
                <a:lnTo>
                  <a:pt x="0" y="4509939"/>
                </a:lnTo>
                <a:lnTo>
                  <a:pt x="4509940" y="4509939"/>
                </a:lnTo>
                <a:lnTo>
                  <a:pt x="450994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a:p>
        </p:txBody>
      </p:sp>
      <p:sp>
        <p:nvSpPr>
          <p:cNvPr id="12" name="Freeform 12"/>
          <p:cNvSpPr/>
          <p:nvPr/>
        </p:nvSpPr>
        <p:spPr>
          <a:xfrm>
            <a:off x="8021545" y="1028700"/>
            <a:ext cx="3110820" cy="2745299"/>
          </a:xfrm>
          <a:custGeom>
            <a:avLst/>
            <a:gdLst/>
            <a:ahLst/>
            <a:cxnLst/>
            <a:rect l="l" t="t" r="r" b="b"/>
            <a:pathLst>
              <a:path w="3110820" h="2745299">
                <a:moveTo>
                  <a:pt x="0" y="0"/>
                </a:moveTo>
                <a:lnTo>
                  <a:pt x="3110820" y="0"/>
                </a:lnTo>
                <a:lnTo>
                  <a:pt x="3110820" y="2745299"/>
                </a:lnTo>
                <a:lnTo>
                  <a:pt x="0" y="2745299"/>
                </a:lnTo>
                <a:lnTo>
                  <a:pt x="0" y="0"/>
                </a:lnTo>
                <a:close/>
              </a:path>
            </a:pathLst>
          </a:custGeom>
          <a:blipFill>
            <a:blip r:embed="rId18"/>
            <a:stretch>
              <a:fillRect/>
            </a:stretch>
          </a:blipFill>
        </p:spPr>
        <p:txBody>
          <a:bodyPr/>
          <a:lstStyle/>
          <a:p>
            <a:endParaRPr lang="vi-VN"/>
          </a:p>
        </p:txBody>
      </p:sp>
      <p:sp>
        <p:nvSpPr>
          <p:cNvPr id="13" name="Freeform 13"/>
          <p:cNvSpPr/>
          <p:nvPr/>
        </p:nvSpPr>
        <p:spPr>
          <a:xfrm>
            <a:off x="7603315" y="6464490"/>
            <a:ext cx="3081371" cy="2946561"/>
          </a:xfrm>
          <a:custGeom>
            <a:avLst/>
            <a:gdLst/>
            <a:ahLst/>
            <a:cxnLst/>
            <a:rect l="l" t="t" r="r" b="b"/>
            <a:pathLst>
              <a:path w="3081371" h="2946561">
                <a:moveTo>
                  <a:pt x="0" y="0"/>
                </a:moveTo>
                <a:lnTo>
                  <a:pt x="3081370" y="0"/>
                </a:lnTo>
                <a:lnTo>
                  <a:pt x="3081370" y="2946561"/>
                </a:lnTo>
                <a:lnTo>
                  <a:pt x="0" y="2946561"/>
                </a:lnTo>
                <a:lnTo>
                  <a:pt x="0" y="0"/>
                </a:lnTo>
                <a:close/>
              </a:path>
            </a:pathLst>
          </a:custGeom>
          <a:blipFill>
            <a:blip r:embed="rId19"/>
            <a:stretch>
              <a:fillRect/>
            </a:stretch>
          </a:blipFill>
        </p:spPr>
        <p:txBody>
          <a:bodyPr/>
          <a:lstStyle/>
          <a:p>
            <a:endParaRPr lang="vi-VN"/>
          </a:p>
        </p:txBody>
      </p:sp>
      <p:sp>
        <p:nvSpPr>
          <p:cNvPr id="14" name="TextBox 14"/>
          <p:cNvSpPr txBox="1"/>
          <p:nvPr/>
        </p:nvSpPr>
        <p:spPr>
          <a:xfrm>
            <a:off x="4139307" y="4428098"/>
            <a:ext cx="10009385" cy="1231106"/>
          </a:xfrm>
          <a:prstGeom prst="rect">
            <a:avLst/>
          </a:prstGeom>
        </p:spPr>
        <p:txBody>
          <a:bodyPr lIns="0" tIns="0" rIns="0" bIns="0" rtlCol="0" anchor="t">
            <a:spAutoFit/>
          </a:bodyPr>
          <a:lstStyle/>
          <a:p>
            <a:pPr algn="ctr">
              <a:lnSpc>
                <a:spcPts val="9600"/>
              </a:lnSpc>
            </a:pPr>
            <a:r>
              <a:rPr lang="en-US" sz="9600" dirty="0">
                <a:solidFill>
                  <a:srgbClr val="6A7E78"/>
                </a:solidFill>
                <a:latin typeface="Lazydog"/>
                <a:ea typeface="Lazydog"/>
                <a:cs typeface="Lazydog"/>
                <a:sym typeface="Lazydog"/>
              </a:rPr>
              <a:t>THANK YOU</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EF0"/>
        </a:solidFill>
        <a:effectLst/>
      </p:bgPr>
    </p:bg>
    <p:spTree>
      <p:nvGrpSpPr>
        <p:cNvPr id="1" name=""/>
        <p:cNvGrpSpPr/>
        <p:nvPr/>
      </p:nvGrpSpPr>
      <p:grpSpPr>
        <a:xfrm>
          <a:off x="0" y="0"/>
          <a:ext cx="0" cy="0"/>
          <a:chOff x="0" y="0"/>
          <a:chExt cx="0" cy="0"/>
        </a:xfrm>
      </p:grpSpPr>
      <p:sp>
        <p:nvSpPr>
          <p:cNvPr id="2" name="Freeform 2"/>
          <p:cNvSpPr/>
          <p:nvPr/>
        </p:nvSpPr>
        <p:spPr>
          <a:xfrm rot="12827517">
            <a:off x="15027881" y="-296115"/>
            <a:ext cx="4071123" cy="1894923"/>
          </a:xfrm>
          <a:custGeom>
            <a:avLst/>
            <a:gdLst/>
            <a:ahLst/>
            <a:cxnLst/>
            <a:rect l="l" t="t" r="r" b="b"/>
            <a:pathLst>
              <a:path w="4071123" h="1894923">
                <a:moveTo>
                  <a:pt x="0" y="0"/>
                </a:moveTo>
                <a:lnTo>
                  <a:pt x="4071123" y="0"/>
                </a:lnTo>
                <a:lnTo>
                  <a:pt x="4071123" y="1894922"/>
                </a:lnTo>
                <a:lnTo>
                  <a:pt x="0" y="189492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3" name="Freeform 3"/>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4">
              <a:extLst>
                <a:ext uri="{96DAC541-7B7A-43D3-8B79-37D633B846F1}">
                  <asvg:svgBlip xmlns:asvg="http://schemas.microsoft.com/office/drawing/2016/SVG/main" r:embed="rId5"/>
                </a:ext>
              </a:extLst>
            </a:blip>
            <a:stretch>
              <a:fillRect l="-9832" r="-31154"/>
            </a:stretch>
          </a:blipFill>
        </p:spPr>
        <p:txBody>
          <a:bodyPr/>
          <a:lstStyle/>
          <a:p>
            <a:endParaRPr lang="vi-VN"/>
          </a:p>
        </p:txBody>
      </p:sp>
      <p:sp>
        <p:nvSpPr>
          <p:cNvPr id="8" name="Freeform 8"/>
          <p:cNvSpPr/>
          <p:nvPr/>
        </p:nvSpPr>
        <p:spPr>
          <a:xfrm rot="1093096">
            <a:off x="15555368" y="390395"/>
            <a:ext cx="2167846" cy="1888958"/>
          </a:xfrm>
          <a:custGeom>
            <a:avLst/>
            <a:gdLst/>
            <a:ahLst/>
            <a:cxnLst/>
            <a:rect l="l" t="t" r="r" b="b"/>
            <a:pathLst>
              <a:path w="2398222" h="2558103">
                <a:moveTo>
                  <a:pt x="0" y="0"/>
                </a:moveTo>
                <a:lnTo>
                  <a:pt x="2398222" y="0"/>
                </a:lnTo>
                <a:lnTo>
                  <a:pt x="2398222" y="2558103"/>
                </a:lnTo>
                <a:lnTo>
                  <a:pt x="0" y="2558103"/>
                </a:lnTo>
                <a:lnTo>
                  <a:pt x="0" y="0"/>
                </a:lnTo>
                <a:close/>
              </a:path>
            </a:pathLst>
          </a:custGeom>
          <a:blipFill>
            <a:blip r:embed="rId6"/>
            <a:stretch>
              <a:fillRect/>
            </a:stretch>
          </a:blipFill>
        </p:spPr>
        <p:txBody>
          <a:bodyPr/>
          <a:lstStyle/>
          <a:p>
            <a:endParaRPr lang="vi-VN"/>
          </a:p>
        </p:txBody>
      </p:sp>
      <p:sp>
        <p:nvSpPr>
          <p:cNvPr id="12" name="Freeform 12"/>
          <p:cNvSpPr/>
          <p:nvPr/>
        </p:nvSpPr>
        <p:spPr>
          <a:xfrm>
            <a:off x="-1309867" y="-1340908"/>
            <a:ext cx="4509939" cy="4509939"/>
          </a:xfrm>
          <a:custGeom>
            <a:avLst/>
            <a:gdLst/>
            <a:ahLst/>
            <a:cxnLst/>
            <a:rect l="l" t="t" r="r" b="b"/>
            <a:pathLst>
              <a:path w="4509939" h="4509939">
                <a:moveTo>
                  <a:pt x="0" y="0"/>
                </a:moveTo>
                <a:lnTo>
                  <a:pt x="4509939" y="0"/>
                </a:lnTo>
                <a:lnTo>
                  <a:pt x="4509939" y="4509940"/>
                </a:lnTo>
                <a:lnTo>
                  <a:pt x="0" y="450994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grpSp>
        <p:nvGrpSpPr>
          <p:cNvPr id="18" name="Group 17">
            <a:extLst>
              <a:ext uri="{FF2B5EF4-FFF2-40B4-BE49-F238E27FC236}">
                <a16:creationId xmlns:a16="http://schemas.microsoft.com/office/drawing/2014/main" id="{B464C96B-4520-7481-FE7A-F23A159ABB30}"/>
              </a:ext>
            </a:extLst>
          </p:cNvPr>
          <p:cNvGrpSpPr/>
          <p:nvPr/>
        </p:nvGrpSpPr>
        <p:grpSpPr>
          <a:xfrm rot="1543226">
            <a:off x="115398" y="513137"/>
            <a:ext cx="4493636" cy="3110452"/>
            <a:chOff x="0" y="-7620"/>
            <a:chExt cx="4833620" cy="4726940"/>
          </a:xfrm>
          <a:blipFill dpi="0" rotWithShape="1">
            <a:blip r:embed="rId9">
              <a:extLst>
                <a:ext uri="{28A0092B-C50C-407E-A947-70E740481C1C}">
                  <a14:useLocalDpi xmlns:a14="http://schemas.microsoft.com/office/drawing/2010/main" val="0"/>
                </a:ext>
              </a:extLst>
            </a:blip>
            <a:srcRect/>
            <a:stretch>
              <a:fillRect/>
            </a:stretch>
          </a:blipFill>
        </p:grpSpPr>
        <p:sp>
          <p:nvSpPr>
            <p:cNvPr id="19" name="Freeform 6">
              <a:extLst>
                <a:ext uri="{FF2B5EF4-FFF2-40B4-BE49-F238E27FC236}">
                  <a16:creationId xmlns:a16="http://schemas.microsoft.com/office/drawing/2014/main" id="{C35E9728-0FD9-D023-64D1-1AFAAD466075}"/>
                </a:ext>
              </a:extLst>
            </p:cNvPr>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80"/>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10" y="97790"/>
                    <a:pt x="4030980" y="97790"/>
                    <a:pt x="4119880" y="113030"/>
                  </a:cubicBezTo>
                  <a:cubicBezTo>
                    <a:pt x="4173220" y="121920"/>
                    <a:pt x="4227830" y="138430"/>
                    <a:pt x="4273550" y="165100"/>
                  </a:cubicBezTo>
                  <a:cubicBezTo>
                    <a:pt x="4323080" y="193040"/>
                    <a:pt x="4361180" y="238760"/>
                    <a:pt x="4405630" y="276860"/>
                  </a:cubicBezTo>
                  <a:cubicBezTo>
                    <a:pt x="4422140"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0" y="4281170"/>
                    <a:pt x="4535170" y="4335780"/>
                    <a:pt x="4491990" y="4382770"/>
                  </a:cubicBezTo>
                  <a:cubicBezTo>
                    <a:pt x="4453890" y="4424680"/>
                    <a:pt x="4411980" y="4466590"/>
                    <a:pt x="4345940" y="4467860"/>
                  </a:cubicBezTo>
                  <a:cubicBezTo>
                    <a:pt x="4330700" y="4467860"/>
                    <a:pt x="4316730" y="4483100"/>
                    <a:pt x="4301490" y="4490720"/>
                  </a:cubicBezTo>
                  <a:cubicBezTo>
                    <a:pt x="4236720" y="4518660"/>
                    <a:pt x="4169410" y="4542790"/>
                    <a:pt x="4105910" y="4573270"/>
                  </a:cubicBezTo>
                  <a:cubicBezTo>
                    <a:pt x="3989070" y="4629150"/>
                    <a:pt x="3863340" y="4638040"/>
                    <a:pt x="3737610" y="4643120"/>
                  </a:cubicBezTo>
                  <a:cubicBezTo>
                    <a:pt x="3689350" y="4645660"/>
                    <a:pt x="3639820" y="4641850"/>
                    <a:pt x="3591560" y="4645660"/>
                  </a:cubicBezTo>
                  <a:cubicBezTo>
                    <a:pt x="3567430" y="4646930"/>
                    <a:pt x="3544570" y="4658360"/>
                    <a:pt x="3521710" y="4663440"/>
                  </a:cubicBezTo>
                  <a:cubicBezTo>
                    <a:pt x="3511550" y="4665980"/>
                    <a:pt x="3501390" y="4664710"/>
                    <a:pt x="3489960" y="4665980"/>
                  </a:cubicBezTo>
                  <a:cubicBezTo>
                    <a:pt x="3474720" y="4667250"/>
                    <a:pt x="3459480" y="4671060"/>
                    <a:pt x="3444240" y="4669790"/>
                  </a:cubicBezTo>
                  <a:cubicBezTo>
                    <a:pt x="3429000" y="4667250"/>
                    <a:pt x="3418840" y="4662170"/>
                    <a:pt x="3416300" y="4662170"/>
                  </a:cubicBezTo>
                  <a:close/>
                </a:path>
              </a:pathLst>
            </a:custGeom>
            <a:grpFill/>
            <a:ln w="12700">
              <a:noFill/>
            </a:ln>
          </p:spPr>
          <p:txBody>
            <a:bodyPr/>
            <a:lstStyle/>
            <a:p>
              <a:endParaRPr lang="vi-VN"/>
            </a:p>
          </p:txBody>
        </p:sp>
      </p:grpSp>
      <p:sp>
        <p:nvSpPr>
          <p:cNvPr id="4" name="Freeform 4"/>
          <p:cNvSpPr/>
          <p:nvPr/>
        </p:nvSpPr>
        <p:spPr>
          <a:xfrm>
            <a:off x="3161349" y="2917074"/>
            <a:ext cx="11983412" cy="3924567"/>
          </a:xfrm>
          <a:custGeom>
            <a:avLst/>
            <a:gdLst/>
            <a:ahLst/>
            <a:cxnLst/>
            <a:rect l="l" t="t" r="r" b="b"/>
            <a:pathLst>
              <a:path w="11983412" h="3924567">
                <a:moveTo>
                  <a:pt x="0" y="0"/>
                </a:moveTo>
                <a:lnTo>
                  <a:pt x="11983412" y="0"/>
                </a:lnTo>
                <a:lnTo>
                  <a:pt x="11983412" y="3924567"/>
                </a:lnTo>
                <a:lnTo>
                  <a:pt x="0" y="392456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6" name="TextBox 6"/>
          <p:cNvSpPr txBox="1"/>
          <p:nvPr/>
        </p:nvSpPr>
        <p:spPr>
          <a:xfrm>
            <a:off x="3915295" y="3554309"/>
            <a:ext cx="10009385" cy="2462213"/>
          </a:xfrm>
          <a:prstGeom prst="rect">
            <a:avLst/>
          </a:prstGeom>
        </p:spPr>
        <p:txBody>
          <a:bodyPr lIns="0" tIns="0" rIns="0" bIns="0" rtlCol="0" anchor="t">
            <a:spAutoFit/>
          </a:bodyPr>
          <a:lstStyle/>
          <a:p>
            <a:pPr algn="ctr">
              <a:lnSpc>
                <a:spcPts val="9600"/>
              </a:lnSpc>
            </a:pPr>
            <a:r>
              <a:rPr lang="en-US" sz="9600" dirty="0">
                <a:solidFill>
                  <a:srgbClr val="6A7E78"/>
                </a:solidFill>
                <a:latin typeface="+mj-lt"/>
                <a:ea typeface="Lazydog"/>
                <a:cs typeface="Lazydog"/>
                <a:sym typeface="Lazydog"/>
              </a:rPr>
              <a:t>I. </a:t>
            </a:r>
            <a:r>
              <a:rPr lang="en-US" sz="9600" dirty="0" err="1">
                <a:solidFill>
                  <a:srgbClr val="6A7E78"/>
                </a:solidFill>
                <a:latin typeface="+mj-lt"/>
                <a:ea typeface="Lazydog"/>
                <a:cs typeface="Lazydog"/>
                <a:sym typeface="Lazydog"/>
              </a:rPr>
              <a:t>Quân</a:t>
            </a:r>
            <a:r>
              <a:rPr lang="en-US" sz="9600" dirty="0">
                <a:solidFill>
                  <a:srgbClr val="6A7E78"/>
                </a:solidFill>
                <a:latin typeface="+mj-lt"/>
                <a:ea typeface="Lazydog"/>
                <a:cs typeface="Lazydog"/>
                <a:sym typeface="Lazydog"/>
              </a:rPr>
              <a:t> </a:t>
            </a:r>
            <a:r>
              <a:rPr lang="en-US" sz="9600" dirty="0" err="1">
                <a:solidFill>
                  <a:srgbClr val="6A7E78"/>
                </a:solidFill>
                <a:latin typeface="+mj-lt"/>
                <a:ea typeface="Lazydog"/>
                <a:cs typeface="Lazydog"/>
                <a:sym typeface="Lazydog"/>
              </a:rPr>
              <a:t>đội</a:t>
            </a:r>
            <a:r>
              <a:rPr lang="en-US" sz="9600" dirty="0">
                <a:solidFill>
                  <a:srgbClr val="6A7E78"/>
                </a:solidFill>
                <a:latin typeface="+mj-lt"/>
                <a:ea typeface="Lazydog"/>
                <a:cs typeface="Lazydog"/>
                <a:sym typeface="Lazydog"/>
              </a:rPr>
              <a:t> </a:t>
            </a:r>
            <a:r>
              <a:rPr lang="en-US" sz="9600" dirty="0" err="1">
                <a:solidFill>
                  <a:srgbClr val="6A7E78"/>
                </a:solidFill>
                <a:latin typeface="+mj-lt"/>
                <a:ea typeface="Lazydog"/>
                <a:cs typeface="Lazydog"/>
                <a:sym typeface="Lazydog"/>
              </a:rPr>
              <a:t>nhân</a:t>
            </a:r>
            <a:r>
              <a:rPr lang="en-US" sz="9600" dirty="0">
                <a:solidFill>
                  <a:srgbClr val="6A7E78"/>
                </a:solidFill>
                <a:latin typeface="+mj-lt"/>
                <a:ea typeface="Lazydog"/>
                <a:cs typeface="Lazydog"/>
                <a:sym typeface="Lazydog"/>
              </a:rPr>
              <a:t> </a:t>
            </a:r>
            <a:r>
              <a:rPr lang="en-US" sz="9600" dirty="0" err="1">
                <a:solidFill>
                  <a:srgbClr val="6A7E78"/>
                </a:solidFill>
                <a:latin typeface="+mj-lt"/>
                <a:ea typeface="Lazydog"/>
                <a:cs typeface="Lazydog"/>
                <a:sym typeface="Lazydog"/>
              </a:rPr>
              <a:t>dân</a:t>
            </a:r>
            <a:r>
              <a:rPr lang="en-US" sz="9600" dirty="0">
                <a:solidFill>
                  <a:srgbClr val="6A7E78"/>
                </a:solidFill>
                <a:latin typeface="+mj-lt"/>
                <a:ea typeface="Lazydog"/>
                <a:cs typeface="Lazydog"/>
                <a:sym typeface="Lazydog"/>
              </a:rPr>
              <a:t> </a:t>
            </a:r>
            <a:r>
              <a:rPr lang="en-US" sz="9600" dirty="0" err="1">
                <a:solidFill>
                  <a:srgbClr val="6A7E78"/>
                </a:solidFill>
                <a:latin typeface="+mj-lt"/>
                <a:ea typeface="Lazydog"/>
                <a:cs typeface="Lazydog"/>
                <a:sym typeface="Lazydog"/>
              </a:rPr>
              <a:t>Việt</a:t>
            </a:r>
            <a:r>
              <a:rPr lang="en-US" sz="9600" dirty="0">
                <a:solidFill>
                  <a:srgbClr val="6A7E78"/>
                </a:solidFill>
                <a:latin typeface="+mj-lt"/>
                <a:ea typeface="Lazydog"/>
                <a:cs typeface="Lazydog"/>
                <a:sym typeface="Lazydog"/>
              </a:rPr>
              <a:t> Nam</a:t>
            </a:r>
          </a:p>
        </p:txBody>
      </p:sp>
      <p:sp>
        <p:nvSpPr>
          <p:cNvPr id="5" name="Freeform 5"/>
          <p:cNvSpPr/>
          <p:nvPr/>
        </p:nvSpPr>
        <p:spPr>
          <a:xfrm rot="-747867">
            <a:off x="254121" y="7759237"/>
            <a:ext cx="1770468" cy="2364566"/>
          </a:xfrm>
          <a:custGeom>
            <a:avLst/>
            <a:gdLst/>
            <a:ahLst/>
            <a:cxnLst/>
            <a:rect l="l" t="t" r="r" b="b"/>
            <a:pathLst>
              <a:path w="1770468" h="2364566">
                <a:moveTo>
                  <a:pt x="0" y="0"/>
                </a:moveTo>
                <a:lnTo>
                  <a:pt x="1770468" y="0"/>
                </a:lnTo>
                <a:lnTo>
                  <a:pt x="1770468" y="2364565"/>
                </a:lnTo>
                <a:lnTo>
                  <a:pt x="0" y="2364565"/>
                </a:lnTo>
                <a:lnTo>
                  <a:pt x="0" y="0"/>
                </a:lnTo>
                <a:close/>
              </a:path>
            </a:pathLst>
          </a:custGeom>
          <a:blipFill>
            <a:blip r:embed="rId12"/>
            <a:stretch>
              <a:fillRect/>
            </a:stretch>
          </a:blipFill>
        </p:spPr>
        <p:txBody>
          <a:bodyPr/>
          <a:lstStyle/>
          <a:p>
            <a:endParaRPr lang="vi-VN"/>
          </a:p>
        </p:txBody>
      </p:sp>
      <p:sp>
        <p:nvSpPr>
          <p:cNvPr id="9" name="Freeform 9"/>
          <p:cNvSpPr/>
          <p:nvPr/>
        </p:nvSpPr>
        <p:spPr>
          <a:xfrm>
            <a:off x="1307821" y="7592235"/>
            <a:ext cx="2108789" cy="1861006"/>
          </a:xfrm>
          <a:custGeom>
            <a:avLst/>
            <a:gdLst/>
            <a:ahLst/>
            <a:cxnLst/>
            <a:rect l="l" t="t" r="r" b="b"/>
            <a:pathLst>
              <a:path w="2108789" h="1861006">
                <a:moveTo>
                  <a:pt x="0" y="0"/>
                </a:moveTo>
                <a:lnTo>
                  <a:pt x="2108789" y="0"/>
                </a:lnTo>
                <a:lnTo>
                  <a:pt x="2108789" y="1861006"/>
                </a:lnTo>
                <a:lnTo>
                  <a:pt x="0" y="1861006"/>
                </a:lnTo>
                <a:lnTo>
                  <a:pt x="0" y="0"/>
                </a:lnTo>
                <a:close/>
              </a:path>
            </a:pathLst>
          </a:custGeom>
          <a:blipFill>
            <a:blip r:embed="rId13"/>
            <a:stretch>
              <a:fillRect/>
            </a:stretch>
          </a:blipFill>
        </p:spPr>
        <p:txBody>
          <a:bodyPr/>
          <a:lstStyle/>
          <a:p>
            <a:endParaRPr lang="vi-VN"/>
          </a:p>
        </p:txBody>
      </p:sp>
      <p:grpSp>
        <p:nvGrpSpPr>
          <p:cNvPr id="20" name="Group 19">
            <a:extLst>
              <a:ext uri="{FF2B5EF4-FFF2-40B4-BE49-F238E27FC236}">
                <a16:creationId xmlns:a16="http://schemas.microsoft.com/office/drawing/2014/main" id="{09E95431-2FDA-F5C5-BFEE-3FFB2CF82E6A}"/>
              </a:ext>
            </a:extLst>
          </p:cNvPr>
          <p:cNvGrpSpPr/>
          <p:nvPr/>
        </p:nvGrpSpPr>
        <p:grpSpPr>
          <a:xfrm>
            <a:off x="6858001" y="5372101"/>
            <a:ext cx="11448110" cy="4914900"/>
            <a:chOff x="-518003" y="-127"/>
            <a:chExt cx="6911818" cy="2810129"/>
          </a:xfrm>
          <a:blipFill dpi="0" rotWithShape="1">
            <a:blip r:embed="rId14">
              <a:extLst>
                <a:ext uri="{28A0092B-C50C-407E-A947-70E740481C1C}">
                  <a14:useLocalDpi xmlns:a14="http://schemas.microsoft.com/office/drawing/2010/main" val="0"/>
                </a:ext>
              </a:extLst>
            </a:blip>
            <a:srcRect/>
            <a:stretch>
              <a:fillRect/>
            </a:stretch>
          </a:blipFill>
        </p:grpSpPr>
        <p:sp>
          <p:nvSpPr>
            <p:cNvPr id="21" name="Freeform 21">
              <a:extLst>
                <a:ext uri="{FF2B5EF4-FFF2-40B4-BE49-F238E27FC236}">
                  <a16:creationId xmlns:a16="http://schemas.microsoft.com/office/drawing/2014/main" id="{B77440FC-8404-C87A-1391-97A693499710}"/>
                </a:ext>
              </a:extLst>
            </p:cNvPr>
            <p:cNvSpPr/>
            <p:nvPr/>
          </p:nvSpPr>
          <p:spPr>
            <a:xfrm>
              <a:off x="-518003" y="-127"/>
              <a:ext cx="6911818" cy="2810129"/>
            </a:xfrm>
            <a:custGeom>
              <a:avLst/>
              <a:gdLst/>
              <a:ahLst/>
              <a:cxnLst/>
              <a:rect l="l" t="t" r="r" b="b"/>
              <a:pathLst>
                <a:path w="6405753" h="2810129">
                  <a:moveTo>
                    <a:pt x="6344539" y="2579370"/>
                  </a:moveTo>
                  <a:cubicBezTo>
                    <a:pt x="6225032" y="2610739"/>
                    <a:pt x="6134989" y="2542032"/>
                    <a:pt x="6031484" y="2579370"/>
                  </a:cubicBezTo>
                  <a:cubicBezTo>
                    <a:pt x="5947918" y="2622296"/>
                    <a:pt x="5774182" y="2581783"/>
                    <a:pt x="5662676" y="2716657"/>
                  </a:cubicBezTo>
                  <a:cubicBezTo>
                    <a:pt x="5609590" y="2650998"/>
                    <a:pt x="5529707" y="2747137"/>
                    <a:pt x="5288280" y="2713736"/>
                  </a:cubicBezTo>
                  <a:cubicBezTo>
                    <a:pt x="5287391" y="2762504"/>
                    <a:pt x="5234051" y="2660269"/>
                    <a:pt x="5208143" y="2710688"/>
                  </a:cubicBezTo>
                  <a:cubicBezTo>
                    <a:pt x="5181092" y="2724785"/>
                    <a:pt x="5202174" y="2729611"/>
                    <a:pt x="5169408" y="2681097"/>
                  </a:cubicBezTo>
                  <a:cubicBezTo>
                    <a:pt x="5152009" y="2710307"/>
                    <a:pt x="5136515" y="2744724"/>
                    <a:pt x="5061204" y="2718054"/>
                  </a:cubicBezTo>
                  <a:cubicBezTo>
                    <a:pt x="4888992" y="2675255"/>
                    <a:pt x="5005070" y="2555748"/>
                    <a:pt x="4741418" y="2711958"/>
                  </a:cubicBezTo>
                  <a:cubicBezTo>
                    <a:pt x="4690364" y="2773934"/>
                    <a:pt x="4576699" y="2529332"/>
                    <a:pt x="4518152" y="2727706"/>
                  </a:cubicBezTo>
                  <a:cubicBezTo>
                    <a:pt x="4495927" y="2703703"/>
                    <a:pt x="4502277" y="2678176"/>
                    <a:pt x="4434713" y="2724404"/>
                  </a:cubicBezTo>
                  <a:cubicBezTo>
                    <a:pt x="4353052" y="2583688"/>
                    <a:pt x="4388993" y="2810129"/>
                    <a:pt x="4229735" y="2630678"/>
                  </a:cubicBezTo>
                  <a:cubicBezTo>
                    <a:pt x="4124325" y="2733167"/>
                    <a:pt x="4142232" y="2647188"/>
                    <a:pt x="3952494" y="2673985"/>
                  </a:cubicBezTo>
                  <a:cubicBezTo>
                    <a:pt x="3946398" y="2686939"/>
                    <a:pt x="3861562" y="2546985"/>
                    <a:pt x="3820414" y="2592324"/>
                  </a:cubicBezTo>
                  <a:cubicBezTo>
                    <a:pt x="3744849" y="2663444"/>
                    <a:pt x="3824478" y="2470658"/>
                    <a:pt x="3628517" y="2613660"/>
                  </a:cubicBezTo>
                  <a:cubicBezTo>
                    <a:pt x="3549396" y="2616581"/>
                    <a:pt x="3423793" y="2593467"/>
                    <a:pt x="3348228" y="2620899"/>
                  </a:cubicBezTo>
                  <a:cubicBezTo>
                    <a:pt x="3128137" y="2659380"/>
                    <a:pt x="2869184" y="2391029"/>
                    <a:pt x="2732913" y="2578862"/>
                  </a:cubicBezTo>
                  <a:cubicBezTo>
                    <a:pt x="2596388" y="2573147"/>
                    <a:pt x="2733548" y="2490851"/>
                    <a:pt x="2620391" y="2569845"/>
                  </a:cubicBezTo>
                  <a:cubicBezTo>
                    <a:pt x="2540127" y="2564257"/>
                    <a:pt x="2430145" y="2507615"/>
                    <a:pt x="2260600" y="2601214"/>
                  </a:cubicBezTo>
                  <a:cubicBezTo>
                    <a:pt x="2163826" y="2507869"/>
                    <a:pt x="1953387" y="2629281"/>
                    <a:pt x="1780921" y="2674366"/>
                  </a:cubicBezTo>
                  <a:cubicBezTo>
                    <a:pt x="1655572" y="2620645"/>
                    <a:pt x="1732153" y="2585085"/>
                    <a:pt x="1527937" y="2577719"/>
                  </a:cubicBezTo>
                  <a:cubicBezTo>
                    <a:pt x="1522730" y="2618486"/>
                    <a:pt x="1401064" y="2431542"/>
                    <a:pt x="1242822" y="2514219"/>
                  </a:cubicBezTo>
                  <a:cubicBezTo>
                    <a:pt x="1157097" y="2447417"/>
                    <a:pt x="1153922" y="2426970"/>
                    <a:pt x="1015238" y="2392426"/>
                  </a:cubicBezTo>
                  <a:cubicBezTo>
                    <a:pt x="1003681" y="2341118"/>
                    <a:pt x="926084" y="2455545"/>
                    <a:pt x="812673" y="2341880"/>
                  </a:cubicBezTo>
                  <a:cubicBezTo>
                    <a:pt x="823849" y="2369820"/>
                    <a:pt x="647573" y="2384171"/>
                    <a:pt x="500380" y="2378456"/>
                  </a:cubicBezTo>
                  <a:cubicBezTo>
                    <a:pt x="450342" y="2418461"/>
                    <a:pt x="318897" y="2407412"/>
                    <a:pt x="286639" y="2297303"/>
                  </a:cubicBezTo>
                  <a:cubicBezTo>
                    <a:pt x="296164" y="2252853"/>
                    <a:pt x="55753" y="2355596"/>
                    <a:pt x="15748" y="2150237"/>
                  </a:cubicBezTo>
                  <a:cubicBezTo>
                    <a:pt x="21590" y="1811147"/>
                    <a:pt x="0" y="1459103"/>
                    <a:pt x="21971" y="1133348"/>
                  </a:cubicBezTo>
                  <a:cubicBezTo>
                    <a:pt x="10414" y="1100455"/>
                    <a:pt x="41148" y="1118235"/>
                    <a:pt x="160274" y="1068197"/>
                  </a:cubicBezTo>
                  <a:cubicBezTo>
                    <a:pt x="154432" y="1068832"/>
                    <a:pt x="231521" y="1060323"/>
                    <a:pt x="299466" y="963676"/>
                  </a:cubicBezTo>
                  <a:cubicBezTo>
                    <a:pt x="393446" y="954786"/>
                    <a:pt x="517271" y="920496"/>
                    <a:pt x="601345" y="876808"/>
                  </a:cubicBezTo>
                  <a:cubicBezTo>
                    <a:pt x="798195" y="804291"/>
                    <a:pt x="1148334" y="861187"/>
                    <a:pt x="1703959" y="757936"/>
                  </a:cubicBezTo>
                  <a:cubicBezTo>
                    <a:pt x="1813052" y="727964"/>
                    <a:pt x="1983486" y="698119"/>
                    <a:pt x="2136267" y="653923"/>
                  </a:cubicBezTo>
                  <a:cubicBezTo>
                    <a:pt x="2183511" y="682625"/>
                    <a:pt x="2232533" y="484505"/>
                    <a:pt x="2451481" y="549148"/>
                  </a:cubicBezTo>
                  <a:cubicBezTo>
                    <a:pt x="2574925" y="459486"/>
                    <a:pt x="2834386" y="428244"/>
                    <a:pt x="2954782" y="370078"/>
                  </a:cubicBezTo>
                  <a:cubicBezTo>
                    <a:pt x="3069971" y="428371"/>
                    <a:pt x="3234690" y="359791"/>
                    <a:pt x="3365246" y="358521"/>
                  </a:cubicBezTo>
                  <a:cubicBezTo>
                    <a:pt x="3593084" y="353568"/>
                    <a:pt x="3280283" y="279781"/>
                    <a:pt x="3941191" y="246634"/>
                  </a:cubicBezTo>
                  <a:cubicBezTo>
                    <a:pt x="4057015" y="296799"/>
                    <a:pt x="4163822" y="290068"/>
                    <a:pt x="4347464" y="251460"/>
                  </a:cubicBezTo>
                  <a:cubicBezTo>
                    <a:pt x="4490593" y="280035"/>
                    <a:pt x="4547108" y="297434"/>
                    <a:pt x="4663440" y="260604"/>
                  </a:cubicBezTo>
                  <a:cubicBezTo>
                    <a:pt x="4872990" y="206375"/>
                    <a:pt x="5081270" y="124968"/>
                    <a:pt x="5417312" y="38989"/>
                  </a:cubicBezTo>
                  <a:cubicBezTo>
                    <a:pt x="5440680" y="11176"/>
                    <a:pt x="5415661" y="57404"/>
                    <a:pt x="5664708" y="40259"/>
                  </a:cubicBezTo>
                  <a:cubicBezTo>
                    <a:pt x="5680583" y="41783"/>
                    <a:pt x="5709158" y="123444"/>
                    <a:pt x="5803646" y="65024"/>
                  </a:cubicBezTo>
                  <a:cubicBezTo>
                    <a:pt x="5848731" y="93726"/>
                    <a:pt x="6070092" y="63373"/>
                    <a:pt x="6161278" y="0"/>
                  </a:cubicBezTo>
                  <a:cubicBezTo>
                    <a:pt x="6182741" y="2413"/>
                    <a:pt x="6292977" y="50419"/>
                    <a:pt x="6313424" y="7874"/>
                  </a:cubicBezTo>
                  <a:cubicBezTo>
                    <a:pt x="6405753" y="480187"/>
                    <a:pt x="6289675" y="967359"/>
                    <a:pt x="6351905" y="1457198"/>
                  </a:cubicBezTo>
                  <a:cubicBezTo>
                    <a:pt x="6322441" y="1836928"/>
                    <a:pt x="6344285" y="2161159"/>
                    <a:pt x="6344539" y="2579370"/>
                  </a:cubicBezTo>
                  <a:close/>
                </a:path>
              </a:pathLst>
            </a:custGeom>
            <a:grpFill/>
            <a:ln w="12700">
              <a:noFill/>
            </a:ln>
          </p:spPr>
          <p:txBody>
            <a:bodyPr/>
            <a:lstStyle/>
            <a:p>
              <a:endParaRPr lang="vi-VN"/>
            </a:p>
          </p:txBody>
        </p:sp>
      </p:grpSp>
      <p:sp>
        <p:nvSpPr>
          <p:cNvPr id="22" name="Freeform 3">
            <a:extLst>
              <a:ext uri="{FF2B5EF4-FFF2-40B4-BE49-F238E27FC236}">
                <a16:creationId xmlns:a16="http://schemas.microsoft.com/office/drawing/2014/main" id="{6D543BFA-F291-90E5-6403-E7A2274A8CAF}"/>
              </a:ext>
            </a:extLst>
          </p:cNvPr>
          <p:cNvSpPr/>
          <p:nvPr/>
        </p:nvSpPr>
        <p:spPr>
          <a:xfrm rot="999604">
            <a:off x="12615044" y="89608"/>
            <a:ext cx="3293132" cy="3554309"/>
          </a:xfrm>
          <a:custGeom>
            <a:avLst/>
            <a:gdLst/>
            <a:ahLst/>
            <a:cxnLst/>
            <a:rect l="l" t="t" r="r" b="b"/>
            <a:pathLst>
              <a:path w="3849053" h="4114800">
                <a:moveTo>
                  <a:pt x="0" y="0"/>
                </a:moveTo>
                <a:lnTo>
                  <a:pt x="3849053" y="0"/>
                </a:lnTo>
                <a:lnTo>
                  <a:pt x="3849053"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vi-VN"/>
          </a:p>
        </p:txBody>
      </p:sp>
    </p:spTree>
    <p:extLst>
      <p:ext uri="{BB962C8B-B14F-4D97-AF65-F5344CB8AC3E}">
        <p14:creationId xmlns:p14="http://schemas.microsoft.com/office/powerpoint/2010/main" val="29196089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EF0"/>
        </a:solidFill>
        <a:effectLst/>
      </p:bgPr>
    </p:bg>
    <p:spTree>
      <p:nvGrpSpPr>
        <p:cNvPr id="1" name=""/>
        <p:cNvGrpSpPr/>
        <p:nvPr/>
      </p:nvGrpSpPr>
      <p:grpSpPr>
        <a:xfrm>
          <a:off x="0" y="0"/>
          <a:ext cx="0" cy="0"/>
          <a:chOff x="0" y="0"/>
          <a:chExt cx="0" cy="0"/>
        </a:xfrm>
      </p:grpSpPr>
      <p:sp>
        <p:nvSpPr>
          <p:cNvPr id="2" name="Freeform 2"/>
          <p:cNvSpPr/>
          <p:nvPr/>
        </p:nvSpPr>
        <p:spPr>
          <a:xfrm>
            <a:off x="13514752" y="2857500"/>
            <a:ext cx="10172700" cy="10172700"/>
          </a:xfrm>
          <a:custGeom>
            <a:avLst/>
            <a:gdLst/>
            <a:ahLst/>
            <a:cxnLst/>
            <a:rect l="l" t="t" r="r" b="b"/>
            <a:pathLst>
              <a:path w="10172700" h="10172700">
                <a:moveTo>
                  <a:pt x="0" y="0"/>
                </a:moveTo>
                <a:lnTo>
                  <a:pt x="10172700" y="0"/>
                </a:lnTo>
                <a:lnTo>
                  <a:pt x="10172700" y="10172700"/>
                </a:lnTo>
                <a:lnTo>
                  <a:pt x="0" y="10172700"/>
                </a:lnTo>
                <a:lnTo>
                  <a:pt x="0" y="0"/>
                </a:lnTo>
                <a:close/>
              </a:path>
            </a:pathLst>
          </a:custGeom>
          <a:blipFill>
            <a:blip r:embed="rId3">
              <a:alphaModFix amt="9999"/>
              <a:extLst>
                <a:ext uri="{96DAC541-7B7A-43D3-8B79-37D633B846F1}">
                  <asvg:svgBlip xmlns:asvg="http://schemas.microsoft.com/office/drawing/2016/SVG/main" r:embed="rId4"/>
                </a:ext>
              </a:extLst>
            </a:blip>
            <a:stretch>
              <a:fillRect/>
            </a:stretch>
          </a:blipFill>
        </p:spPr>
        <p:txBody>
          <a:bodyPr/>
          <a:lstStyle/>
          <a:p>
            <a:endParaRPr lang="vi-VN"/>
          </a:p>
        </p:txBody>
      </p:sp>
      <p:sp>
        <p:nvSpPr>
          <p:cNvPr id="3" name="Freeform 3"/>
          <p:cNvSpPr/>
          <p:nvPr/>
        </p:nvSpPr>
        <p:spPr>
          <a:xfrm>
            <a:off x="-891631" y="238435"/>
            <a:ext cx="20071261" cy="3219722"/>
          </a:xfrm>
          <a:custGeom>
            <a:avLst/>
            <a:gdLst/>
            <a:ahLst/>
            <a:cxnLst/>
            <a:rect l="l" t="t" r="r" b="b"/>
            <a:pathLst>
              <a:path w="25978107" h="9579427">
                <a:moveTo>
                  <a:pt x="0" y="0"/>
                </a:moveTo>
                <a:lnTo>
                  <a:pt x="25978107" y="0"/>
                </a:lnTo>
                <a:lnTo>
                  <a:pt x="25978107" y="9579427"/>
                </a:lnTo>
                <a:lnTo>
                  <a:pt x="0" y="95794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dirty="0"/>
          </a:p>
        </p:txBody>
      </p:sp>
      <p:sp>
        <p:nvSpPr>
          <p:cNvPr id="6" name="Freeform 6"/>
          <p:cNvSpPr/>
          <p:nvPr/>
        </p:nvSpPr>
        <p:spPr>
          <a:xfrm rot="1455067">
            <a:off x="-360042" y="8997128"/>
            <a:ext cx="2093546" cy="1664967"/>
          </a:xfrm>
          <a:custGeom>
            <a:avLst/>
            <a:gdLst/>
            <a:ahLst/>
            <a:cxnLst/>
            <a:rect l="l" t="t" r="r" b="b"/>
            <a:pathLst>
              <a:path w="2835234" h="2601327">
                <a:moveTo>
                  <a:pt x="0" y="0"/>
                </a:moveTo>
                <a:lnTo>
                  <a:pt x="2835234" y="0"/>
                </a:lnTo>
                <a:lnTo>
                  <a:pt x="2835234" y="2601327"/>
                </a:lnTo>
                <a:lnTo>
                  <a:pt x="0" y="26013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sp>
        <p:nvSpPr>
          <p:cNvPr id="9" name="Freeform 9"/>
          <p:cNvSpPr/>
          <p:nvPr/>
        </p:nvSpPr>
        <p:spPr>
          <a:xfrm rot="1872362">
            <a:off x="14269195" y="2565289"/>
            <a:ext cx="3389904" cy="2880006"/>
          </a:xfrm>
          <a:custGeom>
            <a:avLst/>
            <a:gdLst/>
            <a:ahLst/>
            <a:cxnLst/>
            <a:rect l="l" t="t" r="r" b="b"/>
            <a:pathLst>
              <a:path w="3389904" h="2880006">
                <a:moveTo>
                  <a:pt x="0" y="0"/>
                </a:moveTo>
                <a:lnTo>
                  <a:pt x="3389904" y="0"/>
                </a:lnTo>
                <a:lnTo>
                  <a:pt x="3389904" y="2880006"/>
                </a:lnTo>
                <a:lnTo>
                  <a:pt x="0" y="288000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10" name="Freeform 10"/>
          <p:cNvSpPr/>
          <p:nvPr/>
        </p:nvSpPr>
        <p:spPr>
          <a:xfrm rot="1455067">
            <a:off x="16803941" y="2141153"/>
            <a:ext cx="1472243" cy="1350783"/>
          </a:xfrm>
          <a:custGeom>
            <a:avLst/>
            <a:gdLst/>
            <a:ahLst/>
            <a:cxnLst/>
            <a:rect l="l" t="t" r="r" b="b"/>
            <a:pathLst>
              <a:path w="1472243" h="1350783">
                <a:moveTo>
                  <a:pt x="0" y="0"/>
                </a:moveTo>
                <a:lnTo>
                  <a:pt x="1472243" y="0"/>
                </a:lnTo>
                <a:lnTo>
                  <a:pt x="1472243" y="1350783"/>
                </a:lnTo>
                <a:lnTo>
                  <a:pt x="0" y="135078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sp>
        <p:nvSpPr>
          <p:cNvPr id="11" name="Freeform 11"/>
          <p:cNvSpPr/>
          <p:nvPr/>
        </p:nvSpPr>
        <p:spPr>
          <a:xfrm flipH="1">
            <a:off x="391997" y="1671239"/>
            <a:ext cx="1013228" cy="1252187"/>
          </a:xfrm>
          <a:custGeom>
            <a:avLst/>
            <a:gdLst/>
            <a:ahLst/>
            <a:cxnLst/>
            <a:rect l="l" t="t" r="r" b="b"/>
            <a:pathLst>
              <a:path w="1013228" h="1252187">
                <a:moveTo>
                  <a:pt x="1013228" y="0"/>
                </a:moveTo>
                <a:lnTo>
                  <a:pt x="0" y="0"/>
                </a:lnTo>
                <a:lnTo>
                  <a:pt x="0" y="1252186"/>
                </a:lnTo>
                <a:lnTo>
                  <a:pt x="1013228" y="1252186"/>
                </a:lnTo>
                <a:lnTo>
                  <a:pt x="1013228"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a:p>
        </p:txBody>
      </p:sp>
      <p:sp>
        <p:nvSpPr>
          <p:cNvPr id="12" name="Freeform 12"/>
          <p:cNvSpPr/>
          <p:nvPr/>
        </p:nvSpPr>
        <p:spPr>
          <a:xfrm rot="2942041">
            <a:off x="15577956" y="626191"/>
            <a:ext cx="772383" cy="1915773"/>
          </a:xfrm>
          <a:custGeom>
            <a:avLst/>
            <a:gdLst/>
            <a:ahLst/>
            <a:cxnLst/>
            <a:rect l="l" t="t" r="r" b="b"/>
            <a:pathLst>
              <a:path w="1343566" h="3221336">
                <a:moveTo>
                  <a:pt x="0" y="0"/>
                </a:moveTo>
                <a:lnTo>
                  <a:pt x="1343566" y="0"/>
                </a:lnTo>
                <a:lnTo>
                  <a:pt x="1343566" y="3221336"/>
                </a:lnTo>
                <a:lnTo>
                  <a:pt x="0" y="322133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a:p>
        </p:txBody>
      </p:sp>
      <p:sp>
        <p:nvSpPr>
          <p:cNvPr id="13" name="TextBox 13"/>
          <p:cNvSpPr txBox="1"/>
          <p:nvPr/>
        </p:nvSpPr>
        <p:spPr>
          <a:xfrm>
            <a:off x="1193121" y="664464"/>
            <a:ext cx="14518819" cy="2193036"/>
          </a:xfrm>
          <a:prstGeom prst="rect">
            <a:avLst/>
          </a:prstGeom>
        </p:spPr>
        <p:txBody>
          <a:bodyPr wrap="square" lIns="0" tIns="0" rIns="0" bIns="0" rtlCol="0" anchor="t">
            <a:spAutoFit/>
          </a:bodyPr>
          <a:lstStyle/>
          <a:p>
            <a:pPr algn="l">
              <a:lnSpc>
                <a:spcPts val="9000"/>
              </a:lnSpc>
            </a:pPr>
            <a:r>
              <a:rPr lang="en-US" sz="6000" spc="179" dirty="0">
                <a:solidFill>
                  <a:srgbClr val="000000"/>
                </a:solidFill>
                <a:latin typeface="+mj-lt"/>
                <a:ea typeface="Wedges"/>
                <a:cs typeface="Wedges"/>
                <a:sym typeface="Wedges"/>
              </a:rPr>
              <a:t>1. </a:t>
            </a:r>
            <a:r>
              <a:rPr lang="en-US" sz="6000" spc="179" dirty="0" err="1">
                <a:solidFill>
                  <a:srgbClr val="000000"/>
                </a:solidFill>
                <a:latin typeface="+mj-lt"/>
                <a:ea typeface="Wedges"/>
                <a:cs typeface="Wedges"/>
                <a:sym typeface="Wedges"/>
              </a:rPr>
              <a:t>Một</a:t>
            </a:r>
            <a:r>
              <a:rPr lang="en-US" sz="6000" spc="179" dirty="0">
                <a:solidFill>
                  <a:srgbClr val="000000"/>
                </a:solidFill>
                <a:latin typeface="+mj-lt"/>
                <a:ea typeface="Wedges"/>
                <a:cs typeface="Wedges"/>
                <a:sym typeface="Wedges"/>
              </a:rPr>
              <a:t> </a:t>
            </a:r>
            <a:r>
              <a:rPr lang="en-US" sz="6000" spc="179" dirty="0" err="1">
                <a:solidFill>
                  <a:srgbClr val="000000"/>
                </a:solidFill>
                <a:latin typeface="+mj-lt"/>
                <a:ea typeface="Wedges"/>
                <a:cs typeface="Wedges"/>
                <a:sym typeface="Wedges"/>
              </a:rPr>
              <a:t>số</a:t>
            </a:r>
            <a:r>
              <a:rPr lang="en-US" sz="6000" spc="179" dirty="0">
                <a:solidFill>
                  <a:srgbClr val="000000"/>
                </a:solidFill>
                <a:latin typeface="+mj-lt"/>
                <a:ea typeface="Wedges"/>
                <a:cs typeface="Wedges"/>
                <a:sym typeface="Wedges"/>
              </a:rPr>
              <a:t> </a:t>
            </a:r>
            <a:r>
              <a:rPr lang="en-US" sz="6000" spc="179" dirty="0" err="1">
                <a:solidFill>
                  <a:srgbClr val="000000"/>
                </a:solidFill>
                <a:latin typeface="+mj-lt"/>
                <a:ea typeface="Wedges"/>
                <a:cs typeface="Wedges"/>
                <a:sym typeface="Wedges"/>
              </a:rPr>
              <a:t>chức</a:t>
            </a:r>
            <a:r>
              <a:rPr lang="en-US" sz="6000" spc="179" dirty="0">
                <a:solidFill>
                  <a:srgbClr val="000000"/>
                </a:solidFill>
                <a:latin typeface="+mj-lt"/>
                <a:ea typeface="Wedges"/>
                <a:cs typeface="Wedges"/>
                <a:sym typeface="Wedges"/>
              </a:rPr>
              <a:t> </a:t>
            </a:r>
            <a:r>
              <a:rPr lang="en-US" sz="6000" spc="179" dirty="0" err="1">
                <a:solidFill>
                  <a:srgbClr val="000000"/>
                </a:solidFill>
                <a:latin typeface="+mj-lt"/>
                <a:ea typeface="Wedges"/>
                <a:cs typeface="Wedges"/>
                <a:sym typeface="Wedges"/>
              </a:rPr>
              <a:t>năng</a:t>
            </a:r>
            <a:r>
              <a:rPr lang="en-US" sz="6000" spc="179" dirty="0">
                <a:solidFill>
                  <a:srgbClr val="000000"/>
                </a:solidFill>
                <a:latin typeface="+mj-lt"/>
                <a:ea typeface="Wedges"/>
                <a:cs typeface="Wedges"/>
                <a:sym typeface="Wedges"/>
              </a:rPr>
              <a:t>, </a:t>
            </a:r>
            <a:r>
              <a:rPr lang="en-US" sz="6000" spc="179" dirty="0" err="1">
                <a:solidFill>
                  <a:srgbClr val="000000"/>
                </a:solidFill>
                <a:latin typeface="+mj-lt"/>
                <a:ea typeface="Wedges"/>
                <a:cs typeface="Wedges"/>
                <a:sym typeface="Wedges"/>
              </a:rPr>
              <a:t>nhiệm</a:t>
            </a:r>
            <a:r>
              <a:rPr lang="en-US" sz="6000" spc="179" dirty="0">
                <a:solidFill>
                  <a:srgbClr val="000000"/>
                </a:solidFill>
                <a:latin typeface="+mj-lt"/>
                <a:ea typeface="Wedges"/>
                <a:cs typeface="Wedges"/>
                <a:sym typeface="Wedges"/>
              </a:rPr>
              <a:t> </a:t>
            </a:r>
            <a:r>
              <a:rPr lang="en-US" sz="6000" spc="179" dirty="0" err="1">
                <a:solidFill>
                  <a:srgbClr val="000000"/>
                </a:solidFill>
                <a:latin typeface="+mj-lt"/>
                <a:ea typeface="Wedges"/>
                <a:cs typeface="Wedges"/>
                <a:sym typeface="Wedges"/>
              </a:rPr>
              <a:t>vụ</a:t>
            </a:r>
            <a:r>
              <a:rPr lang="en-US" sz="6000" spc="179" dirty="0">
                <a:solidFill>
                  <a:srgbClr val="000000"/>
                </a:solidFill>
                <a:latin typeface="+mj-lt"/>
                <a:ea typeface="Wedges"/>
                <a:cs typeface="Wedges"/>
                <a:sym typeface="Wedges"/>
              </a:rPr>
              <a:t> </a:t>
            </a:r>
            <a:r>
              <a:rPr lang="en-US" sz="6000" spc="179" dirty="0" err="1">
                <a:solidFill>
                  <a:srgbClr val="000000"/>
                </a:solidFill>
                <a:latin typeface="+mj-lt"/>
                <a:ea typeface="Wedges"/>
                <a:cs typeface="Wedges"/>
                <a:sym typeface="Wedges"/>
              </a:rPr>
              <a:t>của</a:t>
            </a:r>
            <a:r>
              <a:rPr lang="en-US" sz="6000" spc="179" dirty="0">
                <a:solidFill>
                  <a:srgbClr val="000000"/>
                </a:solidFill>
                <a:latin typeface="+mj-lt"/>
                <a:ea typeface="Wedges"/>
                <a:cs typeface="Wedges"/>
                <a:sym typeface="Wedges"/>
              </a:rPr>
              <a:t> </a:t>
            </a:r>
            <a:r>
              <a:rPr lang="en-US" sz="6000" spc="179" dirty="0" err="1">
                <a:solidFill>
                  <a:srgbClr val="000000"/>
                </a:solidFill>
                <a:latin typeface="+mj-lt"/>
                <a:ea typeface="Wedges"/>
                <a:cs typeface="Wedges"/>
                <a:sym typeface="Wedges"/>
              </a:rPr>
              <a:t>một</a:t>
            </a:r>
            <a:r>
              <a:rPr lang="en-US" sz="6000" spc="179" dirty="0">
                <a:solidFill>
                  <a:srgbClr val="000000"/>
                </a:solidFill>
                <a:latin typeface="+mj-lt"/>
                <a:ea typeface="Wedges"/>
                <a:cs typeface="Wedges"/>
                <a:sym typeface="Wedges"/>
              </a:rPr>
              <a:t> </a:t>
            </a:r>
            <a:r>
              <a:rPr lang="en-US" sz="6000" spc="179" dirty="0" err="1">
                <a:solidFill>
                  <a:srgbClr val="000000"/>
                </a:solidFill>
                <a:latin typeface="+mj-lt"/>
                <a:ea typeface="Wedges"/>
                <a:cs typeface="Wedges"/>
                <a:sym typeface="Wedges"/>
              </a:rPr>
              <a:t>số</a:t>
            </a:r>
            <a:r>
              <a:rPr lang="en-US" sz="6000" spc="179" dirty="0">
                <a:solidFill>
                  <a:srgbClr val="000000"/>
                </a:solidFill>
                <a:latin typeface="+mj-lt"/>
                <a:ea typeface="Wedges"/>
                <a:cs typeface="Wedges"/>
                <a:sym typeface="Wedges"/>
              </a:rPr>
              <a:t> </a:t>
            </a:r>
            <a:r>
              <a:rPr lang="en-US" sz="6000" spc="179" dirty="0" err="1">
                <a:solidFill>
                  <a:srgbClr val="000000"/>
                </a:solidFill>
                <a:latin typeface="+mj-lt"/>
                <a:ea typeface="Wedges"/>
                <a:cs typeface="Wedges"/>
                <a:sym typeface="Wedges"/>
              </a:rPr>
              <a:t>tổ</a:t>
            </a:r>
            <a:r>
              <a:rPr lang="en-US" sz="6000" spc="179" dirty="0">
                <a:solidFill>
                  <a:srgbClr val="000000"/>
                </a:solidFill>
                <a:latin typeface="+mj-lt"/>
                <a:ea typeface="Wedges"/>
                <a:cs typeface="Wedges"/>
                <a:sym typeface="Wedges"/>
              </a:rPr>
              <a:t> </a:t>
            </a:r>
            <a:r>
              <a:rPr lang="en-US" sz="6000" spc="179" dirty="0" err="1">
                <a:solidFill>
                  <a:srgbClr val="000000"/>
                </a:solidFill>
                <a:latin typeface="+mj-lt"/>
                <a:ea typeface="Wedges"/>
                <a:cs typeface="Wedges"/>
                <a:sym typeface="Wedges"/>
              </a:rPr>
              <a:t>chức</a:t>
            </a:r>
            <a:r>
              <a:rPr lang="en-US" sz="6000" spc="179" dirty="0">
                <a:solidFill>
                  <a:srgbClr val="000000"/>
                </a:solidFill>
                <a:latin typeface="+mj-lt"/>
                <a:ea typeface="Wedges"/>
                <a:cs typeface="Wedges"/>
                <a:sym typeface="Wedges"/>
              </a:rPr>
              <a:t> </a:t>
            </a:r>
            <a:r>
              <a:rPr lang="en-US" sz="6000" spc="179" dirty="0" err="1">
                <a:solidFill>
                  <a:srgbClr val="000000"/>
                </a:solidFill>
                <a:latin typeface="+mj-lt"/>
                <a:ea typeface="Wedges"/>
                <a:cs typeface="Wedges"/>
                <a:sym typeface="Wedges"/>
              </a:rPr>
              <a:t>trong</a:t>
            </a:r>
            <a:r>
              <a:rPr lang="en-US" sz="6000" spc="179" dirty="0">
                <a:solidFill>
                  <a:srgbClr val="000000"/>
                </a:solidFill>
                <a:latin typeface="+mj-lt"/>
                <a:ea typeface="Wedges"/>
                <a:cs typeface="Wedges"/>
                <a:sym typeface="Wedges"/>
              </a:rPr>
              <a:t> QĐND </a:t>
            </a:r>
            <a:r>
              <a:rPr lang="en-US" sz="6000" spc="179" dirty="0" err="1">
                <a:solidFill>
                  <a:srgbClr val="000000"/>
                </a:solidFill>
                <a:latin typeface="+mj-lt"/>
                <a:ea typeface="Wedges"/>
                <a:cs typeface="Wedges"/>
                <a:sym typeface="Wedges"/>
              </a:rPr>
              <a:t>Việt</a:t>
            </a:r>
            <a:r>
              <a:rPr lang="en-US" sz="6000" spc="179" dirty="0">
                <a:solidFill>
                  <a:srgbClr val="000000"/>
                </a:solidFill>
                <a:latin typeface="+mj-lt"/>
                <a:ea typeface="Wedges"/>
                <a:cs typeface="Wedges"/>
                <a:sym typeface="Wedges"/>
              </a:rPr>
              <a:t> Nam</a:t>
            </a:r>
          </a:p>
        </p:txBody>
      </p:sp>
      <p:pic>
        <p:nvPicPr>
          <p:cNvPr id="15" name="Picture 4" descr="Thủ tướng bổ nhiệm nhân sự cấp cao Bộ Quốc phòng | Thời sự | Báo Nghệ An  điện tử">
            <a:extLst>
              <a:ext uri="{FF2B5EF4-FFF2-40B4-BE49-F238E27FC236}">
                <a16:creationId xmlns:a16="http://schemas.microsoft.com/office/drawing/2014/main" id="{17152DE0-224F-60DF-AD91-F9AF1BC9E9A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97231" y="3907625"/>
            <a:ext cx="4826898" cy="5714911"/>
          </a:xfrm>
          <a:prstGeom prst="ellipse">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E4420EDB-27FF-E735-2884-F977FE909816}"/>
              </a:ext>
            </a:extLst>
          </p:cNvPr>
          <p:cNvSpPr txBox="1"/>
          <p:nvPr/>
        </p:nvSpPr>
        <p:spPr>
          <a:xfrm>
            <a:off x="5116301" y="3654587"/>
            <a:ext cx="8652046" cy="1107996"/>
          </a:xfrm>
          <a:prstGeom prst="rect">
            <a:avLst/>
          </a:prstGeom>
          <a:noFill/>
        </p:spPr>
        <p:txBody>
          <a:bodyPr wrap="square" rtlCol="0">
            <a:spAutoFit/>
          </a:bodyPr>
          <a:lstStyle/>
          <a:p>
            <a:pPr algn="ctr"/>
            <a:r>
              <a:rPr lang="en-US" sz="6600" b="1" dirty="0">
                <a:latin typeface="+mj-lt"/>
                <a:cs typeface="Times New Roman" panose="02020603050405020304" pitchFamily="18" charset="0"/>
              </a:rPr>
              <a:t>BỘ QUỐC PHÒNG</a:t>
            </a:r>
          </a:p>
        </p:txBody>
      </p:sp>
      <p:sp>
        <p:nvSpPr>
          <p:cNvPr id="18" name="TextBox 17">
            <a:extLst>
              <a:ext uri="{FF2B5EF4-FFF2-40B4-BE49-F238E27FC236}">
                <a16:creationId xmlns:a16="http://schemas.microsoft.com/office/drawing/2014/main" id="{2D1B9506-AE95-64D8-6A3C-B0C62EC08B88}"/>
              </a:ext>
            </a:extLst>
          </p:cNvPr>
          <p:cNvSpPr txBox="1"/>
          <p:nvPr/>
        </p:nvSpPr>
        <p:spPr>
          <a:xfrm>
            <a:off x="5389075" y="5227852"/>
            <a:ext cx="11872743" cy="4154984"/>
          </a:xfrm>
          <a:prstGeom prst="rect">
            <a:avLst/>
          </a:prstGeom>
          <a:noFill/>
        </p:spPr>
        <p:txBody>
          <a:bodyPr wrap="square" rtlCol="0">
            <a:spAutoFit/>
          </a:bodyPr>
          <a:lstStyle/>
          <a:p>
            <a:pPr marL="342900" indent="-342900" algn="just">
              <a:buFont typeface="Wingdings" panose="05000000000000000000" pitchFamily="2" charset="2"/>
              <a:buChar char="Ø"/>
            </a:pPr>
            <a:r>
              <a:rPr lang="en-US" sz="4400" i="1" dirty="0">
                <a:cs typeface="Times New Roman" panose="02020603050405020304" pitchFamily="18" charset="0"/>
              </a:rPr>
              <a:t> </a:t>
            </a:r>
            <a:r>
              <a:rPr lang="en-US" sz="4400" i="1" dirty="0" err="1">
                <a:cs typeface="Times New Roman" panose="02020603050405020304" pitchFamily="18" charset="0"/>
              </a:rPr>
              <a:t>Tham</a:t>
            </a:r>
            <a:r>
              <a:rPr lang="en-US" sz="4400" i="1" dirty="0">
                <a:cs typeface="Times New Roman" panose="02020603050405020304" pitchFamily="18" charset="0"/>
              </a:rPr>
              <a:t> </a:t>
            </a:r>
            <a:r>
              <a:rPr lang="en-US" sz="4400" i="1" dirty="0" err="1">
                <a:cs typeface="Times New Roman" panose="02020603050405020304" pitchFamily="18" charset="0"/>
              </a:rPr>
              <a:t>mưu</a:t>
            </a:r>
            <a:r>
              <a:rPr lang="en-US" sz="4400" i="1" dirty="0">
                <a:cs typeface="Times New Roman" panose="02020603050405020304" pitchFamily="18" charset="0"/>
              </a:rPr>
              <a:t> </a:t>
            </a:r>
            <a:r>
              <a:rPr lang="en-US" sz="4400" i="1" dirty="0" err="1">
                <a:cs typeface="Times New Roman" panose="02020603050405020304" pitchFamily="18" charset="0"/>
              </a:rPr>
              <a:t>với</a:t>
            </a:r>
            <a:r>
              <a:rPr lang="en-US" sz="4400" i="1" dirty="0">
                <a:cs typeface="Times New Roman" panose="02020603050405020304" pitchFamily="18" charset="0"/>
              </a:rPr>
              <a:t> </a:t>
            </a:r>
            <a:r>
              <a:rPr lang="en-US" sz="4400" i="1" dirty="0" err="1">
                <a:cs typeface="Times New Roman" panose="02020603050405020304" pitchFamily="18" charset="0"/>
              </a:rPr>
              <a:t>Đảng</a:t>
            </a:r>
            <a:r>
              <a:rPr lang="en-US" sz="4400" i="1" dirty="0">
                <a:cs typeface="Times New Roman" panose="02020603050405020304" pitchFamily="18" charset="0"/>
              </a:rPr>
              <a:t> </a:t>
            </a:r>
            <a:r>
              <a:rPr lang="en-US" sz="4400" i="1" dirty="0" err="1">
                <a:cs typeface="Times New Roman" panose="02020603050405020304" pitchFamily="18" charset="0"/>
              </a:rPr>
              <a:t>và</a:t>
            </a:r>
            <a:r>
              <a:rPr lang="en-US" sz="4400" i="1" dirty="0">
                <a:cs typeface="Times New Roman" panose="02020603050405020304" pitchFamily="18" charset="0"/>
              </a:rPr>
              <a:t> NN </a:t>
            </a:r>
            <a:r>
              <a:rPr lang="en-US" sz="4400" i="1" dirty="0" err="1">
                <a:cs typeface="Times New Roman" panose="02020603050405020304" pitchFamily="18" charset="0"/>
              </a:rPr>
              <a:t>về</a:t>
            </a:r>
            <a:r>
              <a:rPr lang="en-US" sz="4400" i="1" dirty="0">
                <a:cs typeface="Times New Roman" panose="02020603050405020304" pitchFamily="18" charset="0"/>
              </a:rPr>
              <a:t> </a:t>
            </a:r>
            <a:r>
              <a:rPr lang="en-US" sz="4400" i="1" dirty="0" err="1">
                <a:cs typeface="Times New Roman" panose="02020603050405020304" pitchFamily="18" charset="0"/>
              </a:rPr>
              <a:t>đường</a:t>
            </a:r>
            <a:r>
              <a:rPr lang="en-US" sz="4400" i="1" dirty="0">
                <a:cs typeface="Times New Roman" panose="02020603050405020304" pitchFamily="18" charset="0"/>
              </a:rPr>
              <a:t> </a:t>
            </a:r>
            <a:r>
              <a:rPr lang="en-US" sz="4400" i="1" dirty="0" err="1">
                <a:cs typeface="Times New Roman" panose="02020603050405020304" pitchFamily="18" charset="0"/>
              </a:rPr>
              <a:t>lối</a:t>
            </a:r>
            <a:r>
              <a:rPr lang="en-US" sz="4400" i="1" dirty="0">
                <a:cs typeface="Times New Roman" panose="02020603050405020304" pitchFamily="18" charset="0"/>
              </a:rPr>
              <a:t>, </a:t>
            </a:r>
            <a:r>
              <a:rPr lang="en-US" sz="4400" i="1" dirty="0" err="1">
                <a:cs typeface="Times New Roman" panose="02020603050405020304" pitchFamily="18" charset="0"/>
              </a:rPr>
              <a:t>nhiệm</a:t>
            </a:r>
            <a:r>
              <a:rPr lang="en-US" sz="4400" i="1" dirty="0">
                <a:cs typeface="Times New Roman" panose="02020603050405020304" pitchFamily="18" charset="0"/>
              </a:rPr>
              <a:t> </a:t>
            </a:r>
            <a:r>
              <a:rPr lang="en-US" sz="4400" i="1" dirty="0" err="1">
                <a:cs typeface="Times New Roman" panose="02020603050405020304" pitchFamily="18" charset="0"/>
              </a:rPr>
              <a:t>vụ</a:t>
            </a:r>
            <a:endParaRPr lang="en-US" sz="4400" i="1" dirty="0">
              <a:cs typeface="Times New Roman" panose="02020603050405020304" pitchFamily="18" charset="0"/>
            </a:endParaRPr>
          </a:p>
          <a:p>
            <a:pPr marL="342900" indent="-342900" algn="just">
              <a:buFont typeface="Wingdings" panose="05000000000000000000" pitchFamily="2" charset="2"/>
              <a:buChar char="Ø"/>
            </a:pPr>
            <a:r>
              <a:rPr lang="en-US" sz="4400" i="1" dirty="0">
                <a:cs typeface="Times New Roman" panose="02020603050405020304" pitchFamily="18" charset="0"/>
              </a:rPr>
              <a:t> </a:t>
            </a:r>
            <a:r>
              <a:rPr lang="en-US" sz="4400" i="1" dirty="0" err="1">
                <a:cs typeface="Times New Roman" panose="02020603050405020304" pitchFamily="18" charset="0"/>
              </a:rPr>
              <a:t>Quản</a:t>
            </a:r>
            <a:r>
              <a:rPr lang="en-US" sz="4400" i="1" dirty="0">
                <a:cs typeface="Times New Roman" panose="02020603050405020304" pitchFamily="18" charset="0"/>
              </a:rPr>
              <a:t> </a:t>
            </a:r>
            <a:r>
              <a:rPr lang="en-US" sz="4400" i="1" dirty="0" err="1">
                <a:cs typeface="Times New Roman" panose="02020603050405020304" pitchFamily="18" charset="0"/>
              </a:rPr>
              <a:t>lý</a:t>
            </a:r>
            <a:r>
              <a:rPr lang="en-US" sz="4400" i="1" dirty="0">
                <a:cs typeface="Times New Roman" panose="02020603050405020304" pitchFamily="18" charset="0"/>
              </a:rPr>
              <a:t> </a:t>
            </a:r>
            <a:r>
              <a:rPr lang="en-US" sz="4400" i="1" dirty="0" err="1">
                <a:cs typeface="Times New Roman" panose="02020603050405020304" pitchFamily="18" charset="0"/>
              </a:rPr>
              <a:t>Nhà</a:t>
            </a:r>
            <a:r>
              <a:rPr lang="en-US" sz="4400" i="1" dirty="0">
                <a:cs typeface="Times New Roman" panose="02020603050405020304" pitchFamily="18" charset="0"/>
              </a:rPr>
              <a:t> </a:t>
            </a:r>
            <a:r>
              <a:rPr lang="en-US" sz="4400" i="1" dirty="0" err="1">
                <a:cs typeface="Times New Roman" panose="02020603050405020304" pitchFamily="18" charset="0"/>
              </a:rPr>
              <a:t>nước</a:t>
            </a:r>
            <a:r>
              <a:rPr lang="en-US" sz="4400" i="1" dirty="0">
                <a:cs typeface="Times New Roman" panose="02020603050405020304" pitchFamily="18" charset="0"/>
              </a:rPr>
              <a:t> </a:t>
            </a:r>
            <a:r>
              <a:rPr lang="en-US" sz="4400" i="1" dirty="0" err="1">
                <a:cs typeface="Times New Roman" panose="02020603050405020304" pitchFamily="18" charset="0"/>
              </a:rPr>
              <a:t>về</a:t>
            </a:r>
            <a:r>
              <a:rPr lang="en-US" sz="4400" i="1" dirty="0">
                <a:cs typeface="Times New Roman" panose="02020603050405020304" pitchFamily="18" charset="0"/>
              </a:rPr>
              <a:t> </a:t>
            </a:r>
            <a:r>
              <a:rPr lang="en-US" sz="4400" i="1" dirty="0" err="1">
                <a:cs typeface="Times New Roman" panose="02020603050405020304" pitchFamily="18" charset="0"/>
              </a:rPr>
              <a:t>lĩnh</a:t>
            </a:r>
            <a:r>
              <a:rPr lang="en-US" sz="4400" i="1" dirty="0">
                <a:cs typeface="Times New Roman" panose="02020603050405020304" pitchFamily="18" charset="0"/>
              </a:rPr>
              <a:t> </a:t>
            </a:r>
            <a:r>
              <a:rPr lang="en-US" sz="4400" i="1" dirty="0" err="1">
                <a:cs typeface="Times New Roman" panose="02020603050405020304" pitchFamily="18" charset="0"/>
              </a:rPr>
              <a:t>vực</a:t>
            </a:r>
            <a:r>
              <a:rPr lang="en-US" sz="4400" i="1" dirty="0">
                <a:cs typeface="Times New Roman" panose="02020603050405020304" pitchFamily="18" charset="0"/>
              </a:rPr>
              <a:t> </a:t>
            </a:r>
            <a:r>
              <a:rPr lang="en-US" sz="4400" i="1" dirty="0" err="1">
                <a:cs typeface="Times New Roman" panose="02020603050405020304" pitchFamily="18" charset="0"/>
              </a:rPr>
              <a:t>quân</a:t>
            </a:r>
            <a:r>
              <a:rPr lang="en-US" sz="4400" i="1" dirty="0">
                <a:cs typeface="Times New Roman" panose="02020603050405020304" pitchFamily="18" charset="0"/>
              </a:rPr>
              <a:t> </a:t>
            </a:r>
            <a:r>
              <a:rPr lang="en-US" sz="4400" i="1" dirty="0" err="1">
                <a:cs typeface="Times New Roman" panose="02020603050405020304" pitchFamily="18" charset="0"/>
              </a:rPr>
              <a:t>sự</a:t>
            </a:r>
            <a:r>
              <a:rPr lang="en-US" sz="4400" i="1" dirty="0">
                <a:cs typeface="Times New Roman" panose="02020603050405020304" pitchFamily="18" charset="0"/>
              </a:rPr>
              <a:t>, QP</a:t>
            </a:r>
          </a:p>
          <a:p>
            <a:pPr marL="342900" indent="-342900" algn="just">
              <a:buFont typeface="Wingdings" panose="05000000000000000000" pitchFamily="2" charset="2"/>
              <a:buChar char="Ø"/>
            </a:pPr>
            <a:r>
              <a:rPr lang="en-US" sz="4400" i="1" dirty="0" err="1">
                <a:cs typeface="Times New Roman" panose="02020603050405020304" pitchFamily="18" charset="0"/>
              </a:rPr>
              <a:t>Chỉ</a:t>
            </a:r>
            <a:r>
              <a:rPr lang="en-US" sz="4400" i="1" dirty="0">
                <a:cs typeface="Times New Roman" panose="02020603050405020304" pitchFamily="18" charset="0"/>
              </a:rPr>
              <a:t> </a:t>
            </a:r>
            <a:r>
              <a:rPr lang="en-US" sz="4400" i="1" dirty="0" err="1">
                <a:cs typeface="Times New Roman" panose="02020603050405020304" pitchFamily="18" charset="0"/>
              </a:rPr>
              <a:t>đạo</a:t>
            </a:r>
            <a:r>
              <a:rPr lang="en-US" sz="4400" i="1" dirty="0">
                <a:cs typeface="Times New Roman" panose="02020603050405020304" pitchFamily="18" charset="0"/>
              </a:rPr>
              <a:t>, </a:t>
            </a:r>
            <a:r>
              <a:rPr lang="en-US" sz="4400" i="1" dirty="0" err="1">
                <a:cs typeface="Times New Roman" panose="02020603050405020304" pitchFamily="18" charset="0"/>
              </a:rPr>
              <a:t>chỉ</a:t>
            </a:r>
            <a:r>
              <a:rPr lang="en-US" sz="4400" i="1" dirty="0">
                <a:cs typeface="Times New Roman" panose="02020603050405020304" pitchFamily="18" charset="0"/>
              </a:rPr>
              <a:t> </a:t>
            </a:r>
            <a:r>
              <a:rPr lang="en-US" sz="4400" i="1" dirty="0" err="1">
                <a:cs typeface="Times New Roman" panose="02020603050405020304" pitchFamily="18" charset="0"/>
              </a:rPr>
              <a:t>huy</a:t>
            </a:r>
            <a:r>
              <a:rPr lang="en-US" sz="4400" i="1" dirty="0">
                <a:cs typeface="Times New Roman" panose="02020603050405020304" pitchFamily="18" charset="0"/>
              </a:rPr>
              <a:t> </a:t>
            </a:r>
            <a:r>
              <a:rPr lang="en-US" sz="4400" i="1" dirty="0" err="1">
                <a:cs typeface="Times New Roman" panose="02020603050405020304" pitchFamily="18" charset="0"/>
              </a:rPr>
              <a:t>quân</a:t>
            </a:r>
            <a:r>
              <a:rPr lang="en-US" sz="4400" i="1" dirty="0">
                <a:cs typeface="Times New Roman" panose="02020603050405020304" pitchFamily="18" charset="0"/>
              </a:rPr>
              <a:t> </a:t>
            </a:r>
            <a:r>
              <a:rPr lang="en-US" sz="4400" i="1" dirty="0" err="1">
                <a:cs typeface="Times New Roman" panose="02020603050405020304" pitchFamily="18" charset="0"/>
              </a:rPr>
              <a:t>đội</a:t>
            </a:r>
            <a:r>
              <a:rPr lang="en-US" sz="4400" i="1" dirty="0">
                <a:cs typeface="Times New Roman" panose="02020603050405020304" pitchFamily="18" charset="0"/>
              </a:rPr>
              <a:t> </a:t>
            </a:r>
            <a:r>
              <a:rPr lang="en-US" sz="4400" i="1" dirty="0" err="1">
                <a:cs typeface="Times New Roman" panose="02020603050405020304" pitchFamily="18" charset="0"/>
              </a:rPr>
              <a:t>và</a:t>
            </a:r>
            <a:r>
              <a:rPr lang="en-US" sz="4400" i="1" dirty="0">
                <a:cs typeface="Times New Roman" panose="02020603050405020304" pitchFamily="18" charset="0"/>
              </a:rPr>
              <a:t> </a:t>
            </a:r>
            <a:r>
              <a:rPr lang="en-US" sz="4400" i="1" dirty="0" err="1">
                <a:cs typeface="Times New Roman" panose="02020603050405020304" pitchFamily="18" charset="0"/>
              </a:rPr>
              <a:t>dân</a:t>
            </a:r>
            <a:r>
              <a:rPr lang="en-US" sz="4400" i="1" dirty="0">
                <a:cs typeface="Times New Roman" panose="02020603050405020304" pitchFamily="18" charset="0"/>
              </a:rPr>
              <a:t> </a:t>
            </a:r>
            <a:r>
              <a:rPr lang="en-US" sz="4400" i="1" dirty="0" err="1">
                <a:cs typeface="Times New Roman" panose="02020603050405020304" pitchFamily="18" charset="0"/>
              </a:rPr>
              <a:t>quân</a:t>
            </a:r>
            <a:r>
              <a:rPr lang="en-US" sz="4400" i="1" dirty="0">
                <a:cs typeface="Times New Roman" panose="02020603050405020304" pitchFamily="18" charset="0"/>
              </a:rPr>
              <a:t> </a:t>
            </a:r>
            <a:r>
              <a:rPr lang="en-US" sz="4400" i="1" dirty="0" err="1">
                <a:cs typeface="Times New Roman" panose="02020603050405020304" pitchFamily="18" charset="0"/>
              </a:rPr>
              <a:t>tự</a:t>
            </a:r>
            <a:r>
              <a:rPr lang="en-US" sz="4400" i="1" dirty="0">
                <a:cs typeface="Times New Roman" panose="02020603050405020304" pitchFamily="18" charset="0"/>
              </a:rPr>
              <a:t> </a:t>
            </a:r>
            <a:r>
              <a:rPr lang="en-US" sz="4400" i="1" dirty="0" err="1">
                <a:cs typeface="Times New Roman" panose="02020603050405020304" pitchFamily="18" charset="0"/>
              </a:rPr>
              <a:t>cùng</a:t>
            </a:r>
            <a:r>
              <a:rPr lang="en-US" sz="4400" i="1" dirty="0">
                <a:cs typeface="Times New Roman" panose="02020603050405020304" pitchFamily="18" charset="0"/>
              </a:rPr>
              <a:t> </a:t>
            </a:r>
            <a:r>
              <a:rPr lang="en-US" sz="4400" i="1" dirty="0" err="1">
                <a:cs typeface="Times New Roman" panose="02020603050405020304" pitchFamily="18" charset="0"/>
              </a:rPr>
              <a:t>nhân</a:t>
            </a:r>
            <a:r>
              <a:rPr lang="en-US" sz="4400" i="1" dirty="0">
                <a:cs typeface="Times New Roman" panose="02020603050405020304" pitchFamily="18" charset="0"/>
              </a:rPr>
              <a:t> </a:t>
            </a:r>
            <a:r>
              <a:rPr lang="en-US" sz="4400" i="1" dirty="0" err="1">
                <a:cs typeface="Times New Roman" panose="02020603050405020304" pitchFamily="18" charset="0"/>
              </a:rPr>
              <a:t>dân</a:t>
            </a:r>
            <a:r>
              <a:rPr lang="en-US" sz="4400" i="1" dirty="0">
                <a:cs typeface="Times New Roman" panose="02020603050405020304" pitchFamily="18" charset="0"/>
              </a:rPr>
              <a:t> </a:t>
            </a:r>
            <a:r>
              <a:rPr lang="en-US" sz="4400" i="1" dirty="0" err="1">
                <a:cs typeface="Times New Roman" panose="02020603050405020304" pitchFamily="18" charset="0"/>
              </a:rPr>
              <a:t>đấu</a:t>
            </a:r>
            <a:r>
              <a:rPr lang="en-US" sz="4400" i="1" dirty="0">
                <a:cs typeface="Times New Roman" panose="02020603050405020304" pitchFamily="18" charset="0"/>
              </a:rPr>
              <a:t> </a:t>
            </a:r>
            <a:r>
              <a:rPr lang="en-US" sz="4400" i="1" dirty="0" err="1">
                <a:cs typeface="Times New Roman" panose="02020603050405020304" pitchFamily="18" charset="0"/>
              </a:rPr>
              <a:t>tranh</a:t>
            </a:r>
            <a:r>
              <a:rPr lang="en-US" sz="4400" i="1" dirty="0">
                <a:cs typeface="Times New Roman" panose="02020603050405020304" pitchFamily="18" charset="0"/>
              </a:rPr>
              <a:t> </a:t>
            </a:r>
            <a:r>
              <a:rPr lang="en-US" sz="4400" i="1" dirty="0" err="1">
                <a:cs typeface="Times New Roman" panose="02020603050405020304" pitchFamily="18" charset="0"/>
              </a:rPr>
              <a:t>bảo</a:t>
            </a:r>
            <a:r>
              <a:rPr lang="en-US" sz="4400" i="1" dirty="0">
                <a:cs typeface="Times New Roman" panose="02020603050405020304" pitchFamily="18" charset="0"/>
              </a:rPr>
              <a:t> </a:t>
            </a:r>
            <a:r>
              <a:rPr lang="en-US" sz="4400" i="1" dirty="0" err="1">
                <a:cs typeface="Times New Roman" panose="02020603050405020304" pitchFamily="18" charset="0"/>
              </a:rPr>
              <a:t>vệ</a:t>
            </a:r>
            <a:r>
              <a:rPr lang="en-US" sz="4400" i="1" dirty="0">
                <a:cs typeface="Times New Roman" panose="02020603050405020304" pitchFamily="18" charset="0"/>
              </a:rPr>
              <a:t> </a:t>
            </a:r>
            <a:r>
              <a:rPr lang="en-US" sz="4400" i="1" dirty="0" err="1">
                <a:cs typeface="Times New Roman" panose="02020603050405020304" pitchFamily="18" charset="0"/>
              </a:rPr>
              <a:t>vững</a:t>
            </a:r>
            <a:r>
              <a:rPr lang="en-US" sz="4400" i="1" dirty="0">
                <a:cs typeface="Times New Roman" panose="02020603050405020304" pitchFamily="18" charset="0"/>
              </a:rPr>
              <a:t> </a:t>
            </a:r>
            <a:r>
              <a:rPr lang="en-US" sz="4400" i="1" dirty="0" err="1">
                <a:cs typeface="Times New Roman" panose="02020603050405020304" pitchFamily="18" charset="0"/>
              </a:rPr>
              <a:t>chắc</a:t>
            </a:r>
            <a:r>
              <a:rPr lang="en-US" sz="4400" i="1" dirty="0">
                <a:cs typeface="Times New Roman" panose="02020603050405020304" pitchFamily="18" charset="0"/>
              </a:rPr>
              <a:t> </a:t>
            </a:r>
            <a:r>
              <a:rPr lang="en-US" sz="4400" i="1" dirty="0" err="1">
                <a:cs typeface="Times New Roman" panose="02020603050405020304" pitchFamily="18" charset="0"/>
              </a:rPr>
              <a:t>Tổ</a:t>
            </a:r>
            <a:r>
              <a:rPr lang="en-US" sz="4400" i="1" dirty="0">
                <a:cs typeface="Times New Roman" panose="02020603050405020304" pitchFamily="18" charset="0"/>
              </a:rPr>
              <a:t> </a:t>
            </a:r>
            <a:r>
              <a:rPr lang="en-US" sz="4400" i="1" dirty="0" err="1">
                <a:cs typeface="Times New Roman" panose="02020603050405020304" pitchFamily="18" charset="0"/>
              </a:rPr>
              <a:t>quốc</a:t>
            </a:r>
            <a:endParaRPr lang="en-US" sz="4400" i="1" dirty="0">
              <a:cs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xEl>
                                              <p:pRg st="0" end="0"/>
                                            </p:txEl>
                                          </p:spTgt>
                                        </p:tgtEl>
                                        <p:attrNameLst>
                                          <p:attrName>style.visibility</p:attrName>
                                        </p:attrNameLst>
                                      </p:cBhvr>
                                      <p:to>
                                        <p:strVal val="visible"/>
                                      </p:to>
                                    </p:set>
                                    <p:anim calcmode="lin" valueType="num">
                                      <p:cBhvr additive="base">
                                        <p:cTn id="19"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
                                            <p:txEl>
                                              <p:pRg st="1" end="1"/>
                                            </p:txEl>
                                          </p:spTgt>
                                        </p:tgtEl>
                                        <p:attrNameLst>
                                          <p:attrName>style.visibility</p:attrName>
                                        </p:attrNameLst>
                                      </p:cBhvr>
                                      <p:to>
                                        <p:strVal val="visible"/>
                                      </p:to>
                                    </p:set>
                                    <p:anim calcmode="lin" valueType="num">
                                      <p:cBhvr additive="base">
                                        <p:cTn id="25" dur="500" fill="hold"/>
                                        <p:tgtEl>
                                          <p:spTgt spid="18">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xEl>
                                              <p:pRg st="2" end="2"/>
                                            </p:txEl>
                                          </p:spTgt>
                                        </p:tgtEl>
                                        <p:attrNameLst>
                                          <p:attrName>style.visibility</p:attrName>
                                        </p:attrNameLst>
                                      </p:cBhvr>
                                      <p:to>
                                        <p:strVal val="visible"/>
                                      </p:to>
                                    </p:set>
                                    <p:anim calcmode="lin" valueType="num">
                                      <p:cBhvr additive="base">
                                        <p:cTn id="31" dur="500" fill="hold"/>
                                        <p:tgtEl>
                                          <p:spTgt spid="18">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EF0"/>
        </a:solidFill>
        <a:effectLst/>
      </p:bgPr>
    </p:bg>
    <p:spTree>
      <p:nvGrpSpPr>
        <p:cNvPr id="1" name=""/>
        <p:cNvGrpSpPr/>
        <p:nvPr/>
      </p:nvGrpSpPr>
      <p:grpSpPr>
        <a:xfrm>
          <a:off x="0" y="0"/>
          <a:ext cx="0" cy="0"/>
          <a:chOff x="0" y="0"/>
          <a:chExt cx="0" cy="0"/>
        </a:xfrm>
      </p:grpSpPr>
      <p:sp>
        <p:nvSpPr>
          <p:cNvPr id="2" name="Freeform 2"/>
          <p:cNvSpPr/>
          <p:nvPr/>
        </p:nvSpPr>
        <p:spPr>
          <a:xfrm>
            <a:off x="11680695" y="3870325"/>
            <a:ext cx="10172700" cy="10172700"/>
          </a:xfrm>
          <a:custGeom>
            <a:avLst/>
            <a:gdLst/>
            <a:ahLst/>
            <a:cxnLst/>
            <a:rect l="l" t="t" r="r" b="b"/>
            <a:pathLst>
              <a:path w="10172700" h="10172700">
                <a:moveTo>
                  <a:pt x="0" y="0"/>
                </a:moveTo>
                <a:lnTo>
                  <a:pt x="10172700" y="0"/>
                </a:lnTo>
                <a:lnTo>
                  <a:pt x="10172700" y="10172700"/>
                </a:lnTo>
                <a:lnTo>
                  <a:pt x="0" y="10172700"/>
                </a:lnTo>
                <a:lnTo>
                  <a:pt x="0" y="0"/>
                </a:lnTo>
                <a:close/>
              </a:path>
            </a:pathLst>
          </a:custGeom>
          <a:blipFill>
            <a:blip r:embed="rId3">
              <a:alphaModFix amt="9999"/>
              <a:extLst>
                <a:ext uri="{96DAC541-7B7A-43D3-8B79-37D633B846F1}">
                  <asvg:svgBlip xmlns:asvg="http://schemas.microsoft.com/office/drawing/2016/SVG/main" r:embed="rId4"/>
                </a:ext>
              </a:extLst>
            </a:blip>
            <a:stretch>
              <a:fillRect/>
            </a:stretch>
          </a:blipFill>
        </p:spPr>
        <p:txBody>
          <a:bodyPr/>
          <a:lstStyle/>
          <a:p>
            <a:endParaRPr lang="vi-VN"/>
          </a:p>
        </p:txBody>
      </p:sp>
      <p:sp>
        <p:nvSpPr>
          <p:cNvPr id="3" name="Freeform 3"/>
          <p:cNvSpPr/>
          <p:nvPr/>
        </p:nvSpPr>
        <p:spPr>
          <a:xfrm rot="2441079">
            <a:off x="12293824" y="-4219994"/>
            <a:ext cx="11950810" cy="7932350"/>
          </a:xfrm>
          <a:custGeom>
            <a:avLst/>
            <a:gdLst/>
            <a:ahLst/>
            <a:cxnLst/>
            <a:rect l="l" t="t" r="r" b="b"/>
            <a:pathLst>
              <a:path w="11950810" h="7932350">
                <a:moveTo>
                  <a:pt x="0" y="0"/>
                </a:moveTo>
                <a:lnTo>
                  <a:pt x="11950809" y="0"/>
                </a:lnTo>
                <a:lnTo>
                  <a:pt x="11950809" y="7932349"/>
                </a:lnTo>
                <a:lnTo>
                  <a:pt x="0" y="79323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6" name="Freeform 6"/>
          <p:cNvSpPr/>
          <p:nvPr/>
        </p:nvSpPr>
        <p:spPr>
          <a:xfrm rot="1455067">
            <a:off x="17408666" y="1574347"/>
            <a:ext cx="1472243" cy="1350783"/>
          </a:xfrm>
          <a:custGeom>
            <a:avLst/>
            <a:gdLst/>
            <a:ahLst/>
            <a:cxnLst/>
            <a:rect l="l" t="t" r="r" b="b"/>
            <a:pathLst>
              <a:path w="1472243" h="1350783">
                <a:moveTo>
                  <a:pt x="0" y="0"/>
                </a:moveTo>
                <a:lnTo>
                  <a:pt x="1472243" y="0"/>
                </a:lnTo>
                <a:lnTo>
                  <a:pt x="1472243" y="1350783"/>
                </a:lnTo>
                <a:lnTo>
                  <a:pt x="0" y="135078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sp>
        <p:nvSpPr>
          <p:cNvPr id="7" name="Freeform 7"/>
          <p:cNvSpPr/>
          <p:nvPr/>
        </p:nvSpPr>
        <p:spPr>
          <a:xfrm>
            <a:off x="-5418259" y="-6178158"/>
            <a:ext cx="10172700" cy="10172700"/>
          </a:xfrm>
          <a:custGeom>
            <a:avLst/>
            <a:gdLst/>
            <a:ahLst/>
            <a:cxnLst/>
            <a:rect l="l" t="t" r="r" b="b"/>
            <a:pathLst>
              <a:path w="10172700" h="10172700">
                <a:moveTo>
                  <a:pt x="0" y="0"/>
                </a:moveTo>
                <a:lnTo>
                  <a:pt x="10172700" y="0"/>
                </a:lnTo>
                <a:lnTo>
                  <a:pt x="10172700" y="10172700"/>
                </a:lnTo>
                <a:lnTo>
                  <a:pt x="0" y="10172700"/>
                </a:lnTo>
                <a:lnTo>
                  <a:pt x="0" y="0"/>
                </a:lnTo>
                <a:close/>
              </a:path>
            </a:pathLst>
          </a:custGeom>
          <a:blipFill>
            <a:blip r:embed="rId3">
              <a:alphaModFix amt="9999"/>
              <a:extLst>
                <a:ext uri="{96DAC541-7B7A-43D3-8B79-37D633B846F1}">
                  <asvg:svgBlip xmlns:asvg="http://schemas.microsoft.com/office/drawing/2016/SVG/main" r:embed="rId4"/>
                </a:ext>
              </a:extLst>
            </a:blip>
            <a:stretch>
              <a:fillRect/>
            </a:stretch>
          </a:blipFill>
        </p:spPr>
        <p:txBody>
          <a:bodyPr/>
          <a:lstStyle/>
          <a:p>
            <a:endParaRPr lang="vi-VN"/>
          </a:p>
        </p:txBody>
      </p:sp>
      <p:sp>
        <p:nvSpPr>
          <p:cNvPr id="8" name="Freeform 8"/>
          <p:cNvSpPr/>
          <p:nvPr/>
        </p:nvSpPr>
        <p:spPr>
          <a:xfrm rot="-1719115">
            <a:off x="-278095" y="-318447"/>
            <a:ext cx="1793615" cy="1645642"/>
          </a:xfrm>
          <a:custGeom>
            <a:avLst/>
            <a:gdLst/>
            <a:ahLst/>
            <a:cxnLst/>
            <a:rect l="l" t="t" r="r" b="b"/>
            <a:pathLst>
              <a:path w="1793615" h="1645642">
                <a:moveTo>
                  <a:pt x="0" y="0"/>
                </a:moveTo>
                <a:lnTo>
                  <a:pt x="1793615" y="0"/>
                </a:lnTo>
                <a:lnTo>
                  <a:pt x="1793615" y="1645642"/>
                </a:lnTo>
                <a:lnTo>
                  <a:pt x="0" y="164564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9" name="Freeform 9"/>
          <p:cNvSpPr/>
          <p:nvPr/>
        </p:nvSpPr>
        <p:spPr>
          <a:xfrm rot="20162211">
            <a:off x="10184219" y="242570"/>
            <a:ext cx="1059238" cy="1270450"/>
          </a:xfrm>
          <a:custGeom>
            <a:avLst/>
            <a:gdLst/>
            <a:ahLst/>
            <a:cxnLst/>
            <a:rect l="l" t="t" r="r" b="b"/>
            <a:pathLst>
              <a:path w="1059238" h="1270450">
                <a:moveTo>
                  <a:pt x="0" y="0"/>
                </a:moveTo>
                <a:lnTo>
                  <a:pt x="1059237" y="0"/>
                </a:lnTo>
                <a:lnTo>
                  <a:pt x="1059237" y="1270450"/>
                </a:lnTo>
                <a:lnTo>
                  <a:pt x="0" y="127045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a:p>
        </p:txBody>
      </p:sp>
      <p:sp>
        <p:nvSpPr>
          <p:cNvPr id="10" name="Freeform 10"/>
          <p:cNvSpPr/>
          <p:nvPr/>
        </p:nvSpPr>
        <p:spPr>
          <a:xfrm>
            <a:off x="685801" y="484860"/>
            <a:ext cx="10322728" cy="2304148"/>
          </a:xfrm>
          <a:custGeom>
            <a:avLst/>
            <a:gdLst/>
            <a:ahLst/>
            <a:cxnLst/>
            <a:rect l="l" t="t" r="r" b="b"/>
            <a:pathLst>
              <a:path w="5281438" h="1932126">
                <a:moveTo>
                  <a:pt x="0" y="0"/>
                </a:moveTo>
                <a:lnTo>
                  <a:pt x="5281438" y="0"/>
                </a:lnTo>
                <a:lnTo>
                  <a:pt x="5281438" y="1932127"/>
                </a:lnTo>
                <a:lnTo>
                  <a:pt x="0" y="193212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a:p>
        </p:txBody>
      </p:sp>
      <p:sp>
        <p:nvSpPr>
          <p:cNvPr id="11" name="Freeform 11"/>
          <p:cNvSpPr/>
          <p:nvPr/>
        </p:nvSpPr>
        <p:spPr>
          <a:xfrm rot="9291402">
            <a:off x="17328128" y="8074060"/>
            <a:ext cx="792241" cy="1899479"/>
          </a:xfrm>
          <a:custGeom>
            <a:avLst/>
            <a:gdLst/>
            <a:ahLst/>
            <a:cxnLst/>
            <a:rect l="l" t="t" r="r" b="b"/>
            <a:pathLst>
              <a:path w="792241" h="1899479">
                <a:moveTo>
                  <a:pt x="0" y="0"/>
                </a:moveTo>
                <a:lnTo>
                  <a:pt x="792241" y="0"/>
                </a:lnTo>
                <a:lnTo>
                  <a:pt x="792241" y="1899480"/>
                </a:lnTo>
                <a:lnTo>
                  <a:pt x="0" y="189948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vi-VN"/>
          </a:p>
        </p:txBody>
      </p:sp>
      <p:sp>
        <p:nvSpPr>
          <p:cNvPr id="12" name="Freeform 12"/>
          <p:cNvSpPr/>
          <p:nvPr/>
        </p:nvSpPr>
        <p:spPr>
          <a:xfrm>
            <a:off x="13400889" y="-253819"/>
            <a:ext cx="2240111" cy="1903161"/>
          </a:xfrm>
          <a:custGeom>
            <a:avLst/>
            <a:gdLst/>
            <a:ahLst/>
            <a:cxnLst/>
            <a:rect l="l" t="t" r="r" b="b"/>
            <a:pathLst>
              <a:path w="2240111" h="1903161">
                <a:moveTo>
                  <a:pt x="0" y="0"/>
                </a:moveTo>
                <a:lnTo>
                  <a:pt x="2240111" y="0"/>
                </a:lnTo>
                <a:lnTo>
                  <a:pt x="2240111" y="1903161"/>
                </a:lnTo>
                <a:lnTo>
                  <a:pt x="0" y="190316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vi-VN"/>
          </a:p>
        </p:txBody>
      </p:sp>
      <p:sp>
        <p:nvSpPr>
          <p:cNvPr id="16" name="Freeform 16"/>
          <p:cNvSpPr/>
          <p:nvPr/>
        </p:nvSpPr>
        <p:spPr>
          <a:xfrm rot="-7447426">
            <a:off x="-6808864" y="5292125"/>
            <a:ext cx="11950810" cy="7932350"/>
          </a:xfrm>
          <a:custGeom>
            <a:avLst/>
            <a:gdLst/>
            <a:ahLst/>
            <a:cxnLst/>
            <a:rect l="l" t="t" r="r" b="b"/>
            <a:pathLst>
              <a:path w="11950810" h="7932350">
                <a:moveTo>
                  <a:pt x="0" y="0"/>
                </a:moveTo>
                <a:lnTo>
                  <a:pt x="11950810" y="0"/>
                </a:lnTo>
                <a:lnTo>
                  <a:pt x="11950810" y="7932350"/>
                </a:lnTo>
                <a:lnTo>
                  <a:pt x="0" y="79323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19" name="Freeform 19"/>
          <p:cNvSpPr/>
          <p:nvPr/>
        </p:nvSpPr>
        <p:spPr>
          <a:xfrm>
            <a:off x="-425328" y="8148864"/>
            <a:ext cx="2122991" cy="2138136"/>
          </a:xfrm>
          <a:custGeom>
            <a:avLst/>
            <a:gdLst/>
            <a:ahLst/>
            <a:cxnLst/>
            <a:rect l="l" t="t" r="r" b="b"/>
            <a:pathLst>
              <a:path w="2122991" h="2138136">
                <a:moveTo>
                  <a:pt x="0" y="0"/>
                </a:moveTo>
                <a:lnTo>
                  <a:pt x="2122991" y="0"/>
                </a:lnTo>
                <a:lnTo>
                  <a:pt x="2122991" y="2138136"/>
                </a:lnTo>
                <a:lnTo>
                  <a:pt x="0" y="2138136"/>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vi-VN"/>
          </a:p>
        </p:txBody>
      </p:sp>
      <p:pic>
        <p:nvPicPr>
          <p:cNvPr id="22" name="Picture 2" descr="Bộ Tổng tham mưu Quân đội nhân dân Việt Nam – Wikipedia tiếng Việt">
            <a:extLst>
              <a:ext uri="{FF2B5EF4-FFF2-40B4-BE49-F238E27FC236}">
                <a16:creationId xmlns:a16="http://schemas.microsoft.com/office/drawing/2014/main" id="{B8401D91-EA10-FC5D-2228-C1744744AC72}"/>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1933514" y="2393686"/>
            <a:ext cx="5473068" cy="5990357"/>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8DBAC3CC-AC5F-88CC-7589-970E8D043340}"/>
              </a:ext>
            </a:extLst>
          </p:cNvPr>
          <p:cNvSpPr txBox="1"/>
          <p:nvPr/>
        </p:nvSpPr>
        <p:spPr>
          <a:xfrm>
            <a:off x="1522017" y="1099165"/>
            <a:ext cx="9427578" cy="1015663"/>
          </a:xfrm>
          <a:prstGeom prst="rect">
            <a:avLst/>
          </a:prstGeom>
          <a:noFill/>
        </p:spPr>
        <p:txBody>
          <a:bodyPr wrap="square" rtlCol="0">
            <a:spAutoFit/>
          </a:bodyPr>
          <a:lstStyle/>
          <a:p>
            <a:r>
              <a:rPr lang="en-US" sz="6000" b="1" dirty="0">
                <a:solidFill>
                  <a:schemeClr val="bg1"/>
                </a:solidFill>
              </a:rPr>
              <a:t>BỘ TỔNG THAM MƯU</a:t>
            </a:r>
            <a:endParaRPr lang="vi-VN" sz="6000" b="1" dirty="0">
              <a:solidFill>
                <a:schemeClr val="bg1"/>
              </a:solidFill>
            </a:endParaRPr>
          </a:p>
        </p:txBody>
      </p:sp>
      <p:sp>
        <p:nvSpPr>
          <p:cNvPr id="25" name="TextBox 24">
            <a:extLst>
              <a:ext uri="{FF2B5EF4-FFF2-40B4-BE49-F238E27FC236}">
                <a16:creationId xmlns:a16="http://schemas.microsoft.com/office/drawing/2014/main" id="{329389CF-B821-4764-E4BB-343891B333CB}"/>
              </a:ext>
            </a:extLst>
          </p:cNvPr>
          <p:cNvSpPr txBox="1"/>
          <p:nvPr/>
        </p:nvSpPr>
        <p:spPr>
          <a:xfrm>
            <a:off x="1289922" y="3994542"/>
            <a:ext cx="10264363" cy="3785652"/>
          </a:xfrm>
          <a:prstGeom prst="rect">
            <a:avLst/>
          </a:prstGeom>
          <a:noFill/>
        </p:spPr>
        <p:txBody>
          <a:bodyPr wrap="square">
            <a:spAutoFit/>
          </a:bodyPr>
          <a:lstStyle/>
          <a:p>
            <a:pPr marL="685800" marR="0" lvl="0" indent="-685800" algn="just" rtl="0">
              <a:spcBef>
                <a:spcPts val="0"/>
              </a:spcBef>
              <a:spcAft>
                <a:spcPts val="0"/>
              </a:spcAft>
              <a:buFont typeface="Wingdings" panose="05000000000000000000" pitchFamily="2" charset="2"/>
              <a:buChar char="Ø"/>
            </a:pPr>
            <a:r>
              <a:rPr lang="vi-VN" sz="4800" dirty="0">
                <a:solidFill>
                  <a:schemeClr val="dk1"/>
                </a:solidFill>
                <a:latin typeface="+mj-lt"/>
                <a:ea typeface="Arial"/>
                <a:cs typeface="Arial"/>
                <a:sym typeface="Arial"/>
              </a:rPr>
              <a:t>Tham mưu chiến lược về các chủ trương, chính sách, biện pháp </a:t>
            </a:r>
          </a:p>
          <a:p>
            <a:pPr marL="685800" marR="0" lvl="0" indent="-685800" algn="just" rtl="0">
              <a:spcBef>
                <a:spcPts val="0"/>
              </a:spcBef>
              <a:spcAft>
                <a:spcPts val="0"/>
              </a:spcAft>
              <a:buFont typeface="Wingdings" panose="05000000000000000000" pitchFamily="2" charset="2"/>
              <a:buChar char="Ø"/>
            </a:pPr>
            <a:r>
              <a:rPr lang="vi-VN" sz="4800" dirty="0">
                <a:solidFill>
                  <a:schemeClr val="dk1"/>
                </a:solidFill>
                <a:latin typeface="+mj-lt"/>
                <a:ea typeface="Arial"/>
                <a:cs typeface="Arial"/>
                <a:sym typeface="Arial"/>
              </a:rPr>
              <a:t>Chỉ huy, điều hành và tổ chức, chỉ đạo phát triển Quân đội nhân dân, Dân quân tự vệ.</a:t>
            </a:r>
            <a:endParaRPr lang="vi-VN" sz="4800" dirty="0">
              <a:latin typeface="+mj-lt"/>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5">
                                            <p:txEl>
                                              <p:pRg st="0" end="0"/>
                                            </p:txEl>
                                          </p:spTgt>
                                        </p:tgtEl>
                                        <p:attrNameLst>
                                          <p:attrName>style.visibility</p:attrName>
                                        </p:attrNameLst>
                                      </p:cBhvr>
                                      <p:to>
                                        <p:strVal val="visible"/>
                                      </p:to>
                                    </p:set>
                                    <p:animEffect transition="in" filter="fade">
                                      <p:cBhvr>
                                        <p:cTn id="12" dur="1000"/>
                                        <p:tgtEl>
                                          <p:spTgt spid="25">
                                            <p:txEl>
                                              <p:pRg st="0" end="0"/>
                                            </p:txEl>
                                          </p:spTgt>
                                        </p:tgtEl>
                                      </p:cBhvr>
                                    </p:animEffect>
                                    <p:anim calcmode="lin" valueType="num">
                                      <p:cBhvr>
                                        <p:cTn id="13"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5">
                                            <p:txEl>
                                              <p:pRg st="1" end="1"/>
                                            </p:txEl>
                                          </p:spTgt>
                                        </p:tgtEl>
                                        <p:attrNameLst>
                                          <p:attrName>style.visibility</p:attrName>
                                        </p:attrNameLst>
                                      </p:cBhvr>
                                      <p:to>
                                        <p:strVal val="visible"/>
                                      </p:to>
                                    </p:set>
                                    <p:animEffect transition="in" filter="fade">
                                      <p:cBhvr>
                                        <p:cTn id="19" dur="1000"/>
                                        <p:tgtEl>
                                          <p:spTgt spid="25">
                                            <p:txEl>
                                              <p:pRg st="1" end="1"/>
                                            </p:txEl>
                                          </p:spTgt>
                                        </p:tgtEl>
                                      </p:cBhvr>
                                    </p:animEffect>
                                    <p:anim calcmode="lin" valueType="num">
                                      <p:cBhvr>
                                        <p:cTn id="20" dur="1000" fill="hold"/>
                                        <p:tgtEl>
                                          <p:spTgt spid="25">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2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EF0"/>
        </a:solidFill>
        <a:effectLst/>
      </p:bgPr>
    </p:bg>
    <p:spTree>
      <p:nvGrpSpPr>
        <p:cNvPr id="1" name=""/>
        <p:cNvGrpSpPr/>
        <p:nvPr/>
      </p:nvGrpSpPr>
      <p:grpSpPr>
        <a:xfrm>
          <a:off x="0" y="0"/>
          <a:ext cx="0" cy="0"/>
          <a:chOff x="0" y="0"/>
          <a:chExt cx="0" cy="0"/>
        </a:xfrm>
      </p:grpSpPr>
      <p:sp>
        <p:nvSpPr>
          <p:cNvPr id="2" name="Freeform 2"/>
          <p:cNvSpPr/>
          <p:nvPr/>
        </p:nvSpPr>
        <p:spPr>
          <a:xfrm>
            <a:off x="-4475235" y="-3509010"/>
            <a:ext cx="10172700" cy="10172700"/>
          </a:xfrm>
          <a:custGeom>
            <a:avLst/>
            <a:gdLst/>
            <a:ahLst/>
            <a:cxnLst/>
            <a:rect l="l" t="t" r="r" b="b"/>
            <a:pathLst>
              <a:path w="10172700" h="10172700">
                <a:moveTo>
                  <a:pt x="0" y="0"/>
                </a:moveTo>
                <a:lnTo>
                  <a:pt x="10172700" y="0"/>
                </a:lnTo>
                <a:lnTo>
                  <a:pt x="10172700" y="10172700"/>
                </a:lnTo>
                <a:lnTo>
                  <a:pt x="0" y="10172700"/>
                </a:lnTo>
                <a:lnTo>
                  <a:pt x="0" y="0"/>
                </a:lnTo>
                <a:close/>
              </a:path>
            </a:pathLst>
          </a:custGeom>
          <a:blipFill>
            <a:blip r:embed="rId3">
              <a:alphaModFix amt="9999"/>
              <a:extLst>
                <a:ext uri="{96DAC541-7B7A-43D3-8B79-37D633B846F1}">
                  <asvg:svgBlip xmlns:asvg="http://schemas.microsoft.com/office/drawing/2016/SVG/main" r:embed="rId4"/>
                </a:ext>
              </a:extLst>
            </a:blip>
            <a:stretch>
              <a:fillRect/>
            </a:stretch>
          </a:blipFill>
        </p:spPr>
        <p:txBody>
          <a:bodyPr/>
          <a:lstStyle/>
          <a:p>
            <a:endParaRPr lang="vi-VN"/>
          </a:p>
        </p:txBody>
      </p:sp>
      <p:sp>
        <p:nvSpPr>
          <p:cNvPr id="5" name="Freeform 5"/>
          <p:cNvSpPr/>
          <p:nvPr/>
        </p:nvSpPr>
        <p:spPr>
          <a:xfrm rot="3221422">
            <a:off x="-5284855" y="5733717"/>
            <a:ext cx="8321413" cy="5523338"/>
          </a:xfrm>
          <a:custGeom>
            <a:avLst/>
            <a:gdLst/>
            <a:ahLst/>
            <a:cxnLst/>
            <a:rect l="l" t="t" r="r" b="b"/>
            <a:pathLst>
              <a:path w="8321413" h="5523338">
                <a:moveTo>
                  <a:pt x="0" y="0"/>
                </a:moveTo>
                <a:lnTo>
                  <a:pt x="8321413" y="0"/>
                </a:lnTo>
                <a:lnTo>
                  <a:pt x="8321413" y="5523338"/>
                </a:lnTo>
                <a:lnTo>
                  <a:pt x="0" y="55233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6" name="Freeform 6"/>
          <p:cNvSpPr/>
          <p:nvPr/>
        </p:nvSpPr>
        <p:spPr>
          <a:xfrm>
            <a:off x="14474546" y="8268025"/>
            <a:ext cx="10172700" cy="10172700"/>
          </a:xfrm>
          <a:custGeom>
            <a:avLst/>
            <a:gdLst/>
            <a:ahLst/>
            <a:cxnLst/>
            <a:rect l="l" t="t" r="r" b="b"/>
            <a:pathLst>
              <a:path w="10172700" h="10172700">
                <a:moveTo>
                  <a:pt x="0" y="0"/>
                </a:moveTo>
                <a:lnTo>
                  <a:pt x="10172700" y="0"/>
                </a:lnTo>
                <a:lnTo>
                  <a:pt x="10172700" y="10172700"/>
                </a:lnTo>
                <a:lnTo>
                  <a:pt x="0" y="10172700"/>
                </a:lnTo>
                <a:lnTo>
                  <a:pt x="0" y="0"/>
                </a:lnTo>
                <a:close/>
              </a:path>
            </a:pathLst>
          </a:custGeom>
          <a:blipFill>
            <a:blip r:embed="rId3">
              <a:alphaModFix amt="9999"/>
              <a:extLst>
                <a:ext uri="{96DAC541-7B7A-43D3-8B79-37D633B846F1}">
                  <asvg:svgBlip xmlns:asvg="http://schemas.microsoft.com/office/drawing/2016/SVG/main" r:embed="rId4"/>
                </a:ext>
              </a:extLst>
            </a:blip>
            <a:stretch>
              <a:fillRect/>
            </a:stretch>
          </a:blipFill>
        </p:spPr>
        <p:txBody>
          <a:bodyPr/>
          <a:lstStyle/>
          <a:p>
            <a:endParaRPr lang="vi-VN"/>
          </a:p>
        </p:txBody>
      </p:sp>
      <p:sp>
        <p:nvSpPr>
          <p:cNvPr id="7" name="Freeform 7"/>
          <p:cNvSpPr/>
          <p:nvPr/>
        </p:nvSpPr>
        <p:spPr>
          <a:xfrm rot="1804159">
            <a:off x="16229834" y="7927371"/>
            <a:ext cx="2184467" cy="1855887"/>
          </a:xfrm>
          <a:custGeom>
            <a:avLst/>
            <a:gdLst/>
            <a:ahLst/>
            <a:cxnLst/>
            <a:rect l="l" t="t" r="r" b="b"/>
            <a:pathLst>
              <a:path w="2184467" h="1855887">
                <a:moveTo>
                  <a:pt x="0" y="0"/>
                </a:moveTo>
                <a:lnTo>
                  <a:pt x="2184467" y="0"/>
                </a:lnTo>
                <a:lnTo>
                  <a:pt x="2184467" y="1855887"/>
                </a:lnTo>
                <a:lnTo>
                  <a:pt x="0" y="185588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sp>
        <p:nvSpPr>
          <p:cNvPr id="8" name="Freeform 8"/>
          <p:cNvSpPr/>
          <p:nvPr/>
        </p:nvSpPr>
        <p:spPr>
          <a:xfrm rot="725451">
            <a:off x="16768935" y="8686008"/>
            <a:ext cx="1821451" cy="1547474"/>
          </a:xfrm>
          <a:custGeom>
            <a:avLst/>
            <a:gdLst/>
            <a:ahLst/>
            <a:cxnLst/>
            <a:rect l="l" t="t" r="r" b="b"/>
            <a:pathLst>
              <a:path w="1821451" h="1547474">
                <a:moveTo>
                  <a:pt x="0" y="0"/>
                </a:moveTo>
                <a:lnTo>
                  <a:pt x="1821451" y="0"/>
                </a:lnTo>
                <a:lnTo>
                  <a:pt x="1821451" y="1547474"/>
                </a:lnTo>
                <a:lnTo>
                  <a:pt x="0" y="154747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9" name="Freeform 9"/>
          <p:cNvSpPr/>
          <p:nvPr/>
        </p:nvSpPr>
        <p:spPr>
          <a:xfrm rot="115860" flipH="1">
            <a:off x="-1153587" y="7266764"/>
            <a:ext cx="3367948" cy="3177097"/>
          </a:xfrm>
          <a:custGeom>
            <a:avLst/>
            <a:gdLst/>
            <a:ahLst/>
            <a:cxnLst/>
            <a:rect l="l" t="t" r="r" b="b"/>
            <a:pathLst>
              <a:path w="3367948" h="3177097">
                <a:moveTo>
                  <a:pt x="3367948" y="0"/>
                </a:moveTo>
                <a:lnTo>
                  <a:pt x="0" y="0"/>
                </a:lnTo>
                <a:lnTo>
                  <a:pt x="0" y="3177097"/>
                </a:lnTo>
                <a:lnTo>
                  <a:pt x="3367948" y="3177097"/>
                </a:lnTo>
                <a:lnTo>
                  <a:pt x="3367948"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a:p>
        </p:txBody>
      </p:sp>
      <p:sp>
        <p:nvSpPr>
          <p:cNvPr id="11" name="Freeform 11"/>
          <p:cNvSpPr/>
          <p:nvPr/>
        </p:nvSpPr>
        <p:spPr>
          <a:xfrm rot="5312872">
            <a:off x="16609449" y="-579994"/>
            <a:ext cx="980985" cy="2352012"/>
          </a:xfrm>
          <a:custGeom>
            <a:avLst/>
            <a:gdLst/>
            <a:ahLst/>
            <a:cxnLst/>
            <a:rect l="l" t="t" r="r" b="b"/>
            <a:pathLst>
              <a:path w="980985" h="2352012">
                <a:moveTo>
                  <a:pt x="0" y="0"/>
                </a:moveTo>
                <a:lnTo>
                  <a:pt x="980985" y="0"/>
                </a:lnTo>
                <a:lnTo>
                  <a:pt x="980985" y="2352013"/>
                </a:lnTo>
                <a:lnTo>
                  <a:pt x="0" y="235201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a:p>
        </p:txBody>
      </p:sp>
      <p:pic>
        <p:nvPicPr>
          <p:cNvPr id="19" name="Picture 2" descr="Tổng cục chính trị Quân đội nhân dân Việt Nam – Wikipedia tiếng Việt">
            <a:extLst>
              <a:ext uri="{FF2B5EF4-FFF2-40B4-BE49-F238E27FC236}">
                <a16:creationId xmlns:a16="http://schemas.microsoft.com/office/drawing/2014/main" id="{D534C8E9-B494-ADE9-84EB-21B71EB665B7}"/>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47814" y="1419652"/>
            <a:ext cx="5614902" cy="5614902"/>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21">
            <a:extLst>
              <a:ext uri="{FF2B5EF4-FFF2-40B4-BE49-F238E27FC236}">
                <a16:creationId xmlns:a16="http://schemas.microsoft.com/office/drawing/2014/main" id="{19DB16A1-05C3-6877-6F01-B791521AEAFF}"/>
              </a:ext>
            </a:extLst>
          </p:cNvPr>
          <p:cNvGrpSpPr/>
          <p:nvPr/>
        </p:nvGrpSpPr>
        <p:grpSpPr>
          <a:xfrm>
            <a:off x="7666814" y="1245289"/>
            <a:ext cx="9782986" cy="1764611"/>
            <a:chOff x="0" y="0"/>
            <a:chExt cx="1369256" cy="339746"/>
          </a:xfrm>
        </p:grpSpPr>
        <p:sp>
          <p:nvSpPr>
            <p:cNvPr id="21" name="Freeform 22">
              <a:extLst>
                <a:ext uri="{FF2B5EF4-FFF2-40B4-BE49-F238E27FC236}">
                  <a16:creationId xmlns:a16="http://schemas.microsoft.com/office/drawing/2014/main" id="{C3B798DD-CCA2-815C-8406-A3C6029C524B}"/>
                </a:ext>
              </a:extLst>
            </p:cNvPr>
            <p:cNvSpPr/>
            <p:nvPr/>
          </p:nvSpPr>
          <p:spPr>
            <a:xfrm>
              <a:off x="0" y="0"/>
              <a:ext cx="1369256" cy="339746"/>
            </a:xfrm>
            <a:custGeom>
              <a:avLst/>
              <a:gdLst/>
              <a:ahLst/>
              <a:cxnLst/>
              <a:rect l="l" t="t" r="r" b="b"/>
              <a:pathLst>
                <a:path w="1369256" h="339746">
                  <a:moveTo>
                    <a:pt x="148915" y="0"/>
                  </a:moveTo>
                  <a:lnTo>
                    <a:pt x="1220342" y="0"/>
                  </a:lnTo>
                  <a:cubicBezTo>
                    <a:pt x="1302585" y="0"/>
                    <a:pt x="1369256" y="66671"/>
                    <a:pt x="1369256" y="148915"/>
                  </a:cubicBezTo>
                  <a:lnTo>
                    <a:pt x="1369256" y="190832"/>
                  </a:lnTo>
                  <a:cubicBezTo>
                    <a:pt x="1369256" y="230326"/>
                    <a:pt x="1353567" y="268203"/>
                    <a:pt x="1325640" y="296130"/>
                  </a:cubicBezTo>
                  <a:cubicBezTo>
                    <a:pt x="1297713" y="324057"/>
                    <a:pt x="1259836" y="339746"/>
                    <a:pt x="1220342" y="339746"/>
                  </a:cubicBezTo>
                  <a:lnTo>
                    <a:pt x="148915" y="339746"/>
                  </a:lnTo>
                  <a:cubicBezTo>
                    <a:pt x="109420" y="339746"/>
                    <a:pt x="71543" y="324057"/>
                    <a:pt x="43616" y="296130"/>
                  </a:cubicBezTo>
                  <a:cubicBezTo>
                    <a:pt x="15689" y="268203"/>
                    <a:pt x="0" y="230326"/>
                    <a:pt x="0" y="190832"/>
                  </a:cubicBezTo>
                  <a:lnTo>
                    <a:pt x="0" y="148915"/>
                  </a:lnTo>
                  <a:cubicBezTo>
                    <a:pt x="0" y="109420"/>
                    <a:pt x="15689" y="71543"/>
                    <a:pt x="43616" y="43616"/>
                  </a:cubicBezTo>
                  <a:cubicBezTo>
                    <a:pt x="71543" y="15689"/>
                    <a:pt x="109420" y="0"/>
                    <a:pt x="148915" y="0"/>
                  </a:cubicBezTo>
                  <a:close/>
                </a:path>
              </a:pathLst>
            </a:custGeom>
            <a:solidFill>
              <a:srgbClr val="A3B990"/>
            </a:solidFill>
            <a:ln w="38100" cap="rnd">
              <a:solidFill>
                <a:srgbClr val="000000"/>
              </a:solidFill>
              <a:prstDash val="solid"/>
              <a:round/>
            </a:ln>
          </p:spPr>
          <p:txBody>
            <a:bodyPr/>
            <a:lstStyle/>
            <a:p>
              <a:endParaRPr lang="vi-VN"/>
            </a:p>
          </p:txBody>
        </p:sp>
        <p:sp>
          <p:nvSpPr>
            <p:cNvPr id="22" name="TextBox 23">
              <a:extLst>
                <a:ext uri="{FF2B5EF4-FFF2-40B4-BE49-F238E27FC236}">
                  <a16:creationId xmlns:a16="http://schemas.microsoft.com/office/drawing/2014/main" id="{8BD5D9B6-8161-0F81-52C4-4D2779980D71}"/>
                </a:ext>
              </a:extLst>
            </p:cNvPr>
            <p:cNvSpPr txBox="1"/>
            <p:nvPr/>
          </p:nvSpPr>
          <p:spPr>
            <a:xfrm>
              <a:off x="0" y="-47625"/>
              <a:ext cx="1369256" cy="387371"/>
            </a:xfrm>
            <a:prstGeom prst="rect">
              <a:avLst/>
            </a:prstGeom>
          </p:spPr>
          <p:txBody>
            <a:bodyPr lIns="50800" tIns="50800" rIns="50800" bIns="50800" rtlCol="0" anchor="ctr"/>
            <a:lstStyle/>
            <a:p>
              <a:pPr algn="ctr">
                <a:lnSpc>
                  <a:spcPts val="2800"/>
                </a:lnSpc>
              </a:pPr>
              <a:endParaRPr/>
            </a:p>
          </p:txBody>
        </p:sp>
      </p:grpSp>
      <p:sp>
        <p:nvSpPr>
          <p:cNvPr id="23" name="TextBox 22">
            <a:extLst>
              <a:ext uri="{FF2B5EF4-FFF2-40B4-BE49-F238E27FC236}">
                <a16:creationId xmlns:a16="http://schemas.microsoft.com/office/drawing/2014/main" id="{B8140A67-3121-CA41-9358-3B59A13691A8}"/>
              </a:ext>
            </a:extLst>
          </p:cNvPr>
          <p:cNvSpPr txBox="1"/>
          <p:nvPr/>
        </p:nvSpPr>
        <p:spPr>
          <a:xfrm>
            <a:off x="7997903" y="1587128"/>
            <a:ext cx="9427578" cy="1015663"/>
          </a:xfrm>
          <a:prstGeom prst="rect">
            <a:avLst/>
          </a:prstGeom>
          <a:noFill/>
        </p:spPr>
        <p:txBody>
          <a:bodyPr wrap="square" rtlCol="0">
            <a:spAutoFit/>
          </a:bodyPr>
          <a:lstStyle/>
          <a:p>
            <a:r>
              <a:rPr lang="en-US" sz="6000" b="1" dirty="0"/>
              <a:t>TỔNG CỤC CHÍNH TRỊ</a:t>
            </a:r>
            <a:endParaRPr lang="vi-VN" sz="6000" b="1" dirty="0"/>
          </a:p>
        </p:txBody>
      </p:sp>
      <p:sp>
        <p:nvSpPr>
          <p:cNvPr id="25" name="TextBox 24">
            <a:extLst>
              <a:ext uri="{FF2B5EF4-FFF2-40B4-BE49-F238E27FC236}">
                <a16:creationId xmlns:a16="http://schemas.microsoft.com/office/drawing/2014/main" id="{6B7AC1EE-FF2C-802D-5423-B29D07542BFF}"/>
              </a:ext>
            </a:extLst>
          </p:cNvPr>
          <p:cNvSpPr txBox="1"/>
          <p:nvPr/>
        </p:nvSpPr>
        <p:spPr>
          <a:xfrm>
            <a:off x="7035568" y="3664240"/>
            <a:ext cx="10033232" cy="4524315"/>
          </a:xfrm>
          <a:prstGeom prst="rect">
            <a:avLst/>
          </a:prstGeom>
          <a:noFill/>
        </p:spPr>
        <p:txBody>
          <a:bodyPr wrap="square">
            <a:spAutoFit/>
          </a:bodyPr>
          <a:lstStyle/>
          <a:p>
            <a:pPr marL="685800" indent="-685800">
              <a:buFont typeface="Courier New" panose="02070309020205020404" pitchFamily="49" charset="0"/>
              <a:buChar char="o"/>
            </a:pPr>
            <a:r>
              <a:rPr lang="en-US" sz="4800" dirty="0" err="1">
                <a:solidFill>
                  <a:schemeClr val="dk1"/>
                </a:solidFill>
                <a:latin typeface="+mj-lt"/>
                <a:ea typeface="Arial"/>
                <a:cs typeface="Arial"/>
                <a:sym typeface="Arial"/>
              </a:rPr>
              <a:t>Đảm</a:t>
            </a:r>
            <a:r>
              <a:rPr lang="en-US" sz="4800" dirty="0">
                <a:solidFill>
                  <a:schemeClr val="dk1"/>
                </a:solidFill>
                <a:latin typeface="+mj-lt"/>
                <a:ea typeface="Arial"/>
                <a:cs typeface="Arial"/>
                <a:sym typeface="Arial"/>
              </a:rPr>
              <a:t> </a:t>
            </a:r>
            <a:r>
              <a:rPr lang="en-US" sz="4800" dirty="0" err="1">
                <a:solidFill>
                  <a:schemeClr val="dk1"/>
                </a:solidFill>
                <a:latin typeface="+mj-lt"/>
                <a:ea typeface="Arial"/>
                <a:cs typeface="Arial"/>
                <a:sym typeface="Arial"/>
              </a:rPr>
              <a:t>nhiệm</a:t>
            </a:r>
            <a:r>
              <a:rPr lang="en-US" sz="4800" dirty="0">
                <a:solidFill>
                  <a:schemeClr val="dk1"/>
                </a:solidFill>
                <a:latin typeface="+mj-lt"/>
                <a:ea typeface="Arial"/>
                <a:cs typeface="Arial"/>
                <a:sym typeface="Arial"/>
              </a:rPr>
              <a:t> </a:t>
            </a:r>
            <a:r>
              <a:rPr lang="en-US" sz="4800" dirty="0" err="1">
                <a:solidFill>
                  <a:schemeClr val="dk1"/>
                </a:solidFill>
                <a:latin typeface="+mj-lt"/>
                <a:ea typeface="Arial"/>
                <a:cs typeface="Arial"/>
                <a:sym typeface="Arial"/>
              </a:rPr>
              <a:t>công</a:t>
            </a:r>
            <a:r>
              <a:rPr lang="en-US" sz="4800" dirty="0">
                <a:solidFill>
                  <a:schemeClr val="dk1"/>
                </a:solidFill>
                <a:latin typeface="+mj-lt"/>
                <a:ea typeface="Arial"/>
                <a:cs typeface="Arial"/>
                <a:sym typeface="Arial"/>
              </a:rPr>
              <a:t> </a:t>
            </a:r>
            <a:r>
              <a:rPr lang="en-US" sz="4800" dirty="0" err="1">
                <a:solidFill>
                  <a:schemeClr val="dk1"/>
                </a:solidFill>
                <a:latin typeface="+mj-lt"/>
                <a:ea typeface="Arial"/>
                <a:cs typeface="Arial"/>
                <a:sym typeface="Arial"/>
              </a:rPr>
              <a:t>tác</a:t>
            </a:r>
            <a:r>
              <a:rPr lang="en-US" sz="4800" dirty="0">
                <a:solidFill>
                  <a:schemeClr val="dk1"/>
                </a:solidFill>
                <a:latin typeface="+mj-lt"/>
                <a:ea typeface="Arial"/>
                <a:cs typeface="Arial"/>
                <a:sym typeface="Arial"/>
              </a:rPr>
              <a:t> </a:t>
            </a:r>
            <a:r>
              <a:rPr lang="en-US" sz="4800" dirty="0" err="1">
                <a:solidFill>
                  <a:schemeClr val="dk1"/>
                </a:solidFill>
                <a:latin typeface="+mj-lt"/>
                <a:ea typeface="Arial"/>
                <a:cs typeface="Arial"/>
                <a:sym typeface="Arial"/>
              </a:rPr>
              <a:t>Đảng</a:t>
            </a:r>
            <a:r>
              <a:rPr lang="en-US" sz="4800" dirty="0">
                <a:solidFill>
                  <a:schemeClr val="dk1"/>
                </a:solidFill>
                <a:latin typeface="+mj-lt"/>
                <a:ea typeface="Arial"/>
                <a:cs typeface="Arial"/>
                <a:sym typeface="Arial"/>
              </a:rPr>
              <a:t>, </a:t>
            </a:r>
            <a:r>
              <a:rPr lang="en-US" sz="4800" dirty="0" err="1">
                <a:solidFill>
                  <a:schemeClr val="dk1"/>
                </a:solidFill>
                <a:latin typeface="+mj-lt"/>
                <a:ea typeface="Arial"/>
                <a:cs typeface="Arial"/>
                <a:sym typeface="Arial"/>
              </a:rPr>
              <a:t>công</a:t>
            </a:r>
            <a:r>
              <a:rPr lang="en-US" sz="4800" dirty="0">
                <a:solidFill>
                  <a:schemeClr val="dk1"/>
                </a:solidFill>
                <a:latin typeface="+mj-lt"/>
                <a:ea typeface="Arial"/>
                <a:cs typeface="Arial"/>
                <a:sym typeface="Arial"/>
              </a:rPr>
              <a:t> </a:t>
            </a:r>
            <a:r>
              <a:rPr lang="en-US" sz="4800" dirty="0" err="1">
                <a:solidFill>
                  <a:schemeClr val="dk1"/>
                </a:solidFill>
                <a:latin typeface="+mj-lt"/>
                <a:ea typeface="Arial"/>
                <a:cs typeface="Arial"/>
                <a:sym typeface="Arial"/>
              </a:rPr>
              <a:t>tác</a:t>
            </a:r>
            <a:r>
              <a:rPr lang="en-US" sz="4800" dirty="0">
                <a:solidFill>
                  <a:schemeClr val="dk1"/>
                </a:solidFill>
                <a:latin typeface="+mj-lt"/>
                <a:ea typeface="Arial"/>
                <a:cs typeface="Arial"/>
                <a:sym typeface="Arial"/>
              </a:rPr>
              <a:t> </a:t>
            </a:r>
            <a:r>
              <a:rPr lang="en-US" sz="4800" dirty="0" err="1">
                <a:solidFill>
                  <a:schemeClr val="dk1"/>
                </a:solidFill>
                <a:latin typeface="+mj-lt"/>
                <a:ea typeface="Arial"/>
                <a:cs typeface="Arial"/>
                <a:sym typeface="Arial"/>
              </a:rPr>
              <a:t>chính</a:t>
            </a:r>
            <a:r>
              <a:rPr lang="en-US" sz="4800" dirty="0">
                <a:solidFill>
                  <a:schemeClr val="dk1"/>
                </a:solidFill>
                <a:latin typeface="+mj-lt"/>
                <a:ea typeface="Arial"/>
                <a:cs typeface="Arial"/>
                <a:sym typeface="Arial"/>
              </a:rPr>
              <a:t> </a:t>
            </a:r>
            <a:r>
              <a:rPr lang="en-US" sz="4800" dirty="0" err="1">
                <a:solidFill>
                  <a:schemeClr val="dk1"/>
                </a:solidFill>
                <a:latin typeface="+mj-lt"/>
                <a:ea typeface="Arial"/>
                <a:cs typeface="Arial"/>
                <a:sym typeface="Arial"/>
              </a:rPr>
              <a:t>trị</a:t>
            </a:r>
            <a:r>
              <a:rPr lang="en-US" sz="4800" dirty="0">
                <a:solidFill>
                  <a:schemeClr val="dk1"/>
                </a:solidFill>
                <a:latin typeface="+mj-lt"/>
                <a:ea typeface="Arial"/>
                <a:cs typeface="Arial"/>
                <a:sym typeface="Arial"/>
              </a:rPr>
              <a:t> </a:t>
            </a:r>
          </a:p>
          <a:p>
            <a:pPr marL="685800" indent="-685800">
              <a:buFont typeface="Courier New" panose="02070309020205020404" pitchFamily="49" charset="0"/>
              <a:buChar char="o"/>
            </a:pPr>
            <a:r>
              <a:rPr lang="en-US" sz="4800" dirty="0" err="1">
                <a:solidFill>
                  <a:schemeClr val="dk1"/>
                </a:solidFill>
                <a:latin typeface="+mj-lt"/>
                <a:ea typeface="Arial"/>
                <a:cs typeface="Arial"/>
                <a:sym typeface="Arial"/>
              </a:rPr>
              <a:t>Giúp</a:t>
            </a:r>
            <a:r>
              <a:rPr lang="en-US" sz="4800" dirty="0">
                <a:solidFill>
                  <a:schemeClr val="dk1"/>
                </a:solidFill>
                <a:latin typeface="+mj-lt"/>
                <a:ea typeface="Arial"/>
                <a:cs typeface="Arial"/>
                <a:sym typeface="Arial"/>
              </a:rPr>
              <a:t> </a:t>
            </a:r>
            <a:r>
              <a:rPr lang="en-US" sz="4800" dirty="0" err="1">
                <a:solidFill>
                  <a:schemeClr val="dk1"/>
                </a:solidFill>
                <a:latin typeface="+mj-lt"/>
                <a:ea typeface="Arial"/>
                <a:cs typeface="Arial"/>
                <a:sym typeface="Arial"/>
              </a:rPr>
              <a:t>Quân</a:t>
            </a:r>
            <a:r>
              <a:rPr lang="en-US" sz="4800" dirty="0">
                <a:solidFill>
                  <a:schemeClr val="dk1"/>
                </a:solidFill>
                <a:latin typeface="+mj-lt"/>
                <a:ea typeface="Arial"/>
                <a:cs typeface="Arial"/>
                <a:sym typeface="Arial"/>
              </a:rPr>
              <a:t> </a:t>
            </a:r>
            <a:r>
              <a:rPr lang="en-US" sz="4800" dirty="0" err="1">
                <a:solidFill>
                  <a:schemeClr val="dk1"/>
                </a:solidFill>
                <a:latin typeface="+mj-lt"/>
                <a:ea typeface="Arial"/>
                <a:cs typeface="Arial"/>
                <a:sym typeface="Arial"/>
              </a:rPr>
              <a:t>ủy</a:t>
            </a:r>
            <a:r>
              <a:rPr lang="en-US" sz="4800" dirty="0">
                <a:solidFill>
                  <a:schemeClr val="dk1"/>
                </a:solidFill>
                <a:latin typeface="+mj-lt"/>
                <a:ea typeface="Arial"/>
                <a:cs typeface="Arial"/>
                <a:sym typeface="Arial"/>
              </a:rPr>
              <a:t> TW </a:t>
            </a:r>
            <a:r>
              <a:rPr lang="en-US" sz="4800" dirty="0" err="1">
                <a:solidFill>
                  <a:schemeClr val="dk1"/>
                </a:solidFill>
                <a:latin typeface="+mj-lt"/>
                <a:ea typeface="Arial"/>
                <a:cs typeface="Arial"/>
                <a:sym typeface="Arial"/>
              </a:rPr>
              <a:t>quyết</a:t>
            </a:r>
            <a:r>
              <a:rPr lang="en-US" sz="4800" dirty="0">
                <a:solidFill>
                  <a:schemeClr val="dk1"/>
                </a:solidFill>
                <a:latin typeface="+mj-lt"/>
                <a:ea typeface="Arial"/>
                <a:cs typeface="Arial"/>
                <a:sym typeface="Arial"/>
              </a:rPr>
              <a:t> </a:t>
            </a:r>
            <a:r>
              <a:rPr lang="en-US" sz="4800" dirty="0" err="1">
                <a:solidFill>
                  <a:schemeClr val="dk1"/>
                </a:solidFill>
                <a:latin typeface="+mj-lt"/>
                <a:ea typeface="Arial"/>
                <a:cs typeface="Arial"/>
                <a:sym typeface="Arial"/>
              </a:rPr>
              <a:t>định</a:t>
            </a:r>
            <a:r>
              <a:rPr lang="en-US" sz="4800" dirty="0">
                <a:solidFill>
                  <a:schemeClr val="dk1"/>
                </a:solidFill>
                <a:latin typeface="+mj-lt"/>
                <a:ea typeface="Arial"/>
                <a:cs typeface="Arial"/>
                <a:sym typeface="Arial"/>
              </a:rPr>
              <a:t> </a:t>
            </a:r>
            <a:r>
              <a:rPr lang="en-US" sz="4800" dirty="0" err="1">
                <a:solidFill>
                  <a:schemeClr val="dk1"/>
                </a:solidFill>
                <a:latin typeface="+mj-lt"/>
                <a:ea typeface="Arial"/>
                <a:cs typeface="Arial"/>
                <a:sym typeface="Arial"/>
              </a:rPr>
              <a:t>những</a:t>
            </a:r>
            <a:r>
              <a:rPr lang="en-US" sz="4800" dirty="0">
                <a:solidFill>
                  <a:schemeClr val="dk1"/>
                </a:solidFill>
                <a:latin typeface="+mj-lt"/>
                <a:ea typeface="Arial"/>
                <a:cs typeface="Arial"/>
                <a:sym typeface="Arial"/>
              </a:rPr>
              <a:t> </a:t>
            </a:r>
            <a:r>
              <a:rPr lang="en-US" sz="4800" dirty="0" err="1">
                <a:solidFill>
                  <a:schemeClr val="dk1"/>
                </a:solidFill>
                <a:latin typeface="+mj-lt"/>
                <a:ea typeface="Arial"/>
                <a:cs typeface="Arial"/>
                <a:sym typeface="Arial"/>
              </a:rPr>
              <a:t>chủ</a:t>
            </a:r>
            <a:r>
              <a:rPr lang="en-US" sz="4800" dirty="0">
                <a:solidFill>
                  <a:schemeClr val="dk1"/>
                </a:solidFill>
                <a:latin typeface="+mj-lt"/>
                <a:ea typeface="Arial"/>
                <a:cs typeface="Arial"/>
                <a:sym typeface="Arial"/>
              </a:rPr>
              <a:t> </a:t>
            </a:r>
            <a:r>
              <a:rPr lang="en-US" sz="4800" dirty="0" err="1">
                <a:solidFill>
                  <a:schemeClr val="dk1"/>
                </a:solidFill>
                <a:latin typeface="+mj-lt"/>
                <a:ea typeface="Arial"/>
                <a:cs typeface="Arial"/>
                <a:sym typeface="Arial"/>
              </a:rPr>
              <a:t>trương</a:t>
            </a:r>
            <a:r>
              <a:rPr lang="en-US" sz="4800" dirty="0">
                <a:solidFill>
                  <a:schemeClr val="dk1"/>
                </a:solidFill>
                <a:latin typeface="+mj-lt"/>
                <a:ea typeface="Arial"/>
                <a:cs typeface="Arial"/>
                <a:sym typeface="Arial"/>
              </a:rPr>
              <a:t>, </a:t>
            </a:r>
            <a:r>
              <a:rPr lang="en-US" sz="4800" dirty="0" err="1">
                <a:solidFill>
                  <a:schemeClr val="dk1"/>
                </a:solidFill>
                <a:latin typeface="+mj-lt"/>
                <a:ea typeface="Arial"/>
                <a:cs typeface="Arial"/>
                <a:sym typeface="Arial"/>
              </a:rPr>
              <a:t>biện</a:t>
            </a:r>
            <a:r>
              <a:rPr lang="en-US" sz="4800" dirty="0">
                <a:solidFill>
                  <a:schemeClr val="dk1"/>
                </a:solidFill>
                <a:latin typeface="+mj-lt"/>
                <a:ea typeface="Arial"/>
                <a:cs typeface="Arial"/>
                <a:sym typeface="Arial"/>
              </a:rPr>
              <a:t> </a:t>
            </a:r>
            <a:r>
              <a:rPr lang="en-US" sz="4800" dirty="0" err="1">
                <a:solidFill>
                  <a:schemeClr val="dk1"/>
                </a:solidFill>
                <a:latin typeface="+mj-lt"/>
                <a:ea typeface="Arial"/>
                <a:cs typeface="Arial"/>
                <a:sym typeface="Arial"/>
              </a:rPr>
              <a:t>pháp</a:t>
            </a:r>
            <a:r>
              <a:rPr lang="en-US" sz="4800" dirty="0">
                <a:solidFill>
                  <a:schemeClr val="dk1"/>
                </a:solidFill>
                <a:latin typeface="+mj-lt"/>
                <a:ea typeface="Arial"/>
                <a:cs typeface="Arial"/>
                <a:sym typeface="Arial"/>
              </a:rPr>
              <a:t> </a:t>
            </a:r>
            <a:r>
              <a:rPr lang="en-US" sz="4800" dirty="0" err="1">
                <a:solidFill>
                  <a:schemeClr val="dk1"/>
                </a:solidFill>
                <a:latin typeface="+mj-lt"/>
                <a:ea typeface="Arial"/>
                <a:cs typeface="Arial"/>
                <a:sym typeface="Arial"/>
              </a:rPr>
              <a:t>lớn</a:t>
            </a:r>
            <a:r>
              <a:rPr lang="en-US" sz="4800" dirty="0">
                <a:solidFill>
                  <a:schemeClr val="dk1"/>
                </a:solidFill>
                <a:latin typeface="+mj-lt"/>
                <a:ea typeface="Arial"/>
                <a:cs typeface="Arial"/>
                <a:sym typeface="Arial"/>
              </a:rPr>
              <a:t> </a:t>
            </a:r>
            <a:r>
              <a:rPr lang="en-US" sz="4800" dirty="0" err="1">
                <a:solidFill>
                  <a:schemeClr val="dk1"/>
                </a:solidFill>
                <a:latin typeface="+mj-lt"/>
                <a:ea typeface="Arial"/>
                <a:cs typeface="Arial"/>
                <a:sym typeface="Arial"/>
              </a:rPr>
              <a:t>về</a:t>
            </a:r>
            <a:r>
              <a:rPr lang="en-US" sz="4800" dirty="0">
                <a:solidFill>
                  <a:schemeClr val="dk1"/>
                </a:solidFill>
                <a:latin typeface="+mj-lt"/>
                <a:ea typeface="Arial"/>
                <a:cs typeface="Arial"/>
                <a:sym typeface="Arial"/>
              </a:rPr>
              <a:t> </a:t>
            </a:r>
            <a:r>
              <a:rPr lang="en-US" sz="4800" dirty="0" err="1">
                <a:solidFill>
                  <a:schemeClr val="dk1"/>
                </a:solidFill>
                <a:latin typeface="+mj-lt"/>
                <a:ea typeface="Arial"/>
                <a:cs typeface="Arial"/>
                <a:sym typeface="Arial"/>
              </a:rPr>
              <a:t>công</a:t>
            </a:r>
            <a:r>
              <a:rPr lang="en-US" sz="4800" dirty="0">
                <a:solidFill>
                  <a:schemeClr val="dk1"/>
                </a:solidFill>
                <a:latin typeface="+mj-lt"/>
                <a:ea typeface="Arial"/>
                <a:cs typeface="Arial"/>
                <a:sym typeface="Arial"/>
              </a:rPr>
              <a:t> </a:t>
            </a:r>
            <a:r>
              <a:rPr lang="en-US" sz="4800" dirty="0" err="1">
                <a:solidFill>
                  <a:schemeClr val="dk1"/>
                </a:solidFill>
                <a:latin typeface="+mj-lt"/>
                <a:ea typeface="Arial"/>
                <a:cs typeface="Arial"/>
                <a:sym typeface="Arial"/>
              </a:rPr>
              <a:t>tác</a:t>
            </a:r>
            <a:r>
              <a:rPr lang="en-US" sz="4800" dirty="0">
                <a:solidFill>
                  <a:schemeClr val="dk1"/>
                </a:solidFill>
                <a:latin typeface="+mj-lt"/>
                <a:ea typeface="Arial"/>
                <a:cs typeface="Arial"/>
                <a:sym typeface="Arial"/>
              </a:rPr>
              <a:t> </a:t>
            </a:r>
            <a:r>
              <a:rPr lang="en-US" sz="4800" dirty="0" err="1">
                <a:solidFill>
                  <a:schemeClr val="dk1"/>
                </a:solidFill>
                <a:latin typeface="+mj-lt"/>
                <a:ea typeface="Arial"/>
                <a:cs typeface="Arial"/>
                <a:sym typeface="Arial"/>
              </a:rPr>
              <a:t>Đảng</a:t>
            </a:r>
            <a:r>
              <a:rPr lang="en-US" sz="4800" dirty="0">
                <a:solidFill>
                  <a:schemeClr val="dk1"/>
                </a:solidFill>
                <a:latin typeface="+mj-lt"/>
                <a:ea typeface="Arial"/>
                <a:cs typeface="Arial"/>
                <a:sym typeface="Arial"/>
              </a:rPr>
              <a:t>, </a:t>
            </a:r>
            <a:r>
              <a:rPr lang="en-US" sz="4800" dirty="0" err="1">
                <a:solidFill>
                  <a:schemeClr val="dk1"/>
                </a:solidFill>
                <a:latin typeface="+mj-lt"/>
                <a:ea typeface="Arial"/>
                <a:cs typeface="Arial"/>
                <a:sym typeface="Arial"/>
              </a:rPr>
              <a:t>công</a:t>
            </a:r>
            <a:r>
              <a:rPr lang="en-US" sz="4800" dirty="0">
                <a:solidFill>
                  <a:schemeClr val="dk1"/>
                </a:solidFill>
                <a:latin typeface="+mj-lt"/>
                <a:ea typeface="Arial"/>
                <a:cs typeface="Arial"/>
                <a:sym typeface="Arial"/>
              </a:rPr>
              <a:t> </a:t>
            </a:r>
            <a:r>
              <a:rPr lang="en-US" sz="4800" dirty="0" err="1">
                <a:solidFill>
                  <a:schemeClr val="dk1"/>
                </a:solidFill>
                <a:latin typeface="+mj-lt"/>
                <a:ea typeface="Arial"/>
                <a:cs typeface="Arial"/>
                <a:sym typeface="Arial"/>
              </a:rPr>
              <a:t>tác</a:t>
            </a:r>
            <a:r>
              <a:rPr lang="en-US" sz="4800" dirty="0">
                <a:solidFill>
                  <a:schemeClr val="dk1"/>
                </a:solidFill>
                <a:latin typeface="+mj-lt"/>
                <a:ea typeface="Arial"/>
                <a:cs typeface="Arial"/>
                <a:sym typeface="Arial"/>
              </a:rPr>
              <a:t> </a:t>
            </a:r>
            <a:r>
              <a:rPr lang="en-US" sz="4800" dirty="0" err="1">
                <a:solidFill>
                  <a:schemeClr val="dk1"/>
                </a:solidFill>
                <a:latin typeface="+mj-lt"/>
                <a:ea typeface="Arial"/>
                <a:cs typeface="Arial"/>
                <a:sym typeface="Arial"/>
              </a:rPr>
              <a:t>chính</a:t>
            </a:r>
            <a:r>
              <a:rPr lang="en-US" sz="4800" dirty="0">
                <a:solidFill>
                  <a:schemeClr val="dk1"/>
                </a:solidFill>
                <a:latin typeface="+mj-lt"/>
                <a:ea typeface="Arial"/>
                <a:cs typeface="Arial"/>
                <a:sym typeface="Arial"/>
              </a:rPr>
              <a:t> </a:t>
            </a:r>
            <a:r>
              <a:rPr lang="en-US" sz="4800" dirty="0" err="1">
                <a:solidFill>
                  <a:schemeClr val="dk1"/>
                </a:solidFill>
                <a:latin typeface="+mj-lt"/>
                <a:ea typeface="Arial"/>
                <a:cs typeface="Arial"/>
                <a:sym typeface="Arial"/>
              </a:rPr>
              <a:t>trị</a:t>
            </a:r>
            <a:endParaRPr lang="vi-VN" sz="4800" dirty="0">
              <a:latin typeface="+mj-lt"/>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 calcmode="lin" valueType="num">
                                      <p:cBhvr additive="base">
                                        <p:cTn id="7"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5">
                                            <p:txEl>
                                              <p:pRg st="1" end="1"/>
                                            </p:txEl>
                                          </p:spTgt>
                                        </p:tgtEl>
                                        <p:attrNameLst>
                                          <p:attrName>style.visibility</p:attrName>
                                        </p:attrNameLst>
                                      </p:cBhvr>
                                      <p:to>
                                        <p:strVal val="visible"/>
                                      </p:to>
                                    </p:set>
                                    <p:anim calcmode="lin" valueType="num">
                                      <p:cBhvr additive="base">
                                        <p:cTn id="13" dur="500" fill="hold"/>
                                        <p:tgtEl>
                                          <p:spTgt spid="2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EF0"/>
        </a:solidFill>
        <a:effectLst/>
      </p:bgPr>
    </p:bg>
    <p:spTree>
      <p:nvGrpSpPr>
        <p:cNvPr id="1" name=""/>
        <p:cNvGrpSpPr/>
        <p:nvPr/>
      </p:nvGrpSpPr>
      <p:grpSpPr>
        <a:xfrm>
          <a:off x="0" y="0"/>
          <a:ext cx="0" cy="0"/>
          <a:chOff x="0" y="0"/>
          <a:chExt cx="0" cy="0"/>
        </a:xfrm>
      </p:grpSpPr>
      <p:sp>
        <p:nvSpPr>
          <p:cNvPr id="3" name="Freeform 4">
            <a:extLst>
              <a:ext uri="{FF2B5EF4-FFF2-40B4-BE49-F238E27FC236}">
                <a16:creationId xmlns:a16="http://schemas.microsoft.com/office/drawing/2014/main" id="{9F4BA9F1-6F00-DF76-498E-FF82D57F9063}"/>
              </a:ext>
            </a:extLst>
          </p:cNvPr>
          <p:cNvSpPr/>
          <p:nvPr/>
        </p:nvSpPr>
        <p:spPr>
          <a:xfrm>
            <a:off x="533400" y="2628900"/>
            <a:ext cx="8687650" cy="7530427"/>
          </a:xfrm>
          <a:custGeom>
            <a:avLst/>
            <a:gdLst/>
            <a:ahLst/>
            <a:cxnLst/>
            <a:rect l="l" t="t" r="r" b="b"/>
            <a:pathLst>
              <a:path w="5221490" h="4973469">
                <a:moveTo>
                  <a:pt x="0" y="0"/>
                </a:moveTo>
                <a:lnTo>
                  <a:pt x="5221490" y="0"/>
                </a:lnTo>
                <a:lnTo>
                  <a:pt x="5221490" y="4973469"/>
                </a:lnTo>
                <a:lnTo>
                  <a:pt x="0" y="497346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dirty="0"/>
          </a:p>
        </p:txBody>
      </p:sp>
      <p:sp>
        <p:nvSpPr>
          <p:cNvPr id="4" name="Freeform 5">
            <a:extLst>
              <a:ext uri="{FF2B5EF4-FFF2-40B4-BE49-F238E27FC236}">
                <a16:creationId xmlns:a16="http://schemas.microsoft.com/office/drawing/2014/main" id="{C3575FFC-587B-F214-B55A-05FB25B05F26}"/>
              </a:ext>
            </a:extLst>
          </p:cNvPr>
          <p:cNvSpPr/>
          <p:nvPr/>
        </p:nvSpPr>
        <p:spPr>
          <a:xfrm>
            <a:off x="9144000" y="2816433"/>
            <a:ext cx="8991600" cy="7342893"/>
          </a:xfrm>
          <a:custGeom>
            <a:avLst/>
            <a:gdLst/>
            <a:ahLst/>
            <a:cxnLst/>
            <a:rect l="l" t="t" r="r" b="b"/>
            <a:pathLst>
              <a:path w="5221490" h="4973469">
                <a:moveTo>
                  <a:pt x="0" y="0"/>
                </a:moveTo>
                <a:lnTo>
                  <a:pt x="5221490" y="0"/>
                </a:lnTo>
                <a:lnTo>
                  <a:pt x="5221490" y="4973469"/>
                </a:lnTo>
                <a:lnTo>
                  <a:pt x="0" y="49734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grpSp>
        <p:nvGrpSpPr>
          <p:cNvPr id="13" name="Group 12">
            <a:extLst>
              <a:ext uri="{FF2B5EF4-FFF2-40B4-BE49-F238E27FC236}">
                <a16:creationId xmlns:a16="http://schemas.microsoft.com/office/drawing/2014/main" id="{D8689CD7-F1B4-7847-249B-E19670DD9735}"/>
              </a:ext>
            </a:extLst>
          </p:cNvPr>
          <p:cNvGrpSpPr/>
          <p:nvPr/>
        </p:nvGrpSpPr>
        <p:grpSpPr>
          <a:xfrm>
            <a:off x="1821825" y="546883"/>
            <a:ext cx="6110799" cy="1890472"/>
            <a:chOff x="271694" y="1292652"/>
            <a:chExt cx="5559601" cy="1890472"/>
          </a:xfrm>
        </p:grpSpPr>
        <p:sp>
          <p:nvSpPr>
            <p:cNvPr id="8" name="Freeform 6">
              <a:extLst>
                <a:ext uri="{FF2B5EF4-FFF2-40B4-BE49-F238E27FC236}">
                  <a16:creationId xmlns:a16="http://schemas.microsoft.com/office/drawing/2014/main" id="{97F3B926-83A8-1B82-B8B9-AC93D68DFDF0}"/>
                </a:ext>
              </a:extLst>
            </p:cNvPr>
            <p:cNvSpPr/>
            <p:nvPr/>
          </p:nvSpPr>
          <p:spPr>
            <a:xfrm>
              <a:off x="271694" y="1292652"/>
              <a:ext cx="5559601" cy="1890472"/>
            </a:xfrm>
            <a:custGeom>
              <a:avLst/>
              <a:gdLst/>
              <a:ahLst/>
              <a:cxnLst/>
              <a:rect l="l" t="t" r="r" b="b"/>
              <a:pathLst>
                <a:path w="5126705" h="1890472">
                  <a:moveTo>
                    <a:pt x="0" y="0"/>
                  </a:moveTo>
                  <a:lnTo>
                    <a:pt x="5126705" y="0"/>
                  </a:lnTo>
                  <a:lnTo>
                    <a:pt x="5126705" y="1890472"/>
                  </a:lnTo>
                  <a:lnTo>
                    <a:pt x="0" y="189047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sp>
          <p:nvSpPr>
            <p:cNvPr id="9" name="TextBox 8">
              <a:extLst>
                <a:ext uri="{FF2B5EF4-FFF2-40B4-BE49-F238E27FC236}">
                  <a16:creationId xmlns:a16="http://schemas.microsoft.com/office/drawing/2014/main" id="{452A6D7C-970D-7D85-8436-6E01C574082F}"/>
                </a:ext>
              </a:extLst>
            </p:cNvPr>
            <p:cNvSpPr txBox="1"/>
            <p:nvPr/>
          </p:nvSpPr>
          <p:spPr>
            <a:xfrm>
              <a:off x="979266" y="1710896"/>
              <a:ext cx="4724400" cy="892552"/>
            </a:xfrm>
            <a:prstGeom prst="rect">
              <a:avLst/>
            </a:prstGeom>
            <a:noFill/>
          </p:spPr>
          <p:txBody>
            <a:bodyPr wrap="square" rtlCol="0">
              <a:spAutoFit/>
            </a:bodyPr>
            <a:lstStyle/>
            <a:p>
              <a:r>
                <a:rPr lang="en-US" sz="5200" b="1" dirty="0">
                  <a:solidFill>
                    <a:schemeClr val="bg1"/>
                  </a:solidFill>
                </a:rPr>
                <a:t>QUÂN KHU</a:t>
              </a:r>
              <a:endParaRPr lang="vi-VN" sz="5200" b="1" dirty="0">
                <a:solidFill>
                  <a:schemeClr val="bg1"/>
                </a:solidFill>
              </a:endParaRPr>
            </a:p>
          </p:txBody>
        </p:sp>
      </p:grpSp>
      <p:grpSp>
        <p:nvGrpSpPr>
          <p:cNvPr id="12" name="Group 11">
            <a:extLst>
              <a:ext uri="{FF2B5EF4-FFF2-40B4-BE49-F238E27FC236}">
                <a16:creationId xmlns:a16="http://schemas.microsoft.com/office/drawing/2014/main" id="{850EE482-6C12-BB24-7DFF-3E294436BFD1}"/>
              </a:ext>
            </a:extLst>
          </p:cNvPr>
          <p:cNvGrpSpPr/>
          <p:nvPr/>
        </p:nvGrpSpPr>
        <p:grpSpPr>
          <a:xfrm>
            <a:off x="10253017" y="591409"/>
            <a:ext cx="6110799" cy="1890472"/>
            <a:chOff x="6032448" y="1326068"/>
            <a:chExt cx="6110799" cy="1890472"/>
          </a:xfrm>
        </p:grpSpPr>
        <p:sp>
          <p:nvSpPr>
            <p:cNvPr id="6" name="Freeform 3">
              <a:extLst>
                <a:ext uri="{FF2B5EF4-FFF2-40B4-BE49-F238E27FC236}">
                  <a16:creationId xmlns:a16="http://schemas.microsoft.com/office/drawing/2014/main" id="{42D50F6F-2F84-B633-F8F3-87B345537302}"/>
                </a:ext>
              </a:extLst>
            </p:cNvPr>
            <p:cNvSpPr/>
            <p:nvPr/>
          </p:nvSpPr>
          <p:spPr>
            <a:xfrm>
              <a:off x="6032448" y="1326068"/>
              <a:ext cx="6110799" cy="1890472"/>
            </a:xfrm>
            <a:custGeom>
              <a:avLst/>
              <a:gdLst/>
              <a:ahLst/>
              <a:cxnLst/>
              <a:rect l="l" t="t" r="r" b="b"/>
              <a:pathLst>
                <a:path w="5126705" h="1890472">
                  <a:moveTo>
                    <a:pt x="0" y="0"/>
                  </a:moveTo>
                  <a:lnTo>
                    <a:pt x="5126705" y="0"/>
                  </a:lnTo>
                  <a:lnTo>
                    <a:pt x="5126705" y="1890472"/>
                  </a:lnTo>
                  <a:lnTo>
                    <a:pt x="0" y="189047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10" name="TextBox 9">
              <a:extLst>
                <a:ext uri="{FF2B5EF4-FFF2-40B4-BE49-F238E27FC236}">
                  <a16:creationId xmlns:a16="http://schemas.microsoft.com/office/drawing/2014/main" id="{C6D37D9E-5D3F-23E4-01FE-DA3C6695BC26}"/>
                </a:ext>
              </a:extLst>
            </p:cNvPr>
            <p:cNvSpPr txBox="1"/>
            <p:nvPr/>
          </p:nvSpPr>
          <p:spPr>
            <a:xfrm>
              <a:off x="6690013" y="1710896"/>
              <a:ext cx="5221490" cy="892552"/>
            </a:xfrm>
            <a:prstGeom prst="rect">
              <a:avLst/>
            </a:prstGeom>
            <a:noFill/>
          </p:spPr>
          <p:txBody>
            <a:bodyPr wrap="square" rtlCol="0">
              <a:spAutoFit/>
            </a:bodyPr>
            <a:lstStyle/>
            <a:p>
              <a:r>
                <a:rPr lang="en-US" sz="5200" b="1" dirty="0">
                  <a:solidFill>
                    <a:schemeClr val="bg1"/>
                  </a:solidFill>
                </a:rPr>
                <a:t>QUÂN CHỦNG</a:t>
              </a:r>
              <a:endParaRPr lang="vi-VN" sz="5200" b="1" dirty="0">
                <a:solidFill>
                  <a:schemeClr val="bg1"/>
                </a:solidFill>
              </a:endParaRPr>
            </a:p>
          </p:txBody>
        </p:sp>
      </p:grpSp>
      <p:sp>
        <p:nvSpPr>
          <p:cNvPr id="14" name="Freeform 18">
            <a:extLst>
              <a:ext uri="{FF2B5EF4-FFF2-40B4-BE49-F238E27FC236}">
                <a16:creationId xmlns:a16="http://schemas.microsoft.com/office/drawing/2014/main" id="{7F65DF4F-0C02-B743-377B-7AE7C41086AA}"/>
              </a:ext>
            </a:extLst>
          </p:cNvPr>
          <p:cNvSpPr/>
          <p:nvPr/>
        </p:nvSpPr>
        <p:spPr>
          <a:xfrm rot="-806468">
            <a:off x="140716" y="146858"/>
            <a:ext cx="1730136" cy="1160633"/>
          </a:xfrm>
          <a:custGeom>
            <a:avLst/>
            <a:gdLst/>
            <a:ahLst/>
            <a:cxnLst/>
            <a:rect l="l" t="t" r="r" b="b"/>
            <a:pathLst>
              <a:path w="1730136" h="1160633">
                <a:moveTo>
                  <a:pt x="0" y="0"/>
                </a:moveTo>
                <a:lnTo>
                  <a:pt x="1730135" y="0"/>
                </a:lnTo>
                <a:lnTo>
                  <a:pt x="1730135" y="1160633"/>
                </a:lnTo>
                <a:lnTo>
                  <a:pt x="0" y="116063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a:p>
        </p:txBody>
      </p:sp>
      <p:sp>
        <p:nvSpPr>
          <p:cNvPr id="15" name="Freeform 8">
            <a:extLst>
              <a:ext uri="{FF2B5EF4-FFF2-40B4-BE49-F238E27FC236}">
                <a16:creationId xmlns:a16="http://schemas.microsoft.com/office/drawing/2014/main" id="{3378978E-B922-F43E-FA97-3B77CD113405}"/>
              </a:ext>
            </a:extLst>
          </p:cNvPr>
          <p:cNvSpPr/>
          <p:nvPr/>
        </p:nvSpPr>
        <p:spPr>
          <a:xfrm rot="-1719115">
            <a:off x="-96283" y="8350207"/>
            <a:ext cx="1793615" cy="1645642"/>
          </a:xfrm>
          <a:custGeom>
            <a:avLst/>
            <a:gdLst/>
            <a:ahLst/>
            <a:cxnLst/>
            <a:rect l="l" t="t" r="r" b="b"/>
            <a:pathLst>
              <a:path w="1793615" h="1645642">
                <a:moveTo>
                  <a:pt x="0" y="0"/>
                </a:moveTo>
                <a:lnTo>
                  <a:pt x="1793615" y="0"/>
                </a:lnTo>
                <a:lnTo>
                  <a:pt x="1793615" y="1645642"/>
                </a:lnTo>
                <a:lnTo>
                  <a:pt x="0" y="164564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a:p>
        </p:txBody>
      </p:sp>
      <p:sp>
        <p:nvSpPr>
          <p:cNvPr id="16" name="Freeform 9">
            <a:extLst>
              <a:ext uri="{FF2B5EF4-FFF2-40B4-BE49-F238E27FC236}">
                <a16:creationId xmlns:a16="http://schemas.microsoft.com/office/drawing/2014/main" id="{B0C71E42-5B34-43FB-A496-8EBE7FCE2617}"/>
              </a:ext>
            </a:extLst>
          </p:cNvPr>
          <p:cNvSpPr/>
          <p:nvPr/>
        </p:nvSpPr>
        <p:spPr>
          <a:xfrm rot="20162211">
            <a:off x="16120009" y="288025"/>
            <a:ext cx="1059238" cy="1270450"/>
          </a:xfrm>
          <a:custGeom>
            <a:avLst/>
            <a:gdLst/>
            <a:ahLst/>
            <a:cxnLst/>
            <a:rect l="l" t="t" r="r" b="b"/>
            <a:pathLst>
              <a:path w="1059238" h="1270450">
                <a:moveTo>
                  <a:pt x="0" y="0"/>
                </a:moveTo>
                <a:lnTo>
                  <a:pt x="1059237" y="0"/>
                </a:lnTo>
                <a:lnTo>
                  <a:pt x="1059237" y="1270450"/>
                </a:lnTo>
                <a:lnTo>
                  <a:pt x="0" y="127045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vi-VN"/>
          </a:p>
        </p:txBody>
      </p:sp>
      <p:sp>
        <p:nvSpPr>
          <p:cNvPr id="17" name="Freeform 17">
            <a:extLst>
              <a:ext uri="{FF2B5EF4-FFF2-40B4-BE49-F238E27FC236}">
                <a16:creationId xmlns:a16="http://schemas.microsoft.com/office/drawing/2014/main" id="{81B04E07-95FA-2C22-BEFA-FA995A988F40}"/>
              </a:ext>
            </a:extLst>
          </p:cNvPr>
          <p:cNvSpPr/>
          <p:nvPr/>
        </p:nvSpPr>
        <p:spPr>
          <a:xfrm rot="1868322">
            <a:off x="16954353" y="7171105"/>
            <a:ext cx="4499458" cy="5526458"/>
          </a:xfrm>
          <a:custGeom>
            <a:avLst/>
            <a:gdLst/>
            <a:ahLst/>
            <a:cxnLst/>
            <a:rect l="l" t="t" r="r" b="b"/>
            <a:pathLst>
              <a:path w="4499458" h="5526458">
                <a:moveTo>
                  <a:pt x="0" y="0"/>
                </a:moveTo>
                <a:lnTo>
                  <a:pt x="4499458" y="0"/>
                </a:lnTo>
                <a:lnTo>
                  <a:pt x="4499458" y="5526458"/>
                </a:lnTo>
                <a:lnTo>
                  <a:pt x="0" y="552645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vi-VN"/>
          </a:p>
        </p:txBody>
      </p:sp>
      <p:sp>
        <p:nvSpPr>
          <p:cNvPr id="19" name="TextBox 18">
            <a:extLst>
              <a:ext uri="{FF2B5EF4-FFF2-40B4-BE49-F238E27FC236}">
                <a16:creationId xmlns:a16="http://schemas.microsoft.com/office/drawing/2014/main" id="{5314EBD0-F355-0999-0B6B-813B582DBFB9}"/>
              </a:ext>
            </a:extLst>
          </p:cNvPr>
          <p:cNvSpPr txBox="1"/>
          <p:nvPr/>
        </p:nvSpPr>
        <p:spPr>
          <a:xfrm>
            <a:off x="1498462" y="3690492"/>
            <a:ext cx="7188338" cy="5262979"/>
          </a:xfrm>
          <a:prstGeom prst="rect">
            <a:avLst/>
          </a:prstGeom>
          <a:noFill/>
        </p:spPr>
        <p:txBody>
          <a:bodyPr wrap="square">
            <a:spAutoFit/>
          </a:bodyPr>
          <a:lstStyle/>
          <a:p>
            <a:pPr marL="571500" indent="-571500">
              <a:buFont typeface="Wingdings" panose="05000000000000000000" pitchFamily="2" charset="2"/>
              <a:buChar char="ü"/>
            </a:pPr>
            <a:r>
              <a:rPr lang="en-US" sz="4800" i="1" dirty="0" err="1">
                <a:solidFill>
                  <a:schemeClr val="dk1"/>
                </a:solidFill>
                <a:latin typeface="+mj-lt"/>
                <a:ea typeface="Arial"/>
                <a:cs typeface="Arial"/>
                <a:sym typeface="Arial"/>
              </a:rPr>
              <a:t>Tham</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mưu</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chỉ</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đạo</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xây</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dựng</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nền</a:t>
            </a:r>
            <a:r>
              <a:rPr lang="en-US" sz="4800" i="1" dirty="0">
                <a:solidFill>
                  <a:schemeClr val="dk1"/>
                </a:solidFill>
                <a:latin typeface="+mj-lt"/>
                <a:ea typeface="Arial"/>
                <a:cs typeface="Arial"/>
                <a:sym typeface="Arial"/>
              </a:rPr>
              <a:t> QPTD</a:t>
            </a:r>
          </a:p>
          <a:p>
            <a:pPr marL="571500" indent="-571500">
              <a:buFont typeface="Wingdings" panose="05000000000000000000" pitchFamily="2" charset="2"/>
              <a:buChar char="ü"/>
            </a:pPr>
            <a:r>
              <a:rPr lang="en-US" sz="4800" i="1" dirty="0" err="1">
                <a:solidFill>
                  <a:schemeClr val="dk1"/>
                </a:solidFill>
                <a:latin typeface="+mj-lt"/>
                <a:ea typeface="Arial"/>
                <a:cs typeface="Arial"/>
                <a:sym typeface="Arial"/>
              </a:rPr>
              <a:t>Chỉ</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huy</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các</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đơn</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vị</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thuộc</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quyền</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đơn</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vị</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bộ</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đội</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địa</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phương</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và</a:t>
            </a:r>
            <a:r>
              <a:rPr lang="en-US" sz="4800" i="1" dirty="0">
                <a:solidFill>
                  <a:schemeClr val="dk1"/>
                </a:solidFill>
                <a:latin typeface="+mj-lt"/>
                <a:ea typeface="Arial"/>
                <a:cs typeface="Arial"/>
                <a:sym typeface="Arial"/>
              </a:rPr>
              <a:t> DQTV </a:t>
            </a:r>
            <a:r>
              <a:rPr lang="en-US" sz="4800" i="1" dirty="0" err="1">
                <a:solidFill>
                  <a:schemeClr val="dk1"/>
                </a:solidFill>
                <a:latin typeface="+mj-lt"/>
                <a:ea typeface="Arial"/>
                <a:cs typeface="Arial"/>
                <a:sym typeface="Arial"/>
              </a:rPr>
              <a:t>trên</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địa</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bản</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của</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quân</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khu</a:t>
            </a:r>
            <a:r>
              <a:rPr lang="en-US" sz="4800" i="1" dirty="0">
                <a:solidFill>
                  <a:schemeClr val="dk1"/>
                </a:solidFill>
                <a:latin typeface="+mj-lt"/>
                <a:ea typeface="Arial"/>
                <a:cs typeface="Arial"/>
                <a:sym typeface="Arial"/>
              </a:rPr>
              <a:t>.</a:t>
            </a:r>
            <a:endParaRPr lang="vi-VN" sz="4800" i="1" dirty="0">
              <a:latin typeface="+mj-lt"/>
            </a:endParaRPr>
          </a:p>
        </p:txBody>
      </p:sp>
      <p:sp>
        <p:nvSpPr>
          <p:cNvPr id="21" name="TextBox 20">
            <a:extLst>
              <a:ext uri="{FF2B5EF4-FFF2-40B4-BE49-F238E27FC236}">
                <a16:creationId xmlns:a16="http://schemas.microsoft.com/office/drawing/2014/main" id="{2A9ACECC-30B4-6FC2-17BE-B7FA19AC4062}"/>
              </a:ext>
            </a:extLst>
          </p:cNvPr>
          <p:cNvSpPr txBox="1"/>
          <p:nvPr/>
        </p:nvSpPr>
        <p:spPr>
          <a:xfrm>
            <a:off x="10135451" y="4059823"/>
            <a:ext cx="7161949" cy="4524315"/>
          </a:xfrm>
          <a:prstGeom prst="rect">
            <a:avLst/>
          </a:prstGeom>
          <a:noFill/>
        </p:spPr>
        <p:txBody>
          <a:bodyPr wrap="square">
            <a:spAutoFit/>
          </a:bodyPr>
          <a:lstStyle/>
          <a:p>
            <a:pPr marL="685800" indent="-685800">
              <a:buFont typeface="Wingdings" panose="05000000000000000000" pitchFamily="2" charset="2"/>
              <a:buChar char="ü"/>
            </a:pPr>
            <a:r>
              <a:rPr lang="en-US" sz="4800" i="1" dirty="0" err="1">
                <a:solidFill>
                  <a:schemeClr val="dk1"/>
                </a:solidFill>
                <a:latin typeface="+mj-lt"/>
                <a:ea typeface="Arial"/>
                <a:cs typeface="Arial"/>
                <a:sym typeface="Arial"/>
              </a:rPr>
              <a:t>Tham</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mưu</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chỉ</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đạo</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xây</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dựng</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lực</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lượng</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là</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lực</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lượng</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nòng</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cốt</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trong</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quản</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lí</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bảo</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vệ</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vùng</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trời</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vùng</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biển</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đảo</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của</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Tổ</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quốc</a:t>
            </a:r>
            <a:r>
              <a:rPr lang="en-US" sz="4800" i="1" dirty="0">
                <a:solidFill>
                  <a:schemeClr val="dk1"/>
                </a:solidFill>
                <a:latin typeface="+mj-lt"/>
                <a:ea typeface="Arial"/>
                <a:cs typeface="Arial"/>
                <a:sym typeface="Arial"/>
              </a:rPr>
              <a:t>.</a:t>
            </a:r>
            <a:endParaRPr lang="vi-VN" sz="4800" i="1" dirty="0">
              <a:latin typeface="+mj-lt"/>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1000"/>
                                        <p:tgtEl>
                                          <p:spTgt spid="19">
                                            <p:txEl>
                                              <p:pRg st="0" end="0"/>
                                            </p:txEl>
                                          </p:spTgt>
                                        </p:tgtEl>
                                      </p:cBhvr>
                                    </p:animEffect>
                                    <p:anim calcmode="lin" valueType="num">
                                      <p:cBhvr>
                                        <p:cTn id="8"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xEl>
                                              <p:pRg st="1" end="1"/>
                                            </p:txEl>
                                          </p:spTgt>
                                        </p:tgtEl>
                                        <p:attrNameLst>
                                          <p:attrName>style.visibility</p:attrName>
                                        </p:attrNameLst>
                                      </p:cBhvr>
                                      <p:to>
                                        <p:strVal val="visible"/>
                                      </p:to>
                                    </p:set>
                                    <p:animEffect transition="in" filter="fade">
                                      <p:cBhvr>
                                        <p:cTn id="14" dur="1000"/>
                                        <p:tgtEl>
                                          <p:spTgt spid="19">
                                            <p:txEl>
                                              <p:pRg st="1" end="1"/>
                                            </p:txEl>
                                          </p:spTgt>
                                        </p:tgtEl>
                                      </p:cBhvr>
                                    </p:animEffect>
                                    <p:anim calcmode="lin" valueType="num">
                                      <p:cBhvr>
                                        <p:cTn id="15" dur="1000" fill="hold"/>
                                        <p:tgtEl>
                                          <p:spTgt spid="1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ppt_x"/>
                                          </p:val>
                                        </p:tav>
                                        <p:tav tm="100000">
                                          <p:val>
                                            <p:strVal val="#ppt_x"/>
                                          </p:val>
                                        </p:tav>
                                      </p:tavLst>
                                    </p:anim>
                                    <p:anim calcmode="lin" valueType="num">
                                      <p:cBhvr additive="base">
                                        <p:cTn id="2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EF0"/>
        </a:solidFill>
        <a:effectLst/>
      </p:bgPr>
    </p:bg>
    <p:spTree>
      <p:nvGrpSpPr>
        <p:cNvPr id="1" name=""/>
        <p:cNvGrpSpPr/>
        <p:nvPr/>
      </p:nvGrpSpPr>
      <p:grpSpPr>
        <a:xfrm>
          <a:off x="0" y="0"/>
          <a:ext cx="0" cy="0"/>
          <a:chOff x="0" y="0"/>
          <a:chExt cx="0" cy="0"/>
        </a:xfrm>
      </p:grpSpPr>
      <p:sp>
        <p:nvSpPr>
          <p:cNvPr id="14" name="Freeform 3">
            <a:extLst>
              <a:ext uri="{FF2B5EF4-FFF2-40B4-BE49-F238E27FC236}">
                <a16:creationId xmlns:a16="http://schemas.microsoft.com/office/drawing/2014/main" id="{8D8C1C6B-E858-DCC3-33AD-75BA59AC7EA3}"/>
              </a:ext>
            </a:extLst>
          </p:cNvPr>
          <p:cNvSpPr/>
          <p:nvPr/>
        </p:nvSpPr>
        <p:spPr>
          <a:xfrm>
            <a:off x="-305169" y="-1714500"/>
            <a:ext cx="19432755" cy="12954000"/>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3">
              <a:extLst>
                <a:ext uri="{96DAC541-7B7A-43D3-8B79-37D633B846F1}">
                  <asvg:svgBlip xmlns:asvg="http://schemas.microsoft.com/office/drawing/2016/SVG/main" r:embed="rId4"/>
                </a:ext>
              </a:extLst>
            </a:blip>
            <a:stretch>
              <a:fillRect l="-9832" r="-31154"/>
            </a:stretch>
          </a:blipFill>
        </p:spPr>
        <p:txBody>
          <a:bodyPr/>
          <a:lstStyle/>
          <a:p>
            <a:endParaRPr lang="vi-VN"/>
          </a:p>
        </p:txBody>
      </p:sp>
      <p:sp>
        <p:nvSpPr>
          <p:cNvPr id="5" name="Freeform 6">
            <a:extLst>
              <a:ext uri="{FF2B5EF4-FFF2-40B4-BE49-F238E27FC236}">
                <a16:creationId xmlns:a16="http://schemas.microsoft.com/office/drawing/2014/main" id="{47890015-88AD-FA6C-1D3B-2803FD635711}"/>
              </a:ext>
            </a:extLst>
          </p:cNvPr>
          <p:cNvSpPr/>
          <p:nvPr/>
        </p:nvSpPr>
        <p:spPr>
          <a:xfrm>
            <a:off x="9193118" y="2301887"/>
            <a:ext cx="8686799" cy="7867124"/>
          </a:xfrm>
          <a:custGeom>
            <a:avLst/>
            <a:gdLst/>
            <a:ahLst/>
            <a:cxnLst/>
            <a:rect l="l" t="t" r="r" b="b"/>
            <a:pathLst>
              <a:path w="5221490" h="4973469">
                <a:moveTo>
                  <a:pt x="0" y="0"/>
                </a:moveTo>
                <a:lnTo>
                  <a:pt x="5221490" y="0"/>
                </a:lnTo>
                <a:lnTo>
                  <a:pt x="5221490" y="4973469"/>
                </a:lnTo>
                <a:lnTo>
                  <a:pt x="0" y="49734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grpSp>
        <p:nvGrpSpPr>
          <p:cNvPr id="12" name="Group 11">
            <a:extLst>
              <a:ext uri="{FF2B5EF4-FFF2-40B4-BE49-F238E27FC236}">
                <a16:creationId xmlns:a16="http://schemas.microsoft.com/office/drawing/2014/main" id="{64A70D44-FD41-BCDB-A032-E096D46549F9}"/>
              </a:ext>
            </a:extLst>
          </p:cNvPr>
          <p:cNvGrpSpPr/>
          <p:nvPr/>
        </p:nvGrpSpPr>
        <p:grpSpPr>
          <a:xfrm>
            <a:off x="1349563" y="640424"/>
            <a:ext cx="6096000" cy="1890472"/>
            <a:chOff x="271694" y="1292652"/>
            <a:chExt cx="5559601" cy="1890472"/>
          </a:xfrm>
        </p:grpSpPr>
        <p:sp>
          <p:nvSpPr>
            <p:cNvPr id="8" name="Freeform 6">
              <a:extLst>
                <a:ext uri="{FF2B5EF4-FFF2-40B4-BE49-F238E27FC236}">
                  <a16:creationId xmlns:a16="http://schemas.microsoft.com/office/drawing/2014/main" id="{97F3B926-83A8-1B82-B8B9-AC93D68DFDF0}"/>
                </a:ext>
              </a:extLst>
            </p:cNvPr>
            <p:cNvSpPr/>
            <p:nvPr/>
          </p:nvSpPr>
          <p:spPr>
            <a:xfrm>
              <a:off x="271694" y="1292652"/>
              <a:ext cx="5559601" cy="1890472"/>
            </a:xfrm>
            <a:custGeom>
              <a:avLst/>
              <a:gdLst/>
              <a:ahLst/>
              <a:cxnLst/>
              <a:rect l="l" t="t" r="r" b="b"/>
              <a:pathLst>
                <a:path w="5126705" h="1890472">
                  <a:moveTo>
                    <a:pt x="0" y="0"/>
                  </a:moveTo>
                  <a:lnTo>
                    <a:pt x="5126705" y="0"/>
                  </a:lnTo>
                  <a:lnTo>
                    <a:pt x="5126705" y="1890472"/>
                  </a:lnTo>
                  <a:lnTo>
                    <a:pt x="0" y="189047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sp>
          <p:nvSpPr>
            <p:cNvPr id="9" name="TextBox 8">
              <a:extLst>
                <a:ext uri="{FF2B5EF4-FFF2-40B4-BE49-F238E27FC236}">
                  <a16:creationId xmlns:a16="http://schemas.microsoft.com/office/drawing/2014/main" id="{452A6D7C-970D-7D85-8436-6E01C574082F}"/>
                </a:ext>
              </a:extLst>
            </p:cNvPr>
            <p:cNvSpPr txBox="1"/>
            <p:nvPr/>
          </p:nvSpPr>
          <p:spPr>
            <a:xfrm>
              <a:off x="979266" y="1710896"/>
              <a:ext cx="4724400" cy="892552"/>
            </a:xfrm>
            <a:prstGeom prst="rect">
              <a:avLst/>
            </a:prstGeom>
            <a:noFill/>
          </p:spPr>
          <p:txBody>
            <a:bodyPr wrap="square" rtlCol="0">
              <a:spAutoFit/>
            </a:bodyPr>
            <a:lstStyle/>
            <a:p>
              <a:r>
                <a:rPr lang="en-US" sz="5200" b="1" dirty="0">
                  <a:solidFill>
                    <a:schemeClr val="bg1"/>
                  </a:solidFill>
                </a:rPr>
                <a:t>QUÂN ĐOÀN</a:t>
              </a:r>
              <a:endParaRPr lang="vi-VN" sz="5200" b="1" dirty="0">
                <a:solidFill>
                  <a:schemeClr val="bg1"/>
                </a:solidFill>
              </a:endParaRPr>
            </a:p>
          </p:txBody>
        </p:sp>
      </p:grpSp>
      <p:grpSp>
        <p:nvGrpSpPr>
          <p:cNvPr id="13" name="Group 12">
            <a:extLst>
              <a:ext uri="{FF2B5EF4-FFF2-40B4-BE49-F238E27FC236}">
                <a16:creationId xmlns:a16="http://schemas.microsoft.com/office/drawing/2014/main" id="{FBEFC467-C03D-125A-E545-E1A76521B0CE}"/>
              </a:ext>
            </a:extLst>
          </p:cNvPr>
          <p:cNvGrpSpPr/>
          <p:nvPr/>
        </p:nvGrpSpPr>
        <p:grpSpPr>
          <a:xfrm>
            <a:off x="10680328" y="437392"/>
            <a:ext cx="6134828" cy="1890472"/>
            <a:chOff x="12308988" y="1259868"/>
            <a:chExt cx="5595013" cy="1890472"/>
          </a:xfrm>
        </p:grpSpPr>
        <p:sp>
          <p:nvSpPr>
            <p:cNvPr id="7" name="Freeform 4">
              <a:extLst>
                <a:ext uri="{FF2B5EF4-FFF2-40B4-BE49-F238E27FC236}">
                  <a16:creationId xmlns:a16="http://schemas.microsoft.com/office/drawing/2014/main" id="{7998FE2C-CEE0-E80D-FD10-148DFFC2AA8B}"/>
                </a:ext>
              </a:extLst>
            </p:cNvPr>
            <p:cNvSpPr/>
            <p:nvPr/>
          </p:nvSpPr>
          <p:spPr>
            <a:xfrm>
              <a:off x="12308988" y="1259868"/>
              <a:ext cx="5559602" cy="1890472"/>
            </a:xfrm>
            <a:custGeom>
              <a:avLst/>
              <a:gdLst/>
              <a:ahLst/>
              <a:cxnLst/>
              <a:rect l="l" t="t" r="r" b="b"/>
              <a:pathLst>
                <a:path w="5126705" h="1890472">
                  <a:moveTo>
                    <a:pt x="0" y="0"/>
                  </a:moveTo>
                  <a:lnTo>
                    <a:pt x="5126705" y="0"/>
                  </a:lnTo>
                  <a:lnTo>
                    <a:pt x="5126705" y="1890473"/>
                  </a:lnTo>
                  <a:lnTo>
                    <a:pt x="0" y="189047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11" name="TextBox 10">
              <a:extLst>
                <a:ext uri="{FF2B5EF4-FFF2-40B4-BE49-F238E27FC236}">
                  <a16:creationId xmlns:a16="http://schemas.microsoft.com/office/drawing/2014/main" id="{EC2978F8-7F0C-126F-CC5B-E0559F4D3DD3}"/>
                </a:ext>
              </a:extLst>
            </p:cNvPr>
            <p:cNvSpPr txBox="1"/>
            <p:nvPr/>
          </p:nvSpPr>
          <p:spPr>
            <a:xfrm>
              <a:off x="12746704" y="1710896"/>
              <a:ext cx="5157297" cy="892552"/>
            </a:xfrm>
            <a:prstGeom prst="rect">
              <a:avLst/>
            </a:prstGeom>
            <a:noFill/>
          </p:spPr>
          <p:txBody>
            <a:bodyPr wrap="square" rtlCol="0">
              <a:spAutoFit/>
            </a:bodyPr>
            <a:lstStyle/>
            <a:p>
              <a:r>
                <a:rPr lang="en-US" sz="5200" b="1" dirty="0">
                  <a:solidFill>
                    <a:schemeClr val="bg1"/>
                  </a:solidFill>
                </a:rPr>
                <a:t>BINH CHỦNG</a:t>
              </a:r>
              <a:endParaRPr lang="vi-VN" sz="5200" b="1" dirty="0">
                <a:solidFill>
                  <a:schemeClr val="bg1"/>
                </a:solidFill>
              </a:endParaRPr>
            </a:p>
          </p:txBody>
        </p:sp>
      </p:grpSp>
      <p:sp>
        <p:nvSpPr>
          <p:cNvPr id="2" name="Freeform 8">
            <a:extLst>
              <a:ext uri="{FF2B5EF4-FFF2-40B4-BE49-F238E27FC236}">
                <a16:creationId xmlns:a16="http://schemas.microsoft.com/office/drawing/2014/main" id="{FA8B42B0-42C3-ED6C-8C0C-6225BF617CCD}"/>
              </a:ext>
            </a:extLst>
          </p:cNvPr>
          <p:cNvSpPr/>
          <p:nvPr/>
        </p:nvSpPr>
        <p:spPr>
          <a:xfrm rot="-7447426">
            <a:off x="-4177551" y="7467704"/>
            <a:ext cx="8355100" cy="5484475"/>
          </a:xfrm>
          <a:custGeom>
            <a:avLst/>
            <a:gdLst/>
            <a:ahLst/>
            <a:cxnLst/>
            <a:rect l="l" t="t" r="r" b="b"/>
            <a:pathLst>
              <a:path w="11950810" h="7932350">
                <a:moveTo>
                  <a:pt x="0" y="0"/>
                </a:moveTo>
                <a:lnTo>
                  <a:pt x="11950809" y="0"/>
                </a:lnTo>
                <a:lnTo>
                  <a:pt x="11950809" y="7932350"/>
                </a:lnTo>
                <a:lnTo>
                  <a:pt x="0" y="793235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a:p>
        </p:txBody>
      </p:sp>
      <p:sp>
        <p:nvSpPr>
          <p:cNvPr id="15" name="Freeform 16">
            <a:extLst>
              <a:ext uri="{FF2B5EF4-FFF2-40B4-BE49-F238E27FC236}">
                <a16:creationId xmlns:a16="http://schemas.microsoft.com/office/drawing/2014/main" id="{B06132B4-B2B6-F13B-7EBF-DDDC0144CA8F}"/>
              </a:ext>
            </a:extLst>
          </p:cNvPr>
          <p:cNvSpPr/>
          <p:nvPr/>
        </p:nvSpPr>
        <p:spPr>
          <a:xfrm rot="-74689">
            <a:off x="16828957" y="2533416"/>
            <a:ext cx="1037159" cy="1281761"/>
          </a:xfrm>
          <a:custGeom>
            <a:avLst/>
            <a:gdLst/>
            <a:ahLst/>
            <a:cxnLst/>
            <a:rect l="l" t="t" r="r" b="b"/>
            <a:pathLst>
              <a:path w="1037159" h="1281761">
                <a:moveTo>
                  <a:pt x="0" y="0"/>
                </a:moveTo>
                <a:lnTo>
                  <a:pt x="1037158" y="0"/>
                </a:lnTo>
                <a:lnTo>
                  <a:pt x="1037158" y="1281761"/>
                </a:lnTo>
                <a:lnTo>
                  <a:pt x="0" y="128176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a:p>
        </p:txBody>
      </p:sp>
      <p:sp>
        <p:nvSpPr>
          <p:cNvPr id="16" name="Freeform 23">
            <a:extLst>
              <a:ext uri="{FF2B5EF4-FFF2-40B4-BE49-F238E27FC236}">
                <a16:creationId xmlns:a16="http://schemas.microsoft.com/office/drawing/2014/main" id="{6EFC0FFC-C021-5149-40D6-DBBED9137C44}"/>
              </a:ext>
            </a:extLst>
          </p:cNvPr>
          <p:cNvSpPr/>
          <p:nvPr/>
        </p:nvSpPr>
        <p:spPr>
          <a:xfrm rot="7608826">
            <a:off x="8738591" y="8692251"/>
            <a:ext cx="1345234" cy="1234252"/>
          </a:xfrm>
          <a:custGeom>
            <a:avLst/>
            <a:gdLst/>
            <a:ahLst/>
            <a:cxnLst/>
            <a:rect l="l" t="t" r="r" b="b"/>
            <a:pathLst>
              <a:path w="1345234" h="1234252">
                <a:moveTo>
                  <a:pt x="0" y="0"/>
                </a:moveTo>
                <a:lnTo>
                  <a:pt x="1345234" y="0"/>
                </a:lnTo>
                <a:lnTo>
                  <a:pt x="1345234" y="1234252"/>
                </a:lnTo>
                <a:lnTo>
                  <a:pt x="0" y="123425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vi-VN"/>
          </a:p>
        </p:txBody>
      </p:sp>
      <p:sp>
        <p:nvSpPr>
          <p:cNvPr id="17" name="Freeform 25">
            <a:extLst>
              <a:ext uri="{FF2B5EF4-FFF2-40B4-BE49-F238E27FC236}">
                <a16:creationId xmlns:a16="http://schemas.microsoft.com/office/drawing/2014/main" id="{B2EADBD1-F45D-15C0-2F26-96B43CC414F5}"/>
              </a:ext>
            </a:extLst>
          </p:cNvPr>
          <p:cNvSpPr/>
          <p:nvPr/>
        </p:nvSpPr>
        <p:spPr>
          <a:xfrm rot="76248">
            <a:off x="-67030" y="133750"/>
            <a:ext cx="1434603" cy="1218815"/>
          </a:xfrm>
          <a:custGeom>
            <a:avLst/>
            <a:gdLst/>
            <a:ahLst/>
            <a:cxnLst/>
            <a:rect l="l" t="t" r="r" b="b"/>
            <a:pathLst>
              <a:path w="1434603" h="1218815">
                <a:moveTo>
                  <a:pt x="0" y="0"/>
                </a:moveTo>
                <a:lnTo>
                  <a:pt x="1434603" y="0"/>
                </a:lnTo>
                <a:lnTo>
                  <a:pt x="1434603" y="1218815"/>
                </a:lnTo>
                <a:lnTo>
                  <a:pt x="0" y="1218815"/>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vi-VN"/>
          </a:p>
        </p:txBody>
      </p:sp>
      <p:sp>
        <p:nvSpPr>
          <p:cNvPr id="18" name="Freeform 2">
            <a:extLst>
              <a:ext uri="{FF2B5EF4-FFF2-40B4-BE49-F238E27FC236}">
                <a16:creationId xmlns:a16="http://schemas.microsoft.com/office/drawing/2014/main" id="{7149C8D5-A418-E1DC-DBC2-9E24323A4C7B}"/>
              </a:ext>
            </a:extLst>
          </p:cNvPr>
          <p:cNvSpPr/>
          <p:nvPr/>
        </p:nvSpPr>
        <p:spPr>
          <a:xfrm rot="864607">
            <a:off x="7918107" y="394772"/>
            <a:ext cx="2751738" cy="4171478"/>
          </a:xfrm>
          <a:custGeom>
            <a:avLst/>
            <a:gdLst/>
            <a:ahLst/>
            <a:cxnLst/>
            <a:rect l="l" t="t" r="r" b="b"/>
            <a:pathLst>
              <a:path w="4999482" h="8229600">
                <a:moveTo>
                  <a:pt x="0" y="0"/>
                </a:moveTo>
                <a:lnTo>
                  <a:pt x="4999482" y="0"/>
                </a:lnTo>
                <a:lnTo>
                  <a:pt x="4999482" y="8229600"/>
                </a:lnTo>
                <a:lnTo>
                  <a:pt x="0" y="8229600"/>
                </a:lnTo>
                <a:lnTo>
                  <a:pt x="0" y="0"/>
                </a:lnTo>
                <a:close/>
              </a:path>
            </a:pathLst>
          </a:custGeom>
          <a:blipFill>
            <a:blip r:embed="rId19"/>
            <a:stretch>
              <a:fillRect/>
            </a:stretch>
          </a:blipFill>
        </p:spPr>
        <p:txBody>
          <a:bodyPr/>
          <a:lstStyle/>
          <a:p>
            <a:endParaRPr lang="vi-VN"/>
          </a:p>
        </p:txBody>
      </p:sp>
      <p:sp>
        <p:nvSpPr>
          <p:cNvPr id="3" name="Freeform 4">
            <a:extLst>
              <a:ext uri="{FF2B5EF4-FFF2-40B4-BE49-F238E27FC236}">
                <a16:creationId xmlns:a16="http://schemas.microsoft.com/office/drawing/2014/main" id="{9F4BA9F1-6F00-DF76-498E-FF82D57F9063}"/>
              </a:ext>
            </a:extLst>
          </p:cNvPr>
          <p:cNvSpPr/>
          <p:nvPr/>
        </p:nvSpPr>
        <p:spPr>
          <a:xfrm>
            <a:off x="425438" y="2301886"/>
            <a:ext cx="8797235" cy="7764698"/>
          </a:xfrm>
          <a:custGeom>
            <a:avLst/>
            <a:gdLst/>
            <a:ahLst/>
            <a:cxnLst/>
            <a:rect l="l" t="t" r="r" b="b"/>
            <a:pathLst>
              <a:path w="5221490" h="4973469">
                <a:moveTo>
                  <a:pt x="0" y="0"/>
                </a:moveTo>
                <a:lnTo>
                  <a:pt x="5221490" y="0"/>
                </a:lnTo>
                <a:lnTo>
                  <a:pt x="5221490" y="4973469"/>
                </a:lnTo>
                <a:lnTo>
                  <a:pt x="0" y="4973469"/>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vi-VN"/>
          </a:p>
        </p:txBody>
      </p:sp>
      <p:sp>
        <p:nvSpPr>
          <p:cNvPr id="20" name="TextBox 19">
            <a:extLst>
              <a:ext uri="{FF2B5EF4-FFF2-40B4-BE49-F238E27FC236}">
                <a16:creationId xmlns:a16="http://schemas.microsoft.com/office/drawing/2014/main" id="{6DCB7616-3EF4-BD55-348F-9EFE4B3FFBD8}"/>
              </a:ext>
            </a:extLst>
          </p:cNvPr>
          <p:cNvSpPr txBox="1"/>
          <p:nvPr/>
        </p:nvSpPr>
        <p:spPr>
          <a:xfrm>
            <a:off x="1645061" y="3174296"/>
            <a:ext cx="6946611" cy="6001643"/>
          </a:xfrm>
          <a:prstGeom prst="rect">
            <a:avLst/>
          </a:prstGeom>
          <a:noFill/>
        </p:spPr>
        <p:txBody>
          <a:bodyPr wrap="square">
            <a:spAutoFit/>
          </a:bodyPr>
          <a:lstStyle/>
          <a:p>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Tham</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mưu</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chỉ</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đạo</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huấn</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luyện</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xây</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dựng</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phát</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triển</a:t>
            </a:r>
            <a:r>
              <a:rPr lang="en-US" sz="4800" i="1" dirty="0">
                <a:solidFill>
                  <a:schemeClr val="dk1"/>
                </a:solidFill>
                <a:latin typeface="+mj-lt"/>
                <a:ea typeface="Arial"/>
                <a:cs typeface="Arial"/>
                <a:sym typeface="Arial"/>
              </a:rPr>
              <a:t> LL, </a:t>
            </a:r>
            <a:r>
              <a:rPr lang="en-US" sz="4800" i="1" dirty="0" err="1">
                <a:solidFill>
                  <a:schemeClr val="dk1"/>
                </a:solidFill>
                <a:latin typeface="+mj-lt"/>
                <a:ea typeface="Arial"/>
                <a:cs typeface="Arial"/>
                <a:sym typeface="Arial"/>
              </a:rPr>
              <a:t>sscđ</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là</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đơn</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vị</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chủ</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lực</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cơ</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động</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và</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tác</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chiến</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có</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thể</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tác</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chiến</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độc</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lập</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hoặc</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đảm</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nhiệm</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một</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hướng</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chiến</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dịch</a:t>
            </a:r>
            <a:r>
              <a:rPr lang="en-US" sz="4800" i="1" dirty="0">
                <a:solidFill>
                  <a:schemeClr val="dk1"/>
                </a:solidFill>
                <a:latin typeface="+mj-lt"/>
                <a:ea typeface="Arial"/>
                <a:cs typeface="Arial"/>
                <a:sym typeface="Arial"/>
              </a:rPr>
              <a:t>.</a:t>
            </a:r>
            <a:endParaRPr lang="vi-VN" sz="4800" i="1" dirty="0">
              <a:latin typeface="+mj-lt"/>
            </a:endParaRPr>
          </a:p>
        </p:txBody>
      </p:sp>
      <p:sp>
        <p:nvSpPr>
          <p:cNvPr id="22" name="TextBox 21">
            <a:extLst>
              <a:ext uri="{FF2B5EF4-FFF2-40B4-BE49-F238E27FC236}">
                <a16:creationId xmlns:a16="http://schemas.microsoft.com/office/drawing/2014/main" id="{B75BAF64-E685-DD02-374D-8592A509832D}"/>
              </a:ext>
            </a:extLst>
          </p:cNvPr>
          <p:cNvSpPr txBox="1"/>
          <p:nvPr/>
        </p:nvSpPr>
        <p:spPr>
          <a:xfrm>
            <a:off x="10487605" y="3378699"/>
            <a:ext cx="7003347" cy="5262979"/>
          </a:xfrm>
          <a:prstGeom prst="rect">
            <a:avLst/>
          </a:prstGeom>
          <a:noFill/>
        </p:spPr>
        <p:txBody>
          <a:bodyPr wrap="square">
            <a:spAutoFit/>
          </a:bodyPr>
          <a:lstStyle/>
          <a:p>
            <a:r>
              <a:rPr lang="en-US" sz="4800" i="1" dirty="0" err="1">
                <a:solidFill>
                  <a:schemeClr val="dk1"/>
                </a:solidFill>
                <a:latin typeface="+mj-lt"/>
                <a:ea typeface="Arial"/>
                <a:cs typeface="Arial"/>
                <a:sym typeface="Arial"/>
              </a:rPr>
              <a:t>Tham</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mưu</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chỉ</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đạo</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huấn</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luyện</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xây</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dựng</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phát</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triển</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lực</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lượng</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chuyên</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ngành</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trực</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tiếp</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chiến</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đấu</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hoặc</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bảo</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đảm</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chiến</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đấu</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tham</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gia</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tác</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chiến</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hiệp</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đồng</a:t>
            </a:r>
            <a:endParaRPr lang="vi-VN" sz="4800" i="1" dirty="0">
              <a:latin typeface="+mj-lt"/>
            </a:endParaRPr>
          </a:p>
        </p:txBody>
      </p:sp>
    </p:spTree>
    <p:extLst>
      <p:ext uri="{BB962C8B-B14F-4D97-AF65-F5344CB8AC3E}">
        <p14:creationId xmlns:p14="http://schemas.microsoft.com/office/powerpoint/2010/main" val="12998282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EF0">
            <a:alpha val="82000"/>
          </a:srgbClr>
        </a:solidFill>
        <a:effectLst/>
      </p:bgPr>
    </p:bg>
    <p:spTree>
      <p:nvGrpSpPr>
        <p:cNvPr id="1" name=""/>
        <p:cNvGrpSpPr/>
        <p:nvPr/>
      </p:nvGrpSpPr>
      <p:grpSpPr>
        <a:xfrm>
          <a:off x="0" y="0"/>
          <a:ext cx="0" cy="0"/>
          <a:chOff x="0" y="0"/>
          <a:chExt cx="0" cy="0"/>
        </a:xfrm>
      </p:grpSpPr>
      <p:sp>
        <p:nvSpPr>
          <p:cNvPr id="2" name="Freeform 2"/>
          <p:cNvSpPr/>
          <p:nvPr/>
        </p:nvSpPr>
        <p:spPr>
          <a:xfrm>
            <a:off x="-867308" y="75874"/>
            <a:ext cx="10172700" cy="10172700"/>
          </a:xfrm>
          <a:custGeom>
            <a:avLst/>
            <a:gdLst/>
            <a:ahLst/>
            <a:cxnLst/>
            <a:rect l="l" t="t" r="r" b="b"/>
            <a:pathLst>
              <a:path w="10172700" h="10172700">
                <a:moveTo>
                  <a:pt x="0" y="0"/>
                </a:moveTo>
                <a:lnTo>
                  <a:pt x="10172700" y="0"/>
                </a:lnTo>
                <a:lnTo>
                  <a:pt x="10172700" y="10172700"/>
                </a:lnTo>
                <a:lnTo>
                  <a:pt x="0" y="10172700"/>
                </a:lnTo>
                <a:lnTo>
                  <a:pt x="0" y="0"/>
                </a:lnTo>
                <a:close/>
              </a:path>
            </a:pathLst>
          </a:custGeom>
          <a:blipFill>
            <a:blip r:embed="rId3">
              <a:alphaModFix amt="9999"/>
              <a:extLst>
                <a:ext uri="{96DAC541-7B7A-43D3-8B79-37D633B846F1}">
                  <asvg:svgBlip xmlns:asvg="http://schemas.microsoft.com/office/drawing/2016/SVG/main" r:embed="rId4"/>
                </a:ext>
              </a:extLst>
            </a:blip>
            <a:stretch>
              <a:fillRect/>
            </a:stretch>
          </a:blipFill>
        </p:spPr>
        <p:txBody>
          <a:bodyPr/>
          <a:lstStyle/>
          <a:p>
            <a:endParaRPr lang="vi-VN"/>
          </a:p>
        </p:txBody>
      </p:sp>
      <p:sp>
        <p:nvSpPr>
          <p:cNvPr id="5" name="Freeform 5"/>
          <p:cNvSpPr/>
          <p:nvPr/>
        </p:nvSpPr>
        <p:spPr>
          <a:xfrm rot="3221422">
            <a:off x="-4509348" y="6355285"/>
            <a:ext cx="8321413" cy="5523338"/>
          </a:xfrm>
          <a:custGeom>
            <a:avLst/>
            <a:gdLst/>
            <a:ahLst/>
            <a:cxnLst/>
            <a:rect l="l" t="t" r="r" b="b"/>
            <a:pathLst>
              <a:path w="8321413" h="5523338">
                <a:moveTo>
                  <a:pt x="0" y="0"/>
                </a:moveTo>
                <a:lnTo>
                  <a:pt x="8321413" y="0"/>
                </a:lnTo>
                <a:lnTo>
                  <a:pt x="8321413" y="5523338"/>
                </a:lnTo>
                <a:lnTo>
                  <a:pt x="0" y="55233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6" name="Freeform 6"/>
          <p:cNvSpPr/>
          <p:nvPr/>
        </p:nvSpPr>
        <p:spPr>
          <a:xfrm>
            <a:off x="14474546" y="8268025"/>
            <a:ext cx="10172700" cy="10172700"/>
          </a:xfrm>
          <a:custGeom>
            <a:avLst/>
            <a:gdLst/>
            <a:ahLst/>
            <a:cxnLst/>
            <a:rect l="l" t="t" r="r" b="b"/>
            <a:pathLst>
              <a:path w="10172700" h="10172700">
                <a:moveTo>
                  <a:pt x="0" y="0"/>
                </a:moveTo>
                <a:lnTo>
                  <a:pt x="10172700" y="0"/>
                </a:lnTo>
                <a:lnTo>
                  <a:pt x="10172700" y="10172700"/>
                </a:lnTo>
                <a:lnTo>
                  <a:pt x="0" y="10172700"/>
                </a:lnTo>
                <a:lnTo>
                  <a:pt x="0" y="0"/>
                </a:lnTo>
                <a:close/>
              </a:path>
            </a:pathLst>
          </a:custGeom>
          <a:blipFill>
            <a:blip r:embed="rId3">
              <a:alphaModFix amt="9999"/>
              <a:extLst>
                <a:ext uri="{96DAC541-7B7A-43D3-8B79-37D633B846F1}">
                  <asvg:svgBlip xmlns:asvg="http://schemas.microsoft.com/office/drawing/2016/SVG/main" r:embed="rId4"/>
                </a:ext>
              </a:extLst>
            </a:blip>
            <a:stretch>
              <a:fillRect/>
            </a:stretch>
          </a:blipFill>
        </p:spPr>
        <p:txBody>
          <a:bodyPr/>
          <a:lstStyle/>
          <a:p>
            <a:endParaRPr lang="vi-VN"/>
          </a:p>
        </p:txBody>
      </p:sp>
      <p:sp>
        <p:nvSpPr>
          <p:cNvPr id="7" name="Freeform 7"/>
          <p:cNvSpPr/>
          <p:nvPr/>
        </p:nvSpPr>
        <p:spPr>
          <a:xfrm rot="1804159">
            <a:off x="16007707" y="8113768"/>
            <a:ext cx="2184467" cy="1855887"/>
          </a:xfrm>
          <a:custGeom>
            <a:avLst/>
            <a:gdLst/>
            <a:ahLst/>
            <a:cxnLst/>
            <a:rect l="l" t="t" r="r" b="b"/>
            <a:pathLst>
              <a:path w="2184467" h="1855887">
                <a:moveTo>
                  <a:pt x="0" y="0"/>
                </a:moveTo>
                <a:lnTo>
                  <a:pt x="2184467" y="0"/>
                </a:lnTo>
                <a:lnTo>
                  <a:pt x="2184467" y="1855887"/>
                </a:lnTo>
                <a:lnTo>
                  <a:pt x="0" y="185588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sp>
        <p:nvSpPr>
          <p:cNvPr id="8" name="Freeform 8"/>
          <p:cNvSpPr/>
          <p:nvPr/>
        </p:nvSpPr>
        <p:spPr>
          <a:xfrm rot="725451">
            <a:off x="532723" y="173600"/>
            <a:ext cx="1821451" cy="1547474"/>
          </a:xfrm>
          <a:custGeom>
            <a:avLst/>
            <a:gdLst/>
            <a:ahLst/>
            <a:cxnLst/>
            <a:rect l="l" t="t" r="r" b="b"/>
            <a:pathLst>
              <a:path w="1821451" h="1547474">
                <a:moveTo>
                  <a:pt x="0" y="0"/>
                </a:moveTo>
                <a:lnTo>
                  <a:pt x="1821451" y="0"/>
                </a:lnTo>
                <a:lnTo>
                  <a:pt x="1821451" y="1547474"/>
                </a:lnTo>
                <a:lnTo>
                  <a:pt x="0" y="154747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11" name="Freeform 11"/>
          <p:cNvSpPr/>
          <p:nvPr/>
        </p:nvSpPr>
        <p:spPr>
          <a:xfrm rot="5312872">
            <a:off x="16609449" y="-579994"/>
            <a:ext cx="980985" cy="2352012"/>
          </a:xfrm>
          <a:custGeom>
            <a:avLst/>
            <a:gdLst/>
            <a:ahLst/>
            <a:cxnLst/>
            <a:rect l="l" t="t" r="r" b="b"/>
            <a:pathLst>
              <a:path w="980985" h="2352012">
                <a:moveTo>
                  <a:pt x="0" y="0"/>
                </a:moveTo>
                <a:lnTo>
                  <a:pt x="980985" y="0"/>
                </a:lnTo>
                <a:lnTo>
                  <a:pt x="980985" y="2352013"/>
                </a:lnTo>
                <a:lnTo>
                  <a:pt x="0" y="235201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a:p>
        </p:txBody>
      </p:sp>
      <p:grpSp>
        <p:nvGrpSpPr>
          <p:cNvPr id="20" name="Group 21">
            <a:extLst>
              <a:ext uri="{FF2B5EF4-FFF2-40B4-BE49-F238E27FC236}">
                <a16:creationId xmlns:a16="http://schemas.microsoft.com/office/drawing/2014/main" id="{19DB16A1-05C3-6877-6F01-B791521AEAFF}"/>
              </a:ext>
            </a:extLst>
          </p:cNvPr>
          <p:cNvGrpSpPr/>
          <p:nvPr/>
        </p:nvGrpSpPr>
        <p:grpSpPr>
          <a:xfrm>
            <a:off x="7666814" y="1245289"/>
            <a:ext cx="10288476" cy="1764611"/>
            <a:chOff x="0" y="0"/>
            <a:chExt cx="1369256" cy="339746"/>
          </a:xfrm>
        </p:grpSpPr>
        <p:sp>
          <p:nvSpPr>
            <p:cNvPr id="21" name="Freeform 22">
              <a:extLst>
                <a:ext uri="{FF2B5EF4-FFF2-40B4-BE49-F238E27FC236}">
                  <a16:creationId xmlns:a16="http://schemas.microsoft.com/office/drawing/2014/main" id="{C3B798DD-CCA2-815C-8406-A3C6029C524B}"/>
                </a:ext>
              </a:extLst>
            </p:cNvPr>
            <p:cNvSpPr/>
            <p:nvPr/>
          </p:nvSpPr>
          <p:spPr>
            <a:xfrm>
              <a:off x="0" y="0"/>
              <a:ext cx="1369256" cy="339746"/>
            </a:xfrm>
            <a:custGeom>
              <a:avLst/>
              <a:gdLst/>
              <a:ahLst/>
              <a:cxnLst/>
              <a:rect l="l" t="t" r="r" b="b"/>
              <a:pathLst>
                <a:path w="1369256" h="339746">
                  <a:moveTo>
                    <a:pt x="148915" y="0"/>
                  </a:moveTo>
                  <a:lnTo>
                    <a:pt x="1220342" y="0"/>
                  </a:lnTo>
                  <a:cubicBezTo>
                    <a:pt x="1302585" y="0"/>
                    <a:pt x="1369256" y="66671"/>
                    <a:pt x="1369256" y="148915"/>
                  </a:cubicBezTo>
                  <a:lnTo>
                    <a:pt x="1369256" y="190832"/>
                  </a:lnTo>
                  <a:cubicBezTo>
                    <a:pt x="1369256" y="230326"/>
                    <a:pt x="1353567" y="268203"/>
                    <a:pt x="1325640" y="296130"/>
                  </a:cubicBezTo>
                  <a:cubicBezTo>
                    <a:pt x="1297713" y="324057"/>
                    <a:pt x="1259836" y="339746"/>
                    <a:pt x="1220342" y="339746"/>
                  </a:cubicBezTo>
                  <a:lnTo>
                    <a:pt x="148915" y="339746"/>
                  </a:lnTo>
                  <a:cubicBezTo>
                    <a:pt x="109420" y="339746"/>
                    <a:pt x="71543" y="324057"/>
                    <a:pt x="43616" y="296130"/>
                  </a:cubicBezTo>
                  <a:cubicBezTo>
                    <a:pt x="15689" y="268203"/>
                    <a:pt x="0" y="230326"/>
                    <a:pt x="0" y="190832"/>
                  </a:cubicBezTo>
                  <a:lnTo>
                    <a:pt x="0" y="148915"/>
                  </a:lnTo>
                  <a:cubicBezTo>
                    <a:pt x="0" y="109420"/>
                    <a:pt x="15689" y="71543"/>
                    <a:pt x="43616" y="43616"/>
                  </a:cubicBezTo>
                  <a:cubicBezTo>
                    <a:pt x="71543" y="15689"/>
                    <a:pt x="109420" y="0"/>
                    <a:pt x="148915" y="0"/>
                  </a:cubicBezTo>
                  <a:close/>
                </a:path>
              </a:pathLst>
            </a:custGeom>
            <a:solidFill>
              <a:srgbClr val="A3B990"/>
            </a:solidFill>
            <a:ln w="38100" cap="rnd">
              <a:solidFill>
                <a:srgbClr val="000000"/>
              </a:solidFill>
              <a:prstDash val="solid"/>
              <a:round/>
            </a:ln>
          </p:spPr>
          <p:txBody>
            <a:bodyPr/>
            <a:lstStyle/>
            <a:p>
              <a:endParaRPr lang="vi-VN"/>
            </a:p>
          </p:txBody>
        </p:sp>
        <p:sp>
          <p:nvSpPr>
            <p:cNvPr id="22" name="TextBox 23">
              <a:extLst>
                <a:ext uri="{FF2B5EF4-FFF2-40B4-BE49-F238E27FC236}">
                  <a16:creationId xmlns:a16="http://schemas.microsoft.com/office/drawing/2014/main" id="{8BD5D9B6-8161-0F81-52C4-4D2779980D71}"/>
                </a:ext>
              </a:extLst>
            </p:cNvPr>
            <p:cNvSpPr txBox="1"/>
            <p:nvPr/>
          </p:nvSpPr>
          <p:spPr>
            <a:xfrm>
              <a:off x="0" y="-47625"/>
              <a:ext cx="1369256" cy="387371"/>
            </a:xfrm>
            <a:prstGeom prst="rect">
              <a:avLst/>
            </a:prstGeom>
          </p:spPr>
          <p:txBody>
            <a:bodyPr lIns="50800" tIns="50800" rIns="50800" bIns="50800" rtlCol="0" anchor="ctr"/>
            <a:lstStyle/>
            <a:p>
              <a:pPr algn="ctr">
                <a:lnSpc>
                  <a:spcPts val="2800"/>
                </a:lnSpc>
              </a:pPr>
              <a:endParaRPr/>
            </a:p>
          </p:txBody>
        </p:sp>
      </p:grpSp>
      <p:sp>
        <p:nvSpPr>
          <p:cNvPr id="23" name="TextBox 22">
            <a:extLst>
              <a:ext uri="{FF2B5EF4-FFF2-40B4-BE49-F238E27FC236}">
                <a16:creationId xmlns:a16="http://schemas.microsoft.com/office/drawing/2014/main" id="{B8140A67-3121-CA41-9358-3B59A13691A8}"/>
              </a:ext>
            </a:extLst>
          </p:cNvPr>
          <p:cNvSpPr txBox="1"/>
          <p:nvPr/>
        </p:nvSpPr>
        <p:spPr>
          <a:xfrm>
            <a:off x="7665193" y="1664640"/>
            <a:ext cx="10290097" cy="923330"/>
          </a:xfrm>
          <a:prstGeom prst="rect">
            <a:avLst/>
          </a:prstGeom>
          <a:noFill/>
        </p:spPr>
        <p:txBody>
          <a:bodyPr wrap="square" rtlCol="0">
            <a:spAutoFit/>
          </a:bodyPr>
          <a:lstStyle/>
          <a:p>
            <a:r>
              <a:rPr lang="en-US" sz="5400" b="1" dirty="0"/>
              <a:t>CQ QUÂN SỰ ĐỊA PHƯƠNG</a:t>
            </a:r>
            <a:endParaRPr lang="vi-VN" sz="5400" b="1" dirty="0"/>
          </a:p>
        </p:txBody>
      </p:sp>
      <p:sp>
        <p:nvSpPr>
          <p:cNvPr id="25" name="TextBox 24">
            <a:extLst>
              <a:ext uri="{FF2B5EF4-FFF2-40B4-BE49-F238E27FC236}">
                <a16:creationId xmlns:a16="http://schemas.microsoft.com/office/drawing/2014/main" id="{6B7AC1EE-FF2C-802D-5423-B29D07542BFF}"/>
              </a:ext>
            </a:extLst>
          </p:cNvPr>
          <p:cNvSpPr txBox="1"/>
          <p:nvPr/>
        </p:nvSpPr>
        <p:spPr>
          <a:xfrm>
            <a:off x="7793625" y="3508026"/>
            <a:ext cx="10033232" cy="4524315"/>
          </a:xfrm>
          <a:prstGeom prst="rect">
            <a:avLst/>
          </a:prstGeom>
          <a:noFill/>
        </p:spPr>
        <p:txBody>
          <a:bodyPr wrap="square">
            <a:spAutoFit/>
          </a:bodyPr>
          <a:lstStyle/>
          <a:p>
            <a:pPr marL="685800" indent="-685800">
              <a:buFont typeface="Courier New" panose="02070309020205020404" pitchFamily="49" charset="0"/>
              <a:buChar char="o"/>
            </a:pPr>
            <a:r>
              <a:rPr lang="en-US" sz="4800" i="1" dirty="0" err="1">
                <a:solidFill>
                  <a:schemeClr val="dk1"/>
                </a:solidFill>
                <a:latin typeface="+mj-lt"/>
                <a:ea typeface="Arial"/>
                <a:cs typeface="Arial"/>
                <a:sym typeface="Arial"/>
              </a:rPr>
              <a:t>Tham</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mưu</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cho</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cấp</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ủy</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Đảng</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chính</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quyền</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địa</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phương</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cung</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cấp</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và</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tổ</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chức</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thực</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hiện</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công</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tác</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quốc</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phòng</a:t>
            </a:r>
            <a:r>
              <a:rPr lang="en-US" sz="4800" i="1" dirty="0">
                <a:solidFill>
                  <a:schemeClr val="dk1"/>
                </a:solidFill>
                <a:latin typeface="+mj-lt"/>
                <a:ea typeface="Arial"/>
                <a:cs typeface="Arial"/>
                <a:sym typeface="Arial"/>
              </a:rPr>
              <a:t> ở </a:t>
            </a:r>
            <a:r>
              <a:rPr lang="en-US" sz="4800" i="1" dirty="0" err="1">
                <a:solidFill>
                  <a:schemeClr val="dk1"/>
                </a:solidFill>
                <a:latin typeface="+mj-lt"/>
                <a:ea typeface="Arial"/>
                <a:cs typeface="Arial"/>
                <a:sym typeface="Arial"/>
              </a:rPr>
              <a:t>địa</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phương</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theo</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quy</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định</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của</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pháp</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luật</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và</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cấp</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có</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thẩm</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quyền</a:t>
            </a:r>
            <a:r>
              <a:rPr lang="en-US" sz="4800" i="1" dirty="0">
                <a:solidFill>
                  <a:schemeClr val="dk1"/>
                </a:solidFill>
                <a:latin typeface="+mj-lt"/>
                <a:ea typeface="Arial"/>
                <a:cs typeface="Arial"/>
                <a:sym typeface="Arial"/>
              </a:rPr>
              <a:t> </a:t>
            </a:r>
            <a:r>
              <a:rPr lang="en-US" sz="4800" i="1" dirty="0" err="1">
                <a:solidFill>
                  <a:schemeClr val="dk1"/>
                </a:solidFill>
                <a:latin typeface="+mj-lt"/>
                <a:ea typeface="Arial"/>
                <a:cs typeface="Arial"/>
                <a:sym typeface="Arial"/>
              </a:rPr>
              <a:t>giao</a:t>
            </a:r>
            <a:r>
              <a:rPr lang="en-US" sz="4800" i="1" dirty="0">
                <a:solidFill>
                  <a:schemeClr val="dk1"/>
                </a:solidFill>
                <a:latin typeface="+mj-lt"/>
                <a:ea typeface="Arial"/>
                <a:cs typeface="Arial"/>
                <a:sym typeface="Arial"/>
              </a:rPr>
              <a:t>.</a:t>
            </a:r>
            <a:endParaRPr lang="vi-VN" sz="4800" i="1" dirty="0">
              <a:latin typeface="+mj-lt"/>
            </a:endParaRPr>
          </a:p>
        </p:txBody>
      </p:sp>
      <p:grpSp>
        <p:nvGrpSpPr>
          <p:cNvPr id="3" name="Group 2">
            <a:extLst>
              <a:ext uri="{FF2B5EF4-FFF2-40B4-BE49-F238E27FC236}">
                <a16:creationId xmlns:a16="http://schemas.microsoft.com/office/drawing/2014/main" id="{CB8583E0-DAD6-D7F7-B9C7-52D4E30B48A2}"/>
              </a:ext>
            </a:extLst>
          </p:cNvPr>
          <p:cNvGrpSpPr/>
          <p:nvPr/>
        </p:nvGrpSpPr>
        <p:grpSpPr>
          <a:xfrm>
            <a:off x="152400" y="680420"/>
            <a:ext cx="7410413" cy="7831989"/>
            <a:chOff x="0" y="0"/>
            <a:chExt cx="10218801" cy="7037197"/>
          </a:xfrm>
          <a:blipFill dpi="0" rotWithShape="1">
            <a:blip r:embed="rId13">
              <a:extLst>
                <a:ext uri="{28A0092B-C50C-407E-A947-70E740481C1C}">
                  <a14:useLocalDpi xmlns:a14="http://schemas.microsoft.com/office/drawing/2010/main" val="0"/>
                </a:ext>
              </a:extLst>
            </a:blip>
            <a:srcRect/>
            <a:stretch>
              <a:fillRect/>
            </a:stretch>
          </a:blipFill>
        </p:grpSpPr>
        <p:sp>
          <p:nvSpPr>
            <p:cNvPr id="4" name="Freeform 16">
              <a:extLst>
                <a:ext uri="{FF2B5EF4-FFF2-40B4-BE49-F238E27FC236}">
                  <a16:creationId xmlns:a16="http://schemas.microsoft.com/office/drawing/2014/main" id="{E245BBB1-241C-3910-22DC-7E0A84260371}"/>
                </a:ext>
              </a:extLst>
            </p:cNvPr>
            <p:cNvSpPr/>
            <p:nvPr/>
          </p:nvSpPr>
          <p:spPr>
            <a:xfrm>
              <a:off x="0" y="0"/>
              <a:ext cx="10218801" cy="7037197"/>
            </a:xfrm>
            <a:custGeom>
              <a:avLst/>
              <a:gdLst/>
              <a:ahLst/>
              <a:cxnLst/>
              <a:rect l="l" t="t" r="r" b="b"/>
              <a:pathLst>
                <a:path w="10218801" h="7037197">
                  <a:moveTo>
                    <a:pt x="2819019" y="1368171"/>
                  </a:moveTo>
                  <a:cubicBezTo>
                    <a:pt x="2819019" y="1368171"/>
                    <a:pt x="2694686" y="1492504"/>
                    <a:pt x="2477008" y="1492504"/>
                  </a:cubicBezTo>
                  <a:cubicBezTo>
                    <a:pt x="2259330" y="1492504"/>
                    <a:pt x="1865503" y="1388872"/>
                    <a:pt x="1368044" y="1430274"/>
                  </a:cubicBezTo>
                  <a:cubicBezTo>
                    <a:pt x="870585" y="1471676"/>
                    <a:pt x="342011" y="1938147"/>
                    <a:pt x="310896" y="2021078"/>
                  </a:cubicBezTo>
                  <a:cubicBezTo>
                    <a:pt x="279781" y="2104009"/>
                    <a:pt x="238379" y="3658616"/>
                    <a:pt x="352298" y="3969512"/>
                  </a:cubicBezTo>
                  <a:cubicBezTo>
                    <a:pt x="466217" y="4280408"/>
                    <a:pt x="124333" y="4808982"/>
                    <a:pt x="124333" y="4808982"/>
                  </a:cubicBezTo>
                  <a:cubicBezTo>
                    <a:pt x="124333" y="4808982"/>
                    <a:pt x="373126" y="4881499"/>
                    <a:pt x="445643" y="4726051"/>
                  </a:cubicBezTo>
                  <a:cubicBezTo>
                    <a:pt x="518160" y="4570603"/>
                    <a:pt x="507873" y="5524119"/>
                    <a:pt x="0" y="5752084"/>
                  </a:cubicBezTo>
                  <a:cubicBezTo>
                    <a:pt x="0" y="5752084"/>
                    <a:pt x="694436" y="5741670"/>
                    <a:pt x="1160780" y="5855716"/>
                  </a:cubicBezTo>
                  <a:cubicBezTo>
                    <a:pt x="1627124" y="5969762"/>
                    <a:pt x="4487545" y="7037197"/>
                    <a:pt x="6280531" y="6798818"/>
                  </a:cubicBezTo>
                  <a:cubicBezTo>
                    <a:pt x="8073517" y="6560439"/>
                    <a:pt x="8494903" y="6264910"/>
                    <a:pt x="9006205" y="5977509"/>
                  </a:cubicBezTo>
                  <a:cubicBezTo>
                    <a:pt x="9568434" y="5661406"/>
                    <a:pt x="10101072" y="5259070"/>
                    <a:pt x="10152888" y="4808728"/>
                  </a:cubicBezTo>
                  <a:cubicBezTo>
                    <a:pt x="10218801" y="4236339"/>
                    <a:pt x="9808718" y="4031996"/>
                    <a:pt x="9629648" y="3838194"/>
                  </a:cubicBezTo>
                  <a:cubicBezTo>
                    <a:pt x="9387078" y="3575685"/>
                    <a:pt x="9368917" y="3264789"/>
                    <a:pt x="9348216" y="2901950"/>
                  </a:cubicBezTo>
                  <a:cubicBezTo>
                    <a:pt x="9327515" y="2539238"/>
                    <a:pt x="9265285" y="1223010"/>
                    <a:pt x="8166735" y="186563"/>
                  </a:cubicBezTo>
                  <a:cubicBezTo>
                    <a:pt x="8166735" y="186563"/>
                    <a:pt x="7016369" y="0"/>
                    <a:pt x="5948807" y="41529"/>
                  </a:cubicBezTo>
                  <a:cubicBezTo>
                    <a:pt x="4881245" y="83058"/>
                    <a:pt x="3254248" y="1067562"/>
                    <a:pt x="2819019" y="1368171"/>
                  </a:cubicBezTo>
                  <a:close/>
                </a:path>
              </a:pathLst>
            </a:custGeom>
            <a:grpFill/>
            <a:ln w="12700">
              <a:solidFill>
                <a:srgbClr val="000000"/>
              </a:solidFill>
            </a:ln>
          </p:spPr>
          <p:txBody>
            <a:bodyPr/>
            <a:lstStyle/>
            <a:p>
              <a:endParaRPr lang="vi-VN"/>
            </a:p>
          </p:txBody>
        </p:sp>
      </p:grpSp>
    </p:spTree>
    <p:extLst>
      <p:ext uri="{BB962C8B-B14F-4D97-AF65-F5344CB8AC3E}">
        <p14:creationId xmlns:p14="http://schemas.microsoft.com/office/powerpoint/2010/main" val="2193431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Century Schoolbook"/>
        <a:ea typeface=""/>
        <a:cs typeface=""/>
      </a:majorFont>
      <a:minorFont>
        <a:latin typeface="Century School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1034</TotalTime>
  <Words>1230</Words>
  <Application>Microsoft Office PowerPoint</Application>
  <PresentationFormat>Custom</PresentationFormat>
  <Paragraphs>97</Paragraphs>
  <Slides>25</Slides>
  <Notes>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25</vt:i4>
      </vt:variant>
    </vt:vector>
  </HeadingPairs>
  <TitlesOfParts>
    <vt:vector size="35" baseType="lpstr">
      <vt:lpstr>Wingdings</vt:lpstr>
      <vt:lpstr>Courier New</vt:lpstr>
      <vt:lpstr>Wedges</vt:lpstr>
      <vt:lpstr>Aptos</vt:lpstr>
      <vt:lpstr>Times New Roman</vt:lpstr>
      <vt:lpstr>SimSun</vt:lpstr>
      <vt:lpstr>Century Schoolbook</vt:lpstr>
      <vt:lpstr>Arial</vt:lpstr>
      <vt:lpstr>Lazydog</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TỔ CHỨC QUÂN ĐỘI NHÂN DÂN VIỆT NAM</dc:title>
  <dc:creator>ASUS</dc:creator>
  <cp:lastModifiedBy>Nguyen Van Binh</cp:lastModifiedBy>
  <cp:revision>24</cp:revision>
  <dcterms:created xsi:type="dcterms:W3CDTF">2006-08-16T00:00:00Z</dcterms:created>
  <dcterms:modified xsi:type="dcterms:W3CDTF">2024-10-25T13:14:23Z</dcterms:modified>
  <dc:identifier>DAGQDthLfjM</dc:identifier>
</cp:coreProperties>
</file>