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72"/>
  </p:notesMasterIdLst>
  <p:sldIdLst>
    <p:sldId id="256" r:id="rId3"/>
    <p:sldId id="282" r:id="rId4"/>
    <p:sldId id="287" r:id="rId5"/>
    <p:sldId id="257" r:id="rId6"/>
    <p:sldId id="259" r:id="rId7"/>
    <p:sldId id="311" r:id="rId8"/>
    <p:sldId id="261" r:id="rId9"/>
    <p:sldId id="272" r:id="rId10"/>
    <p:sldId id="258" r:id="rId11"/>
    <p:sldId id="265" r:id="rId12"/>
    <p:sldId id="314" r:id="rId13"/>
    <p:sldId id="315" r:id="rId14"/>
    <p:sldId id="316" r:id="rId15"/>
    <p:sldId id="266" r:id="rId16"/>
    <p:sldId id="263" r:id="rId17"/>
    <p:sldId id="318" r:id="rId18"/>
    <p:sldId id="264" r:id="rId19"/>
    <p:sldId id="268" r:id="rId20"/>
    <p:sldId id="320" r:id="rId21"/>
    <p:sldId id="321" r:id="rId22"/>
    <p:sldId id="319" r:id="rId23"/>
    <p:sldId id="260" r:id="rId24"/>
    <p:sldId id="323" r:id="rId25"/>
    <p:sldId id="291" r:id="rId26"/>
    <p:sldId id="270" r:id="rId27"/>
    <p:sldId id="324" r:id="rId28"/>
    <p:sldId id="274" r:id="rId29"/>
    <p:sldId id="322" r:id="rId30"/>
    <p:sldId id="290" r:id="rId31"/>
    <p:sldId id="312" r:id="rId32"/>
    <p:sldId id="317" r:id="rId33"/>
    <p:sldId id="313" r:id="rId34"/>
    <p:sldId id="262" r:id="rId35"/>
    <p:sldId id="267" r:id="rId36"/>
    <p:sldId id="269" r:id="rId37"/>
    <p:sldId id="271" r:id="rId38"/>
    <p:sldId id="273" r:id="rId39"/>
    <p:sldId id="275" r:id="rId40"/>
    <p:sldId id="276" r:id="rId41"/>
    <p:sldId id="277" r:id="rId42"/>
    <p:sldId id="278" r:id="rId43"/>
    <p:sldId id="279" r:id="rId44"/>
    <p:sldId id="280" r:id="rId45"/>
    <p:sldId id="281" r:id="rId46"/>
    <p:sldId id="283" r:id="rId47"/>
    <p:sldId id="284" r:id="rId48"/>
    <p:sldId id="285" r:id="rId49"/>
    <p:sldId id="286" r:id="rId50"/>
    <p:sldId id="288" r:id="rId51"/>
    <p:sldId id="289" r:id="rId52"/>
    <p:sldId id="292" r:id="rId53"/>
    <p:sldId id="293" r:id="rId54"/>
    <p:sldId id="294" r:id="rId55"/>
    <p:sldId id="295" r:id="rId56"/>
    <p:sldId id="296" r:id="rId57"/>
    <p:sldId id="297" r:id="rId58"/>
    <p:sldId id="298" r:id="rId59"/>
    <p:sldId id="299" r:id="rId60"/>
    <p:sldId id="300" r:id="rId61"/>
    <p:sldId id="301" r:id="rId62"/>
    <p:sldId id="302" r:id="rId63"/>
    <p:sldId id="303" r:id="rId64"/>
    <p:sldId id="304" r:id="rId65"/>
    <p:sldId id="305" r:id="rId66"/>
    <p:sldId id="306" r:id="rId67"/>
    <p:sldId id="307" r:id="rId68"/>
    <p:sldId id="308" r:id="rId69"/>
    <p:sldId id="309" r:id="rId70"/>
    <p:sldId id="310" r:id="rId71"/>
  </p:sldIdLst>
  <p:sldSz cx="9144000" cy="5143500" type="screen16x9"/>
  <p:notesSz cx="6858000" cy="9144000"/>
  <p:embeddedFontLst>
    <p:embeddedFont>
      <p:font typeface="Amatic SC" panose="020F0502020204030204" pitchFamily="2" charset="-79"/>
      <p:regular r:id="rId73"/>
      <p:bold r:id="rId74"/>
    </p:embeddedFont>
    <p:embeddedFont>
      <p:font typeface="Anaheim" panose="020B0604020202020204" charset="0"/>
      <p:regular r:id="rId75"/>
    </p:embeddedFont>
    <p:embeddedFont>
      <p:font typeface="Bebas Neue" panose="020F0502020204030204" pitchFamily="34" charset="0"/>
      <p:regular r:id="rId76"/>
    </p:embeddedFont>
    <p:embeddedFont>
      <p:font typeface="Didact Gothic" panose="00000500000000000000" pitchFamily="2" charset="0"/>
      <p:regular r:id="rId77"/>
    </p:embeddedFont>
    <p:embeddedFont>
      <p:font typeface="DM Serif Display" panose="020F0502020204030204" pitchFamily="2" charset="0"/>
      <p:regular r:id="rId78"/>
      <p:italic r:id="rId79"/>
    </p:embeddedFont>
    <p:embeddedFont>
      <p:font typeface="Malgun Gothic Semilight" panose="020B0502040204020203" pitchFamily="34" charset="-128"/>
      <p:regular r:id="rId80"/>
    </p:embeddedFont>
    <p:embeddedFont>
      <p:font typeface="Marcellus" panose="020B0604020202020204" charset="0"/>
      <p:regular r:id="rId81"/>
    </p:embeddedFont>
    <p:embeddedFont>
      <p:font typeface="Proxima Nova" panose="020B0604020202020204" charset="0"/>
      <p:regular r:id="rId82"/>
      <p:bold r:id="rId83"/>
      <p:italic r:id="rId84"/>
      <p:boldItalic r:id="rId85"/>
    </p:embeddedFont>
    <p:embeddedFont>
      <p:font typeface="PT Sans" panose="020F0502020204030204" pitchFamily="34" charset="0"/>
      <p:regular r:id="rId86"/>
      <p:bold r:id="rId87"/>
      <p:italic r:id="rId88"/>
      <p:boldItalic r:id="rId89"/>
    </p:embeddedFont>
    <p:embeddedFont>
      <p:font typeface="Roboto Medium" panose="02000000000000000000" pitchFamily="2" charset="0"/>
      <p:regular r:id="rId90"/>
      <p:bold r:id="rId91"/>
      <p:italic r:id="rId92"/>
      <p:boldItalic r:id="rId9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3BCB694-3A41-46B6-98BD-927B5D8C7EB0}">
  <a:tblStyle styleId="{53BCB694-3A41-46B6-98BD-927B5D8C7EB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9836222-16FF-40FF-B125-B43BEA1EC1D4}"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864" y="-3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font" Target="fonts/font4.fntdata"/><Relationship Id="rId84" Type="http://schemas.openxmlformats.org/officeDocument/2006/relationships/font" Target="fonts/font12.fntdata"/><Relationship Id="rId89" Type="http://schemas.openxmlformats.org/officeDocument/2006/relationships/font" Target="fonts/font17.fntdata"/><Relationship Id="rId97"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2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font" Target="fonts/font2.fntdata"/><Relationship Id="rId79" Type="http://schemas.openxmlformats.org/officeDocument/2006/relationships/font" Target="fonts/font7.fntdata"/><Relationship Id="rId87" Type="http://schemas.openxmlformats.org/officeDocument/2006/relationships/font" Target="fonts/font15.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0.fntdata"/><Relationship Id="rId90" Type="http://schemas.openxmlformats.org/officeDocument/2006/relationships/font" Target="fonts/font18.fntdata"/><Relationship Id="rId95"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notesMaster" Target="notesMasters/notesMaster1.xml"/><Relationship Id="rId80" Type="http://schemas.openxmlformats.org/officeDocument/2006/relationships/font" Target="fonts/font8.fntdata"/><Relationship Id="rId85" Type="http://schemas.openxmlformats.org/officeDocument/2006/relationships/font" Target="fonts/font13.fntdata"/><Relationship Id="rId93" Type="http://schemas.openxmlformats.org/officeDocument/2006/relationships/font" Target="fonts/font21.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3.fntdata"/><Relationship Id="rId83" Type="http://schemas.openxmlformats.org/officeDocument/2006/relationships/font" Target="fonts/font11.fntdata"/><Relationship Id="rId88" Type="http://schemas.openxmlformats.org/officeDocument/2006/relationships/font" Target="fonts/font16.fntdata"/><Relationship Id="rId91" Type="http://schemas.openxmlformats.org/officeDocument/2006/relationships/font" Target="fonts/font19.fntdata"/><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1.fntdata"/><Relationship Id="rId78" Type="http://schemas.openxmlformats.org/officeDocument/2006/relationships/font" Target="fonts/font6.fntdata"/><Relationship Id="rId81" Type="http://schemas.openxmlformats.org/officeDocument/2006/relationships/font" Target="fonts/font9.fntdata"/><Relationship Id="rId86" Type="http://schemas.openxmlformats.org/officeDocument/2006/relationships/font" Target="fonts/font14.fntdata"/><Relationship Id="rId9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47229A4-A469-4431-B5CD-6DBD00C125D3}" type="doc">
      <dgm:prSet loTypeId="urn:microsoft.com/office/officeart/2005/8/layout/cycle7" loCatId="cycle" qsTypeId="urn:microsoft.com/office/officeart/2005/8/quickstyle/3d4" qsCatId="3D" csTypeId="urn:microsoft.com/office/officeart/2005/8/colors/accent0_3" csCatId="mainScheme" phldr="1"/>
      <dgm:spPr/>
      <dgm:t>
        <a:bodyPr/>
        <a:lstStyle/>
        <a:p>
          <a:endParaRPr lang="en-US"/>
        </a:p>
      </dgm:t>
    </dgm:pt>
    <dgm:pt modelId="{03715E5C-4487-4645-ADCD-E8BDB899E10D}">
      <dgm:prSet phldrT="[Text]" custT="1"/>
      <dgm:spPr/>
      <dgm:t>
        <a:bodyPr/>
        <a:lstStyle/>
        <a:p>
          <a:r>
            <a:rPr lang="en-US" sz="3200" dirty="0" err="1">
              <a:solidFill>
                <a:schemeClr val="accent3"/>
              </a:solidFill>
            </a:rPr>
            <a:t>Hồ</a:t>
          </a:r>
          <a:r>
            <a:rPr lang="en-US" sz="3200" dirty="0">
              <a:solidFill>
                <a:schemeClr val="accent3"/>
              </a:solidFill>
            </a:rPr>
            <a:t> </a:t>
          </a:r>
          <a:r>
            <a:rPr lang="en-US" sz="3200" dirty="0" err="1">
              <a:solidFill>
                <a:schemeClr val="accent3"/>
              </a:solidFill>
            </a:rPr>
            <a:t>sơ</a:t>
          </a:r>
          <a:endParaRPr lang="en-US" sz="3200" dirty="0">
            <a:solidFill>
              <a:schemeClr val="accent3"/>
            </a:solidFill>
          </a:endParaRPr>
        </a:p>
      </dgm:t>
    </dgm:pt>
    <dgm:pt modelId="{6FE8C539-C2CA-4103-AE8F-C7D2CD11A421}" type="parTrans" cxnId="{A3B196D0-EFC7-4936-BEAA-E66E20DA3564}">
      <dgm:prSet/>
      <dgm:spPr/>
      <dgm:t>
        <a:bodyPr/>
        <a:lstStyle/>
        <a:p>
          <a:endParaRPr lang="en-US"/>
        </a:p>
      </dgm:t>
    </dgm:pt>
    <dgm:pt modelId="{EFBC4ED5-215D-40AE-9FC7-9B684770018D}" type="sibTrans" cxnId="{A3B196D0-EFC7-4936-BEAA-E66E20DA3564}">
      <dgm:prSet/>
      <dgm:spPr/>
      <dgm:t>
        <a:bodyPr/>
        <a:lstStyle/>
        <a:p>
          <a:endParaRPr lang="en-US"/>
        </a:p>
      </dgm:t>
    </dgm:pt>
    <dgm:pt modelId="{C47AC45F-B832-4AFC-BE71-5F5C1C64CDBB}">
      <dgm:prSet phldrT="[Text]" custT="1"/>
      <dgm:spPr/>
      <dgm:t>
        <a:bodyPr/>
        <a:lstStyle/>
        <a:p>
          <a:r>
            <a:rPr lang="en-US" sz="1800" b="0" i="0" dirty="0">
              <a:solidFill>
                <a:schemeClr val="accent3"/>
              </a:solidFill>
            </a:rPr>
            <a:t>B</a:t>
          </a:r>
          <a:r>
            <a:rPr lang="vi-VN" sz="1800" b="0" i="0" dirty="0">
              <a:solidFill>
                <a:schemeClr val="accent3"/>
              </a:solidFill>
            </a:rPr>
            <a:t>ản chụp căn cước công dân hoặc giấy chứng minh nhân dân hoặc giấy khai sinh</a:t>
          </a:r>
          <a:endParaRPr lang="en-US" sz="1800" dirty="0">
            <a:solidFill>
              <a:schemeClr val="accent3"/>
            </a:solidFill>
          </a:endParaRPr>
        </a:p>
      </dgm:t>
    </dgm:pt>
    <dgm:pt modelId="{E09D2E41-0FEA-474B-A168-135F53BE550D}" type="parTrans" cxnId="{58970C18-F6EA-4AA6-8EF3-0FE3E648D425}">
      <dgm:prSet/>
      <dgm:spPr/>
      <dgm:t>
        <a:bodyPr/>
        <a:lstStyle/>
        <a:p>
          <a:endParaRPr lang="en-US"/>
        </a:p>
      </dgm:t>
    </dgm:pt>
    <dgm:pt modelId="{9234996F-0781-44E7-BAE5-E77E38D428C5}" type="sibTrans" cxnId="{58970C18-F6EA-4AA6-8EF3-0FE3E648D425}">
      <dgm:prSet/>
      <dgm:spPr/>
      <dgm:t>
        <a:bodyPr/>
        <a:lstStyle/>
        <a:p>
          <a:endParaRPr lang="en-US"/>
        </a:p>
      </dgm:t>
    </dgm:pt>
    <dgm:pt modelId="{306D79FA-925F-4E35-8D3F-33906B1E6639}">
      <dgm:prSet phldrT="[Text]" custT="1"/>
      <dgm:spPr/>
      <dgm:t>
        <a:bodyPr/>
        <a:lstStyle/>
        <a:p>
          <a:r>
            <a:rPr lang="en-US" sz="2400" b="0" i="0" dirty="0" err="1">
              <a:solidFill>
                <a:schemeClr val="accent3"/>
              </a:solidFill>
            </a:rPr>
            <a:t>Phiếu</a:t>
          </a:r>
          <a:r>
            <a:rPr lang="en-US" sz="2400" b="0" i="0" dirty="0">
              <a:solidFill>
                <a:schemeClr val="accent3"/>
              </a:solidFill>
            </a:rPr>
            <a:t> </a:t>
          </a:r>
          <a:r>
            <a:rPr lang="en-US" sz="2400" b="0" i="0" dirty="0" err="1">
              <a:solidFill>
                <a:schemeClr val="accent3"/>
              </a:solidFill>
            </a:rPr>
            <a:t>tự</a:t>
          </a:r>
          <a:r>
            <a:rPr lang="en-US" sz="2400" b="0" i="0" dirty="0">
              <a:solidFill>
                <a:schemeClr val="accent3"/>
              </a:solidFill>
            </a:rPr>
            <a:t> </a:t>
          </a:r>
          <a:r>
            <a:rPr lang="en-US" sz="2400" b="0" i="0" dirty="0" err="1">
              <a:solidFill>
                <a:schemeClr val="accent3"/>
              </a:solidFill>
            </a:rPr>
            <a:t>khai</a:t>
          </a:r>
          <a:r>
            <a:rPr lang="en-US" sz="2400" b="0" i="0" dirty="0">
              <a:solidFill>
                <a:schemeClr val="accent3"/>
              </a:solidFill>
            </a:rPr>
            <a:t> </a:t>
          </a:r>
          <a:r>
            <a:rPr lang="en-US" sz="2400" b="0" i="0" dirty="0" err="1">
              <a:solidFill>
                <a:schemeClr val="accent3"/>
              </a:solidFill>
            </a:rPr>
            <a:t>sức</a:t>
          </a:r>
          <a:r>
            <a:rPr lang="en-US" sz="2400" b="0" i="0" dirty="0">
              <a:solidFill>
                <a:schemeClr val="accent3"/>
              </a:solidFill>
            </a:rPr>
            <a:t> </a:t>
          </a:r>
          <a:r>
            <a:rPr lang="en-US" sz="2400" b="0" i="0" dirty="0" err="1">
              <a:solidFill>
                <a:schemeClr val="accent3"/>
              </a:solidFill>
            </a:rPr>
            <a:t>khoẻ</a:t>
          </a:r>
          <a:r>
            <a:rPr lang="en-US" sz="2400" b="0" i="0" dirty="0">
              <a:solidFill>
                <a:schemeClr val="accent3"/>
              </a:solidFill>
            </a:rPr>
            <a:t> </a:t>
          </a:r>
          <a:r>
            <a:rPr lang="en-US" sz="2400" b="0" i="0" dirty="0" err="1">
              <a:solidFill>
                <a:schemeClr val="accent3"/>
              </a:solidFill>
            </a:rPr>
            <a:t>nghĩa</a:t>
          </a:r>
          <a:r>
            <a:rPr lang="en-US" sz="2400" b="0" i="0" dirty="0">
              <a:solidFill>
                <a:schemeClr val="accent3"/>
              </a:solidFill>
            </a:rPr>
            <a:t> </a:t>
          </a:r>
          <a:r>
            <a:rPr lang="en-US" sz="2400" b="0" i="0" dirty="0" err="1">
              <a:solidFill>
                <a:schemeClr val="accent3"/>
              </a:solidFill>
            </a:rPr>
            <a:t>vụ</a:t>
          </a:r>
          <a:r>
            <a:rPr lang="en-US" sz="2400" b="0" i="0" dirty="0">
              <a:solidFill>
                <a:schemeClr val="accent3"/>
              </a:solidFill>
            </a:rPr>
            <a:t> </a:t>
          </a:r>
          <a:r>
            <a:rPr lang="en-US" sz="2400" b="0" i="0" dirty="0" err="1">
              <a:solidFill>
                <a:schemeClr val="accent3"/>
              </a:solidFill>
            </a:rPr>
            <a:t>quân</a:t>
          </a:r>
          <a:r>
            <a:rPr lang="en-US" sz="2400" b="0" i="0" dirty="0">
              <a:solidFill>
                <a:schemeClr val="accent3"/>
              </a:solidFill>
            </a:rPr>
            <a:t> </a:t>
          </a:r>
          <a:r>
            <a:rPr lang="en-US" sz="2400" b="0" i="0" dirty="0" err="1">
              <a:solidFill>
                <a:schemeClr val="accent3"/>
              </a:solidFill>
            </a:rPr>
            <a:t>sự</a:t>
          </a:r>
          <a:endParaRPr lang="en-US" sz="2400" dirty="0">
            <a:solidFill>
              <a:schemeClr val="accent3"/>
            </a:solidFill>
          </a:endParaRPr>
        </a:p>
      </dgm:t>
    </dgm:pt>
    <dgm:pt modelId="{C7017F2A-771C-445B-AD5F-9373600115F5}" type="parTrans" cxnId="{DE70714D-1D34-44F1-995A-18F54586AE29}">
      <dgm:prSet/>
      <dgm:spPr/>
      <dgm:t>
        <a:bodyPr/>
        <a:lstStyle/>
        <a:p>
          <a:endParaRPr lang="en-US"/>
        </a:p>
      </dgm:t>
    </dgm:pt>
    <dgm:pt modelId="{E42B076A-6CDB-490A-B119-B8A3FF592388}" type="sibTrans" cxnId="{DE70714D-1D34-44F1-995A-18F54586AE29}">
      <dgm:prSet/>
      <dgm:spPr/>
      <dgm:t>
        <a:bodyPr/>
        <a:lstStyle/>
        <a:p>
          <a:endParaRPr lang="en-US"/>
        </a:p>
      </dgm:t>
    </dgm:pt>
    <dgm:pt modelId="{EAEF4B7D-F248-4D72-B5B3-05752EA2F409}" type="pres">
      <dgm:prSet presAssocID="{F47229A4-A469-4431-B5CD-6DBD00C125D3}" presName="Name0" presStyleCnt="0">
        <dgm:presLayoutVars>
          <dgm:dir/>
          <dgm:resizeHandles val="exact"/>
        </dgm:presLayoutVars>
      </dgm:prSet>
      <dgm:spPr/>
    </dgm:pt>
    <dgm:pt modelId="{9F84AB7A-57CE-4FE9-94A4-1A0EC2CA33F8}" type="pres">
      <dgm:prSet presAssocID="{03715E5C-4487-4645-ADCD-E8BDB899E10D}" presName="node" presStyleLbl="node1" presStyleIdx="0" presStyleCnt="3">
        <dgm:presLayoutVars>
          <dgm:bulletEnabled val="1"/>
        </dgm:presLayoutVars>
      </dgm:prSet>
      <dgm:spPr/>
    </dgm:pt>
    <dgm:pt modelId="{804DBFF5-8A84-4441-8888-0450F1E4007D}" type="pres">
      <dgm:prSet presAssocID="{EFBC4ED5-215D-40AE-9FC7-9B684770018D}" presName="sibTrans" presStyleLbl="sibTrans2D1" presStyleIdx="0" presStyleCnt="3"/>
      <dgm:spPr/>
    </dgm:pt>
    <dgm:pt modelId="{1BDCE5D5-745D-45CC-BEC2-31523652BA10}" type="pres">
      <dgm:prSet presAssocID="{EFBC4ED5-215D-40AE-9FC7-9B684770018D}" presName="connectorText" presStyleLbl="sibTrans2D1" presStyleIdx="0" presStyleCnt="3"/>
      <dgm:spPr/>
    </dgm:pt>
    <dgm:pt modelId="{AE500F0B-E6CA-4F3D-8031-5E9D3BC4D34A}" type="pres">
      <dgm:prSet presAssocID="{C47AC45F-B832-4AFC-BE71-5F5C1C64CDBB}" presName="node" presStyleLbl="node1" presStyleIdx="1" presStyleCnt="3">
        <dgm:presLayoutVars>
          <dgm:bulletEnabled val="1"/>
        </dgm:presLayoutVars>
      </dgm:prSet>
      <dgm:spPr/>
    </dgm:pt>
    <dgm:pt modelId="{7C0CC116-E78B-453A-AFD5-E4D1F7456002}" type="pres">
      <dgm:prSet presAssocID="{9234996F-0781-44E7-BAE5-E77E38D428C5}" presName="sibTrans" presStyleLbl="sibTrans2D1" presStyleIdx="1" presStyleCnt="3"/>
      <dgm:spPr/>
    </dgm:pt>
    <dgm:pt modelId="{28A8CEFB-869D-4208-B989-A2ACF1DBF8AA}" type="pres">
      <dgm:prSet presAssocID="{9234996F-0781-44E7-BAE5-E77E38D428C5}" presName="connectorText" presStyleLbl="sibTrans2D1" presStyleIdx="1" presStyleCnt="3"/>
      <dgm:spPr/>
    </dgm:pt>
    <dgm:pt modelId="{7DDCE84B-3092-43CD-87BB-A8C1E2A6BB92}" type="pres">
      <dgm:prSet presAssocID="{306D79FA-925F-4E35-8D3F-33906B1E6639}" presName="node" presStyleLbl="node1" presStyleIdx="2" presStyleCnt="3">
        <dgm:presLayoutVars>
          <dgm:bulletEnabled val="1"/>
        </dgm:presLayoutVars>
      </dgm:prSet>
      <dgm:spPr/>
    </dgm:pt>
    <dgm:pt modelId="{79898831-D6BB-487D-9CE9-7DA74617DE71}" type="pres">
      <dgm:prSet presAssocID="{E42B076A-6CDB-490A-B119-B8A3FF592388}" presName="sibTrans" presStyleLbl="sibTrans2D1" presStyleIdx="2" presStyleCnt="3"/>
      <dgm:spPr/>
    </dgm:pt>
    <dgm:pt modelId="{BA505493-3B6C-47E4-B82D-75D1B255FE39}" type="pres">
      <dgm:prSet presAssocID="{E42B076A-6CDB-490A-B119-B8A3FF592388}" presName="connectorText" presStyleLbl="sibTrans2D1" presStyleIdx="2" presStyleCnt="3"/>
      <dgm:spPr/>
    </dgm:pt>
  </dgm:ptLst>
  <dgm:cxnLst>
    <dgm:cxn modelId="{005EC806-3281-458B-A1DA-D651A6BE5688}" type="presOf" srcId="{E42B076A-6CDB-490A-B119-B8A3FF592388}" destId="{BA505493-3B6C-47E4-B82D-75D1B255FE39}" srcOrd="1" destOrd="0" presId="urn:microsoft.com/office/officeart/2005/8/layout/cycle7"/>
    <dgm:cxn modelId="{58970C18-F6EA-4AA6-8EF3-0FE3E648D425}" srcId="{F47229A4-A469-4431-B5CD-6DBD00C125D3}" destId="{C47AC45F-B832-4AFC-BE71-5F5C1C64CDBB}" srcOrd="1" destOrd="0" parTransId="{E09D2E41-0FEA-474B-A168-135F53BE550D}" sibTransId="{9234996F-0781-44E7-BAE5-E77E38D428C5}"/>
    <dgm:cxn modelId="{F1596F34-03E0-4CAF-A087-2CDC65D96AF6}" type="presOf" srcId="{EFBC4ED5-215D-40AE-9FC7-9B684770018D}" destId="{1BDCE5D5-745D-45CC-BEC2-31523652BA10}" srcOrd="1" destOrd="0" presId="urn:microsoft.com/office/officeart/2005/8/layout/cycle7"/>
    <dgm:cxn modelId="{A773AE3A-AC66-4BE7-9800-485B4A7C0E79}" type="presOf" srcId="{EFBC4ED5-215D-40AE-9FC7-9B684770018D}" destId="{804DBFF5-8A84-4441-8888-0450F1E4007D}" srcOrd="0" destOrd="0" presId="urn:microsoft.com/office/officeart/2005/8/layout/cycle7"/>
    <dgm:cxn modelId="{EE37F15C-D5EA-40B3-9AB8-5ED2EF2212EA}" type="presOf" srcId="{306D79FA-925F-4E35-8D3F-33906B1E6639}" destId="{7DDCE84B-3092-43CD-87BB-A8C1E2A6BB92}" srcOrd="0" destOrd="0" presId="urn:microsoft.com/office/officeart/2005/8/layout/cycle7"/>
    <dgm:cxn modelId="{DE70714D-1D34-44F1-995A-18F54586AE29}" srcId="{F47229A4-A469-4431-B5CD-6DBD00C125D3}" destId="{306D79FA-925F-4E35-8D3F-33906B1E6639}" srcOrd="2" destOrd="0" parTransId="{C7017F2A-771C-445B-AD5F-9373600115F5}" sibTransId="{E42B076A-6CDB-490A-B119-B8A3FF592388}"/>
    <dgm:cxn modelId="{5530EB9D-7479-4E46-AC96-B2A695E5A1B0}" type="presOf" srcId="{9234996F-0781-44E7-BAE5-E77E38D428C5}" destId="{7C0CC116-E78B-453A-AFD5-E4D1F7456002}" srcOrd="0" destOrd="0" presId="urn:microsoft.com/office/officeart/2005/8/layout/cycle7"/>
    <dgm:cxn modelId="{573A4AA1-06D8-4010-83E3-3BA992059811}" type="presOf" srcId="{F47229A4-A469-4431-B5CD-6DBD00C125D3}" destId="{EAEF4B7D-F248-4D72-B5B3-05752EA2F409}" srcOrd="0" destOrd="0" presId="urn:microsoft.com/office/officeart/2005/8/layout/cycle7"/>
    <dgm:cxn modelId="{C67FA6B0-C272-47C0-8306-280133E1679B}" type="presOf" srcId="{9234996F-0781-44E7-BAE5-E77E38D428C5}" destId="{28A8CEFB-869D-4208-B989-A2ACF1DBF8AA}" srcOrd="1" destOrd="0" presId="urn:microsoft.com/office/officeart/2005/8/layout/cycle7"/>
    <dgm:cxn modelId="{ED5E90C3-C1B5-491D-A083-FBD789541D4F}" type="presOf" srcId="{C47AC45F-B832-4AFC-BE71-5F5C1C64CDBB}" destId="{AE500F0B-E6CA-4F3D-8031-5E9D3BC4D34A}" srcOrd="0" destOrd="0" presId="urn:microsoft.com/office/officeart/2005/8/layout/cycle7"/>
    <dgm:cxn modelId="{A3B196D0-EFC7-4936-BEAA-E66E20DA3564}" srcId="{F47229A4-A469-4431-B5CD-6DBD00C125D3}" destId="{03715E5C-4487-4645-ADCD-E8BDB899E10D}" srcOrd="0" destOrd="0" parTransId="{6FE8C539-C2CA-4103-AE8F-C7D2CD11A421}" sibTransId="{EFBC4ED5-215D-40AE-9FC7-9B684770018D}"/>
    <dgm:cxn modelId="{616AF0D0-D53A-4288-B861-DAB9B04527F3}" type="presOf" srcId="{E42B076A-6CDB-490A-B119-B8A3FF592388}" destId="{79898831-D6BB-487D-9CE9-7DA74617DE71}" srcOrd="0" destOrd="0" presId="urn:microsoft.com/office/officeart/2005/8/layout/cycle7"/>
    <dgm:cxn modelId="{110049D4-ADF2-423E-A1DB-D5E336F6F277}" type="presOf" srcId="{03715E5C-4487-4645-ADCD-E8BDB899E10D}" destId="{9F84AB7A-57CE-4FE9-94A4-1A0EC2CA33F8}" srcOrd="0" destOrd="0" presId="urn:microsoft.com/office/officeart/2005/8/layout/cycle7"/>
    <dgm:cxn modelId="{65592E8F-A23F-43D8-B5E8-2721207B72AD}" type="presParOf" srcId="{EAEF4B7D-F248-4D72-B5B3-05752EA2F409}" destId="{9F84AB7A-57CE-4FE9-94A4-1A0EC2CA33F8}" srcOrd="0" destOrd="0" presId="urn:microsoft.com/office/officeart/2005/8/layout/cycle7"/>
    <dgm:cxn modelId="{706B04A5-B860-4464-8A00-2AC57582320D}" type="presParOf" srcId="{EAEF4B7D-F248-4D72-B5B3-05752EA2F409}" destId="{804DBFF5-8A84-4441-8888-0450F1E4007D}" srcOrd="1" destOrd="0" presId="urn:microsoft.com/office/officeart/2005/8/layout/cycle7"/>
    <dgm:cxn modelId="{41D20A8D-2E76-41EB-AF11-FDD70E2D1623}" type="presParOf" srcId="{804DBFF5-8A84-4441-8888-0450F1E4007D}" destId="{1BDCE5D5-745D-45CC-BEC2-31523652BA10}" srcOrd="0" destOrd="0" presId="urn:microsoft.com/office/officeart/2005/8/layout/cycle7"/>
    <dgm:cxn modelId="{4A46C708-92BE-4295-8E6D-86346D12A528}" type="presParOf" srcId="{EAEF4B7D-F248-4D72-B5B3-05752EA2F409}" destId="{AE500F0B-E6CA-4F3D-8031-5E9D3BC4D34A}" srcOrd="2" destOrd="0" presId="urn:microsoft.com/office/officeart/2005/8/layout/cycle7"/>
    <dgm:cxn modelId="{EB88479D-A370-4186-8BF5-BF7AF356E416}" type="presParOf" srcId="{EAEF4B7D-F248-4D72-B5B3-05752EA2F409}" destId="{7C0CC116-E78B-453A-AFD5-E4D1F7456002}" srcOrd="3" destOrd="0" presId="urn:microsoft.com/office/officeart/2005/8/layout/cycle7"/>
    <dgm:cxn modelId="{00214603-281F-4586-A44E-8EB4636164AB}" type="presParOf" srcId="{7C0CC116-E78B-453A-AFD5-E4D1F7456002}" destId="{28A8CEFB-869D-4208-B989-A2ACF1DBF8AA}" srcOrd="0" destOrd="0" presId="urn:microsoft.com/office/officeart/2005/8/layout/cycle7"/>
    <dgm:cxn modelId="{7BA4C3CD-1632-4175-AF64-8DFBFA125806}" type="presParOf" srcId="{EAEF4B7D-F248-4D72-B5B3-05752EA2F409}" destId="{7DDCE84B-3092-43CD-87BB-A8C1E2A6BB92}" srcOrd="4" destOrd="0" presId="urn:microsoft.com/office/officeart/2005/8/layout/cycle7"/>
    <dgm:cxn modelId="{1C5DC3F4-81B2-4B85-89E6-BF3CA03285B9}" type="presParOf" srcId="{EAEF4B7D-F248-4D72-B5B3-05752EA2F409}" destId="{79898831-D6BB-487D-9CE9-7DA74617DE71}" srcOrd="5" destOrd="0" presId="urn:microsoft.com/office/officeart/2005/8/layout/cycle7"/>
    <dgm:cxn modelId="{AA217BC9-AF3D-43D9-957B-9F2A6E0DBC2D}" type="presParOf" srcId="{79898831-D6BB-487D-9CE9-7DA74617DE71}" destId="{BA505493-3B6C-47E4-B82D-75D1B255FE39}" srcOrd="0" destOrd="0" presId="urn:microsoft.com/office/officeart/2005/8/layout/cycle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84AB7A-57CE-4FE9-94A4-1A0EC2CA33F8}">
      <dsp:nvSpPr>
        <dsp:cNvPr id="0" name=""/>
        <dsp:cNvSpPr/>
      </dsp:nvSpPr>
      <dsp:spPr>
        <a:xfrm>
          <a:off x="3321599" y="1219"/>
          <a:ext cx="2360951" cy="1180475"/>
        </a:xfrm>
        <a:prstGeom prst="roundRect">
          <a:avLst>
            <a:gd name="adj" fmla="val 10000"/>
          </a:avLst>
        </a:prstGeom>
        <a:solidFill>
          <a:schemeClr val="dk2">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err="1">
              <a:solidFill>
                <a:schemeClr val="accent3"/>
              </a:solidFill>
            </a:rPr>
            <a:t>Hồ</a:t>
          </a:r>
          <a:r>
            <a:rPr lang="en-US" sz="3200" kern="1200" dirty="0">
              <a:solidFill>
                <a:schemeClr val="accent3"/>
              </a:solidFill>
            </a:rPr>
            <a:t> </a:t>
          </a:r>
          <a:r>
            <a:rPr lang="en-US" sz="3200" kern="1200" dirty="0" err="1">
              <a:solidFill>
                <a:schemeClr val="accent3"/>
              </a:solidFill>
            </a:rPr>
            <a:t>sơ</a:t>
          </a:r>
          <a:endParaRPr lang="en-US" sz="3200" kern="1200" dirty="0">
            <a:solidFill>
              <a:schemeClr val="accent3"/>
            </a:solidFill>
          </a:endParaRPr>
        </a:p>
      </dsp:txBody>
      <dsp:txXfrm>
        <a:off x="3356174" y="35794"/>
        <a:ext cx="2291801" cy="1111325"/>
      </dsp:txXfrm>
    </dsp:sp>
    <dsp:sp modelId="{804DBFF5-8A84-4441-8888-0450F1E4007D}">
      <dsp:nvSpPr>
        <dsp:cNvPr id="0" name=""/>
        <dsp:cNvSpPr/>
      </dsp:nvSpPr>
      <dsp:spPr>
        <a:xfrm rot="3600000">
          <a:off x="4861748" y="2072779"/>
          <a:ext cx="1229679" cy="413166"/>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chilly" dir="t"/>
        </a:scene3d>
        <a:sp3d z="-70000" extrusionH="1700" prstMaterial="translucentPowder">
          <a:bevelT w="25400" h="6350" prst="softRound"/>
          <a:bevelB w="0" h="0" prst="convex"/>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a:off x="4985698" y="2155412"/>
        <a:ext cx="981779" cy="247900"/>
      </dsp:txXfrm>
    </dsp:sp>
    <dsp:sp modelId="{AE500F0B-E6CA-4F3D-8031-5E9D3BC4D34A}">
      <dsp:nvSpPr>
        <dsp:cNvPr id="0" name=""/>
        <dsp:cNvSpPr/>
      </dsp:nvSpPr>
      <dsp:spPr>
        <a:xfrm>
          <a:off x="5270625" y="3377030"/>
          <a:ext cx="2360951" cy="1180475"/>
        </a:xfrm>
        <a:prstGeom prst="roundRect">
          <a:avLst>
            <a:gd name="adj" fmla="val 10000"/>
          </a:avLst>
        </a:prstGeom>
        <a:solidFill>
          <a:schemeClr val="dk2">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0" i="0" kern="1200" dirty="0">
              <a:solidFill>
                <a:schemeClr val="accent3"/>
              </a:solidFill>
            </a:rPr>
            <a:t>B</a:t>
          </a:r>
          <a:r>
            <a:rPr lang="vi-VN" sz="1800" b="0" i="0" kern="1200" dirty="0">
              <a:solidFill>
                <a:schemeClr val="accent3"/>
              </a:solidFill>
            </a:rPr>
            <a:t>ản chụp căn cước công dân hoặc giấy chứng minh nhân dân hoặc giấy khai sinh</a:t>
          </a:r>
          <a:endParaRPr lang="en-US" sz="1800" kern="1200" dirty="0">
            <a:solidFill>
              <a:schemeClr val="accent3"/>
            </a:solidFill>
          </a:endParaRPr>
        </a:p>
      </dsp:txBody>
      <dsp:txXfrm>
        <a:off x="5305200" y="3411605"/>
        <a:ext cx="2291801" cy="1111325"/>
      </dsp:txXfrm>
    </dsp:sp>
    <dsp:sp modelId="{7C0CC116-E78B-453A-AFD5-E4D1F7456002}">
      <dsp:nvSpPr>
        <dsp:cNvPr id="0" name=""/>
        <dsp:cNvSpPr/>
      </dsp:nvSpPr>
      <dsp:spPr>
        <a:xfrm rot="10800000">
          <a:off x="3887235" y="3760685"/>
          <a:ext cx="1229679" cy="413166"/>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chilly" dir="t"/>
        </a:scene3d>
        <a:sp3d z="-70000" extrusionH="1700" prstMaterial="translucentPowder">
          <a:bevelT w="25400" h="6350" prst="softRound"/>
          <a:bevelB w="0" h="0" prst="convex"/>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rot="10800000">
        <a:off x="4011185" y="3843318"/>
        <a:ext cx="981779" cy="247900"/>
      </dsp:txXfrm>
    </dsp:sp>
    <dsp:sp modelId="{7DDCE84B-3092-43CD-87BB-A8C1E2A6BB92}">
      <dsp:nvSpPr>
        <dsp:cNvPr id="0" name=""/>
        <dsp:cNvSpPr/>
      </dsp:nvSpPr>
      <dsp:spPr>
        <a:xfrm>
          <a:off x="1372574" y="3377030"/>
          <a:ext cx="2360951" cy="1180475"/>
        </a:xfrm>
        <a:prstGeom prst="roundRect">
          <a:avLst>
            <a:gd name="adj" fmla="val 10000"/>
          </a:avLst>
        </a:prstGeom>
        <a:solidFill>
          <a:schemeClr val="dk2">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0" i="0" kern="1200" dirty="0" err="1">
              <a:solidFill>
                <a:schemeClr val="accent3"/>
              </a:solidFill>
            </a:rPr>
            <a:t>Phiếu</a:t>
          </a:r>
          <a:r>
            <a:rPr lang="en-US" sz="2400" b="0" i="0" kern="1200" dirty="0">
              <a:solidFill>
                <a:schemeClr val="accent3"/>
              </a:solidFill>
            </a:rPr>
            <a:t> </a:t>
          </a:r>
          <a:r>
            <a:rPr lang="en-US" sz="2400" b="0" i="0" kern="1200" dirty="0" err="1">
              <a:solidFill>
                <a:schemeClr val="accent3"/>
              </a:solidFill>
            </a:rPr>
            <a:t>tự</a:t>
          </a:r>
          <a:r>
            <a:rPr lang="en-US" sz="2400" b="0" i="0" kern="1200" dirty="0">
              <a:solidFill>
                <a:schemeClr val="accent3"/>
              </a:solidFill>
            </a:rPr>
            <a:t> </a:t>
          </a:r>
          <a:r>
            <a:rPr lang="en-US" sz="2400" b="0" i="0" kern="1200" dirty="0" err="1">
              <a:solidFill>
                <a:schemeClr val="accent3"/>
              </a:solidFill>
            </a:rPr>
            <a:t>khai</a:t>
          </a:r>
          <a:r>
            <a:rPr lang="en-US" sz="2400" b="0" i="0" kern="1200" dirty="0">
              <a:solidFill>
                <a:schemeClr val="accent3"/>
              </a:solidFill>
            </a:rPr>
            <a:t> </a:t>
          </a:r>
          <a:r>
            <a:rPr lang="en-US" sz="2400" b="0" i="0" kern="1200" dirty="0" err="1">
              <a:solidFill>
                <a:schemeClr val="accent3"/>
              </a:solidFill>
            </a:rPr>
            <a:t>sức</a:t>
          </a:r>
          <a:r>
            <a:rPr lang="en-US" sz="2400" b="0" i="0" kern="1200" dirty="0">
              <a:solidFill>
                <a:schemeClr val="accent3"/>
              </a:solidFill>
            </a:rPr>
            <a:t> </a:t>
          </a:r>
          <a:r>
            <a:rPr lang="en-US" sz="2400" b="0" i="0" kern="1200" dirty="0" err="1">
              <a:solidFill>
                <a:schemeClr val="accent3"/>
              </a:solidFill>
            </a:rPr>
            <a:t>khoẻ</a:t>
          </a:r>
          <a:r>
            <a:rPr lang="en-US" sz="2400" b="0" i="0" kern="1200" dirty="0">
              <a:solidFill>
                <a:schemeClr val="accent3"/>
              </a:solidFill>
            </a:rPr>
            <a:t> </a:t>
          </a:r>
          <a:r>
            <a:rPr lang="en-US" sz="2400" b="0" i="0" kern="1200" dirty="0" err="1">
              <a:solidFill>
                <a:schemeClr val="accent3"/>
              </a:solidFill>
            </a:rPr>
            <a:t>nghĩa</a:t>
          </a:r>
          <a:r>
            <a:rPr lang="en-US" sz="2400" b="0" i="0" kern="1200" dirty="0">
              <a:solidFill>
                <a:schemeClr val="accent3"/>
              </a:solidFill>
            </a:rPr>
            <a:t> </a:t>
          </a:r>
          <a:r>
            <a:rPr lang="en-US" sz="2400" b="0" i="0" kern="1200" dirty="0" err="1">
              <a:solidFill>
                <a:schemeClr val="accent3"/>
              </a:solidFill>
            </a:rPr>
            <a:t>vụ</a:t>
          </a:r>
          <a:r>
            <a:rPr lang="en-US" sz="2400" b="0" i="0" kern="1200" dirty="0">
              <a:solidFill>
                <a:schemeClr val="accent3"/>
              </a:solidFill>
            </a:rPr>
            <a:t> </a:t>
          </a:r>
          <a:r>
            <a:rPr lang="en-US" sz="2400" b="0" i="0" kern="1200" dirty="0" err="1">
              <a:solidFill>
                <a:schemeClr val="accent3"/>
              </a:solidFill>
            </a:rPr>
            <a:t>quân</a:t>
          </a:r>
          <a:r>
            <a:rPr lang="en-US" sz="2400" b="0" i="0" kern="1200" dirty="0">
              <a:solidFill>
                <a:schemeClr val="accent3"/>
              </a:solidFill>
            </a:rPr>
            <a:t> </a:t>
          </a:r>
          <a:r>
            <a:rPr lang="en-US" sz="2400" b="0" i="0" kern="1200" dirty="0" err="1">
              <a:solidFill>
                <a:schemeClr val="accent3"/>
              </a:solidFill>
            </a:rPr>
            <a:t>sự</a:t>
          </a:r>
          <a:endParaRPr lang="en-US" sz="2400" kern="1200" dirty="0">
            <a:solidFill>
              <a:schemeClr val="accent3"/>
            </a:solidFill>
          </a:endParaRPr>
        </a:p>
      </dsp:txBody>
      <dsp:txXfrm>
        <a:off x="1407149" y="3411605"/>
        <a:ext cx="2291801" cy="1111325"/>
      </dsp:txXfrm>
    </dsp:sp>
    <dsp:sp modelId="{79898831-D6BB-487D-9CE9-7DA74617DE71}">
      <dsp:nvSpPr>
        <dsp:cNvPr id="0" name=""/>
        <dsp:cNvSpPr/>
      </dsp:nvSpPr>
      <dsp:spPr>
        <a:xfrm rot="18000000">
          <a:off x="2912722" y="2072779"/>
          <a:ext cx="1229679" cy="413166"/>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chilly" dir="t"/>
        </a:scene3d>
        <a:sp3d z="-70000" extrusionH="1700" prstMaterial="translucentPowder">
          <a:bevelT w="25400" h="6350" prst="softRound"/>
          <a:bevelB w="0" h="0" prst="convex"/>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a:off x="3036672" y="2155412"/>
        <a:ext cx="981779" cy="247900"/>
      </dsp:txXfrm>
    </dsp:sp>
  </dsp:spTree>
</dsp:drawing>
</file>

<file path=ppt/diagrams/layout1.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24863903df6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24863903df6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
        <p:cNvGrpSpPr/>
        <p:nvPr/>
      </p:nvGrpSpPr>
      <p:grpSpPr>
        <a:xfrm>
          <a:off x="0" y="0"/>
          <a:ext cx="0" cy="0"/>
          <a:chOff x="0" y="0"/>
          <a:chExt cx="0" cy="0"/>
        </a:xfrm>
      </p:grpSpPr>
      <p:sp>
        <p:nvSpPr>
          <p:cNvPr id="344" name="Google Shape;34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 name="Google Shape;34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
        <p:cNvGrpSpPr/>
        <p:nvPr/>
      </p:nvGrpSpPr>
      <p:grpSpPr>
        <a:xfrm>
          <a:off x="0" y="0"/>
          <a:ext cx="0" cy="0"/>
          <a:chOff x="0" y="0"/>
          <a:chExt cx="0" cy="0"/>
        </a:xfrm>
      </p:grpSpPr>
      <p:sp>
        <p:nvSpPr>
          <p:cNvPr id="833" name="Google Shape;833;g24892506e8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 name="Google Shape;834;g24892506e8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
        <p:cNvGrpSpPr/>
        <p:nvPr/>
      </p:nvGrpSpPr>
      <p:grpSpPr>
        <a:xfrm>
          <a:off x="0" y="0"/>
          <a:ext cx="0" cy="0"/>
          <a:chOff x="0" y="0"/>
          <a:chExt cx="0" cy="0"/>
        </a:xfrm>
      </p:grpSpPr>
      <p:sp>
        <p:nvSpPr>
          <p:cNvPr id="810" name="Google Shape;810;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 name="Google Shape;811;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
        <p:cNvGrpSpPr/>
        <p:nvPr/>
      </p:nvGrpSpPr>
      <p:grpSpPr>
        <a:xfrm>
          <a:off x="0" y="0"/>
          <a:ext cx="0" cy="0"/>
          <a:chOff x="0" y="0"/>
          <a:chExt cx="0" cy="0"/>
        </a:xfrm>
      </p:grpSpPr>
      <p:sp>
        <p:nvSpPr>
          <p:cNvPr id="677" name="Google Shape;677;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 name="Google Shape;678;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
        <p:cNvGrpSpPr/>
        <p:nvPr/>
      </p:nvGrpSpPr>
      <p:grpSpPr>
        <a:xfrm>
          <a:off x="0" y="0"/>
          <a:ext cx="0" cy="0"/>
          <a:chOff x="0" y="0"/>
          <a:chExt cx="0" cy="0"/>
        </a:xfrm>
      </p:grpSpPr>
      <p:sp>
        <p:nvSpPr>
          <p:cNvPr id="492" name="Google Shape;492;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 name="Google Shape;493;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
        <p:cNvGrpSpPr/>
        <p:nvPr/>
      </p:nvGrpSpPr>
      <p:grpSpPr>
        <a:xfrm>
          <a:off x="0" y="0"/>
          <a:ext cx="0" cy="0"/>
          <a:chOff x="0" y="0"/>
          <a:chExt cx="0" cy="0"/>
        </a:xfrm>
      </p:grpSpPr>
      <p:sp>
        <p:nvSpPr>
          <p:cNvPr id="501" name="Google Shape;501;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 name="Google Shape;502;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
        <p:cNvGrpSpPr/>
        <p:nvPr/>
      </p:nvGrpSpPr>
      <p:grpSpPr>
        <a:xfrm>
          <a:off x="0" y="0"/>
          <a:ext cx="0" cy="0"/>
          <a:chOff x="0" y="0"/>
          <a:chExt cx="0" cy="0"/>
        </a:xfrm>
      </p:grpSpPr>
      <p:sp>
        <p:nvSpPr>
          <p:cNvPr id="537" name="Google Shape;537;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Google Shape;606;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 name="Google Shape;607;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
        <p:cNvGrpSpPr/>
        <p:nvPr/>
      </p:nvGrpSpPr>
      <p:grpSpPr>
        <a:xfrm>
          <a:off x="0" y="0"/>
          <a:ext cx="0" cy="0"/>
          <a:chOff x="0" y="0"/>
          <a:chExt cx="0" cy="0"/>
        </a:xfrm>
      </p:grpSpPr>
      <p:sp>
        <p:nvSpPr>
          <p:cNvPr id="655" name="Google Shape;655;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 name="Google Shape;656;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g24892506e85_0_7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g24892506e85_0_7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d5260bdd85_0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d5260bdd85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g24892506e85_0_7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g24892506e85_0_7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24892506e85_0_7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24892506e85_0_7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g24892506e85_0_7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 name="Google Shape;730;g24892506e85_0_7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6"/>
        <p:cNvGrpSpPr/>
        <p:nvPr/>
      </p:nvGrpSpPr>
      <p:grpSpPr>
        <a:xfrm>
          <a:off x="0" y="0"/>
          <a:ext cx="0" cy="0"/>
          <a:chOff x="0" y="0"/>
          <a:chExt cx="0" cy="0"/>
        </a:xfrm>
      </p:grpSpPr>
      <p:sp>
        <p:nvSpPr>
          <p:cNvPr id="767" name="Google Shape;767;g24892506e85_0_7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 name="Google Shape;768;g24892506e85_0_7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
        <p:cNvGrpSpPr/>
        <p:nvPr/>
      </p:nvGrpSpPr>
      <p:grpSpPr>
        <a:xfrm>
          <a:off x="0" y="0"/>
          <a:ext cx="0" cy="0"/>
          <a:chOff x="0" y="0"/>
          <a:chExt cx="0" cy="0"/>
        </a:xfrm>
      </p:grpSpPr>
      <p:sp>
        <p:nvSpPr>
          <p:cNvPr id="803" name="Google Shape;803;g24892506e85_0_7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 name="Google Shape;804;g24892506e85_0_7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24892506e85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24892506e85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24892506e85_1_137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24892506e85_1_13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
        <p:cNvGrpSpPr/>
        <p:nvPr/>
      </p:nvGrpSpPr>
      <p:grpSpPr>
        <a:xfrm>
          <a:off x="0" y="0"/>
          <a:ext cx="0" cy="0"/>
          <a:chOff x="0" y="0"/>
          <a:chExt cx="0" cy="0"/>
        </a:xfrm>
      </p:grpSpPr>
      <p:sp>
        <p:nvSpPr>
          <p:cNvPr id="852" name="Google Shape;852;g24892506e85_1_13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 name="Google Shape;853;g24892506e85_1_13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
        <p:cNvGrpSpPr/>
        <p:nvPr/>
      </p:nvGrpSpPr>
      <p:grpSpPr>
        <a:xfrm>
          <a:off x="0" y="0"/>
          <a:ext cx="0" cy="0"/>
          <a:chOff x="0" y="0"/>
          <a:chExt cx="0" cy="0"/>
        </a:xfrm>
      </p:grpSpPr>
      <p:sp>
        <p:nvSpPr>
          <p:cNvPr id="858" name="Google Shape;858;g24892506e85_1_13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 name="Google Shape;859;g24892506e85_1_13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
        <p:cNvGrpSpPr/>
        <p:nvPr/>
      </p:nvGrpSpPr>
      <p:grpSpPr>
        <a:xfrm>
          <a:off x="0" y="0"/>
          <a:ext cx="0" cy="0"/>
          <a:chOff x="0" y="0"/>
          <a:chExt cx="0" cy="0"/>
        </a:xfrm>
      </p:grpSpPr>
      <p:sp>
        <p:nvSpPr>
          <p:cNvPr id="880" name="Google Shape;880;g24892506e85_1_13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 name="Google Shape;881;g24892506e85_1_13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24892506e85_1_13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24892506e85_1_13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g24892506e85_1_14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 name="Google Shape;1234;g24892506e85_1_14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6"/>
        <p:cNvGrpSpPr/>
        <p:nvPr/>
      </p:nvGrpSpPr>
      <p:grpSpPr>
        <a:xfrm>
          <a:off x="0" y="0"/>
          <a:ext cx="0" cy="0"/>
          <a:chOff x="0" y="0"/>
          <a:chExt cx="0" cy="0"/>
        </a:xfrm>
      </p:grpSpPr>
      <p:sp>
        <p:nvSpPr>
          <p:cNvPr id="7147" name="Google Shape;7147;g24892506e85_1_20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8" name="Google Shape;7148;g24892506e85_1_20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3"/>
        <p:cNvGrpSpPr/>
        <p:nvPr/>
      </p:nvGrpSpPr>
      <p:grpSpPr>
        <a:xfrm>
          <a:off x="0" y="0"/>
          <a:ext cx="0" cy="0"/>
          <a:chOff x="0" y="0"/>
          <a:chExt cx="0" cy="0"/>
        </a:xfrm>
      </p:grpSpPr>
      <p:sp>
        <p:nvSpPr>
          <p:cNvPr id="7574" name="Google Shape;7574;g24892506e85_1_20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75" name="Google Shape;7575;g24892506e85_1_20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6"/>
        <p:cNvGrpSpPr/>
        <p:nvPr/>
      </p:nvGrpSpPr>
      <p:grpSpPr>
        <a:xfrm>
          <a:off x="0" y="0"/>
          <a:ext cx="0" cy="0"/>
          <a:chOff x="0" y="0"/>
          <a:chExt cx="0" cy="0"/>
        </a:xfrm>
      </p:grpSpPr>
      <p:sp>
        <p:nvSpPr>
          <p:cNvPr id="7737" name="Google Shape;7737;g24892506e85_1_20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8" name="Google Shape;7738;g24892506e85_1_20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8"/>
        <p:cNvGrpSpPr/>
        <p:nvPr/>
      </p:nvGrpSpPr>
      <p:grpSpPr>
        <a:xfrm>
          <a:off x="0" y="0"/>
          <a:ext cx="0" cy="0"/>
          <a:chOff x="0" y="0"/>
          <a:chExt cx="0" cy="0"/>
        </a:xfrm>
      </p:grpSpPr>
      <p:sp>
        <p:nvSpPr>
          <p:cNvPr id="8139" name="Google Shape;8139;g24892506e85_1_210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0" name="Google Shape;8140;g24892506e85_1_210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9"/>
        <p:cNvGrpSpPr/>
        <p:nvPr/>
      </p:nvGrpSpPr>
      <p:grpSpPr>
        <a:xfrm>
          <a:off x="0" y="0"/>
          <a:ext cx="0" cy="0"/>
          <a:chOff x="0" y="0"/>
          <a:chExt cx="0" cy="0"/>
        </a:xfrm>
      </p:grpSpPr>
      <p:sp>
        <p:nvSpPr>
          <p:cNvPr id="8510" name="Google Shape;8510;g24892506e85_1_21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1" name="Google Shape;8511;g24892506e85_1_21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8"/>
        <p:cNvGrpSpPr/>
        <p:nvPr/>
      </p:nvGrpSpPr>
      <p:grpSpPr>
        <a:xfrm>
          <a:off x="0" y="0"/>
          <a:ext cx="0" cy="0"/>
          <a:chOff x="0" y="0"/>
          <a:chExt cx="0" cy="0"/>
        </a:xfrm>
      </p:grpSpPr>
      <p:sp>
        <p:nvSpPr>
          <p:cNvPr id="8899" name="Google Shape;8899;g24892506e85_1_217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0" name="Google Shape;8900;g24892506e85_1_21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
        <p:cNvGrpSpPr/>
        <p:nvPr/>
      </p:nvGrpSpPr>
      <p:grpSpPr>
        <a:xfrm>
          <a:off x="0" y="0"/>
          <a:ext cx="0" cy="0"/>
          <a:chOff x="0" y="0"/>
          <a:chExt cx="0" cy="0"/>
        </a:xfrm>
      </p:grpSpPr>
      <p:sp>
        <p:nvSpPr>
          <p:cNvPr id="312" name="Google Shape;31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 name="Google Shape;31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9"/>
        <p:cNvGrpSpPr/>
        <p:nvPr/>
      </p:nvGrpSpPr>
      <p:grpSpPr>
        <a:xfrm>
          <a:off x="0" y="0"/>
          <a:ext cx="0" cy="0"/>
          <a:chOff x="0" y="0"/>
          <a:chExt cx="0" cy="0"/>
        </a:xfrm>
      </p:grpSpPr>
      <p:sp>
        <p:nvSpPr>
          <p:cNvPr id="9330" name="Google Shape;9330;g24892506e85_1_22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1" name="Google Shape;9331;g24892506e85_1_22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2"/>
        <p:cNvGrpSpPr/>
        <p:nvPr/>
      </p:nvGrpSpPr>
      <p:grpSpPr>
        <a:xfrm>
          <a:off x="0" y="0"/>
          <a:ext cx="0" cy="0"/>
          <a:chOff x="0" y="0"/>
          <a:chExt cx="0" cy="0"/>
        </a:xfrm>
      </p:grpSpPr>
      <p:sp>
        <p:nvSpPr>
          <p:cNvPr id="10123" name="Google Shape;10123;g24892506e85_1_22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4" name="Google Shape;10124;g24892506e85_1_22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3"/>
        <p:cNvGrpSpPr/>
        <p:nvPr/>
      </p:nvGrpSpPr>
      <p:grpSpPr>
        <a:xfrm>
          <a:off x="0" y="0"/>
          <a:ext cx="0" cy="0"/>
          <a:chOff x="0" y="0"/>
          <a:chExt cx="0" cy="0"/>
        </a:xfrm>
      </p:grpSpPr>
      <p:sp>
        <p:nvSpPr>
          <p:cNvPr id="10864" name="Google Shape;10864;g24892506e85_1_23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65" name="Google Shape;10865;g24892506e85_1_23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6"/>
        <p:cNvGrpSpPr/>
        <p:nvPr/>
      </p:nvGrpSpPr>
      <p:grpSpPr>
        <a:xfrm>
          <a:off x="0" y="0"/>
          <a:ext cx="0" cy="0"/>
          <a:chOff x="0" y="0"/>
          <a:chExt cx="0" cy="0"/>
        </a:xfrm>
      </p:grpSpPr>
      <p:sp>
        <p:nvSpPr>
          <p:cNvPr id="11557" name="Google Shape;11557;g24892506e85_1_24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8" name="Google Shape;11558;g24892506e85_1_24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8"/>
        <p:cNvGrpSpPr/>
        <p:nvPr/>
      </p:nvGrpSpPr>
      <p:grpSpPr>
        <a:xfrm>
          <a:off x="0" y="0"/>
          <a:ext cx="0" cy="0"/>
          <a:chOff x="0" y="0"/>
          <a:chExt cx="0" cy="0"/>
        </a:xfrm>
      </p:grpSpPr>
      <p:sp>
        <p:nvSpPr>
          <p:cNvPr id="11859" name="Google Shape;11859;g24892506e85_1_24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0" name="Google Shape;11860;g24892506e85_1_24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8"/>
        <p:cNvGrpSpPr/>
        <p:nvPr/>
      </p:nvGrpSpPr>
      <p:grpSpPr>
        <a:xfrm>
          <a:off x="0" y="0"/>
          <a:ext cx="0" cy="0"/>
          <a:chOff x="0" y="0"/>
          <a:chExt cx="0" cy="0"/>
        </a:xfrm>
      </p:grpSpPr>
      <p:sp>
        <p:nvSpPr>
          <p:cNvPr id="12499" name="Google Shape;12499;g24892506e85_1_27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0" name="Google Shape;12500;g24892506e85_1_27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
        <p:cNvGrpSpPr/>
        <p:nvPr/>
      </p:nvGrpSpPr>
      <p:grpSpPr>
        <a:xfrm>
          <a:off x="0" y="0"/>
          <a:ext cx="0" cy="0"/>
          <a:chOff x="0" y="0"/>
          <a:chExt cx="0" cy="0"/>
        </a:xfrm>
      </p:grpSpPr>
      <p:sp>
        <p:nvSpPr>
          <p:cNvPr id="436" name="Google Shape;43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 name="Google Shape;43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 name="Google Shape;29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8" name="Google Shape;368;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0" name="Google Shape;10;p2"/>
          <p:cNvSpPr/>
          <p:nvPr/>
        </p:nvSpPr>
        <p:spPr>
          <a:xfrm rot="3885302">
            <a:off x="-235819" y="-1577262"/>
            <a:ext cx="3220509" cy="3832186"/>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a:off x="6548397" y="1207323"/>
            <a:ext cx="3451377" cy="4106903"/>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713225" y="2072900"/>
            <a:ext cx="4528800" cy="20133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7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713225" y="4128200"/>
            <a:ext cx="4528800" cy="475800"/>
          </a:xfrm>
          <a:prstGeom prst="rect">
            <a:avLst/>
          </a:prstGeom>
        </p:spPr>
        <p:txBody>
          <a:bodyPr spcFirstLastPara="1" wrap="square" lIns="91425" tIns="91425" rIns="91425" bIns="91425" anchor="t" anchorCtr="0">
            <a:noAutofit/>
          </a:bodyPr>
          <a:lstStyle>
            <a:lvl1pPr lvl="0">
              <a:spcBef>
                <a:spcPts val="0"/>
              </a:spcBef>
              <a:spcAft>
                <a:spcPts val="0"/>
              </a:spcAft>
              <a:buSzPts val="1400"/>
              <a:buFont typeface="Didact Gothic"/>
              <a:buNone/>
              <a:defRPr sz="1600">
                <a:solidFill>
                  <a:schemeClr val="dk1"/>
                </a:solidFill>
                <a:latin typeface="Didact Gothic"/>
                <a:ea typeface="Didact Gothic"/>
                <a:cs typeface="Didact Gothic"/>
                <a:sym typeface="Didact Gothic"/>
              </a:defRPr>
            </a:lvl1pPr>
            <a:lvl2pPr lvl="1"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2pPr>
            <a:lvl3pPr lvl="2"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3pPr>
            <a:lvl4pPr lvl="3"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4pPr>
            <a:lvl5pPr lvl="4"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5pPr>
            <a:lvl6pPr lvl="5"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6pPr>
            <a:lvl7pPr lvl="6"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7pPr>
            <a:lvl8pPr lvl="7"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8pPr>
            <a:lvl9pPr lvl="8" algn="ctr">
              <a:lnSpc>
                <a:spcPct val="100000"/>
              </a:lnSpc>
              <a:spcBef>
                <a:spcPts val="0"/>
              </a:spcBef>
              <a:spcAft>
                <a:spcPts val="0"/>
              </a:spcAft>
              <a:buSzPts val="1800"/>
              <a:buFont typeface="Didact Gothic"/>
              <a:buNone/>
              <a:defRPr sz="1800">
                <a:latin typeface="Didact Gothic"/>
                <a:ea typeface="Didact Gothic"/>
                <a:cs typeface="Didact Gothic"/>
                <a:sym typeface="Didact Gothic"/>
              </a:defRPr>
            </a:lvl9pPr>
          </a:lstStyle>
          <a:p>
            <a:endParaRPr/>
          </a:p>
        </p:txBody>
      </p:sp>
      <p:sp>
        <p:nvSpPr>
          <p:cNvPr id="14" name="Google Shape;14;p2"/>
          <p:cNvSpPr>
            <a:spLocks noGrp="1"/>
          </p:cNvSpPr>
          <p:nvPr>
            <p:ph type="pic" idx="2"/>
          </p:nvPr>
        </p:nvSpPr>
        <p:spPr>
          <a:xfrm>
            <a:off x="4890400" y="-533400"/>
            <a:ext cx="3657600" cy="3657600"/>
          </a:xfrm>
          <a:prstGeom prst="ellipse">
            <a:avLst/>
          </a:prstGeom>
          <a:noFill/>
          <a:ln>
            <a:noFill/>
          </a:ln>
        </p:spPr>
      </p:sp>
    </p:spTree>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4"/>
        <p:cNvGrpSpPr/>
        <p:nvPr/>
      </p:nvGrpSpPr>
      <p:grpSpPr>
        <a:xfrm>
          <a:off x="0" y="0"/>
          <a:ext cx="0" cy="0"/>
          <a:chOff x="0" y="0"/>
          <a:chExt cx="0" cy="0"/>
        </a:xfrm>
      </p:grpSpPr>
      <p:pic>
        <p:nvPicPr>
          <p:cNvPr id="65" name="Google Shape;65;p11"/>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66" name="Google Shape;66;p11"/>
          <p:cNvSpPr txBox="1">
            <a:spLocks noGrp="1"/>
          </p:cNvSpPr>
          <p:nvPr>
            <p:ph type="title" hasCustomPrompt="1"/>
          </p:nvPr>
        </p:nvSpPr>
        <p:spPr>
          <a:xfrm>
            <a:off x="1924100" y="1814125"/>
            <a:ext cx="5295900" cy="1188900"/>
          </a:xfrm>
          <a:prstGeom prst="rect">
            <a:avLst/>
          </a:prstGeom>
          <a:solidFill>
            <a:schemeClr val="lt2"/>
          </a:solidFill>
        </p:spPr>
        <p:txBody>
          <a:bodyPr spcFirstLastPara="1" wrap="square" lIns="91425" tIns="91425" rIns="91425" bIns="91425" anchor="ctr" anchorCtr="0">
            <a:noAutofit/>
          </a:bodyPr>
          <a:lstStyle>
            <a:lvl1pPr lvl="0" algn="ctr">
              <a:spcBef>
                <a:spcPts val="0"/>
              </a:spcBef>
              <a:spcAft>
                <a:spcPts val="0"/>
              </a:spcAft>
              <a:buSzPts val="9600"/>
              <a:buNone/>
              <a:defRPr sz="8100">
                <a:solidFill>
                  <a:schemeClr val="accent4"/>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7" name="Google Shape;67;p11"/>
          <p:cNvSpPr txBox="1">
            <a:spLocks noGrp="1"/>
          </p:cNvSpPr>
          <p:nvPr>
            <p:ph type="subTitle" idx="1"/>
          </p:nvPr>
        </p:nvSpPr>
        <p:spPr>
          <a:xfrm>
            <a:off x="1924000" y="3470425"/>
            <a:ext cx="5295900" cy="49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8" name="Google Shape;68;p11"/>
          <p:cNvSpPr/>
          <p:nvPr/>
        </p:nvSpPr>
        <p:spPr>
          <a:xfrm>
            <a:off x="-1103525" y="-732487"/>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rot="10800000">
            <a:off x="7420500" y="184695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70"/>
        <p:cNvGrpSpPr/>
        <p:nvPr/>
      </p:nvGrpSpPr>
      <p:grpSpPr>
        <a:xfrm>
          <a:off x="0" y="0"/>
          <a:ext cx="0" cy="0"/>
          <a:chOff x="0" y="0"/>
          <a:chExt cx="0" cy="0"/>
        </a:xfrm>
      </p:grpSpPr>
    </p:spTree>
  </p:cSld>
  <p:clrMapOvr>
    <a:masterClrMapping/>
  </p:clrMapOvr>
  <p:transition spd="slow">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1"/>
        <p:cNvGrpSpPr/>
        <p:nvPr/>
      </p:nvGrpSpPr>
      <p:grpSpPr>
        <a:xfrm>
          <a:off x="0" y="0"/>
          <a:ext cx="0" cy="0"/>
          <a:chOff x="0" y="0"/>
          <a:chExt cx="0" cy="0"/>
        </a:xfrm>
      </p:grpSpPr>
      <p:pic>
        <p:nvPicPr>
          <p:cNvPr id="72" name="Google Shape;72;p13"/>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73" name="Google Shape;73;p13"/>
          <p:cNvSpPr/>
          <p:nvPr/>
        </p:nvSpPr>
        <p:spPr>
          <a:xfrm>
            <a:off x="-1556125" y="400507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3"/>
          <p:cNvSpPr/>
          <p:nvPr/>
        </p:nvSpPr>
        <p:spPr>
          <a:xfrm rot="10800000">
            <a:off x="7634325" y="-182597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6" name="Google Shape;76;p13"/>
          <p:cNvSpPr txBox="1">
            <a:spLocks noGrp="1"/>
          </p:cNvSpPr>
          <p:nvPr>
            <p:ph type="subTitle" idx="1"/>
          </p:nvPr>
        </p:nvSpPr>
        <p:spPr>
          <a:xfrm>
            <a:off x="2144277" y="2131668"/>
            <a:ext cx="2204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 name="Google Shape;77;p13"/>
          <p:cNvSpPr txBox="1">
            <a:spLocks noGrp="1"/>
          </p:cNvSpPr>
          <p:nvPr>
            <p:ph type="subTitle" idx="2"/>
          </p:nvPr>
        </p:nvSpPr>
        <p:spPr>
          <a:xfrm>
            <a:off x="5741079" y="2131668"/>
            <a:ext cx="2204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 name="Google Shape;78;p13"/>
          <p:cNvSpPr txBox="1">
            <a:spLocks noGrp="1"/>
          </p:cNvSpPr>
          <p:nvPr>
            <p:ph type="subTitle" idx="3"/>
          </p:nvPr>
        </p:nvSpPr>
        <p:spPr>
          <a:xfrm>
            <a:off x="2144277" y="3874400"/>
            <a:ext cx="2204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 name="Google Shape;79;p13"/>
          <p:cNvSpPr txBox="1">
            <a:spLocks noGrp="1"/>
          </p:cNvSpPr>
          <p:nvPr>
            <p:ph type="subTitle" idx="4"/>
          </p:nvPr>
        </p:nvSpPr>
        <p:spPr>
          <a:xfrm>
            <a:off x="5741079" y="3874400"/>
            <a:ext cx="2204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3"/>
          <p:cNvSpPr txBox="1">
            <a:spLocks noGrp="1"/>
          </p:cNvSpPr>
          <p:nvPr>
            <p:ph type="title" idx="5" hasCustomPrompt="1"/>
          </p:nvPr>
        </p:nvSpPr>
        <p:spPr>
          <a:xfrm>
            <a:off x="1151152" y="1411375"/>
            <a:ext cx="780000" cy="4476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6" hasCustomPrompt="1"/>
          </p:nvPr>
        </p:nvSpPr>
        <p:spPr>
          <a:xfrm>
            <a:off x="1151152" y="3193649"/>
            <a:ext cx="780000" cy="4476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title" idx="7" hasCustomPrompt="1"/>
          </p:nvPr>
        </p:nvSpPr>
        <p:spPr>
          <a:xfrm>
            <a:off x="4750940" y="1411375"/>
            <a:ext cx="780000" cy="4476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a:spLocks noGrp="1"/>
          </p:cNvSpPr>
          <p:nvPr>
            <p:ph type="title" idx="8" hasCustomPrompt="1"/>
          </p:nvPr>
        </p:nvSpPr>
        <p:spPr>
          <a:xfrm>
            <a:off x="4750940" y="3193649"/>
            <a:ext cx="780000" cy="4476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subTitle" idx="9"/>
          </p:nvPr>
        </p:nvSpPr>
        <p:spPr>
          <a:xfrm>
            <a:off x="2144275" y="1336150"/>
            <a:ext cx="2204100" cy="948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5" name="Google Shape;85;p13"/>
          <p:cNvSpPr txBox="1">
            <a:spLocks noGrp="1"/>
          </p:cNvSpPr>
          <p:nvPr>
            <p:ph type="subTitle" idx="13"/>
          </p:nvPr>
        </p:nvSpPr>
        <p:spPr>
          <a:xfrm>
            <a:off x="5741081" y="1336150"/>
            <a:ext cx="2204100" cy="948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6" name="Google Shape;86;p13"/>
          <p:cNvSpPr txBox="1">
            <a:spLocks noGrp="1"/>
          </p:cNvSpPr>
          <p:nvPr>
            <p:ph type="subTitle" idx="14"/>
          </p:nvPr>
        </p:nvSpPr>
        <p:spPr>
          <a:xfrm>
            <a:off x="2144275" y="3118624"/>
            <a:ext cx="2204100" cy="948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7" name="Google Shape;87;p13"/>
          <p:cNvSpPr txBox="1">
            <a:spLocks noGrp="1"/>
          </p:cNvSpPr>
          <p:nvPr>
            <p:ph type="subTitle" idx="15"/>
          </p:nvPr>
        </p:nvSpPr>
        <p:spPr>
          <a:xfrm>
            <a:off x="5741080" y="3118624"/>
            <a:ext cx="2204100" cy="948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transition spd="slow">
    <p:push dir="u"/>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88"/>
        <p:cNvGrpSpPr/>
        <p:nvPr/>
      </p:nvGrpSpPr>
      <p:grpSpPr>
        <a:xfrm>
          <a:off x="0" y="0"/>
          <a:ext cx="0" cy="0"/>
          <a:chOff x="0" y="0"/>
          <a:chExt cx="0" cy="0"/>
        </a:xfrm>
      </p:grpSpPr>
      <p:pic>
        <p:nvPicPr>
          <p:cNvPr id="89" name="Google Shape;89;p14"/>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90" name="Google Shape;90;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1" name="Google Shape;91;p14"/>
          <p:cNvSpPr/>
          <p:nvPr/>
        </p:nvSpPr>
        <p:spPr>
          <a:xfrm>
            <a:off x="-2498150" y="1554938"/>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4"/>
          <p:cNvSpPr/>
          <p:nvPr/>
        </p:nvSpPr>
        <p:spPr>
          <a:xfrm rot="10800000">
            <a:off x="7613100" y="32449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93"/>
        <p:cNvGrpSpPr/>
        <p:nvPr/>
      </p:nvGrpSpPr>
      <p:grpSpPr>
        <a:xfrm>
          <a:off x="0" y="0"/>
          <a:ext cx="0" cy="0"/>
          <a:chOff x="0" y="0"/>
          <a:chExt cx="0" cy="0"/>
        </a:xfrm>
      </p:grpSpPr>
      <p:pic>
        <p:nvPicPr>
          <p:cNvPr id="94" name="Google Shape;94;p15"/>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95" name="Google Shape;95;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6" name="Google Shape;96;p15"/>
          <p:cNvSpPr/>
          <p:nvPr/>
        </p:nvSpPr>
        <p:spPr>
          <a:xfrm rot="10800000">
            <a:off x="7963250" y="21523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5"/>
          <p:cNvSpPr/>
          <p:nvPr/>
        </p:nvSpPr>
        <p:spPr>
          <a:xfrm rot="8100000" flipH="1">
            <a:off x="-1799861" y="3029760"/>
            <a:ext cx="2645925" cy="314847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98"/>
        <p:cNvGrpSpPr/>
        <p:nvPr/>
      </p:nvGrpSpPr>
      <p:grpSpPr>
        <a:xfrm>
          <a:off x="0" y="0"/>
          <a:ext cx="0" cy="0"/>
          <a:chOff x="0" y="0"/>
          <a:chExt cx="0" cy="0"/>
        </a:xfrm>
      </p:grpSpPr>
      <p:pic>
        <p:nvPicPr>
          <p:cNvPr id="99" name="Google Shape;99;p16"/>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00" name="Google Shape;100;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01" name="Google Shape;101;p16"/>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6"/>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05" name="Google Shape;105;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106" name="Google Shape;106;p17"/>
          <p:cNvGrpSpPr/>
          <p:nvPr/>
        </p:nvGrpSpPr>
        <p:grpSpPr>
          <a:xfrm>
            <a:off x="3302762" y="13432432"/>
            <a:ext cx="163723" cy="375181"/>
            <a:chOff x="6050175" y="718325"/>
            <a:chExt cx="194700" cy="446166"/>
          </a:xfrm>
        </p:grpSpPr>
        <p:sp>
          <p:nvSpPr>
            <p:cNvPr id="107" name="Google Shape;107;p17"/>
            <p:cNvSpPr/>
            <p:nvPr/>
          </p:nvSpPr>
          <p:spPr>
            <a:xfrm>
              <a:off x="6050175" y="718325"/>
              <a:ext cx="194700" cy="173276"/>
            </a:xfrm>
            <a:custGeom>
              <a:avLst/>
              <a:gdLst/>
              <a:ahLst/>
              <a:cxnLst/>
              <a:rect l="l" t="t" r="r" b="b"/>
              <a:pathLst>
                <a:path w="4644" h="4133" extrusionOk="0">
                  <a:moveTo>
                    <a:pt x="2334" y="703"/>
                  </a:moveTo>
                  <a:lnTo>
                    <a:pt x="3965" y="3537"/>
                  </a:lnTo>
                  <a:lnTo>
                    <a:pt x="703" y="3537"/>
                  </a:lnTo>
                  <a:lnTo>
                    <a:pt x="2334" y="703"/>
                  </a:lnTo>
                  <a:close/>
                  <a:moveTo>
                    <a:pt x="2322" y="1"/>
                  </a:moveTo>
                  <a:cubicBezTo>
                    <a:pt x="2144" y="1"/>
                    <a:pt x="1977" y="108"/>
                    <a:pt x="1894" y="263"/>
                  </a:cubicBezTo>
                  <a:lnTo>
                    <a:pt x="96" y="3382"/>
                  </a:lnTo>
                  <a:cubicBezTo>
                    <a:pt x="1" y="3537"/>
                    <a:pt x="1" y="3727"/>
                    <a:pt x="96" y="3870"/>
                  </a:cubicBezTo>
                  <a:cubicBezTo>
                    <a:pt x="179" y="4037"/>
                    <a:pt x="346" y="4132"/>
                    <a:pt x="524" y="4132"/>
                  </a:cubicBezTo>
                  <a:lnTo>
                    <a:pt x="4144" y="4132"/>
                  </a:lnTo>
                  <a:cubicBezTo>
                    <a:pt x="4323" y="4132"/>
                    <a:pt x="4477" y="4037"/>
                    <a:pt x="4561" y="3870"/>
                  </a:cubicBezTo>
                  <a:cubicBezTo>
                    <a:pt x="4644" y="3727"/>
                    <a:pt x="4644" y="3537"/>
                    <a:pt x="4561" y="3382"/>
                  </a:cubicBezTo>
                  <a:lnTo>
                    <a:pt x="2751" y="263"/>
                  </a:lnTo>
                  <a:cubicBezTo>
                    <a:pt x="2668" y="96"/>
                    <a:pt x="2501" y="1"/>
                    <a:pt x="2322" y="1"/>
                  </a:cubicBezTo>
                  <a:close/>
                </a:path>
              </a:pathLst>
            </a:custGeom>
            <a:solidFill>
              <a:srgbClr val="E7D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7"/>
            <p:cNvSpPr/>
            <p:nvPr/>
          </p:nvSpPr>
          <p:spPr>
            <a:xfrm>
              <a:off x="6073632" y="1038297"/>
              <a:ext cx="147786" cy="126194"/>
            </a:xfrm>
            <a:custGeom>
              <a:avLst/>
              <a:gdLst/>
              <a:ahLst/>
              <a:cxnLst/>
              <a:rect l="l" t="t" r="r" b="b"/>
              <a:pathLst>
                <a:path w="3525" h="3010" extrusionOk="0">
                  <a:moveTo>
                    <a:pt x="298" y="0"/>
                  </a:moveTo>
                  <a:cubicBezTo>
                    <a:pt x="120" y="0"/>
                    <a:pt x="0" y="215"/>
                    <a:pt x="96" y="358"/>
                  </a:cubicBezTo>
                  <a:lnTo>
                    <a:pt x="1548" y="2894"/>
                  </a:lnTo>
                  <a:cubicBezTo>
                    <a:pt x="1596" y="2971"/>
                    <a:pt x="1673" y="3010"/>
                    <a:pt x="1754" y="3010"/>
                  </a:cubicBezTo>
                  <a:cubicBezTo>
                    <a:pt x="1834" y="3010"/>
                    <a:pt x="1917" y="2971"/>
                    <a:pt x="1977" y="2894"/>
                  </a:cubicBezTo>
                  <a:lnTo>
                    <a:pt x="3441" y="358"/>
                  </a:lnTo>
                  <a:cubicBezTo>
                    <a:pt x="3525" y="203"/>
                    <a:pt x="3406" y="0"/>
                    <a:pt x="3227" y="0"/>
                  </a:cubicBezTo>
                  <a:close/>
                </a:path>
              </a:pathLst>
            </a:custGeom>
            <a:solidFill>
              <a:srgbClr val="E7D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17"/>
          <p:cNvGrpSpPr/>
          <p:nvPr/>
        </p:nvGrpSpPr>
        <p:grpSpPr>
          <a:xfrm rot="5400000">
            <a:off x="3358238" y="13908600"/>
            <a:ext cx="564100" cy="356325"/>
            <a:chOff x="2779075" y="5446425"/>
            <a:chExt cx="564100" cy="356325"/>
          </a:xfrm>
        </p:grpSpPr>
        <p:sp>
          <p:nvSpPr>
            <p:cNvPr id="110" name="Google Shape;110;p17"/>
            <p:cNvSpPr/>
            <p:nvPr/>
          </p:nvSpPr>
          <p:spPr>
            <a:xfrm>
              <a:off x="3171100" y="5446425"/>
              <a:ext cx="172075" cy="356325"/>
            </a:xfrm>
            <a:custGeom>
              <a:avLst/>
              <a:gdLst/>
              <a:ahLst/>
              <a:cxnLst/>
              <a:rect l="l" t="t" r="r" b="b"/>
              <a:pathLst>
                <a:path w="6883" h="14253" extrusionOk="0">
                  <a:moveTo>
                    <a:pt x="929" y="1"/>
                  </a:moveTo>
                  <a:lnTo>
                    <a:pt x="0" y="1275"/>
                  </a:lnTo>
                  <a:lnTo>
                    <a:pt x="4882" y="7121"/>
                  </a:lnTo>
                  <a:lnTo>
                    <a:pt x="0" y="12990"/>
                  </a:lnTo>
                  <a:lnTo>
                    <a:pt x="929" y="14252"/>
                  </a:lnTo>
                  <a:lnTo>
                    <a:pt x="6882" y="7121"/>
                  </a:lnTo>
                  <a:lnTo>
                    <a:pt x="9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7"/>
            <p:cNvSpPr/>
            <p:nvPr/>
          </p:nvSpPr>
          <p:spPr>
            <a:xfrm>
              <a:off x="2975250" y="5446425"/>
              <a:ext cx="171750" cy="356325"/>
            </a:xfrm>
            <a:custGeom>
              <a:avLst/>
              <a:gdLst/>
              <a:ahLst/>
              <a:cxnLst/>
              <a:rect l="l" t="t" r="r" b="b"/>
              <a:pathLst>
                <a:path w="6870" h="14253" extrusionOk="0">
                  <a:moveTo>
                    <a:pt x="917" y="1"/>
                  </a:moveTo>
                  <a:lnTo>
                    <a:pt x="0" y="1275"/>
                  </a:lnTo>
                  <a:lnTo>
                    <a:pt x="4882" y="7121"/>
                  </a:lnTo>
                  <a:lnTo>
                    <a:pt x="0" y="12990"/>
                  </a:lnTo>
                  <a:lnTo>
                    <a:pt x="917" y="14252"/>
                  </a:lnTo>
                  <a:lnTo>
                    <a:pt x="6870" y="7121"/>
                  </a:lnTo>
                  <a:lnTo>
                    <a:pt x="9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7"/>
            <p:cNvSpPr/>
            <p:nvPr/>
          </p:nvSpPr>
          <p:spPr>
            <a:xfrm>
              <a:off x="2779075" y="5446425"/>
              <a:ext cx="171775" cy="356325"/>
            </a:xfrm>
            <a:custGeom>
              <a:avLst/>
              <a:gdLst/>
              <a:ahLst/>
              <a:cxnLst/>
              <a:rect l="l" t="t" r="r" b="b"/>
              <a:pathLst>
                <a:path w="6871" h="14253" extrusionOk="0">
                  <a:moveTo>
                    <a:pt x="918" y="1"/>
                  </a:moveTo>
                  <a:lnTo>
                    <a:pt x="1" y="1275"/>
                  </a:lnTo>
                  <a:lnTo>
                    <a:pt x="4882" y="7121"/>
                  </a:lnTo>
                  <a:lnTo>
                    <a:pt x="1" y="12990"/>
                  </a:lnTo>
                  <a:lnTo>
                    <a:pt x="918" y="14252"/>
                  </a:lnTo>
                  <a:lnTo>
                    <a:pt x="6871" y="7121"/>
                  </a:lnTo>
                  <a:lnTo>
                    <a:pt x="9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 name="Google Shape;113;p17"/>
          <p:cNvSpPr/>
          <p:nvPr/>
        </p:nvSpPr>
        <p:spPr>
          <a:xfrm>
            <a:off x="4786511" y="12913084"/>
            <a:ext cx="516482" cy="733063"/>
          </a:xfrm>
          <a:custGeom>
            <a:avLst/>
            <a:gdLst/>
            <a:ahLst/>
            <a:cxnLst/>
            <a:rect l="l" t="t" r="r" b="b"/>
            <a:pathLst>
              <a:path w="15503" h="22004" extrusionOk="0">
                <a:moveTo>
                  <a:pt x="1585" y="1"/>
                </a:moveTo>
                <a:cubicBezTo>
                  <a:pt x="715" y="1"/>
                  <a:pt x="1" y="715"/>
                  <a:pt x="1" y="1584"/>
                </a:cubicBezTo>
                <a:cubicBezTo>
                  <a:pt x="1" y="2465"/>
                  <a:pt x="715" y="3180"/>
                  <a:pt x="1585" y="3180"/>
                </a:cubicBezTo>
                <a:cubicBezTo>
                  <a:pt x="2466" y="3180"/>
                  <a:pt x="3180" y="2465"/>
                  <a:pt x="3180" y="1584"/>
                </a:cubicBezTo>
                <a:cubicBezTo>
                  <a:pt x="3180" y="715"/>
                  <a:pt x="2466" y="1"/>
                  <a:pt x="1585" y="1"/>
                </a:cubicBezTo>
                <a:close/>
                <a:moveTo>
                  <a:pt x="7752" y="1"/>
                </a:moveTo>
                <a:cubicBezTo>
                  <a:pt x="6871" y="1"/>
                  <a:pt x="6157" y="715"/>
                  <a:pt x="6157" y="1584"/>
                </a:cubicBezTo>
                <a:cubicBezTo>
                  <a:pt x="6157" y="2465"/>
                  <a:pt x="6871" y="3180"/>
                  <a:pt x="7752" y="3180"/>
                </a:cubicBezTo>
                <a:cubicBezTo>
                  <a:pt x="8633" y="3180"/>
                  <a:pt x="9347" y="2465"/>
                  <a:pt x="9347" y="1584"/>
                </a:cubicBezTo>
                <a:cubicBezTo>
                  <a:pt x="9347" y="715"/>
                  <a:pt x="8633" y="1"/>
                  <a:pt x="7752" y="1"/>
                </a:cubicBezTo>
                <a:close/>
                <a:moveTo>
                  <a:pt x="13907" y="1"/>
                </a:moveTo>
                <a:cubicBezTo>
                  <a:pt x="13038" y="1"/>
                  <a:pt x="12324" y="715"/>
                  <a:pt x="12324" y="1584"/>
                </a:cubicBezTo>
                <a:cubicBezTo>
                  <a:pt x="12324" y="2465"/>
                  <a:pt x="13015" y="3180"/>
                  <a:pt x="13907" y="3180"/>
                </a:cubicBezTo>
                <a:cubicBezTo>
                  <a:pt x="14789" y="3180"/>
                  <a:pt x="15503" y="2465"/>
                  <a:pt x="15503" y="1584"/>
                </a:cubicBezTo>
                <a:cubicBezTo>
                  <a:pt x="15503" y="715"/>
                  <a:pt x="14789" y="1"/>
                  <a:pt x="13907" y="1"/>
                </a:cubicBezTo>
                <a:close/>
                <a:moveTo>
                  <a:pt x="1585" y="6275"/>
                </a:moveTo>
                <a:cubicBezTo>
                  <a:pt x="715" y="6275"/>
                  <a:pt x="1" y="6990"/>
                  <a:pt x="1" y="7871"/>
                </a:cubicBezTo>
                <a:cubicBezTo>
                  <a:pt x="1" y="8740"/>
                  <a:pt x="715" y="9466"/>
                  <a:pt x="1585" y="9466"/>
                </a:cubicBezTo>
                <a:cubicBezTo>
                  <a:pt x="2466" y="9466"/>
                  <a:pt x="3180" y="8752"/>
                  <a:pt x="3180" y="7871"/>
                </a:cubicBezTo>
                <a:cubicBezTo>
                  <a:pt x="3180" y="6990"/>
                  <a:pt x="2466" y="6275"/>
                  <a:pt x="1585" y="6275"/>
                </a:cubicBezTo>
                <a:close/>
                <a:moveTo>
                  <a:pt x="7752" y="6275"/>
                </a:moveTo>
                <a:cubicBezTo>
                  <a:pt x="6871" y="6275"/>
                  <a:pt x="6157" y="6990"/>
                  <a:pt x="6157" y="7871"/>
                </a:cubicBezTo>
                <a:cubicBezTo>
                  <a:pt x="6157" y="8740"/>
                  <a:pt x="6871" y="9466"/>
                  <a:pt x="7752" y="9466"/>
                </a:cubicBezTo>
                <a:cubicBezTo>
                  <a:pt x="8633" y="9466"/>
                  <a:pt x="9347" y="8752"/>
                  <a:pt x="9347" y="7871"/>
                </a:cubicBezTo>
                <a:cubicBezTo>
                  <a:pt x="9347" y="6990"/>
                  <a:pt x="8633" y="6275"/>
                  <a:pt x="7752" y="6275"/>
                </a:cubicBezTo>
                <a:close/>
                <a:moveTo>
                  <a:pt x="13907" y="6275"/>
                </a:moveTo>
                <a:cubicBezTo>
                  <a:pt x="13038" y="6275"/>
                  <a:pt x="12324" y="6990"/>
                  <a:pt x="12324" y="7871"/>
                </a:cubicBezTo>
                <a:cubicBezTo>
                  <a:pt x="12300" y="8740"/>
                  <a:pt x="13015" y="9466"/>
                  <a:pt x="13907" y="9466"/>
                </a:cubicBezTo>
                <a:cubicBezTo>
                  <a:pt x="14789" y="9466"/>
                  <a:pt x="15503" y="8752"/>
                  <a:pt x="15503" y="7871"/>
                </a:cubicBezTo>
                <a:cubicBezTo>
                  <a:pt x="15503" y="6990"/>
                  <a:pt x="14789" y="6275"/>
                  <a:pt x="13907" y="6275"/>
                </a:cubicBezTo>
                <a:close/>
                <a:moveTo>
                  <a:pt x="1585" y="12538"/>
                </a:moveTo>
                <a:cubicBezTo>
                  <a:pt x="715" y="12538"/>
                  <a:pt x="1" y="13252"/>
                  <a:pt x="1" y="14133"/>
                </a:cubicBezTo>
                <a:cubicBezTo>
                  <a:pt x="1" y="15014"/>
                  <a:pt x="715" y="15729"/>
                  <a:pt x="1585" y="15729"/>
                </a:cubicBezTo>
                <a:cubicBezTo>
                  <a:pt x="2466" y="15729"/>
                  <a:pt x="3180" y="15014"/>
                  <a:pt x="3180" y="14133"/>
                </a:cubicBezTo>
                <a:cubicBezTo>
                  <a:pt x="3180" y="13252"/>
                  <a:pt x="2466" y="12538"/>
                  <a:pt x="1585" y="12538"/>
                </a:cubicBezTo>
                <a:close/>
                <a:moveTo>
                  <a:pt x="7752" y="12538"/>
                </a:moveTo>
                <a:cubicBezTo>
                  <a:pt x="6871" y="12538"/>
                  <a:pt x="6157" y="13252"/>
                  <a:pt x="6157" y="14133"/>
                </a:cubicBezTo>
                <a:cubicBezTo>
                  <a:pt x="6157" y="15014"/>
                  <a:pt x="6871" y="15729"/>
                  <a:pt x="7752" y="15729"/>
                </a:cubicBezTo>
                <a:cubicBezTo>
                  <a:pt x="8633" y="15729"/>
                  <a:pt x="9347" y="15014"/>
                  <a:pt x="9347" y="14133"/>
                </a:cubicBezTo>
                <a:cubicBezTo>
                  <a:pt x="9347" y="13252"/>
                  <a:pt x="8633" y="12538"/>
                  <a:pt x="7752" y="12538"/>
                </a:cubicBezTo>
                <a:close/>
                <a:moveTo>
                  <a:pt x="13907" y="12538"/>
                </a:moveTo>
                <a:cubicBezTo>
                  <a:pt x="13038" y="12538"/>
                  <a:pt x="12324" y="13252"/>
                  <a:pt x="12324" y="14133"/>
                </a:cubicBezTo>
                <a:cubicBezTo>
                  <a:pt x="12300" y="15014"/>
                  <a:pt x="13015" y="15729"/>
                  <a:pt x="13907" y="15729"/>
                </a:cubicBezTo>
                <a:cubicBezTo>
                  <a:pt x="14789" y="15729"/>
                  <a:pt x="15503" y="15014"/>
                  <a:pt x="15503" y="14133"/>
                </a:cubicBezTo>
                <a:cubicBezTo>
                  <a:pt x="15503" y="13252"/>
                  <a:pt x="14789" y="12538"/>
                  <a:pt x="13907" y="12538"/>
                </a:cubicBezTo>
                <a:close/>
                <a:moveTo>
                  <a:pt x="13896" y="18812"/>
                </a:moveTo>
                <a:cubicBezTo>
                  <a:pt x="13015" y="18812"/>
                  <a:pt x="12300" y="19527"/>
                  <a:pt x="12300" y="20396"/>
                </a:cubicBezTo>
                <a:cubicBezTo>
                  <a:pt x="12300" y="21289"/>
                  <a:pt x="13015" y="21991"/>
                  <a:pt x="13896" y="21991"/>
                </a:cubicBezTo>
                <a:cubicBezTo>
                  <a:pt x="14777" y="21991"/>
                  <a:pt x="15491" y="21277"/>
                  <a:pt x="15491" y="20396"/>
                </a:cubicBezTo>
                <a:cubicBezTo>
                  <a:pt x="15491" y="19515"/>
                  <a:pt x="14777" y="18812"/>
                  <a:pt x="13896" y="18812"/>
                </a:cubicBezTo>
                <a:close/>
                <a:moveTo>
                  <a:pt x="1585" y="18824"/>
                </a:moveTo>
                <a:cubicBezTo>
                  <a:pt x="715" y="18824"/>
                  <a:pt x="1" y="19539"/>
                  <a:pt x="1" y="20408"/>
                </a:cubicBezTo>
                <a:cubicBezTo>
                  <a:pt x="1" y="21289"/>
                  <a:pt x="715" y="22003"/>
                  <a:pt x="1585" y="22003"/>
                </a:cubicBezTo>
                <a:cubicBezTo>
                  <a:pt x="2466" y="22003"/>
                  <a:pt x="3180" y="21289"/>
                  <a:pt x="3180" y="20408"/>
                </a:cubicBezTo>
                <a:cubicBezTo>
                  <a:pt x="3180" y="19539"/>
                  <a:pt x="2466" y="18824"/>
                  <a:pt x="1585" y="18824"/>
                </a:cubicBezTo>
                <a:close/>
                <a:moveTo>
                  <a:pt x="7752" y="18824"/>
                </a:moveTo>
                <a:cubicBezTo>
                  <a:pt x="6871" y="18824"/>
                  <a:pt x="6157" y="19539"/>
                  <a:pt x="6157" y="20408"/>
                </a:cubicBezTo>
                <a:cubicBezTo>
                  <a:pt x="6157" y="21289"/>
                  <a:pt x="6871" y="22003"/>
                  <a:pt x="7752" y="22003"/>
                </a:cubicBezTo>
                <a:cubicBezTo>
                  <a:pt x="8633" y="22003"/>
                  <a:pt x="9347" y="21289"/>
                  <a:pt x="9347" y="20408"/>
                </a:cubicBezTo>
                <a:cubicBezTo>
                  <a:pt x="9347" y="19539"/>
                  <a:pt x="8633" y="18824"/>
                  <a:pt x="7752" y="18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 name="Google Shape;114;p17"/>
          <p:cNvGrpSpPr/>
          <p:nvPr/>
        </p:nvGrpSpPr>
        <p:grpSpPr>
          <a:xfrm>
            <a:off x="3302762" y="13432432"/>
            <a:ext cx="163723" cy="375181"/>
            <a:chOff x="6050175" y="718325"/>
            <a:chExt cx="194700" cy="446166"/>
          </a:xfrm>
        </p:grpSpPr>
        <p:sp>
          <p:nvSpPr>
            <p:cNvPr id="115" name="Google Shape;115;p17"/>
            <p:cNvSpPr/>
            <p:nvPr/>
          </p:nvSpPr>
          <p:spPr>
            <a:xfrm>
              <a:off x="6050175" y="718325"/>
              <a:ext cx="194700" cy="173276"/>
            </a:xfrm>
            <a:custGeom>
              <a:avLst/>
              <a:gdLst/>
              <a:ahLst/>
              <a:cxnLst/>
              <a:rect l="l" t="t" r="r" b="b"/>
              <a:pathLst>
                <a:path w="4644" h="4133" extrusionOk="0">
                  <a:moveTo>
                    <a:pt x="2334" y="703"/>
                  </a:moveTo>
                  <a:lnTo>
                    <a:pt x="3965" y="3537"/>
                  </a:lnTo>
                  <a:lnTo>
                    <a:pt x="703" y="3537"/>
                  </a:lnTo>
                  <a:lnTo>
                    <a:pt x="2334" y="703"/>
                  </a:lnTo>
                  <a:close/>
                  <a:moveTo>
                    <a:pt x="2322" y="1"/>
                  </a:moveTo>
                  <a:cubicBezTo>
                    <a:pt x="2144" y="1"/>
                    <a:pt x="1977" y="108"/>
                    <a:pt x="1894" y="263"/>
                  </a:cubicBezTo>
                  <a:lnTo>
                    <a:pt x="96" y="3382"/>
                  </a:lnTo>
                  <a:cubicBezTo>
                    <a:pt x="1" y="3537"/>
                    <a:pt x="1" y="3727"/>
                    <a:pt x="96" y="3870"/>
                  </a:cubicBezTo>
                  <a:cubicBezTo>
                    <a:pt x="179" y="4037"/>
                    <a:pt x="346" y="4132"/>
                    <a:pt x="524" y="4132"/>
                  </a:cubicBezTo>
                  <a:lnTo>
                    <a:pt x="4144" y="4132"/>
                  </a:lnTo>
                  <a:cubicBezTo>
                    <a:pt x="4323" y="4132"/>
                    <a:pt x="4477" y="4037"/>
                    <a:pt x="4561" y="3870"/>
                  </a:cubicBezTo>
                  <a:cubicBezTo>
                    <a:pt x="4644" y="3727"/>
                    <a:pt x="4644" y="3537"/>
                    <a:pt x="4561" y="3382"/>
                  </a:cubicBezTo>
                  <a:lnTo>
                    <a:pt x="2751" y="263"/>
                  </a:lnTo>
                  <a:cubicBezTo>
                    <a:pt x="2668" y="96"/>
                    <a:pt x="2501" y="1"/>
                    <a:pt x="2322" y="1"/>
                  </a:cubicBezTo>
                  <a:close/>
                </a:path>
              </a:pathLst>
            </a:custGeom>
            <a:solidFill>
              <a:srgbClr val="E7D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7"/>
            <p:cNvSpPr/>
            <p:nvPr/>
          </p:nvSpPr>
          <p:spPr>
            <a:xfrm>
              <a:off x="6073632" y="1038297"/>
              <a:ext cx="147786" cy="126194"/>
            </a:xfrm>
            <a:custGeom>
              <a:avLst/>
              <a:gdLst/>
              <a:ahLst/>
              <a:cxnLst/>
              <a:rect l="l" t="t" r="r" b="b"/>
              <a:pathLst>
                <a:path w="3525" h="3010" extrusionOk="0">
                  <a:moveTo>
                    <a:pt x="298" y="0"/>
                  </a:moveTo>
                  <a:cubicBezTo>
                    <a:pt x="120" y="0"/>
                    <a:pt x="0" y="215"/>
                    <a:pt x="96" y="358"/>
                  </a:cubicBezTo>
                  <a:lnTo>
                    <a:pt x="1548" y="2894"/>
                  </a:lnTo>
                  <a:cubicBezTo>
                    <a:pt x="1596" y="2971"/>
                    <a:pt x="1673" y="3010"/>
                    <a:pt x="1754" y="3010"/>
                  </a:cubicBezTo>
                  <a:cubicBezTo>
                    <a:pt x="1834" y="3010"/>
                    <a:pt x="1917" y="2971"/>
                    <a:pt x="1977" y="2894"/>
                  </a:cubicBezTo>
                  <a:lnTo>
                    <a:pt x="3441" y="358"/>
                  </a:lnTo>
                  <a:cubicBezTo>
                    <a:pt x="3525" y="203"/>
                    <a:pt x="3406" y="0"/>
                    <a:pt x="3227" y="0"/>
                  </a:cubicBezTo>
                  <a:close/>
                </a:path>
              </a:pathLst>
            </a:custGeom>
            <a:solidFill>
              <a:srgbClr val="E7D7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17"/>
          <p:cNvGrpSpPr/>
          <p:nvPr/>
        </p:nvGrpSpPr>
        <p:grpSpPr>
          <a:xfrm rot="5400000">
            <a:off x="3358238" y="13908600"/>
            <a:ext cx="564100" cy="356325"/>
            <a:chOff x="2779075" y="5446425"/>
            <a:chExt cx="564100" cy="356325"/>
          </a:xfrm>
        </p:grpSpPr>
        <p:sp>
          <p:nvSpPr>
            <p:cNvPr id="118" name="Google Shape;118;p17"/>
            <p:cNvSpPr/>
            <p:nvPr/>
          </p:nvSpPr>
          <p:spPr>
            <a:xfrm>
              <a:off x="3171100" y="5446425"/>
              <a:ext cx="172075" cy="356325"/>
            </a:xfrm>
            <a:custGeom>
              <a:avLst/>
              <a:gdLst/>
              <a:ahLst/>
              <a:cxnLst/>
              <a:rect l="l" t="t" r="r" b="b"/>
              <a:pathLst>
                <a:path w="6883" h="14253" extrusionOk="0">
                  <a:moveTo>
                    <a:pt x="929" y="1"/>
                  </a:moveTo>
                  <a:lnTo>
                    <a:pt x="0" y="1275"/>
                  </a:lnTo>
                  <a:lnTo>
                    <a:pt x="4882" y="7121"/>
                  </a:lnTo>
                  <a:lnTo>
                    <a:pt x="0" y="12990"/>
                  </a:lnTo>
                  <a:lnTo>
                    <a:pt x="929" y="14252"/>
                  </a:lnTo>
                  <a:lnTo>
                    <a:pt x="6882" y="7121"/>
                  </a:lnTo>
                  <a:lnTo>
                    <a:pt x="9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7"/>
            <p:cNvSpPr/>
            <p:nvPr/>
          </p:nvSpPr>
          <p:spPr>
            <a:xfrm>
              <a:off x="2975250" y="5446425"/>
              <a:ext cx="171750" cy="356325"/>
            </a:xfrm>
            <a:custGeom>
              <a:avLst/>
              <a:gdLst/>
              <a:ahLst/>
              <a:cxnLst/>
              <a:rect l="l" t="t" r="r" b="b"/>
              <a:pathLst>
                <a:path w="6870" h="14253" extrusionOk="0">
                  <a:moveTo>
                    <a:pt x="917" y="1"/>
                  </a:moveTo>
                  <a:lnTo>
                    <a:pt x="0" y="1275"/>
                  </a:lnTo>
                  <a:lnTo>
                    <a:pt x="4882" y="7121"/>
                  </a:lnTo>
                  <a:lnTo>
                    <a:pt x="0" y="12990"/>
                  </a:lnTo>
                  <a:lnTo>
                    <a:pt x="917" y="14252"/>
                  </a:lnTo>
                  <a:lnTo>
                    <a:pt x="6870" y="7121"/>
                  </a:lnTo>
                  <a:lnTo>
                    <a:pt x="9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7"/>
            <p:cNvSpPr/>
            <p:nvPr/>
          </p:nvSpPr>
          <p:spPr>
            <a:xfrm>
              <a:off x="2779075" y="5446425"/>
              <a:ext cx="171775" cy="356325"/>
            </a:xfrm>
            <a:custGeom>
              <a:avLst/>
              <a:gdLst/>
              <a:ahLst/>
              <a:cxnLst/>
              <a:rect l="l" t="t" r="r" b="b"/>
              <a:pathLst>
                <a:path w="6871" h="14253" extrusionOk="0">
                  <a:moveTo>
                    <a:pt x="918" y="1"/>
                  </a:moveTo>
                  <a:lnTo>
                    <a:pt x="1" y="1275"/>
                  </a:lnTo>
                  <a:lnTo>
                    <a:pt x="4882" y="7121"/>
                  </a:lnTo>
                  <a:lnTo>
                    <a:pt x="1" y="12990"/>
                  </a:lnTo>
                  <a:lnTo>
                    <a:pt x="918" y="14252"/>
                  </a:lnTo>
                  <a:lnTo>
                    <a:pt x="6871" y="7121"/>
                  </a:lnTo>
                  <a:lnTo>
                    <a:pt x="9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17"/>
          <p:cNvSpPr/>
          <p:nvPr/>
        </p:nvSpPr>
        <p:spPr>
          <a:xfrm>
            <a:off x="4786511" y="12913084"/>
            <a:ext cx="516482" cy="733063"/>
          </a:xfrm>
          <a:custGeom>
            <a:avLst/>
            <a:gdLst/>
            <a:ahLst/>
            <a:cxnLst/>
            <a:rect l="l" t="t" r="r" b="b"/>
            <a:pathLst>
              <a:path w="15503" h="22004" extrusionOk="0">
                <a:moveTo>
                  <a:pt x="1585" y="1"/>
                </a:moveTo>
                <a:cubicBezTo>
                  <a:pt x="715" y="1"/>
                  <a:pt x="1" y="715"/>
                  <a:pt x="1" y="1584"/>
                </a:cubicBezTo>
                <a:cubicBezTo>
                  <a:pt x="1" y="2465"/>
                  <a:pt x="715" y="3180"/>
                  <a:pt x="1585" y="3180"/>
                </a:cubicBezTo>
                <a:cubicBezTo>
                  <a:pt x="2466" y="3180"/>
                  <a:pt x="3180" y="2465"/>
                  <a:pt x="3180" y="1584"/>
                </a:cubicBezTo>
                <a:cubicBezTo>
                  <a:pt x="3180" y="715"/>
                  <a:pt x="2466" y="1"/>
                  <a:pt x="1585" y="1"/>
                </a:cubicBezTo>
                <a:close/>
                <a:moveTo>
                  <a:pt x="7752" y="1"/>
                </a:moveTo>
                <a:cubicBezTo>
                  <a:pt x="6871" y="1"/>
                  <a:pt x="6157" y="715"/>
                  <a:pt x="6157" y="1584"/>
                </a:cubicBezTo>
                <a:cubicBezTo>
                  <a:pt x="6157" y="2465"/>
                  <a:pt x="6871" y="3180"/>
                  <a:pt x="7752" y="3180"/>
                </a:cubicBezTo>
                <a:cubicBezTo>
                  <a:pt x="8633" y="3180"/>
                  <a:pt x="9347" y="2465"/>
                  <a:pt x="9347" y="1584"/>
                </a:cubicBezTo>
                <a:cubicBezTo>
                  <a:pt x="9347" y="715"/>
                  <a:pt x="8633" y="1"/>
                  <a:pt x="7752" y="1"/>
                </a:cubicBezTo>
                <a:close/>
                <a:moveTo>
                  <a:pt x="13907" y="1"/>
                </a:moveTo>
                <a:cubicBezTo>
                  <a:pt x="13038" y="1"/>
                  <a:pt x="12324" y="715"/>
                  <a:pt x="12324" y="1584"/>
                </a:cubicBezTo>
                <a:cubicBezTo>
                  <a:pt x="12324" y="2465"/>
                  <a:pt x="13015" y="3180"/>
                  <a:pt x="13907" y="3180"/>
                </a:cubicBezTo>
                <a:cubicBezTo>
                  <a:pt x="14789" y="3180"/>
                  <a:pt x="15503" y="2465"/>
                  <a:pt x="15503" y="1584"/>
                </a:cubicBezTo>
                <a:cubicBezTo>
                  <a:pt x="15503" y="715"/>
                  <a:pt x="14789" y="1"/>
                  <a:pt x="13907" y="1"/>
                </a:cubicBezTo>
                <a:close/>
                <a:moveTo>
                  <a:pt x="1585" y="6275"/>
                </a:moveTo>
                <a:cubicBezTo>
                  <a:pt x="715" y="6275"/>
                  <a:pt x="1" y="6990"/>
                  <a:pt x="1" y="7871"/>
                </a:cubicBezTo>
                <a:cubicBezTo>
                  <a:pt x="1" y="8740"/>
                  <a:pt x="715" y="9466"/>
                  <a:pt x="1585" y="9466"/>
                </a:cubicBezTo>
                <a:cubicBezTo>
                  <a:pt x="2466" y="9466"/>
                  <a:pt x="3180" y="8752"/>
                  <a:pt x="3180" y="7871"/>
                </a:cubicBezTo>
                <a:cubicBezTo>
                  <a:pt x="3180" y="6990"/>
                  <a:pt x="2466" y="6275"/>
                  <a:pt x="1585" y="6275"/>
                </a:cubicBezTo>
                <a:close/>
                <a:moveTo>
                  <a:pt x="7752" y="6275"/>
                </a:moveTo>
                <a:cubicBezTo>
                  <a:pt x="6871" y="6275"/>
                  <a:pt x="6157" y="6990"/>
                  <a:pt x="6157" y="7871"/>
                </a:cubicBezTo>
                <a:cubicBezTo>
                  <a:pt x="6157" y="8740"/>
                  <a:pt x="6871" y="9466"/>
                  <a:pt x="7752" y="9466"/>
                </a:cubicBezTo>
                <a:cubicBezTo>
                  <a:pt x="8633" y="9466"/>
                  <a:pt x="9347" y="8752"/>
                  <a:pt x="9347" y="7871"/>
                </a:cubicBezTo>
                <a:cubicBezTo>
                  <a:pt x="9347" y="6990"/>
                  <a:pt x="8633" y="6275"/>
                  <a:pt x="7752" y="6275"/>
                </a:cubicBezTo>
                <a:close/>
                <a:moveTo>
                  <a:pt x="13907" y="6275"/>
                </a:moveTo>
                <a:cubicBezTo>
                  <a:pt x="13038" y="6275"/>
                  <a:pt x="12324" y="6990"/>
                  <a:pt x="12324" y="7871"/>
                </a:cubicBezTo>
                <a:cubicBezTo>
                  <a:pt x="12300" y="8740"/>
                  <a:pt x="13015" y="9466"/>
                  <a:pt x="13907" y="9466"/>
                </a:cubicBezTo>
                <a:cubicBezTo>
                  <a:pt x="14789" y="9466"/>
                  <a:pt x="15503" y="8752"/>
                  <a:pt x="15503" y="7871"/>
                </a:cubicBezTo>
                <a:cubicBezTo>
                  <a:pt x="15503" y="6990"/>
                  <a:pt x="14789" y="6275"/>
                  <a:pt x="13907" y="6275"/>
                </a:cubicBezTo>
                <a:close/>
                <a:moveTo>
                  <a:pt x="1585" y="12538"/>
                </a:moveTo>
                <a:cubicBezTo>
                  <a:pt x="715" y="12538"/>
                  <a:pt x="1" y="13252"/>
                  <a:pt x="1" y="14133"/>
                </a:cubicBezTo>
                <a:cubicBezTo>
                  <a:pt x="1" y="15014"/>
                  <a:pt x="715" y="15729"/>
                  <a:pt x="1585" y="15729"/>
                </a:cubicBezTo>
                <a:cubicBezTo>
                  <a:pt x="2466" y="15729"/>
                  <a:pt x="3180" y="15014"/>
                  <a:pt x="3180" y="14133"/>
                </a:cubicBezTo>
                <a:cubicBezTo>
                  <a:pt x="3180" y="13252"/>
                  <a:pt x="2466" y="12538"/>
                  <a:pt x="1585" y="12538"/>
                </a:cubicBezTo>
                <a:close/>
                <a:moveTo>
                  <a:pt x="7752" y="12538"/>
                </a:moveTo>
                <a:cubicBezTo>
                  <a:pt x="6871" y="12538"/>
                  <a:pt x="6157" y="13252"/>
                  <a:pt x="6157" y="14133"/>
                </a:cubicBezTo>
                <a:cubicBezTo>
                  <a:pt x="6157" y="15014"/>
                  <a:pt x="6871" y="15729"/>
                  <a:pt x="7752" y="15729"/>
                </a:cubicBezTo>
                <a:cubicBezTo>
                  <a:pt x="8633" y="15729"/>
                  <a:pt x="9347" y="15014"/>
                  <a:pt x="9347" y="14133"/>
                </a:cubicBezTo>
                <a:cubicBezTo>
                  <a:pt x="9347" y="13252"/>
                  <a:pt x="8633" y="12538"/>
                  <a:pt x="7752" y="12538"/>
                </a:cubicBezTo>
                <a:close/>
                <a:moveTo>
                  <a:pt x="13907" y="12538"/>
                </a:moveTo>
                <a:cubicBezTo>
                  <a:pt x="13038" y="12538"/>
                  <a:pt x="12324" y="13252"/>
                  <a:pt x="12324" y="14133"/>
                </a:cubicBezTo>
                <a:cubicBezTo>
                  <a:pt x="12300" y="15014"/>
                  <a:pt x="13015" y="15729"/>
                  <a:pt x="13907" y="15729"/>
                </a:cubicBezTo>
                <a:cubicBezTo>
                  <a:pt x="14789" y="15729"/>
                  <a:pt x="15503" y="15014"/>
                  <a:pt x="15503" y="14133"/>
                </a:cubicBezTo>
                <a:cubicBezTo>
                  <a:pt x="15503" y="13252"/>
                  <a:pt x="14789" y="12538"/>
                  <a:pt x="13907" y="12538"/>
                </a:cubicBezTo>
                <a:close/>
                <a:moveTo>
                  <a:pt x="13896" y="18812"/>
                </a:moveTo>
                <a:cubicBezTo>
                  <a:pt x="13015" y="18812"/>
                  <a:pt x="12300" y="19527"/>
                  <a:pt x="12300" y="20396"/>
                </a:cubicBezTo>
                <a:cubicBezTo>
                  <a:pt x="12300" y="21289"/>
                  <a:pt x="13015" y="21991"/>
                  <a:pt x="13896" y="21991"/>
                </a:cubicBezTo>
                <a:cubicBezTo>
                  <a:pt x="14777" y="21991"/>
                  <a:pt x="15491" y="21277"/>
                  <a:pt x="15491" y="20396"/>
                </a:cubicBezTo>
                <a:cubicBezTo>
                  <a:pt x="15491" y="19515"/>
                  <a:pt x="14777" y="18812"/>
                  <a:pt x="13896" y="18812"/>
                </a:cubicBezTo>
                <a:close/>
                <a:moveTo>
                  <a:pt x="1585" y="18824"/>
                </a:moveTo>
                <a:cubicBezTo>
                  <a:pt x="715" y="18824"/>
                  <a:pt x="1" y="19539"/>
                  <a:pt x="1" y="20408"/>
                </a:cubicBezTo>
                <a:cubicBezTo>
                  <a:pt x="1" y="21289"/>
                  <a:pt x="715" y="22003"/>
                  <a:pt x="1585" y="22003"/>
                </a:cubicBezTo>
                <a:cubicBezTo>
                  <a:pt x="2466" y="22003"/>
                  <a:pt x="3180" y="21289"/>
                  <a:pt x="3180" y="20408"/>
                </a:cubicBezTo>
                <a:cubicBezTo>
                  <a:pt x="3180" y="19539"/>
                  <a:pt x="2466" y="18824"/>
                  <a:pt x="1585" y="18824"/>
                </a:cubicBezTo>
                <a:close/>
                <a:moveTo>
                  <a:pt x="7752" y="18824"/>
                </a:moveTo>
                <a:cubicBezTo>
                  <a:pt x="6871" y="18824"/>
                  <a:pt x="6157" y="19539"/>
                  <a:pt x="6157" y="20408"/>
                </a:cubicBezTo>
                <a:cubicBezTo>
                  <a:pt x="6157" y="21289"/>
                  <a:pt x="6871" y="22003"/>
                  <a:pt x="7752" y="22003"/>
                </a:cubicBezTo>
                <a:cubicBezTo>
                  <a:pt x="8633" y="22003"/>
                  <a:pt x="9347" y="21289"/>
                  <a:pt x="9347" y="20408"/>
                </a:cubicBezTo>
                <a:cubicBezTo>
                  <a:pt x="9347" y="19539"/>
                  <a:pt x="8633" y="18824"/>
                  <a:pt x="7752" y="18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7"/>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p:nvPr/>
        </p:nvSpPr>
        <p:spPr>
          <a:xfrm rot="9321583" flipH="1">
            <a:off x="-1293319" y="2666277"/>
            <a:ext cx="1860311" cy="2872438"/>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124"/>
        <p:cNvGrpSpPr/>
        <p:nvPr/>
      </p:nvGrpSpPr>
      <p:grpSpPr>
        <a:xfrm>
          <a:off x="0" y="0"/>
          <a:ext cx="0" cy="0"/>
          <a:chOff x="0" y="0"/>
          <a:chExt cx="0" cy="0"/>
        </a:xfrm>
      </p:grpSpPr>
      <p:pic>
        <p:nvPicPr>
          <p:cNvPr id="125" name="Google Shape;125;p18"/>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26" name="Google Shape;126;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27" name="Google Shape;127;p18"/>
          <p:cNvSpPr/>
          <p:nvPr/>
        </p:nvSpPr>
        <p:spPr>
          <a:xfrm rot="10800000">
            <a:off x="7697125" y="310482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8"/>
          <p:cNvSpPr/>
          <p:nvPr/>
        </p:nvSpPr>
        <p:spPr>
          <a:xfrm rot="8100000" flipH="1">
            <a:off x="-2178061" y="3365935"/>
            <a:ext cx="2645925" cy="314847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29"/>
        <p:cNvGrpSpPr/>
        <p:nvPr/>
      </p:nvGrpSpPr>
      <p:grpSpPr>
        <a:xfrm>
          <a:off x="0" y="0"/>
          <a:ext cx="0" cy="0"/>
          <a:chOff x="0" y="0"/>
          <a:chExt cx="0" cy="0"/>
        </a:xfrm>
      </p:grpSpPr>
      <p:pic>
        <p:nvPicPr>
          <p:cNvPr id="130" name="Google Shape;130;p19"/>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31" name="Google Shape;131;p19"/>
          <p:cNvSpPr txBox="1">
            <a:spLocks noGrp="1"/>
          </p:cNvSpPr>
          <p:nvPr>
            <p:ph type="title"/>
          </p:nvPr>
        </p:nvSpPr>
        <p:spPr>
          <a:xfrm>
            <a:off x="2397900" y="3361150"/>
            <a:ext cx="5555400" cy="661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7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32" name="Google Shape;132;p19"/>
          <p:cNvSpPr txBox="1">
            <a:spLocks noGrp="1"/>
          </p:cNvSpPr>
          <p:nvPr>
            <p:ph type="subTitle" idx="1"/>
          </p:nvPr>
        </p:nvSpPr>
        <p:spPr>
          <a:xfrm>
            <a:off x="2397900" y="1597500"/>
            <a:ext cx="5555400" cy="1614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7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33" name="Google Shape;133;p19"/>
          <p:cNvSpPr/>
          <p:nvPr/>
        </p:nvSpPr>
        <p:spPr>
          <a:xfrm>
            <a:off x="-1541325" y="1405288"/>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9"/>
          <p:cNvSpPr/>
          <p:nvPr/>
        </p:nvSpPr>
        <p:spPr>
          <a:xfrm rot="10800000">
            <a:off x="7980725" y="89142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5"/>
        <p:cNvGrpSpPr/>
        <p:nvPr/>
      </p:nvGrpSpPr>
      <p:grpSpPr>
        <a:xfrm>
          <a:off x="0" y="0"/>
          <a:ext cx="0" cy="0"/>
          <a:chOff x="0" y="0"/>
          <a:chExt cx="0" cy="0"/>
        </a:xfrm>
      </p:grpSpPr>
      <p:pic>
        <p:nvPicPr>
          <p:cNvPr id="136" name="Google Shape;136;p20"/>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37" name="Google Shape;137;p20"/>
          <p:cNvSpPr/>
          <p:nvPr/>
        </p:nvSpPr>
        <p:spPr>
          <a:xfrm>
            <a:off x="-1340625" y="-1682937"/>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0"/>
          <p:cNvSpPr/>
          <p:nvPr/>
        </p:nvSpPr>
        <p:spPr>
          <a:xfrm rot="10800000">
            <a:off x="6877139" y="2626120"/>
            <a:ext cx="3236261" cy="385093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0"/>
          <p:cNvSpPr txBox="1">
            <a:spLocks noGrp="1"/>
          </p:cNvSpPr>
          <p:nvPr>
            <p:ph type="title"/>
          </p:nvPr>
        </p:nvSpPr>
        <p:spPr>
          <a:xfrm>
            <a:off x="912750" y="1479500"/>
            <a:ext cx="2756700" cy="10683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40" name="Google Shape;140;p20"/>
          <p:cNvSpPr txBox="1">
            <a:spLocks noGrp="1"/>
          </p:cNvSpPr>
          <p:nvPr>
            <p:ph type="subTitle" idx="1"/>
          </p:nvPr>
        </p:nvSpPr>
        <p:spPr>
          <a:xfrm>
            <a:off x="912750" y="2547700"/>
            <a:ext cx="27567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0"/>
          <p:cNvSpPr>
            <a:spLocks noGrp="1"/>
          </p:cNvSpPr>
          <p:nvPr>
            <p:ph type="pic" idx="2"/>
          </p:nvPr>
        </p:nvSpPr>
        <p:spPr>
          <a:xfrm>
            <a:off x="3980425" y="459450"/>
            <a:ext cx="4224600" cy="4224600"/>
          </a:xfrm>
          <a:prstGeom prst="ellipse">
            <a:avLst/>
          </a:prstGeom>
          <a:noFill/>
          <a:ln>
            <a:noFill/>
          </a:ln>
        </p:spPr>
      </p:sp>
    </p:spTree>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7" name="Google Shape;17;p3"/>
          <p:cNvSpPr/>
          <p:nvPr/>
        </p:nvSpPr>
        <p:spPr>
          <a:xfrm rot="-2480340">
            <a:off x="-1372618" y="2924729"/>
            <a:ext cx="2645898" cy="3148438"/>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txBox="1">
            <a:spLocks noGrp="1"/>
          </p:cNvSpPr>
          <p:nvPr>
            <p:ph type="title"/>
          </p:nvPr>
        </p:nvSpPr>
        <p:spPr>
          <a:xfrm>
            <a:off x="1291500" y="2180463"/>
            <a:ext cx="3280500" cy="1253700"/>
          </a:xfrm>
          <a:prstGeom prst="rect">
            <a:avLst/>
          </a:prstGeom>
        </p:spPr>
        <p:txBody>
          <a:bodyPr spcFirstLastPara="1" wrap="square" lIns="91425" tIns="91425" rIns="91425" bIns="91425" anchor="t" anchorCtr="0">
            <a:noAutofit/>
          </a:bodyPr>
          <a:lstStyle>
            <a:lvl1pPr lvl="0">
              <a:lnSpc>
                <a:spcPct val="115000"/>
              </a:lnSpc>
              <a:spcBef>
                <a:spcPts val="0"/>
              </a:spcBef>
              <a:spcAft>
                <a:spcPts val="0"/>
              </a:spcAft>
              <a:buSzPts val="3600"/>
              <a:buNone/>
              <a:defRPr sz="3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1291500" y="1082288"/>
            <a:ext cx="1652100" cy="915900"/>
          </a:xfrm>
          <a:prstGeom prst="rect">
            <a:avLst/>
          </a:prstGeom>
          <a:solidFill>
            <a:schemeClr val="lt2"/>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71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 name="Google Shape;20;p3"/>
          <p:cNvSpPr txBox="1">
            <a:spLocks noGrp="1"/>
          </p:cNvSpPr>
          <p:nvPr>
            <p:ph type="subTitle" idx="1"/>
          </p:nvPr>
        </p:nvSpPr>
        <p:spPr>
          <a:xfrm>
            <a:off x="1291500" y="3686213"/>
            <a:ext cx="4050000" cy="375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 name="Google Shape;21;p3"/>
          <p:cNvSpPr>
            <a:spLocks noGrp="1"/>
          </p:cNvSpPr>
          <p:nvPr>
            <p:ph type="pic" idx="3"/>
          </p:nvPr>
        </p:nvSpPr>
        <p:spPr>
          <a:xfrm>
            <a:off x="4940525" y="-283800"/>
            <a:ext cx="4224600" cy="4224600"/>
          </a:xfrm>
          <a:prstGeom prst="ellipse">
            <a:avLst/>
          </a:prstGeom>
          <a:noFill/>
          <a:ln>
            <a:noFill/>
          </a:ln>
        </p:spPr>
      </p:sp>
    </p:spTree>
  </p:cSld>
  <p:clrMapOvr>
    <a:masterClrMapping/>
  </p:clrMapOvr>
  <p:transition spd="slow">
    <p:push dir="u"/>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42"/>
        <p:cNvGrpSpPr/>
        <p:nvPr/>
      </p:nvGrpSpPr>
      <p:grpSpPr>
        <a:xfrm>
          <a:off x="0" y="0"/>
          <a:ext cx="0" cy="0"/>
          <a:chOff x="0" y="0"/>
          <a:chExt cx="0" cy="0"/>
        </a:xfrm>
      </p:grpSpPr>
      <p:pic>
        <p:nvPicPr>
          <p:cNvPr id="143" name="Google Shape;143;p21"/>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44" name="Google Shape;144;p21"/>
          <p:cNvSpPr/>
          <p:nvPr/>
        </p:nvSpPr>
        <p:spPr>
          <a:xfrm rot="-1129171">
            <a:off x="-1363327" y="3814685"/>
            <a:ext cx="3141463" cy="3738127"/>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1"/>
          <p:cNvSpPr/>
          <p:nvPr/>
        </p:nvSpPr>
        <p:spPr>
          <a:xfrm rot="10800000">
            <a:off x="7351589" y="753070"/>
            <a:ext cx="3236261" cy="385093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1"/>
          <p:cNvSpPr txBox="1">
            <a:spLocks noGrp="1"/>
          </p:cNvSpPr>
          <p:nvPr>
            <p:ph type="title"/>
          </p:nvPr>
        </p:nvSpPr>
        <p:spPr>
          <a:xfrm>
            <a:off x="1260724" y="1260213"/>
            <a:ext cx="2615100" cy="10632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47" name="Google Shape;147;p21"/>
          <p:cNvSpPr txBox="1">
            <a:spLocks noGrp="1"/>
          </p:cNvSpPr>
          <p:nvPr>
            <p:ph type="subTitle" idx="1"/>
          </p:nvPr>
        </p:nvSpPr>
        <p:spPr>
          <a:xfrm>
            <a:off x="1260724" y="2323413"/>
            <a:ext cx="2615100" cy="116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48"/>
        <p:cNvGrpSpPr/>
        <p:nvPr/>
      </p:nvGrpSpPr>
      <p:grpSpPr>
        <a:xfrm>
          <a:off x="0" y="0"/>
          <a:ext cx="0" cy="0"/>
          <a:chOff x="0" y="0"/>
          <a:chExt cx="0" cy="0"/>
        </a:xfrm>
      </p:grpSpPr>
      <p:pic>
        <p:nvPicPr>
          <p:cNvPr id="149" name="Google Shape;149;p22"/>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50" name="Google Shape;150;p22"/>
          <p:cNvSpPr txBox="1">
            <a:spLocks noGrp="1"/>
          </p:cNvSpPr>
          <p:nvPr>
            <p:ph type="title"/>
          </p:nvPr>
        </p:nvSpPr>
        <p:spPr>
          <a:xfrm>
            <a:off x="5696026" y="1579138"/>
            <a:ext cx="2592300" cy="10608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51" name="Google Shape;151;p22"/>
          <p:cNvSpPr txBox="1">
            <a:spLocks noGrp="1"/>
          </p:cNvSpPr>
          <p:nvPr>
            <p:ph type="subTitle" idx="1"/>
          </p:nvPr>
        </p:nvSpPr>
        <p:spPr>
          <a:xfrm>
            <a:off x="5696026" y="2639938"/>
            <a:ext cx="2592300" cy="108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22"/>
          <p:cNvSpPr/>
          <p:nvPr/>
        </p:nvSpPr>
        <p:spPr>
          <a:xfrm flipH="1">
            <a:off x="7501673" y="3642310"/>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rot="10800000" flipH="1">
            <a:off x="-1265942" y="-208643"/>
            <a:ext cx="3236261" cy="385093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CUSTOM_4_1_4">
    <p:spTree>
      <p:nvGrpSpPr>
        <p:cNvPr id="1" name="Shape 154"/>
        <p:cNvGrpSpPr/>
        <p:nvPr/>
      </p:nvGrpSpPr>
      <p:grpSpPr>
        <a:xfrm>
          <a:off x="0" y="0"/>
          <a:ext cx="0" cy="0"/>
          <a:chOff x="0" y="0"/>
          <a:chExt cx="0" cy="0"/>
        </a:xfrm>
      </p:grpSpPr>
      <p:pic>
        <p:nvPicPr>
          <p:cNvPr id="155" name="Google Shape;155;p23"/>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56" name="Google Shape;156;p23"/>
          <p:cNvSpPr txBox="1">
            <a:spLocks noGrp="1"/>
          </p:cNvSpPr>
          <p:nvPr>
            <p:ph type="title"/>
          </p:nvPr>
        </p:nvSpPr>
        <p:spPr>
          <a:xfrm>
            <a:off x="2412275" y="1501200"/>
            <a:ext cx="2756400" cy="10608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57" name="Google Shape;157;p23"/>
          <p:cNvSpPr txBox="1">
            <a:spLocks noGrp="1"/>
          </p:cNvSpPr>
          <p:nvPr>
            <p:ph type="subTitle" idx="1"/>
          </p:nvPr>
        </p:nvSpPr>
        <p:spPr>
          <a:xfrm>
            <a:off x="2412405" y="2562000"/>
            <a:ext cx="2756400" cy="108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3"/>
          <p:cNvSpPr/>
          <p:nvPr/>
        </p:nvSpPr>
        <p:spPr>
          <a:xfrm>
            <a:off x="-1573675" y="1232763"/>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3"/>
          <p:cNvSpPr/>
          <p:nvPr/>
        </p:nvSpPr>
        <p:spPr>
          <a:xfrm rot="10800000">
            <a:off x="7711150" y="11718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60"/>
        <p:cNvGrpSpPr/>
        <p:nvPr/>
      </p:nvGrpSpPr>
      <p:grpSpPr>
        <a:xfrm>
          <a:off x="0" y="0"/>
          <a:ext cx="0" cy="0"/>
          <a:chOff x="0" y="0"/>
          <a:chExt cx="0" cy="0"/>
        </a:xfrm>
      </p:grpSpPr>
      <p:pic>
        <p:nvPicPr>
          <p:cNvPr id="161" name="Google Shape;161;p24"/>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62" name="Google Shape;162;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63" name="Google Shape;163;p24"/>
          <p:cNvSpPr txBox="1">
            <a:spLocks noGrp="1"/>
          </p:cNvSpPr>
          <p:nvPr>
            <p:ph type="subTitle" idx="1"/>
          </p:nvPr>
        </p:nvSpPr>
        <p:spPr>
          <a:xfrm>
            <a:off x="4923075" y="2599825"/>
            <a:ext cx="2640000" cy="112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4"/>
          <p:cNvSpPr txBox="1">
            <a:spLocks noGrp="1"/>
          </p:cNvSpPr>
          <p:nvPr>
            <p:ph type="subTitle" idx="2"/>
          </p:nvPr>
        </p:nvSpPr>
        <p:spPr>
          <a:xfrm>
            <a:off x="1580900" y="2599825"/>
            <a:ext cx="2640000" cy="112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 name="Google Shape;165;p24"/>
          <p:cNvSpPr txBox="1">
            <a:spLocks noGrp="1"/>
          </p:cNvSpPr>
          <p:nvPr>
            <p:ph type="subTitle" idx="3"/>
          </p:nvPr>
        </p:nvSpPr>
        <p:spPr>
          <a:xfrm>
            <a:off x="1580911" y="2040925"/>
            <a:ext cx="2640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6" name="Google Shape;166;p24"/>
          <p:cNvSpPr txBox="1">
            <a:spLocks noGrp="1"/>
          </p:cNvSpPr>
          <p:nvPr>
            <p:ph type="subTitle" idx="4"/>
          </p:nvPr>
        </p:nvSpPr>
        <p:spPr>
          <a:xfrm>
            <a:off x="4923089" y="2040925"/>
            <a:ext cx="2640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7" name="Google Shape;167;p24"/>
          <p:cNvSpPr/>
          <p:nvPr/>
        </p:nvSpPr>
        <p:spPr>
          <a:xfrm>
            <a:off x="-1998525" y="2411038"/>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4"/>
          <p:cNvSpPr/>
          <p:nvPr/>
        </p:nvSpPr>
        <p:spPr>
          <a:xfrm rot="10800000">
            <a:off x="7980725" y="89142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9"/>
        <p:cNvGrpSpPr/>
        <p:nvPr/>
      </p:nvGrpSpPr>
      <p:grpSpPr>
        <a:xfrm>
          <a:off x="0" y="0"/>
          <a:ext cx="0" cy="0"/>
          <a:chOff x="0" y="0"/>
          <a:chExt cx="0" cy="0"/>
        </a:xfrm>
      </p:grpSpPr>
      <p:pic>
        <p:nvPicPr>
          <p:cNvPr id="170" name="Google Shape;170;p25"/>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71" name="Google Shape;171;p25"/>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5"/>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74" name="Google Shape;174;p25"/>
          <p:cNvSpPr txBox="1">
            <a:spLocks noGrp="1"/>
          </p:cNvSpPr>
          <p:nvPr>
            <p:ph type="subTitle" idx="1"/>
          </p:nvPr>
        </p:nvSpPr>
        <p:spPr>
          <a:xfrm>
            <a:off x="5121901" y="1797200"/>
            <a:ext cx="3065400" cy="1929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5"/>
          <p:cNvSpPr txBox="1">
            <a:spLocks noGrp="1"/>
          </p:cNvSpPr>
          <p:nvPr>
            <p:ph type="subTitle" idx="2"/>
          </p:nvPr>
        </p:nvSpPr>
        <p:spPr>
          <a:xfrm>
            <a:off x="993225" y="1797200"/>
            <a:ext cx="3065400" cy="1929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transition spd="slow">
    <p:push dir="u"/>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6"/>
        <p:cNvGrpSpPr/>
        <p:nvPr/>
      </p:nvGrpSpPr>
      <p:grpSpPr>
        <a:xfrm>
          <a:off x="0" y="0"/>
          <a:ext cx="0" cy="0"/>
          <a:chOff x="0" y="0"/>
          <a:chExt cx="0" cy="0"/>
        </a:xfrm>
      </p:grpSpPr>
      <p:pic>
        <p:nvPicPr>
          <p:cNvPr id="177" name="Google Shape;177;p26"/>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78" name="Google Shape;178;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79" name="Google Shape;179;p26"/>
          <p:cNvSpPr txBox="1">
            <a:spLocks noGrp="1"/>
          </p:cNvSpPr>
          <p:nvPr>
            <p:ph type="subTitle" idx="1"/>
          </p:nvPr>
        </p:nvSpPr>
        <p:spPr>
          <a:xfrm>
            <a:off x="937625" y="2577225"/>
            <a:ext cx="2175300" cy="870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 name="Google Shape;180;p26"/>
          <p:cNvSpPr txBox="1">
            <a:spLocks noGrp="1"/>
          </p:cNvSpPr>
          <p:nvPr>
            <p:ph type="subTitle" idx="2"/>
          </p:nvPr>
        </p:nvSpPr>
        <p:spPr>
          <a:xfrm>
            <a:off x="3484347" y="2577225"/>
            <a:ext cx="2175300" cy="870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 name="Google Shape;181;p26"/>
          <p:cNvSpPr txBox="1">
            <a:spLocks noGrp="1"/>
          </p:cNvSpPr>
          <p:nvPr>
            <p:ph type="subTitle" idx="3"/>
          </p:nvPr>
        </p:nvSpPr>
        <p:spPr>
          <a:xfrm>
            <a:off x="6031075" y="2577225"/>
            <a:ext cx="2175300" cy="870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2" name="Google Shape;182;p26"/>
          <p:cNvSpPr txBox="1">
            <a:spLocks noGrp="1"/>
          </p:cNvSpPr>
          <p:nvPr>
            <p:ph type="subTitle" idx="4"/>
          </p:nvPr>
        </p:nvSpPr>
        <p:spPr>
          <a:xfrm>
            <a:off x="937625" y="1917215"/>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3" name="Google Shape;183;p26"/>
          <p:cNvSpPr txBox="1">
            <a:spLocks noGrp="1"/>
          </p:cNvSpPr>
          <p:nvPr>
            <p:ph type="subTitle" idx="5"/>
          </p:nvPr>
        </p:nvSpPr>
        <p:spPr>
          <a:xfrm>
            <a:off x="3484350" y="1917215"/>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4" name="Google Shape;184;p26"/>
          <p:cNvSpPr txBox="1">
            <a:spLocks noGrp="1"/>
          </p:cNvSpPr>
          <p:nvPr>
            <p:ph type="subTitle" idx="6"/>
          </p:nvPr>
        </p:nvSpPr>
        <p:spPr>
          <a:xfrm>
            <a:off x="6031075" y="1917215"/>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5" name="Google Shape;185;p26"/>
          <p:cNvSpPr/>
          <p:nvPr/>
        </p:nvSpPr>
        <p:spPr>
          <a:xfrm>
            <a:off x="7886700" y="3072450"/>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6"/>
          <p:cNvSpPr/>
          <p:nvPr/>
        </p:nvSpPr>
        <p:spPr>
          <a:xfrm flipH="1">
            <a:off x="-336400" y="339267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87"/>
        <p:cNvGrpSpPr/>
        <p:nvPr/>
      </p:nvGrpSpPr>
      <p:grpSpPr>
        <a:xfrm>
          <a:off x="0" y="0"/>
          <a:ext cx="0" cy="0"/>
          <a:chOff x="0" y="0"/>
          <a:chExt cx="0" cy="0"/>
        </a:xfrm>
      </p:grpSpPr>
      <p:pic>
        <p:nvPicPr>
          <p:cNvPr id="188" name="Google Shape;188;p27"/>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189" name="Google Shape;189;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90" name="Google Shape;190;p27"/>
          <p:cNvSpPr txBox="1">
            <a:spLocks noGrp="1"/>
          </p:cNvSpPr>
          <p:nvPr>
            <p:ph type="subTitle" idx="1"/>
          </p:nvPr>
        </p:nvSpPr>
        <p:spPr>
          <a:xfrm>
            <a:off x="1736325" y="2095650"/>
            <a:ext cx="25059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1" name="Google Shape;191;p27"/>
          <p:cNvSpPr txBox="1">
            <a:spLocks noGrp="1"/>
          </p:cNvSpPr>
          <p:nvPr>
            <p:ph type="subTitle" idx="2"/>
          </p:nvPr>
        </p:nvSpPr>
        <p:spPr>
          <a:xfrm>
            <a:off x="4961656" y="2095650"/>
            <a:ext cx="25059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 name="Google Shape;192;p27"/>
          <p:cNvSpPr txBox="1">
            <a:spLocks noGrp="1"/>
          </p:cNvSpPr>
          <p:nvPr>
            <p:ph type="subTitle" idx="3"/>
          </p:nvPr>
        </p:nvSpPr>
        <p:spPr>
          <a:xfrm>
            <a:off x="1736325" y="3485775"/>
            <a:ext cx="25059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 name="Google Shape;193;p27"/>
          <p:cNvSpPr txBox="1">
            <a:spLocks noGrp="1"/>
          </p:cNvSpPr>
          <p:nvPr>
            <p:ph type="subTitle" idx="4"/>
          </p:nvPr>
        </p:nvSpPr>
        <p:spPr>
          <a:xfrm>
            <a:off x="4961656" y="3485775"/>
            <a:ext cx="25059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27"/>
          <p:cNvSpPr txBox="1">
            <a:spLocks noGrp="1"/>
          </p:cNvSpPr>
          <p:nvPr>
            <p:ph type="subTitle" idx="5"/>
          </p:nvPr>
        </p:nvSpPr>
        <p:spPr>
          <a:xfrm>
            <a:off x="1736325" y="1590050"/>
            <a:ext cx="25059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5" name="Google Shape;195;p27"/>
          <p:cNvSpPr txBox="1">
            <a:spLocks noGrp="1"/>
          </p:cNvSpPr>
          <p:nvPr>
            <p:ph type="subTitle" idx="6"/>
          </p:nvPr>
        </p:nvSpPr>
        <p:spPr>
          <a:xfrm>
            <a:off x="1736325" y="2980275"/>
            <a:ext cx="25059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6" name="Google Shape;196;p27"/>
          <p:cNvSpPr txBox="1">
            <a:spLocks noGrp="1"/>
          </p:cNvSpPr>
          <p:nvPr>
            <p:ph type="subTitle" idx="7"/>
          </p:nvPr>
        </p:nvSpPr>
        <p:spPr>
          <a:xfrm>
            <a:off x="4961651" y="1590050"/>
            <a:ext cx="25059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7" name="Google Shape;197;p27"/>
          <p:cNvSpPr txBox="1">
            <a:spLocks noGrp="1"/>
          </p:cNvSpPr>
          <p:nvPr>
            <p:ph type="subTitle" idx="8"/>
          </p:nvPr>
        </p:nvSpPr>
        <p:spPr>
          <a:xfrm>
            <a:off x="4961651" y="2980275"/>
            <a:ext cx="25059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8" name="Google Shape;198;p27"/>
          <p:cNvSpPr/>
          <p:nvPr/>
        </p:nvSpPr>
        <p:spPr>
          <a:xfrm>
            <a:off x="-1998525" y="2411038"/>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7"/>
          <p:cNvSpPr/>
          <p:nvPr/>
        </p:nvSpPr>
        <p:spPr>
          <a:xfrm rot="10800000">
            <a:off x="7980725" y="891425"/>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00"/>
        <p:cNvGrpSpPr/>
        <p:nvPr/>
      </p:nvGrpSpPr>
      <p:grpSpPr>
        <a:xfrm>
          <a:off x="0" y="0"/>
          <a:ext cx="0" cy="0"/>
          <a:chOff x="0" y="0"/>
          <a:chExt cx="0" cy="0"/>
        </a:xfrm>
      </p:grpSpPr>
      <p:pic>
        <p:nvPicPr>
          <p:cNvPr id="201" name="Google Shape;201;p28"/>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02" name="Google Shape;202;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03" name="Google Shape;203;p28"/>
          <p:cNvSpPr txBox="1">
            <a:spLocks noGrp="1"/>
          </p:cNvSpPr>
          <p:nvPr>
            <p:ph type="subTitle" idx="1"/>
          </p:nvPr>
        </p:nvSpPr>
        <p:spPr>
          <a:xfrm>
            <a:off x="1109152" y="2149200"/>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 name="Google Shape;204;p28"/>
          <p:cNvSpPr txBox="1">
            <a:spLocks noGrp="1"/>
          </p:cNvSpPr>
          <p:nvPr>
            <p:ph type="subTitle" idx="2"/>
          </p:nvPr>
        </p:nvSpPr>
        <p:spPr>
          <a:xfrm>
            <a:off x="3579000" y="2149200"/>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28"/>
          <p:cNvSpPr txBox="1">
            <a:spLocks noGrp="1"/>
          </p:cNvSpPr>
          <p:nvPr>
            <p:ph type="subTitle" idx="3"/>
          </p:nvPr>
        </p:nvSpPr>
        <p:spPr>
          <a:xfrm>
            <a:off x="1109152" y="3579425"/>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6" name="Google Shape;206;p28"/>
          <p:cNvSpPr txBox="1">
            <a:spLocks noGrp="1"/>
          </p:cNvSpPr>
          <p:nvPr>
            <p:ph type="subTitle" idx="4"/>
          </p:nvPr>
        </p:nvSpPr>
        <p:spPr>
          <a:xfrm>
            <a:off x="3579000" y="3579425"/>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 name="Google Shape;207;p28"/>
          <p:cNvSpPr txBox="1">
            <a:spLocks noGrp="1"/>
          </p:cNvSpPr>
          <p:nvPr>
            <p:ph type="subTitle" idx="5"/>
          </p:nvPr>
        </p:nvSpPr>
        <p:spPr>
          <a:xfrm>
            <a:off x="6048848" y="2149200"/>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 name="Google Shape;208;p28"/>
          <p:cNvSpPr txBox="1">
            <a:spLocks noGrp="1"/>
          </p:cNvSpPr>
          <p:nvPr>
            <p:ph type="subTitle" idx="6"/>
          </p:nvPr>
        </p:nvSpPr>
        <p:spPr>
          <a:xfrm>
            <a:off x="6048848" y="3579425"/>
            <a:ext cx="1986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9" name="Google Shape;209;p28"/>
          <p:cNvSpPr txBox="1">
            <a:spLocks noGrp="1"/>
          </p:cNvSpPr>
          <p:nvPr>
            <p:ph type="subTitle" idx="7"/>
          </p:nvPr>
        </p:nvSpPr>
        <p:spPr>
          <a:xfrm>
            <a:off x="1113052" y="1656599"/>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0" name="Google Shape;210;p28"/>
          <p:cNvSpPr txBox="1">
            <a:spLocks noGrp="1"/>
          </p:cNvSpPr>
          <p:nvPr>
            <p:ph type="subTitle" idx="8"/>
          </p:nvPr>
        </p:nvSpPr>
        <p:spPr>
          <a:xfrm>
            <a:off x="3582900" y="1656599"/>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1" name="Google Shape;211;p28"/>
          <p:cNvSpPr txBox="1">
            <a:spLocks noGrp="1"/>
          </p:cNvSpPr>
          <p:nvPr>
            <p:ph type="subTitle" idx="9"/>
          </p:nvPr>
        </p:nvSpPr>
        <p:spPr>
          <a:xfrm>
            <a:off x="6048848" y="1656599"/>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2" name="Google Shape;212;p28"/>
          <p:cNvSpPr txBox="1">
            <a:spLocks noGrp="1"/>
          </p:cNvSpPr>
          <p:nvPr>
            <p:ph type="subTitle" idx="13"/>
          </p:nvPr>
        </p:nvSpPr>
        <p:spPr>
          <a:xfrm>
            <a:off x="1113052" y="3086800"/>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3" name="Google Shape;213;p28"/>
          <p:cNvSpPr txBox="1">
            <a:spLocks noGrp="1"/>
          </p:cNvSpPr>
          <p:nvPr>
            <p:ph type="subTitle" idx="14"/>
          </p:nvPr>
        </p:nvSpPr>
        <p:spPr>
          <a:xfrm>
            <a:off x="3582900" y="3086800"/>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4" name="Google Shape;214;p28"/>
          <p:cNvSpPr txBox="1">
            <a:spLocks noGrp="1"/>
          </p:cNvSpPr>
          <p:nvPr>
            <p:ph type="subTitle" idx="15"/>
          </p:nvPr>
        </p:nvSpPr>
        <p:spPr>
          <a:xfrm>
            <a:off x="6048848" y="3086800"/>
            <a:ext cx="1984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5" name="Google Shape;215;p28"/>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17"/>
        <p:cNvGrpSpPr/>
        <p:nvPr/>
      </p:nvGrpSpPr>
      <p:grpSpPr>
        <a:xfrm>
          <a:off x="0" y="0"/>
          <a:ext cx="0" cy="0"/>
          <a:chOff x="0" y="0"/>
          <a:chExt cx="0" cy="0"/>
        </a:xfrm>
      </p:grpSpPr>
      <p:pic>
        <p:nvPicPr>
          <p:cNvPr id="218" name="Google Shape;218;p29"/>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19" name="Google Shape;219;p29"/>
          <p:cNvSpPr txBox="1">
            <a:spLocks noGrp="1"/>
          </p:cNvSpPr>
          <p:nvPr>
            <p:ph type="title" hasCustomPrompt="1"/>
          </p:nvPr>
        </p:nvSpPr>
        <p:spPr>
          <a:xfrm>
            <a:off x="2867800" y="638350"/>
            <a:ext cx="3869700" cy="7689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0" name="Google Shape;220;p29"/>
          <p:cNvSpPr txBox="1">
            <a:spLocks noGrp="1"/>
          </p:cNvSpPr>
          <p:nvPr>
            <p:ph type="subTitle" idx="1"/>
          </p:nvPr>
        </p:nvSpPr>
        <p:spPr>
          <a:xfrm>
            <a:off x="2867800" y="1327270"/>
            <a:ext cx="3869700" cy="392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21" name="Google Shape;221;p29"/>
          <p:cNvSpPr txBox="1">
            <a:spLocks noGrp="1"/>
          </p:cNvSpPr>
          <p:nvPr>
            <p:ph type="title" idx="2" hasCustomPrompt="1"/>
          </p:nvPr>
        </p:nvSpPr>
        <p:spPr>
          <a:xfrm>
            <a:off x="2867800" y="1990609"/>
            <a:ext cx="3869700" cy="7689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2" name="Google Shape;222;p29"/>
          <p:cNvSpPr txBox="1">
            <a:spLocks noGrp="1"/>
          </p:cNvSpPr>
          <p:nvPr>
            <p:ph type="subTitle" idx="3"/>
          </p:nvPr>
        </p:nvSpPr>
        <p:spPr>
          <a:xfrm>
            <a:off x="2867800" y="2683310"/>
            <a:ext cx="3869700" cy="392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23" name="Google Shape;223;p29"/>
          <p:cNvSpPr txBox="1">
            <a:spLocks noGrp="1"/>
          </p:cNvSpPr>
          <p:nvPr>
            <p:ph type="title" idx="4" hasCustomPrompt="1"/>
          </p:nvPr>
        </p:nvSpPr>
        <p:spPr>
          <a:xfrm>
            <a:off x="2867800" y="3379517"/>
            <a:ext cx="3869700" cy="7689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4" name="Google Shape;224;p29"/>
          <p:cNvSpPr txBox="1">
            <a:spLocks noGrp="1"/>
          </p:cNvSpPr>
          <p:nvPr>
            <p:ph type="subTitle" idx="5"/>
          </p:nvPr>
        </p:nvSpPr>
        <p:spPr>
          <a:xfrm>
            <a:off x="2867800" y="4072225"/>
            <a:ext cx="3869700" cy="392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25" name="Google Shape;225;p29"/>
          <p:cNvSpPr/>
          <p:nvPr/>
        </p:nvSpPr>
        <p:spPr>
          <a:xfrm>
            <a:off x="-1573675" y="1232763"/>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rot="10800000">
            <a:off x="7711150" y="11718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27"/>
        <p:cNvGrpSpPr/>
        <p:nvPr/>
      </p:nvGrpSpPr>
      <p:grpSpPr>
        <a:xfrm>
          <a:off x="0" y="0"/>
          <a:ext cx="0" cy="0"/>
          <a:chOff x="0" y="0"/>
          <a:chExt cx="0" cy="0"/>
        </a:xfrm>
      </p:grpSpPr>
      <p:pic>
        <p:nvPicPr>
          <p:cNvPr id="228" name="Google Shape;228;p30"/>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29" name="Google Shape;229;p30"/>
          <p:cNvSpPr txBox="1">
            <a:spLocks noGrp="1"/>
          </p:cNvSpPr>
          <p:nvPr>
            <p:ph type="title" hasCustomPrompt="1"/>
          </p:nvPr>
        </p:nvSpPr>
        <p:spPr>
          <a:xfrm>
            <a:off x="1449652" y="1862100"/>
            <a:ext cx="10335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27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30" name="Google Shape;230;p30"/>
          <p:cNvSpPr txBox="1">
            <a:spLocks noGrp="1"/>
          </p:cNvSpPr>
          <p:nvPr>
            <p:ph type="subTitle" idx="1"/>
          </p:nvPr>
        </p:nvSpPr>
        <p:spPr>
          <a:xfrm>
            <a:off x="786677" y="3448200"/>
            <a:ext cx="2304000" cy="881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31" name="Google Shape;231;p30"/>
          <p:cNvSpPr txBox="1">
            <a:spLocks noGrp="1"/>
          </p:cNvSpPr>
          <p:nvPr>
            <p:ph type="subTitle" idx="2"/>
          </p:nvPr>
        </p:nvSpPr>
        <p:spPr>
          <a:xfrm>
            <a:off x="786677" y="2951175"/>
            <a:ext cx="2304000" cy="5055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2" name="Google Shape;232;p30"/>
          <p:cNvSpPr txBox="1">
            <a:spLocks noGrp="1"/>
          </p:cNvSpPr>
          <p:nvPr>
            <p:ph type="title" idx="3" hasCustomPrompt="1"/>
          </p:nvPr>
        </p:nvSpPr>
        <p:spPr>
          <a:xfrm>
            <a:off x="4038887" y="1862100"/>
            <a:ext cx="10944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27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33" name="Google Shape;233;p30"/>
          <p:cNvSpPr txBox="1">
            <a:spLocks noGrp="1"/>
          </p:cNvSpPr>
          <p:nvPr>
            <p:ph type="subTitle" idx="4"/>
          </p:nvPr>
        </p:nvSpPr>
        <p:spPr>
          <a:xfrm>
            <a:off x="3420013" y="3448200"/>
            <a:ext cx="2304000" cy="881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34" name="Google Shape;234;p30"/>
          <p:cNvSpPr txBox="1">
            <a:spLocks noGrp="1"/>
          </p:cNvSpPr>
          <p:nvPr>
            <p:ph type="subTitle" idx="5"/>
          </p:nvPr>
        </p:nvSpPr>
        <p:spPr>
          <a:xfrm>
            <a:off x="3420013" y="2951175"/>
            <a:ext cx="2304000" cy="5055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5" name="Google Shape;235;p30"/>
          <p:cNvSpPr txBox="1">
            <a:spLocks noGrp="1"/>
          </p:cNvSpPr>
          <p:nvPr>
            <p:ph type="title" idx="6" hasCustomPrompt="1"/>
          </p:nvPr>
        </p:nvSpPr>
        <p:spPr>
          <a:xfrm>
            <a:off x="6688452" y="1862100"/>
            <a:ext cx="10335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2700">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36" name="Google Shape;236;p30"/>
          <p:cNvSpPr txBox="1">
            <a:spLocks noGrp="1"/>
          </p:cNvSpPr>
          <p:nvPr>
            <p:ph type="subTitle" idx="7"/>
          </p:nvPr>
        </p:nvSpPr>
        <p:spPr>
          <a:xfrm>
            <a:off x="6053323" y="3448200"/>
            <a:ext cx="2304000" cy="881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37" name="Google Shape;237;p30"/>
          <p:cNvSpPr txBox="1">
            <a:spLocks noGrp="1"/>
          </p:cNvSpPr>
          <p:nvPr>
            <p:ph type="subTitle" idx="8"/>
          </p:nvPr>
        </p:nvSpPr>
        <p:spPr>
          <a:xfrm>
            <a:off x="6053323" y="2951175"/>
            <a:ext cx="2304000" cy="5055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8" name="Google Shape;238;p30"/>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39" name="Google Shape;239;p30"/>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0"/>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pic>
        <p:nvPicPr>
          <p:cNvPr id="23" name="Google Shape;23;p4"/>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4" name="Google Shape;24;p4"/>
          <p:cNvSpPr/>
          <p:nvPr/>
        </p:nvSpPr>
        <p:spPr>
          <a:xfrm>
            <a:off x="7283600" y="42441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7" name="Google Shape;27;p4"/>
          <p:cNvSpPr txBox="1">
            <a:spLocks noGrp="1"/>
          </p:cNvSpPr>
          <p:nvPr>
            <p:ph type="body" idx="1"/>
          </p:nvPr>
        </p:nvSpPr>
        <p:spPr>
          <a:xfrm>
            <a:off x="720000" y="1139551"/>
            <a:ext cx="7704000" cy="430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41"/>
        <p:cNvGrpSpPr/>
        <p:nvPr/>
      </p:nvGrpSpPr>
      <p:grpSpPr>
        <a:xfrm>
          <a:off x="0" y="0"/>
          <a:ext cx="0" cy="0"/>
          <a:chOff x="0" y="0"/>
          <a:chExt cx="0" cy="0"/>
        </a:xfrm>
      </p:grpSpPr>
      <p:pic>
        <p:nvPicPr>
          <p:cNvPr id="242" name="Google Shape;242;p31"/>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43" name="Google Shape;243;p31"/>
          <p:cNvSpPr/>
          <p:nvPr/>
        </p:nvSpPr>
        <p:spPr>
          <a:xfrm rot="2478755">
            <a:off x="-687438" y="-1882078"/>
            <a:ext cx="3220431" cy="3832093"/>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1"/>
          <p:cNvSpPr/>
          <p:nvPr/>
        </p:nvSpPr>
        <p:spPr>
          <a:xfrm rot="10800000">
            <a:off x="6548397" y="1207323"/>
            <a:ext cx="3451377" cy="4106903"/>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1"/>
          <p:cNvSpPr txBox="1">
            <a:spLocks noGrp="1"/>
          </p:cNvSpPr>
          <p:nvPr>
            <p:ph type="title"/>
          </p:nvPr>
        </p:nvSpPr>
        <p:spPr>
          <a:xfrm>
            <a:off x="1213225" y="752475"/>
            <a:ext cx="4448100" cy="1201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8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6" name="Google Shape;246;p31"/>
          <p:cNvSpPr txBox="1">
            <a:spLocks noGrp="1"/>
          </p:cNvSpPr>
          <p:nvPr>
            <p:ph type="subTitle" idx="1"/>
          </p:nvPr>
        </p:nvSpPr>
        <p:spPr>
          <a:xfrm>
            <a:off x="1213225" y="2059200"/>
            <a:ext cx="4448100" cy="1058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 name="Google Shape;247;p31"/>
          <p:cNvSpPr txBox="1"/>
          <p:nvPr/>
        </p:nvSpPr>
        <p:spPr>
          <a:xfrm>
            <a:off x="1213225" y="3733425"/>
            <a:ext cx="4945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b="1">
                <a:solidFill>
                  <a:schemeClr val="dk1"/>
                </a:solidFill>
                <a:latin typeface="Didact Gothic"/>
                <a:ea typeface="Didact Gothic"/>
                <a:cs typeface="Didact Gothic"/>
                <a:sym typeface="Didact Gothic"/>
              </a:rPr>
              <a:t>CREDITS:</a:t>
            </a:r>
            <a:r>
              <a:rPr lang="en" sz="1200">
                <a:solidFill>
                  <a:schemeClr val="dk1"/>
                </a:solidFill>
                <a:latin typeface="Didact Gothic"/>
                <a:ea typeface="Didact Gothic"/>
                <a:cs typeface="Didact Gothic"/>
                <a:sym typeface="Didact Gothic"/>
              </a:rPr>
              <a:t> This presentation template was created by </a:t>
            </a:r>
            <a:r>
              <a:rPr lang="en" sz="1200" b="1">
                <a:solidFill>
                  <a:schemeClr val="hlink"/>
                </a:solidFill>
                <a:uFill>
                  <a:noFill/>
                </a:uFill>
                <a:latin typeface="Didact Gothic"/>
                <a:ea typeface="Didact Gothic"/>
                <a:cs typeface="Didact Gothic"/>
                <a:sym typeface="Didact Gothic"/>
                <a:hlinkClick r:id="rId3"/>
              </a:rPr>
              <a:t>Slidesgo</a:t>
            </a:r>
            <a:r>
              <a:rPr lang="en" sz="1200" b="1">
                <a:solidFill>
                  <a:schemeClr val="dk1"/>
                </a:solidFill>
                <a:latin typeface="Didact Gothic"/>
                <a:ea typeface="Didact Gothic"/>
                <a:cs typeface="Didact Gothic"/>
                <a:sym typeface="Didact Gothic"/>
              </a:rPr>
              <a:t>,</a:t>
            </a:r>
            <a:r>
              <a:rPr lang="en" sz="1200">
                <a:solidFill>
                  <a:schemeClr val="dk1"/>
                </a:solidFill>
                <a:latin typeface="Didact Gothic"/>
                <a:ea typeface="Didact Gothic"/>
                <a:cs typeface="Didact Gothic"/>
                <a:sym typeface="Didact Gothic"/>
              </a:rPr>
              <a:t> and includes icons by </a:t>
            </a:r>
            <a:r>
              <a:rPr lang="en" sz="1200" b="1">
                <a:solidFill>
                  <a:schemeClr val="dk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Flaticon</a:t>
            </a:r>
            <a:r>
              <a:rPr lang="en" sz="1200">
                <a:solidFill>
                  <a:schemeClr val="dk1"/>
                </a:solidFill>
                <a:latin typeface="Didact Gothic"/>
                <a:ea typeface="Didact Gothic"/>
                <a:cs typeface="Didact Gothic"/>
                <a:sym typeface="Didact Gothic"/>
              </a:rPr>
              <a:t>, and infographics &amp; images by </a:t>
            </a:r>
            <a:r>
              <a:rPr lang="en" sz="1200" b="1">
                <a:solidFill>
                  <a:schemeClr val="dk1"/>
                </a:solidFill>
                <a:uFill>
                  <a:noFill/>
                </a:uFill>
                <a:latin typeface="Didact Gothic"/>
                <a:ea typeface="Didact Gothic"/>
                <a:cs typeface="Didact Gothic"/>
                <a:sym typeface="Didact Gothic"/>
                <a:hlinkClick r:id="rId5">
                  <a:extLst>
                    <a:ext uri="{A12FA001-AC4F-418D-AE19-62706E023703}">
                      <ahyp:hlinkClr xmlns:ahyp="http://schemas.microsoft.com/office/drawing/2018/hyperlinkcolor" val="tx"/>
                    </a:ext>
                  </a:extLst>
                </a:hlinkClick>
              </a:rPr>
              <a:t>Freepik</a:t>
            </a:r>
            <a:r>
              <a:rPr lang="en" sz="1200" b="1">
                <a:solidFill>
                  <a:schemeClr val="dk1"/>
                </a:solidFill>
                <a:latin typeface="Didact Gothic"/>
                <a:ea typeface="Didact Gothic"/>
                <a:cs typeface="Didact Gothic"/>
                <a:sym typeface="Didact Gothic"/>
              </a:rPr>
              <a:t> </a:t>
            </a:r>
            <a:endParaRPr sz="1200" b="1">
              <a:solidFill>
                <a:schemeClr val="dk1"/>
              </a:solidFill>
              <a:latin typeface="Didact Gothic"/>
              <a:ea typeface="Didact Gothic"/>
              <a:cs typeface="Didact Gothic"/>
              <a:sym typeface="Didact Gothic"/>
            </a:endParaRPr>
          </a:p>
        </p:txBody>
      </p:sp>
      <p:sp>
        <p:nvSpPr>
          <p:cNvPr id="248" name="Google Shape;248;p31"/>
          <p:cNvSpPr>
            <a:spLocks noGrp="1"/>
          </p:cNvSpPr>
          <p:nvPr>
            <p:ph type="pic" idx="2"/>
          </p:nvPr>
        </p:nvSpPr>
        <p:spPr>
          <a:xfrm>
            <a:off x="5161200" y="-183800"/>
            <a:ext cx="3736500" cy="3736500"/>
          </a:xfrm>
          <a:prstGeom prst="ellipse">
            <a:avLst/>
          </a:prstGeom>
          <a:noFill/>
          <a:ln>
            <a:noFill/>
          </a:ln>
        </p:spPr>
      </p:sp>
    </p:spTree>
  </p:cSld>
  <p:clrMapOvr>
    <a:masterClrMapping/>
  </p:clrMapOvr>
  <p:transition spd="slow">
    <p:push dir="u"/>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4">
  <p:cSld name="CUSTOM_4_1_3">
    <p:spTree>
      <p:nvGrpSpPr>
        <p:cNvPr id="1" name="Shape 249"/>
        <p:cNvGrpSpPr/>
        <p:nvPr/>
      </p:nvGrpSpPr>
      <p:grpSpPr>
        <a:xfrm>
          <a:off x="0" y="0"/>
          <a:ext cx="0" cy="0"/>
          <a:chOff x="0" y="0"/>
          <a:chExt cx="0" cy="0"/>
        </a:xfrm>
      </p:grpSpPr>
      <p:pic>
        <p:nvPicPr>
          <p:cNvPr id="250" name="Google Shape;250;p32"/>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51" name="Google Shape;251;p32"/>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52" name="Google Shape;252;p32"/>
          <p:cNvSpPr txBox="1">
            <a:spLocks noGrp="1"/>
          </p:cNvSpPr>
          <p:nvPr>
            <p:ph type="subTitle" idx="1"/>
          </p:nvPr>
        </p:nvSpPr>
        <p:spPr>
          <a:xfrm>
            <a:off x="713225" y="1342675"/>
            <a:ext cx="7561200" cy="308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3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53" name="Google Shape;253;p32"/>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2"/>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5">
  <p:cSld name="CUSTOM_4_1_2">
    <p:spTree>
      <p:nvGrpSpPr>
        <p:cNvPr id="1" name="Shape 255"/>
        <p:cNvGrpSpPr/>
        <p:nvPr/>
      </p:nvGrpSpPr>
      <p:grpSpPr>
        <a:xfrm>
          <a:off x="0" y="0"/>
          <a:ext cx="0" cy="0"/>
          <a:chOff x="0" y="0"/>
          <a:chExt cx="0" cy="0"/>
        </a:xfrm>
      </p:grpSpPr>
      <p:pic>
        <p:nvPicPr>
          <p:cNvPr id="256" name="Google Shape;256;p33"/>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57" name="Google Shape;257;p33"/>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58" name="Google Shape;258;p33"/>
          <p:cNvSpPr txBox="1">
            <a:spLocks noGrp="1"/>
          </p:cNvSpPr>
          <p:nvPr>
            <p:ph type="subTitle" idx="1"/>
          </p:nvPr>
        </p:nvSpPr>
        <p:spPr>
          <a:xfrm>
            <a:off x="720000" y="1316800"/>
            <a:ext cx="3740700" cy="302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7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59" name="Google Shape;259;p33"/>
          <p:cNvSpPr txBox="1">
            <a:spLocks noGrp="1"/>
          </p:cNvSpPr>
          <p:nvPr>
            <p:ph type="subTitle" idx="2"/>
          </p:nvPr>
        </p:nvSpPr>
        <p:spPr>
          <a:xfrm>
            <a:off x="4689950" y="1316800"/>
            <a:ext cx="3740700" cy="3026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700"/>
              <a:buChar char="●"/>
              <a:defRPr sz="13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60" name="Google Shape;260;p33"/>
          <p:cNvSpPr/>
          <p:nvPr/>
        </p:nvSpPr>
        <p:spPr>
          <a:xfrm rot="10800000">
            <a:off x="8249000" y="22285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3"/>
          <p:cNvSpPr/>
          <p:nvPr/>
        </p:nvSpPr>
        <p:spPr>
          <a:xfrm rot="8100000" flipH="1">
            <a:off x="-1799861" y="3029760"/>
            <a:ext cx="2645925" cy="314847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62"/>
        <p:cNvGrpSpPr/>
        <p:nvPr/>
      </p:nvGrpSpPr>
      <p:grpSpPr>
        <a:xfrm>
          <a:off x="0" y="0"/>
          <a:ext cx="0" cy="0"/>
          <a:chOff x="0" y="0"/>
          <a:chExt cx="0" cy="0"/>
        </a:xfrm>
      </p:grpSpPr>
      <p:pic>
        <p:nvPicPr>
          <p:cNvPr id="263" name="Google Shape;263;p34"/>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64" name="Google Shape;264;p34"/>
          <p:cNvSpPr/>
          <p:nvPr/>
        </p:nvSpPr>
        <p:spPr>
          <a:xfrm rot="2478755">
            <a:off x="-1639938" y="-1824928"/>
            <a:ext cx="3220431" cy="3832093"/>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4"/>
          <p:cNvSpPr/>
          <p:nvPr/>
        </p:nvSpPr>
        <p:spPr>
          <a:xfrm rot="10800000">
            <a:off x="7577097" y="2121723"/>
            <a:ext cx="3451377" cy="4106903"/>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66"/>
        <p:cNvGrpSpPr/>
        <p:nvPr/>
      </p:nvGrpSpPr>
      <p:grpSpPr>
        <a:xfrm>
          <a:off x="0" y="0"/>
          <a:ext cx="0" cy="0"/>
          <a:chOff x="0" y="0"/>
          <a:chExt cx="0" cy="0"/>
        </a:xfrm>
      </p:grpSpPr>
      <p:pic>
        <p:nvPicPr>
          <p:cNvPr id="267" name="Google Shape;267;p35"/>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268" name="Google Shape;268;p35"/>
          <p:cNvSpPr/>
          <p:nvPr/>
        </p:nvSpPr>
        <p:spPr>
          <a:xfrm>
            <a:off x="7899750" y="36645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rot="3612749" flipH="1">
            <a:off x="-1032958" y="-499319"/>
            <a:ext cx="1860456" cy="2872662"/>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3"/>
        <p:cNvGrpSpPr/>
        <p:nvPr/>
      </p:nvGrpSpPr>
      <p:grpSpPr>
        <a:xfrm>
          <a:off x="0" y="0"/>
          <a:ext cx="0" cy="0"/>
          <a:chOff x="0" y="0"/>
          <a:chExt cx="0" cy="0"/>
        </a:xfrm>
      </p:grpSpPr>
    </p:spTree>
  </p:cSld>
  <p:clrMapOvr>
    <a:masterClrMapping/>
  </p:clrMapOvr>
  <p:transition spd="slow">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74"/>
        <p:cNvGrpSpPr/>
        <p:nvPr/>
      </p:nvGrpSpPr>
      <p:grpSpPr>
        <a:xfrm>
          <a:off x="0" y="0"/>
          <a:ext cx="0" cy="0"/>
          <a:chOff x="0" y="0"/>
          <a:chExt cx="0" cy="0"/>
        </a:xfrm>
      </p:grpSpPr>
      <p:sp>
        <p:nvSpPr>
          <p:cNvPr id="275" name="Google Shape;275;p3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8"/>
        <p:cNvGrpSpPr/>
        <p:nvPr/>
      </p:nvGrpSpPr>
      <p:grpSpPr>
        <a:xfrm>
          <a:off x="0" y="0"/>
          <a:ext cx="0" cy="0"/>
          <a:chOff x="0" y="0"/>
          <a:chExt cx="0" cy="0"/>
        </a:xfrm>
      </p:grpSpPr>
      <p:pic>
        <p:nvPicPr>
          <p:cNvPr id="29" name="Google Shape;29;p5"/>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1" name="Google Shape;31;p5"/>
          <p:cNvSpPr txBox="1">
            <a:spLocks noGrp="1"/>
          </p:cNvSpPr>
          <p:nvPr>
            <p:ph type="subTitle" idx="1"/>
          </p:nvPr>
        </p:nvSpPr>
        <p:spPr>
          <a:xfrm>
            <a:off x="5069317" y="3619024"/>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 name="Google Shape;32;p5"/>
          <p:cNvSpPr txBox="1">
            <a:spLocks noGrp="1"/>
          </p:cNvSpPr>
          <p:nvPr>
            <p:ph type="subTitle" idx="2"/>
          </p:nvPr>
        </p:nvSpPr>
        <p:spPr>
          <a:xfrm>
            <a:off x="1569308" y="3619024"/>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 name="Google Shape;33;p5"/>
          <p:cNvSpPr txBox="1">
            <a:spLocks noGrp="1"/>
          </p:cNvSpPr>
          <p:nvPr>
            <p:ph type="subTitle" idx="3"/>
          </p:nvPr>
        </p:nvSpPr>
        <p:spPr>
          <a:xfrm>
            <a:off x="5069308" y="3122525"/>
            <a:ext cx="25056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4" name="Google Shape;34;p5"/>
          <p:cNvSpPr txBox="1">
            <a:spLocks noGrp="1"/>
          </p:cNvSpPr>
          <p:nvPr>
            <p:ph type="subTitle" idx="4"/>
          </p:nvPr>
        </p:nvSpPr>
        <p:spPr>
          <a:xfrm>
            <a:off x="1569083" y="3122525"/>
            <a:ext cx="25056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400" b="1">
                <a:solidFill>
                  <a:schemeClr val="dk1"/>
                </a:solidFill>
                <a:latin typeface="Marcellus"/>
                <a:ea typeface="Marcellus"/>
                <a:cs typeface="Marcellus"/>
                <a:sym typeface="Marcellu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5" name="Google Shape;35;p5"/>
          <p:cNvSpPr/>
          <p:nvPr/>
        </p:nvSpPr>
        <p:spPr>
          <a:xfrm>
            <a:off x="-1909850" y="1539763"/>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rot="10800000">
            <a:off x="7921275" y="12138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
        <p:cNvGrpSpPr/>
        <p:nvPr/>
      </p:nvGrpSpPr>
      <p:grpSpPr>
        <a:xfrm>
          <a:off x="0" y="0"/>
          <a:ext cx="0" cy="0"/>
          <a:chOff x="0" y="0"/>
          <a:chExt cx="0" cy="0"/>
        </a:xfrm>
      </p:grpSpPr>
      <p:pic>
        <p:nvPicPr>
          <p:cNvPr id="38" name="Google Shape;38;p6"/>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39" name="Google Shape;3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0" name="Google Shape;40;p6"/>
          <p:cNvSpPr/>
          <p:nvPr/>
        </p:nvSpPr>
        <p:spPr>
          <a:xfrm>
            <a:off x="7766400" y="3702663"/>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p:nvPr/>
        </p:nvSpPr>
        <p:spPr>
          <a:xfrm flipH="1">
            <a:off x="-565000" y="4129825"/>
            <a:ext cx="1860400" cy="2872575"/>
          </a:xfrm>
          <a:custGeom>
            <a:avLst/>
            <a:gdLst/>
            <a:ahLst/>
            <a:cxnLst/>
            <a:rect l="l" t="t" r="r" b="b"/>
            <a:pathLst>
              <a:path w="74416" h="114903" extrusionOk="0">
                <a:moveTo>
                  <a:pt x="66412" y="838"/>
                </a:moveTo>
                <a:cubicBezTo>
                  <a:pt x="66598" y="838"/>
                  <a:pt x="66676" y="853"/>
                  <a:pt x="66660" y="1086"/>
                </a:cubicBezTo>
                <a:cubicBezTo>
                  <a:pt x="66598" y="1706"/>
                  <a:pt x="66583" y="2326"/>
                  <a:pt x="66862" y="2916"/>
                </a:cubicBezTo>
                <a:cubicBezTo>
                  <a:pt x="66914" y="3045"/>
                  <a:pt x="66825" y="3056"/>
                  <a:pt x="66759" y="3056"/>
                </a:cubicBezTo>
                <a:cubicBezTo>
                  <a:pt x="66745" y="3056"/>
                  <a:pt x="66733" y="3055"/>
                  <a:pt x="66722" y="3055"/>
                </a:cubicBezTo>
                <a:cubicBezTo>
                  <a:pt x="66567" y="3055"/>
                  <a:pt x="66412" y="3062"/>
                  <a:pt x="66257" y="3062"/>
                </a:cubicBezTo>
                <a:cubicBezTo>
                  <a:pt x="66180" y="3062"/>
                  <a:pt x="66102" y="3061"/>
                  <a:pt x="66024" y="3055"/>
                </a:cubicBezTo>
                <a:cubicBezTo>
                  <a:pt x="65979" y="3055"/>
                  <a:pt x="65933" y="3054"/>
                  <a:pt x="65888" y="3054"/>
                </a:cubicBezTo>
                <a:cubicBezTo>
                  <a:pt x="65360" y="3054"/>
                  <a:pt x="64845" y="3112"/>
                  <a:pt x="64322" y="3112"/>
                </a:cubicBezTo>
                <a:cubicBezTo>
                  <a:pt x="64141" y="3112"/>
                  <a:pt x="63959" y="3105"/>
                  <a:pt x="63776" y="3086"/>
                </a:cubicBezTo>
                <a:cubicBezTo>
                  <a:pt x="63574" y="3071"/>
                  <a:pt x="63527" y="3024"/>
                  <a:pt x="63496" y="2807"/>
                </a:cubicBezTo>
                <a:cubicBezTo>
                  <a:pt x="63419" y="2233"/>
                  <a:pt x="63481" y="1644"/>
                  <a:pt x="63388" y="1070"/>
                </a:cubicBezTo>
                <a:cubicBezTo>
                  <a:pt x="63360" y="916"/>
                  <a:pt x="63395" y="851"/>
                  <a:pt x="63539" y="851"/>
                </a:cubicBezTo>
                <a:cubicBezTo>
                  <a:pt x="63554" y="851"/>
                  <a:pt x="63571" y="852"/>
                  <a:pt x="63589" y="853"/>
                </a:cubicBezTo>
                <a:lnTo>
                  <a:pt x="64256" y="853"/>
                </a:lnTo>
                <a:lnTo>
                  <a:pt x="64256" y="838"/>
                </a:lnTo>
                <a:close/>
                <a:moveTo>
                  <a:pt x="67997" y="836"/>
                </a:moveTo>
                <a:cubicBezTo>
                  <a:pt x="68201" y="836"/>
                  <a:pt x="68396" y="869"/>
                  <a:pt x="68599" y="869"/>
                </a:cubicBezTo>
                <a:cubicBezTo>
                  <a:pt x="69173" y="869"/>
                  <a:pt x="69731" y="915"/>
                  <a:pt x="70305" y="931"/>
                </a:cubicBezTo>
                <a:cubicBezTo>
                  <a:pt x="70445" y="931"/>
                  <a:pt x="70522" y="977"/>
                  <a:pt x="70507" y="1132"/>
                </a:cubicBezTo>
                <a:cubicBezTo>
                  <a:pt x="70491" y="1303"/>
                  <a:pt x="70507" y="1458"/>
                  <a:pt x="70507" y="1613"/>
                </a:cubicBezTo>
                <a:cubicBezTo>
                  <a:pt x="70414" y="2063"/>
                  <a:pt x="70662" y="2497"/>
                  <a:pt x="70584" y="2962"/>
                </a:cubicBezTo>
                <a:cubicBezTo>
                  <a:pt x="70548" y="3121"/>
                  <a:pt x="70501" y="3174"/>
                  <a:pt x="70407" y="3174"/>
                </a:cubicBezTo>
                <a:cubicBezTo>
                  <a:pt x="70382" y="3174"/>
                  <a:pt x="70353" y="3171"/>
                  <a:pt x="70321" y="3164"/>
                </a:cubicBezTo>
                <a:cubicBezTo>
                  <a:pt x="69483" y="3071"/>
                  <a:pt x="68646" y="3117"/>
                  <a:pt x="67808" y="3071"/>
                </a:cubicBezTo>
                <a:cubicBezTo>
                  <a:pt x="67544" y="3071"/>
                  <a:pt x="67436" y="3009"/>
                  <a:pt x="67575" y="2730"/>
                </a:cubicBezTo>
                <a:cubicBezTo>
                  <a:pt x="67699" y="2466"/>
                  <a:pt x="67699" y="2140"/>
                  <a:pt x="67637" y="1861"/>
                </a:cubicBezTo>
                <a:cubicBezTo>
                  <a:pt x="67575" y="1582"/>
                  <a:pt x="67622" y="1303"/>
                  <a:pt x="67591" y="1024"/>
                </a:cubicBezTo>
                <a:cubicBezTo>
                  <a:pt x="67591" y="900"/>
                  <a:pt x="67653" y="884"/>
                  <a:pt x="67762" y="853"/>
                </a:cubicBezTo>
                <a:cubicBezTo>
                  <a:pt x="67842" y="840"/>
                  <a:pt x="67920" y="836"/>
                  <a:pt x="67997" y="836"/>
                </a:cubicBezTo>
                <a:close/>
                <a:moveTo>
                  <a:pt x="62185" y="878"/>
                </a:moveTo>
                <a:cubicBezTo>
                  <a:pt x="62382" y="878"/>
                  <a:pt x="62561" y="1107"/>
                  <a:pt x="62504" y="1349"/>
                </a:cubicBezTo>
                <a:cubicBezTo>
                  <a:pt x="62364" y="1877"/>
                  <a:pt x="62566" y="2373"/>
                  <a:pt x="62566" y="2885"/>
                </a:cubicBezTo>
                <a:cubicBezTo>
                  <a:pt x="62566" y="3071"/>
                  <a:pt x="62566" y="3102"/>
                  <a:pt x="62380" y="3117"/>
                </a:cubicBezTo>
                <a:cubicBezTo>
                  <a:pt x="61496" y="3148"/>
                  <a:pt x="60627" y="3195"/>
                  <a:pt x="59743" y="3226"/>
                </a:cubicBezTo>
                <a:cubicBezTo>
                  <a:pt x="59572" y="3226"/>
                  <a:pt x="59464" y="3195"/>
                  <a:pt x="59448" y="2978"/>
                </a:cubicBezTo>
                <a:cubicBezTo>
                  <a:pt x="59402" y="2373"/>
                  <a:pt x="59324" y="1768"/>
                  <a:pt x="59262" y="1148"/>
                </a:cubicBezTo>
                <a:cubicBezTo>
                  <a:pt x="59231" y="993"/>
                  <a:pt x="59340" y="1024"/>
                  <a:pt x="59433" y="1008"/>
                </a:cubicBezTo>
                <a:cubicBezTo>
                  <a:pt x="60022" y="993"/>
                  <a:pt x="60612" y="962"/>
                  <a:pt x="61201" y="931"/>
                </a:cubicBezTo>
                <a:cubicBezTo>
                  <a:pt x="61253" y="928"/>
                  <a:pt x="61304" y="927"/>
                  <a:pt x="61356" y="927"/>
                </a:cubicBezTo>
                <a:cubicBezTo>
                  <a:pt x="61459" y="927"/>
                  <a:pt x="61563" y="931"/>
                  <a:pt x="61666" y="931"/>
                </a:cubicBezTo>
                <a:cubicBezTo>
                  <a:pt x="61821" y="931"/>
                  <a:pt x="61976" y="923"/>
                  <a:pt x="62132" y="884"/>
                </a:cubicBezTo>
                <a:cubicBezTo>
                  <a:pt x="62149" y="880"/>
                  <a:pt x="62167" y="878"/>
                  <a:pt x="62185" y="878"/>
                </a:cubicBezTo>
                <a:close/>
                <a:moveTo>
                  <a:pt x="58152" y="1083"/>
                </a:moveTo>
                <a:cubicBezTo>
                  <a:pt x="58317" y="1083"/>
                  <a:pt x="58378" y="1143"/>
                  <a:pt x="58378" y="1349"/>
                </a:cubicBezTo>
                <a:cubicBezTo>
                  <a:pt x="58394" y="1954"/>
                  <a:pt x="58425" y="2544"/>
                  <a:pt x="58595" y="3133"/>
                </a:cubicBezTo>
                <a:cubicBezTo>
                  <a:pt x="58626" y="3242"/>
                  <a:pt x="58595" y="3319"/>
                  <a:pt x="58456" y="3319"/>
                </a:cubicBezTo>
                <a:cubicBezTo>
                  <a:pt x="58401" y="3318"/>
                  <a:pt x="58347" y="3317"/>
                  <a:pt x="58293" y="3317"/>
                </a:cubicBezTo>
                <a:cubicBezTo>
                  <a:pt x="57623" y="3317"/>
                  <a:pt x="56976" y="3402"/>
                  <a:pt x="56315" y="3474"/>
                </a:cubicBezTo>
                <a:cubicBezTo>
                  <a:pt x="56258" y="3460"/>
                  <a:pt x="56202" y="3455"/>
                  <a:pt x="56147" y="3455"/>
                </a:cubicBezTo>
                <a:cubicBezTo>
                  <a:pt x="55992" y="3455"/>
                  <a:pt x="55842" y="3495"/>
                  <a:pt x="55693" y="3495"/>
                </a:cubicBezTo>
                <a:cubicBezTo>
                  <a:pt x="55662" y="3495"/>
                  <a:pt x="55632" y="3494"/>
                  <a:pt x="55602" y="3490"/>
                </a:cubicBezTo>
                <a:cubicBezTo>
                  <a:pt x="55416" y="3474"/>
                  <a:pt x="55323" y="3397"/>
                  <a:pt x="55400" y="3195"/>
                </a:cubicBezTo>
                <a:cubicBezTo>
                  <a:pt x="55478" y="3009"/>
                  <a:pt x="55385" y="2823"/>
                  <a:pt x="55354" y="2637"/>
                </a:cubicBezTo>
                <a:cubicBezTo>
                  <a:pt x="55276" y="2249"/>
                  <a:pt x="55354" y="1861"/>
                  <a:pt x="55183" y="1489"/>
                </a:cubicBezTo>
                <a:cubicBezTo>
                  <a:pt x="55137" y="1396"/>
                  <a:pt x="55121" y="1303"/>
                  <a:pt x="55307" y="1287"/>
                </a:cubicBezTo>
                <a:cubicBezTo>
                  <a:pt x="56238" y="1225"/>
                  <a:pt x="57168" y="1163"/>
                  <a:pt x="58084" y="1086"/>
                </a:cubicBezTo>
                <a:cubicBezTo>
                  <a:pt x="58108" y="1084"/>
                  <a:pt x="58131" y="1083"/>
                  <a:pt x="58152" y="1083"/>
                </a:cubicBezTo>
                <a:close/>
                <a:moveTo>
                  <a:pt x="54305" y="1386"/>
                </a:moveTo>
                <a:cubicBezTo>
                  <a:pt x="54420" y="1386"/>
                  <a:pt x="54467" y="1446"/>
                  <a:pt x="54454" y="1644"/>
                </a:cubicBezTo>
                <a:cubicBezTo>
                  <a:pt x="54408" y="2187"/>
                  <a:pt x="54454" y="2730"/>
                  <a:pt x="54532" y="3273"/>
                </a:cubicBezTo>
                <a:cubicBezTo>
                  <a:pt x="54547" y="3474"/>
                  <a:pt x="54532" y="3567"/>
                  <a:pt x="54315" y="3598"/>
                </a:cubicBezTo>
                <a:cubicBezTo>
                  <a:pt x="53601" y="3660"/>
                  <a:pt x="52888" y="3722"/>
                  <a:pt x="52174" y="3846"/>
                </a:cubicBezTo>
                <a:cubicBezTo>
                  <a:pt x="52105" y="3859"/>
                  <a:pt x="52046" y="3865"/>
                  <a:pt x="51996" y="3865"/>
                </a:cubicBezTo>
                <a:cubicBezTo>
                  <a:pt x="51730" y="3865"/>
                  <a:pt x="51702" y="3696"/>
                  <a:pt x="51663" y="3397"/>
                </a:cubicBezTo>
                <a:cubicBezTo>
                  <a:pt x="51585" y="2900"/>
                  <a:pt x="51616" y="2373"/>
                  <a:pt x="51461" y="1877"/>
                </a:cubicBezTo>
                <a:cubicBezTo>
                  <a:pt x="51430" y="1784"/>
                  <a:pt x="51492" y="1722"/>
                  <a:pt x="51585" y="1706"/>
                </a:cubicBezTo>
                <a:cubicBezTo>
                  <a:pt x="52159" y="1660"/>
                  <a:pt x="52733" y="1504"/>
                  <a:pt x="53307" y="1504"/>
                </a:cubicBezTo>
                <a:cubicBezTo>
                  <a:pt x="53617" y="1504"/>
                  <a:pt x="53911" y="1458"/>
                  <a:pt x="54206" y="1396"/>
                </a:cubicBezTo>
                <a:cubicBezTo>
                  <a:pt x="54243" y="1390"/>
                  <a:pt x="54276" y="1386"/>
                  <a:pt x="54305" y="1386"/>
                </a:cubicBezTo>
                <a:close/>
                <a:moveTo>
                  <a:pt x="50654" y="1830"/>
                </a:moveTo>
                <a:lnTo>
                  <a:pt x="50654" y="1830"/>
                </a:lnTo>
                <a:cubicBezTo>
                  <a:pt x="50592" y="2513"/>
                  <a:pt x="50763" y="3180"/>
                  <a:pt x="50794" y="3846"/>
                </a:cubicBezTo>
                <a:cubicBezTo>
                  <a:pt x="50794" y="4033"/>
                  <a:pt x="50732" y="4064"/>
                  <a:pt x="50577" y="4079"/>
                </a:cubicBezTo>
                <a:cubicBezTo>
                  <a:pt x="49708" y="4172"/>
                  <a:pt x="48824" y="4265"/>
                  <a:pt x="47971" y="4451"/>
                </a:cubicBezTo>
                <a:cubicBezTo>
                  <a:pt x="47938" y="4460"/>
                  <a:pt x="47909" y="4465"/>
                  <a:pt x="47883" y="4465"/>
                </a:cubicBezTo>
                <a:cubicBezTo>
                  <a:pt x="47778" y="4465"/>
                  <a:pt x="47733" y="4390"/>
                  <a:pt x="47708" y="4265"/>
                </a:cubicBezTo>
                <a:cubicBezTo>
                  <a:pt x="47630" y="3660"/>
                  <a:pt x="47646" y="3040"/>
                  <a:pt x="47506" y="2435"/>
                </a:cubicBezTo>
                <a:cubicBezTo>
                  <a:pt x="47475" y="2311"/>
                  <a:pt x="47553" y="2342"/>
                  <a:pt x="47615" y="2326"/>
                </a:cubicBezTo>
                <a:cubicBezTo>
                  <a:pt x="47987" y="2171"/>
                  <a:pt x="48390" y="2171"/>
                  <a:pt x="48778" y="2109"/>
                </a:cubicBezTo>
                <a:cubicBezTo>
                  <a:pt x="49398" y="2016"/>
                  <a:pt x="50003" y="1923"/>
                  <a:pt x="50654" y="1830"/>
                </a:cubicBezTo>
                <a:close/>
                <a:moveTo>
                  <a:pt x="46485" y="2509"/>
                </a:moveTo>
                <a:cubicBezTo>
                  <a:pt x="46600" y="2509"/>
                  <a:pt x="46664" y="2551"/>
                  <a:pt x="46637" y="2683"/>
                </a:cubicBezTo>
                <a:cubicBezTo>
                  <a:pt x="46560" y="3226"/>
                  <a:pt x="46700" y="3753"/>
                  <a:pt x="46762" y="4281"/>
                </a:cubicBezTo>
                <a:cubicBezTo>
                  <a:pt x="46793" y="4529"/>
                  <a:pt x="46793" y="4668"/>
                  <a:pt x="46482" y="4715"/>
                </a:cubicBezTo>
                <a:cubicBezTo>
                  <a:pt x="45459" y="4870"/>
                  <a:pt x="44451" y="5072"/>
                  <a:pt x="43458" y="5289"/>
                </a:cubicBezTo>
                <a:cubicBezTo>
                  <a:pt x="43393" y="5302"/>
                  <a:pt x="43342" y="5310"/>
                  <a:pt x="43301" y="5310"/>
                </a:cubicBezTo>
                <a:cubicBezTo>
                  <a:pt x="43196" y="5310"/>
                  <a:pt x="43163" y="5255"/>
                  <a:pt x="43163" y="5087"/>
                </a:cubicBezTo>
                <a:cubicBezTo>
                  <a:pt x="43179" y="4963"/>
                  <a:pt x="43148" y="4855"/>
                  <a:pt x="43132" y="4730"/>
                </a:cubicBezTo>
                <a:cubicBezTo>
                  <a:pt x="43101" y="4281"/>
                  <a:pt x="43070" y="3815"/>
                  <a:pt x="43024" y="3366"/>
                </a:cubicBezTo>
                <a:cubicBezTo>
                  <a:pt x="43008" y="3242"/>
                  <a:pt x="42993" y="3164"/>
                  <a:pt x="43148" y="3148"/>
                </a:cubicBezTo>
                <a:cubicBezTo>
                  <a:pt x="44249" y="2978"/>
                  <a:pt x="45319" y="2652"/>
                  <a:pt x="46420" y="2513"/>
                </a:cubicBezTo>
                <a:cubicBezTo>
                  <a:pt x="46443" y="2510"/>
                  <a:pt x="46465" y="2509"/>
                  <a:pt x="46485" y="2509"/>
                </a:cubicBezTo>
                <a:close/>
                <a:moveTo>
                  <a:pt x="42089" y="3392"/>
                </a:moveTo>
                <a:cubicBezTo>
                  <a:pt x="42226" y="3392"/>
                  <a:pt x="42260" y="3517"/>
                  <a:pt x="42248" y="3660"/>
                </a:cubicBezTo>
                <a:cubicBezTo>
                  <a:pt x="42171" y="4141"/>
                  <a:pt x="42140" y="4637"/>
                  <a:pt x="42248" y="5072"/>
                </a:cubicBezTo>
                <a:cubicBezTo>
                  <a:pt x="42388" y="5599"/>
                  <a:pt x="42124" y="5552"/>
                  <a:pt x="41798" y="5661"/>
                </a:cubicBezTo>
                <a:cubicBezTo>
                  <a:pt x="40976" y="5909"/>
                  <a:pt x="40123" y="6018"/>
                  <a:pt x="39317" y="6297"/>
                </a:cubicBezTo>
                <a:cubicBezTo>
                  <a:pt x="39268" y="6315"/>
                  <a:pt x="39221" y="6331"/>
                  <a:pt x="39181" y="6331"/>
                </a:cubicBezTo>
                <a:cubicBezTo>
                  <a:pt x="39121" y="6331"/>
                  <a:pt x="39078" y="6294"/>
                  <a:pt x="39069" y="6173"/>
                </a:cubicBezTo>
                <a:cubicBezTo>
                  <a:pt x="39069" y="5909"/>
                  <a:pt x="39038" y="5646"/>
                  <a:pt x="39007" y="5382"/>
                </a:cubicBezTo>
                <a:lnTo>
                  <a:pt x="39038" y="5382"/>
                </a:lnTo>
                <a:cubicBezTo>
                  <a:pt x="38991" y="5103"/>
                  <a:pt x="38976" y="4824"/>
                  <a:pt x="38883" y="4560"/>
                </a:cubicBezTo>
                <a:cubicBezTo>
                  <a:pt x="38805" y="4327"/>
                  <a:pt x="38914" y="4281"/>
                  <a:pt x="39069" y="4234"/>
                </a:cubicBezTo>
                <a:cubicBezTo>
                  <a:pt x="39844" y="4002"/>
                  <a:pt x="40604" y="3769"/>
                  <a:pt x="41380" y="3598"/>
                </a:cubicBezTo>
                <a:cubicBezTo>
                  <a:pt x="41566" y="3552"/>
                  <a:pt x="41752" y="3490"/>
                  <a:pt x="41938" y="3428"/>
                </a:cubicBezTo>
                <a:cubicBezTo>
                  <a:pt x="41998" y="3403"/>
                  <a:pt x="42048" y="3392"/>
                  <a:pt x="42089" y="3392"/>
                </a:cubicBezTo>
                <a:close/>
                <a:moveTo>
                  <a:pt x="53214" y="5552"/>
                </a:moveTo>
                <a:cubicBezTo>
                  <a:pt x="52965" y="5583"/>
                  <a:pt x="52702" y="5583"/>
                  <a:pt x="52438" y="5630"/>
                </a:cubicBezTo>
                <a:cubicBezTo>
                  <a:pt x="51337" y="5801"/>
                  <a:pt x="50220" y="5971"/>
                  <a:pt x="49103" y="6173"/>
                </a:cubicBezTo>
                <a:cubicBezTo>
                  <a:pt x="47320" y="6499"/>
                  <a:pt x="45536" y="6840"/>
                  <a:pt x="43799" y="7336"/>
                </a:cubicBezTo>
                <a:cubicBezTo>
                  <a:pt x="43443" y="7429"/>
                  <a:pt x="43086" y="7491"/>
                  <a:pt x="42745" y="7755"/>
                </a:cubicBezTo>
                <a:cubicBezTo>
                  <a:pt x="42845" y="7805"/>
                  <a:pt x="42931" y="7819"/>
                  <a:pt x="43009" y="7819"/>
                </a:cubicBezTo>
                <a:cubicBezTo>
                  <a:pt x="43076" y="7819"/>
                  <a:pt x="43137" y="7809"/>
                  <a:pt x="43194" y="7801"/>
                </a:cubicBezTo>
                <a:cubicBezTo>
                  <a:pt x="43737" y="7693"/>
                  <a:pt x="44280" y="7615"/>
                  <a:pt x="44807" y="7491"/>
                </a:cubicBezTo>
                <a:cubicBezTo>
                  <a:pt x="46157" y="7150"/>
                  <a:pt x="47522" y="6902"/>
                  <a:pt x="48886" y="6623"/>
                </a:cubicBezTo>
                <a:cubicBezTo>
                  <a:pt x="50003" y="6406"/>
                  <a:pt x="51135" y="6250"/>
                  <a:pt x="52236" y="6033"/>
                </a:cubicBezTo>
                <a:cubicBezTo>
                  <a:pt x="52593" y="5971"/>
                  <a:pt x="52950" y="5971"/>
                  <a:pt x="53276" y="5801"/>
                </a:cubicBezTo>
                <a:cubicBezTo>
                  <a:pt x="53338" y="5770"/>
                  <a:pt x="53431" y="5739"/>
                  <a:pt x="53400" y="5646"/>
                </a:cubicBezTo>
                <a:cubicBezTo>
                  <a:pt x="53384" y="5552"/>
                  <a:pt x="53291" y="5552"/>
                  <a:pt x="53214" y="5552"/>
                </a:cubicBezTo>
                <a:close/>
                <a:moveTo>
                  <a:pt x="37968" y="4544"/>
                </a:moveTo>
                <a:cubicBezTo>
                  <a:pt x="37999" y="5103"/>
                  <a:pt x="38138" y="5646"/>
                  <a:pt x="38061" y="6204"/>
                </a:cubicBezTo>
                <a:cubicBezTo>
                  <a:pt x="38061" y="6250"/>
                  <a:pt x="38076" y="6297"/>
                  <a:pt x="38107" y="6359"/>
                </a:cubicBezTo>
                <a:cubicBezTo>
                  <a:pt x="38185" y="6592"/>
                  <a:pt x="38107" y="6700"/>
                  <a:pt x="37859" y="6762"/>
                </a:cubicBezTo>
                <a:cubicBezTo>
                  <a:pt x="36835" y="7057"/>
                  <a:pt x="35858" y="7460"/>
                  <a:pt x="34866" y="7801"/>
                </a:cubicBezTo>
                <a:cubicBezTo>
                  <a:pt x="34804" y="7832"/>
                  <a:pt x="34742" y="7879"/>
                  <a:pt x="34633" y="7941"/>
                </a:cubicBezTo>
                <a:cubicBezTo>
                  <a:pt x="34525" y="7398"/>
                  <a:pt x="34618" y="6871"/>
                  <a:pt x="34493" y="6374"/>
                </a:cubicBezTo>
                <a:cubicBezTo>
                  <a:pt x="34478" y="6281"/>
                  <a:pt x="34509" y="6173"/>
                  <a:pt x="34447" y="6080"/>
                </a:cubicBezTo>
                <a:cubicBezTo>
                  <a:pt x="34369" y="5956"/>
                  <a:pt x="34447" y="5909"/>
                  <a:pt x="34540" y="5863"/>
                </a:cubicBezTo>
                <a:cubicBezTo>
                  <a:pt x="35471" y="5490"/>
                  <a:pt x="36370" y="5056"/>
                  <a:pt x="37347" y="4777"/>
                </a:cubicBezTo>
                <a:cubicBezTo>
                  <a:pt x="37549" y="4730"/>
                  <a:pt x="37735" y="4637"/>
                  <a:pt x="37968" y="4544"/>
                </a:cubicBezTo>
                <a:close/>
                <a:moveTo>
                  <a:pt x="50616" y="7178"/>
                </a:moveTo>
                <a:cubicBezTo>
                  <a:pt x="50583" y="7178"/>
                  <a:pt x="50548" y="7181"/>
                  <a:pt x="50515" y="7181"/>
                </a:cubicBezTo>
                <a:cubicBezTo>
                  <a:pt x="49569" y="7290"/>
                  <a:pt x="48638" y="7522"/>
                  <a:pt x="47708" y="7755"/>
                </a:cubicBezTo>
                <a:cubicBezTo>
                  <a:pt x="47211" y="7879"/>
                  <a:pt x="46684" y="7972"/>
                  <a:pt x="46157" y="8282"/>
                </a:cubicBezTo>
                <a:cubicBezTo>
                  <a:pt x="46294" y="8311"/>
                  <a:pt x="46414" y="8323"/>
                  <a:pt x="46524" y="8323"/>
                </a:cubicBezTo>
                <a:cubicBezTo>
                  <a:pt x="46650" y="8323"/>
                  <a:pt x="46762" y="8307"/>
                  <a:pt x="46870" y="8282"/>
                </a:cubicBezTo>
                <a:cubicBezTo>
                  <a:pt x="48111" y="8096"/>
                  <a:pt x="49352" y="7817"/>
                  <a:pt x="50561" y="7507"/>
                </a:cubicBezTo>
                <a:cubicBezTo>
                  <a:pt x="50670" y="7476"/>
                  <a:pt x="50794" y="7429"/>
                  <a:pt x="50779" y="7290"/>
                </a:cubicBezTo>
                <a:cubicBezTo>
                  <a:pt x="50757" y="7193"/>
                  <a:pt x="50691" y="7178"/>
                  <a:pt x="50616" y="7178"/>
                </a:cubicBezTo>
                <a:close/>
                <a:moveTo>
                  <a:pt x="33463" y="6486"/>
                </a:moveTo>
                <a:cubicBezTo>
                  <a:pt x="33553" y="6486"/>
                  <a:pt x="33599" y="6559"/>
                  <a:pt x="33578" y="6731"/>
                </a:cubicBezTo>
                <a:cubicBezTo>
                  <a:pt x="33563" y="6902"/>
                  <a:pt x="33687" y="7041"/>
                  <a:pt x="33609" y="7228"/>
                </a:cubicBezTo>
                <a:cubicBezTo>
                  <a:pt x="33640" y="7522"/>
                  <a:pt x="33671" y="7848"/>
                  <a:pt x="33702" y="8158"/>
                </a:cubicBezTo>
                <a:cubicBezTo>
                  <a:pt x="33718" y="8251"/>
                  <a:pt x="33749" y="8344"/>
                  <a:pt x="33625" y="8406"/>
                </a:cubicBezTo>
                <a:cubicBezTo>
                  <a:pt x="33051" y="8685"/>
                  <a:pt x="32508" y="8996"/>
                  <a:pt x="31996" y="9383"/>
                </a:cubicBezTo>
                <a:cubicBezTo>
                  <a:pt x="31958" y="9409"/>
                  <a:pt x="31924" y="9422"/>
                  <a:pt x="31892" y="9422"/>
                </a:cubicBezTo>
                <a:cubicBezTo>
                  <a:pt x="31846" y="9422"/>
                  <a:pt x="31803" y="9398"/>
                  <a:pt x="31748" y="9352"/>
                </a:cubicBezTo>
                <a:cubicBezTo>
                  <a:pt x="31330" y="9011"/>
                  <a:pt x="31236" y="8468"/>
                  <a:pt x="31593" y="7972"/>
                </a:cubicBezTo>
                <a:cubicBezTo>
                  <a:pt x="32027" y="7367"/>
                  <a:pt x="32617" y="6917"/>
                  <a:pt x="33284" y="6545"/>
                </a:cubicBezTo>
                <a:cubicBezTo>
                  <a:pt x="33354" y="6507"/>
                  <a:pt x="33415" y="6486"/>
                  <a:pt x="33463" y="6486"/>
                </a:cubicBezTo>
                <a:close/>
                <a:moveTo>
                  <a:pt x="35545" y="8469"/>
                </a:moveTo>
                <a:cubicBezTo>
                  <a:pt x="35615" y="8469"/>
                  <a:pt x="35657" y="8534"/>
                  <a:pt x="35657" y="8670"/>
                </a:cubicBezTo>
                <a:cubicBezTo>
                  <a:pt x="35703" y="9414"/>
                  <a:pt x="35765" y="10159"/>
                  <a:pt x="35812" y="10919"/>
                </a:cubicBezTo>
                <a:cubicBezTo>
                  <a:pt x="35825" y="11038"/>
                  <a:pt x="35804" y="11112"/>
                  <a:pt x="35692" y="11112"/>
                </a:cubicBezTo>
                <a:cubicBezTo>
                  <a:pt x="35673" y="11112"/>
                  <a:pt x="35651" y="11109"/>
                  <a:pt x="35626" y="11105"/>
                </a:cubicBezTo>
                <a:cubicBezTo>
                  <a:pt x="35129" y="11043"/>
                  <a:pt x="33144" y="10314"/>
                  <a:pt x="32648" y="9988"/>
                </a:cubicBezTo>
                <a:cubicBezTo>
                  <a:pt x="33175" y="9663"/>
                  <a:pt x="33671" y="9306"/>
                  <a:pt x="34245" y="9135"/>
                </a:cubicBezTo>
                <a:cubicBezTo>
                  <a:pt x="34400" y="9089"/>
                  <a:pt x="34447" y="8980"/>
                  <a:pt x="34556" y="8918"/>
                </a:cubicBezTo>
                <a:cubicBezTo>
                  <a:pt x="34835" y="8763"/>
                  <a:pt x="35160" y="8701"/>
                  <a:pt x="35424" y="8515"/>
                </a:cubicBezTo>
                <a:cubicBezTo>
                  <a:pt x="35470" y="8484"/>
                  <a:pt x="35510" y="8469"/>
                  <a:pt x="35545" y="8469"/>
                </a:cubicBezTo>
                <a:close/>
                <a:moveTo>
                  <a:pt x="37674" y="7702"/>
                </a:moveTo>
                <a:cubicBezTo>
                  <a:pt x="37763" y="7702"/>
                  <a:pt x="37782" y="7796"/>
                  <a:pt x="37782" y="8050"/>
                </a:cubicBezTo>
                <a:cubicBezTo>
                  <a:pt x="37782" y="9120"/>
                  <a:pt x="37859" y="10190"/>
                  <a:pt x="37968" y="11276"/>
                </a:cubicBezTo>
                <a:cubicBezTo>
                  <a:pt x="37989" y="11530"/>
                  <a:pt x="37988" y="11618"/>
                  <a:pt x="37866" y="11618"/>
                </a:cubicBezTo>
                <a:cubicBezTo>
                  <a:pt x="37810" y="11618"/>
                  <a:pt x="37728" y="11600"/>
                  <a:pt x="37611" y="11570"/>
                </a:cubicBezTo>
                <a:cubicBezTo>
                  <a:pt x="37440" y="11539"/>
                  <a:pt x="37270" y="11477"/>
                  <a:pt x="37099" y="11477"/>
                </a:cubicBezTo>
                <a:cubicBezTo>
                  <a:pt x="36727" y="11446"/>
                  <a:pt x="36649" y="11182"/>
                  <a:pt x="36618" y="10872"/>
                </a:cubicBezTo>
                <a:cubicBezTo>
                  <a:pt x="36587" y="10469"/>
                  <a:pt x="36510" y="10050"/>
                  <a:pt x="36479" y="9647"/>
                </a:cubicBezTo>
                <a:cubicBezTo>
                  <a:pt x="36432" y="9213"/>
                  <a:pt x="36370" y="8763"/>
                  <a:pt x="36293" y="8329"/>
                </a:cubicBezTo>
                <a:cubicBezTo>
                  <a:pt x="36277" y="8189"/>
                  <a:pt x="36386" y="8143"/>
                  <a:pt x="36494" y="8096"/>
                </a:cubicBezTo>
                <a:cubicBezTo>
                  <a:pt x="36851" y="7972"/>
                  <a:pt x="37208" y="7848"/>
                  <a:pt x="37580" y="7724"/>
                </a:cubicBezTo>
                <a:cubicBezTo>
                  <a:pt x="37618" y="7710"/>
                  <a:pt x="37649" y="7702"/>
                  <a:pt x="37674" y="7702"/>
                </a:cubicBezTo>
                <a:close/>
                <a:moveTo>
                  <a:pt x="31975" y="10620"/>
                </a:moveTo>
                <a:cubicBezTo>
                  <a:pt x="32025" y="10620"/>
                  <a:pt x="32061" y="10653"/>
                  <a:pt x="32105" y="10686"/>
                </a:cubicBezTo>
                <a:cubicBezTo>
                  <a:pt x="32555" y="10950"/>
                  <a:pt x="33036" y="11120"/>
                  <a:pt x="33516" y="11291"/>
                </a:cubicBezTo>
                <a:cubicBezTo>
                  <a:pt x="33625" y="11338"/>
                  <a:pt x="33687" y="11384"/>
                  <a:pt x="33702" y="11493"/>
                </a:cubicBezTo>
                <a:cubicBezTo>
                  <a:pt x="33765" y="11927"/>
                  <a:pt x="33827" y="12377"/>
                  <a:pt x="33873" y="12749"/>
                </a:cubicBezTo>
                <a:cubicBezTo>
                  <a:pt x="33858" y="13044"/>
                  <a:pt x="34044" y="13245"/>
                  <a:pt x="33966" y="13478"/>
                </a:cubicBezTo>
                <a:cubicBezTo>
                  <a:pt x="33955" y="13548"/>
                  <a:pt x="33952" y="13609"/>
                  <a:pt x="33892" y="13609"/>
                </a:cubicBezTo>
                <a:cubicBezTo>
                  <a:pt x="33872" y="13609"/>
                  <a:pt x="33846" y="13602"/>
                  <a:pt x="33811" y="13586"/>
                </a:cubicBezTo>
                <a:cubicBezTo>
                  <a:pt x="33036" y="13276"/>
                  <a:pt x="32260" y="12935"/>
                  <a:pt x="31655" y="12315"/>
                </a:cubicBezTo>
                <a:cubicBezTo>
                  <a:pt x="31252" y="11896"/>
                  <a:pt x="31392" y="10888"/>
                  <a:pt x="31903" y="10640"/>
                </a:cubicBezTo>
                <a:cubicBezTo>
                  <a:pt x="31931" y="10626"/>
                  <a:pt x="31954" y="10620"/>
                  <a:pt x="31975" y="10620"/>
                </a:cubicBezTo>
                <a:close/>
                <a:moveTo>
                  <a:pt x="34603" y="11635"/>
                </a:moveTo>
                <a:cubicBezTo>
                  <a:pt x="34634" y="11635"/>
                  <a:pt x="34676" y="11645"/>
                  <a:pt x="34726" y="11663"/>
                </a:cubicBezTo>
                <a:cubicBezTo>
                  <a:pt x="35548" y="11989"/>
                  <a:pt x="36417" y="12129"/>
                  <a:pt x="37270" y="12346"/>
                </a:cubicBezTo>
                <a:cubicBezTo>
                  <a:pt x="37564" y="12423"/>
                  <a:pt x="37580" y="12439"/>
                  <a:pt x="37564" y="12718"/>
                </a:cubicBezTo>
                <a:cubicBezTo>
                  <a:pt x="37595" y="13261"/>
                  <a:pt x="37626" y="13804"/>
                  <a:pt x="37673" y="14346"/>
                </a:cubicBezTo>
                <a:cubicBezTo>
                  <a:pt x="37686" y="14506"/>
                  <a:pt x="37677" y="14586"/>
                  <a:pt x="37527" y="14586"/>
                </a:cubicBezTo>
                <a:cubicBezTo>
                  <a:pt x="37502" y="14586"/>
                  <a:pt x="37474" y="14583"/>
                  <a:pt x="37440" y="14579"/>
                </a:cubicBezTo>
                <a:cubicBezTo>
                  <a:pt x="36603" y="14408"/>
                  <a:pt x="35781" y="14160"/>
                  <a:pt x="34943" y="13974"/>
                </a:cubicBezTo>
                <a:cubicBezTo>
                  <a:pt x="34726" y="13928"/>
                  <a:pt x="34680" y="13757"/>
                  <a:pt x="34664" y="13571"/>
                </a:cubicBezTo>
                <a:cubicBezTo>
                  <a:pt x="34633" y="12982"/>
                  <a:pt x="34587" y="12408"/>
                  <a:pt x="34525" y="11834"/>
                </a:cubicBezTo>
                <a:cubicBezTo>
                  <a:pt x="34503" y="11692"/>
                  <a:pt x="34527" y="11635"/>
                  <a:pt x="34603" y="11635"/>
                </a:cubicBezTo>
                <a:close/>
                <a:moveTo>
                  <a:pt x="38444" y="12558"/>
                </a:moveTo>
                <a:cubicBezTo>
                  <a:pt x="38479" y="12558"/>
                  <a:pt x="38522" y="12566"/>
                  <a:pt x="38572" y="12578"/>
                </a:cubicBezTo>
                <a:cubicBezTo>
                  <a:pt x="39379" y="12780"/>
                  <a:pt x="40201" y="12904"/>
                  <a:pt x="41023" y="13044"/>
                </a:cubicBezTo>
                <a:cubicBezTo>
                  <a:pt x="41194" y="13075"/>
                  <a:pt x="41364" y="13106"/>
                  <a:pt x="41535" y="13106"/>
                </a:cubicBezTo>
                <a:cubicBezTo>
                  <a:pt x="41553" y="13105"/>
                  <a:pt x="41570" y="13104"/>
                  <a:pt x="41587" y="13104"/>
                </a:cubicBezTo>
                <a:cubicBezTo>
                  <a:pt x="41842" y="13104"/>
                  <a:pt x="41938" y="13217"/>
                  <a:pt x="41938" y="13493"/>
                </a:cubicBezTo>
                <a:cubicBezTo>
                  <a:pt x="41938" y="13990"/>
                  <a:pt x="41954" y="14486"/>
                  <a:pt x="41954" y="14998"/>
                </a:cubicBezTo>
                <a:cubicBezTo>
                  <a:pt x="41966" y="15293"/>
                  <a:pt x="41969" y="15344"/>
                  <a:pt x="41758" y="15344"/>
                </a:cubicBezTo>
                <a:cubicBezTo>
                  <a:pt x="41714" y="15344"/>
                  <a:pt x="41661" y="15342"/>
                  <a:pt x="41597" y="15339"/>
                </a:cubicBezTo>
                <a:cubicBezTo>
                  <a:pt x="40651" y="15184"/>
                  <a:pt x="39674" y="15060"/>
                  <a:pt x="38728" y="14843"/>
                </a:cubicBezTo>
                <a:cubicBezTo>
                  <a:pt x="38588" y="14812"/>
                  <a:pt x="38479" y="14750"/>
                  <a:pt x="38479" y="14610"/>
                </a:cubicBezTo>
                <a:cubicBezTo>
                  <a:pt x="38495" y="13990"/>
                  <a:pt x="38371" y="13400"/>
                  <a:pt x="38324" y="12795"/>
                </a:cubicBezTo>
                <a:cubicBezTo>
                  <a:pt x="38313" y="12615"/>
                  <a:pt x="38351" y="12558"/>
                  <a:pt x="38444" y="12558"/>
                </a:cubicBezTo>
                <a:close/>
                <a:moveTo>
                  <a:pt x="55126" y="4344"/>
                </a:moveTo>
                <a:cubicBezTo>
                  <a:pt x="55226" y="4344"/>
                  <a:pt x="55261" y="4395"/>
                  <a:pt x="55261" y="4591"/>
                </a:cubicBezTo>
                <a:cubicBezTo>
                  <a:pt x="55261" y="5165"/>
                  <a:pt x="55354" y="5723"/>
                  <a:pt x="55369" y="6312"/>
                </a:cubicBezTo>
                <a:cubicBezTo>
                  <a:pt x="55385" y="6917"/>
                  <a:pt x="55493" y="7507"/>
                  <a:pt x="55509" y="8112"/>
                </a:cubicBezTo>
                <a:cubicBezTo>
                  <a:pt x="55524" y="8716"/>
                  <a:pt x="55618" y="9306"/>
                  <a:pt x="55680" y="9895"/>
                </a:cubicBezTo>
                <a:cubicBezTo>
                  <a:pt x="55773" y="10826"/>
                  <a:pt x="55835" y="11756"/>
                  <a:pt x="55943" y="12671"/>
                </a:cubicBezTo>
                <a:cubicBezTo>
                  <a:pt x="56052" y="13540"/>
                  <a:pt x="56067" y="14408"/>
                  <a:pt x="56222" y="15261"/>
                </a:cubicBezTo>
                <a:cubicBezTo>
                  <a:pt x="56254" y="15450"/>
                  <a:pt x="56236" y="15533"/>
                  <a:pt x="56134" y="15533"/>
                </a:cubicBezTo>
                <a:cubicBezTo>
                  <a:pt x="56086" y="15533"/>
                  <a:pt x="56018" y="15514"/>
                  <a:pt x="55928" y="15479"/>
                </a:cubicBezTo>
                <a:cubicBezTo>
                  <a:pt x="55230" y="15184"/>
                  <a:pt x="54532" y="14905"/>
                  <a:pt x="53818" y="14719"/>
                </a:cubicBezTo>
                <a:cubicBezTo>
                  <a:pt x="53229" y="14579"/>
                  <a:pt x="52655" y="14393"/>
                  <a:pt x="52066" y="14269"/>
                </a:cubicBezTo>
                <a:cubicBezTo>
                  <a:pt x="51740" y="14207"/>
                  <a:pt x="51399" y="14067"/>
                  <a:pt x="51073" y="13974"/>
                </a:cubicBezTo>
                <a:cubicBezTo>
                  <a:pt x="50220" y="13757"/>
                  <a:pt x="49352" y="13664"/>
                  <a:pt x="48499" y="13478"/>
                </a:cubicBezTo>
                <a:cubicBezTo>
                  <a:pt x="47459" y="13276"/>
                  <a:pt x="46405" y="13075"/>
                  <a:pt x="45335" y="12904"/>
                </a:cubicBezTo>
                <a:cubicBezTo>
                  <a:pt x="44497" y="12764"/>
                  <a:pt x="43644" y="12687"/>
                  <a:pt x="42807" y="12532"/>
                </a:cubicBezTo>
                <a:cubicBezTo>
                  <a:pt x="42078" y="12392"/>
                  <a:pt x="41364" y="12253"/>
                  <a:pt x="40651" y="12144"/>
                </a:cubicBezTo>
                <a:cubicBezTo>
                  <a:pt x="40123" y="12067"/>
                  <a:pt x="39596" y="11973"/>
                  <a:pt x="39069" y="11865"/>
                </a:cubicBezTo>
                <a:cubicBezTo>
                  <a:pt x="38883" y="11834"/>
                  <a:pt x="38821" y="11756"/>
                  <a:pt x="38821" y="11570"/>
                </a:cubicBezTo>
                <a:cubicBezTo>
                  <a:pt x="38759" y="10469"/>
                  <a:pt x="38681" y="9383"/>
                  <a:pt x="38619" y="8282"/>
                </a:cubicBezTo>
                <a:cubicBezTo>
                  <a:pt x="38604" y="8003"/>
                  <a:pt x="38495" y="7755"/>
                  <a:pt x="38433" y="7491"/>
                </a:cubicBezTo>
                <a:cubicBezTo>
                  <a:pt x="39596" y="7057"/>
                  <a:pt x="40790" y="6762"/>
                  <a:pt x="41985" y="6468"/>
                </a:cubicBezTo>
                <a:cubicBezTo>
                  <a:pt x="42667" y="6297"/>
                  <a:pt x="43365" y="6095"/>
                  <a:pt x="44078" y="6018"/>
                </a:cubicBezTo>
                <a:cubicBezTo>
                  <a:pt x="44637" y="5956"/>
                  <a:pt x="45180" y="5754"/>
                  <a:pt x="45738" y="5677"/>
                </a:cubicBezTo>
                <a:cubicBezTo>
                  <a:pt x="46327" y="5599"/>
                  <a:pt x="46917" y="5490"/>
                  <a:pt x="47506" y="5366"/>
                </a:cubicBezTo>
                <a:cubicBezTo>
                  <a:pt x="48561" y="5134"/>
                  <a:pt x="49631" y="5010"/>
                  <a:pt x="50685" y="4870"/>
                </a:cubicBezTo>
                <a:cubicBezTo>
                  <a:pt x="51585" y="4746"/>
                  <a:pt x="52469" y="4560"/>
                  <a:pt x="53369" y="4544"/>
                </a:cubicBezTo>
                <a:cubicBezTo>
                  <a:pt x="53911" y="4529"/>
                  <a:pt x="54454" y="4436"/>
                  <a:pt x="54997" y="4358"/>
                </a:cubicBezTo>
                <a:cubicBezTo>
                  <a:pt x="55049" y="4350"/>
                  <a:pt x="55091" y="4344"/>
                  <a:pt x="55126" y="4344"/>
                </a:cubicBezTo>
                <a:close/>
                <a:moveTo>
                  <a:pt x="42931" y="13344"/>
                </a:moveTo>
                <a:cubicBezTo>
                  <a:pt x="42969" y="13344"/>
                  <a:pt x="43011" y="13348"/>
                  <a:pt x="43055" y="13354"/>
                </a:cubicBezTo>
                <a:cubicBezTo>
                  <a:pt x="43458" y="13431"/>
                  <a:pt x="43861" y="13509"/>
                  <a:pt x="44265" y="13571"/>
                </a:cubicBezTo>
                <a:cubicBezTo>
                  <a:pt x="44761" y="13648"/>
                  <a:pt x="45273" y="13726"/>
                  <a:pt x="45784" y="13819"/>
                </a:cubicBezTo>
                <a:cubicBezTo>
                  <a:pt x="46079" y="13866"/>
                  <a:pt x="46079" y="13881"/>
                  <a:pt x="46079" y="14253"/>
                </a:cubicBezTo>
                <a:cubicBezTo>
                  <a:pt x="46157" y="14765"/>
                  <a:pt x="46095" y="15324"/>
                  <a:pt x="46188" y="15866"/>
                </a:cubicBezTo>
                <a:cubicBezTo>
                  <a:pt x="46214" y="16012"/>
                  <a:pt x="46161" y="16090"/>
                  <a:pt x="46048" y="16090"/>
                </a:cubicBezTo>
                <a:cubicBezTo>
                  <a:pt x="46029" y="16090"/>
                  <a:pt x="46008" y="16088"/>
                  <a:pt x="45986" y="16083"/>
                </a:cubicBezTo>
                <a:cubicBezTo>
                  <a:pt x="44978" y="15866"/>
                  <a:pt x="43970" y="15758"/>
                  <a:pt x="42962" y="15587"/>
                </a:cubicBezTo>
                <a:cubicBezTo>
                  <a:pt x="42838" y="15572"/>
                  <a:pt x="42807" y="15494"/>
                  <a:pt x="42822" y="15386"/>
                </a:cubicBezTo>
                <a:cubicBezTo>
                  <a:pt x="42838" y="14812"/>
                  <a:pt x="42776" y="14238"/>
                  <a:pt x="42698" y="13664"/>
                </a:cubicBezTo>
                <a:cubicBezTo>
                  <a:pt x="42660" y="13412"/>
                  <a:pt x="42766" y="13344"/>
                  <a:pt x="42931" y="13344"/>
                </a:cubicBezTo>
                <a:close/>
                <a:moveTo>
                  <a:pt x="57537" y="4151"/>
                </a:moveTo>
                <a:cubicBezTo>
                  <a:pt x="57668" y="4151"/>
                  <a:pt x="57680" y="4249"/>
                  <a:pt x="57680" y="4358"/>
                </a:cubicBezTo>
                <a:cubicBezTo>
                  <a:pt x="57696" y="4575"/>
                  <a:pt x="57680" y="4793"/>
                  <a:pt x="57680" y="5010"/>
                </a:cubicBezTo>
                <a:cubicBezTo>
                  <a:pt x="57711" y="5723"/>
                  <a:pt x="57742" y="6437"/>
                  <a:pt x="57804" y="7150"/>
                </a:cubicBezTo>
                <a:cubicBezTo>
                  <a:pt x="57882" y="8220"/>
                  <a:pt x="57975" y="9275"/>
                  <a:pt x="58053" y="10345"/>
                </a:cubicBezTo>
                <a:cubicBezTo>
                  <a:pt x="58130" y="11322"/>
                  <a:pt x="58177" y="12299"/>
                  <a:pt x="58239" y="13276"/>
                </a:cubicBezTo>
                <a:cubicBezTo>
                  <a:pt x="58316" y="14300"/>
                  <a:pt x="58409" y="15324"/>
                  <a:pt x="58518" y="16347"/>
                </a:cubicBezTo>
                <a:cubicBezTo>
                  <a:pt x="58533" y="16564"/>
                  <a:pt x="58487" y="16580"/>
                  <a:pt x="58301" y="16580"/>
                </a:cubicBezTo>
                <a:cubicBezTo>
                  <a:pt x="58177" y="16580"/>
                  <a:pt x="58053" y="16549"/>
                  <a:pt x="57944" y="16471"/>
                </a:cubicBezTo>
                <a:cubicBezTo>
                  <a:pt x="57866" y="16409"/>
                  <a:pt x="57789" y="16332"/>
                  <a:pt x="57711" y="16316"/>
                </a:cubicBezTo>
                <a:cubicBezTo>
                  <a:pt x="57153" y="16146"/>
                  <a:pt x="57013" y="15742"/>
                  <a:pt x="56982" y="15215"/>
                </a:cubicBezTo>
                <a:cubicBezTo>
                  <a:pt x="56951" y="14641"/>
                  <a:pt x="56920" y="14052"/>
                  <a:pt x="56827" y="13493"/>
                </a:cubicBezTo>
                <a:cubicBezTo>
                  <a:pt x="56703" y="12702"/>
                  <a:pt x="56703" y="11896"/>
                  <a:pt x="56610" y="11105"/>
                </a:cubicBezTo>
                <a:cubicBezTo>
                  <a:pt x="56548" y="10485"/>
                  <a:pt x="56564" y="9849"/>
                  <a:pt x="56424" y="9244"/>
                </a:cubicBezTo>
                <a:cubicBezTo>
                  <a:pt x="56346" y="8934"/>
                  <a:pt x="56424" y="8654"/>
                  <a:pt x="56393" y="8360"/>
                </a:cubicBezTo>
                <a:cubicBezTo>
                  <a:pt x="56269" y="7088"/>
                  <a:pt x="56129" y="5801"/>
                  <a:pt x="55974" y="4529"/>
                </a:cubicBezTo>
                <a:cubicBezTo>
                  <a:pt x="55959" y="4374"/>
                  <a:pt x="55959" y="4296"/>
                  <a:pt x="56145" y="4281"/>
                </a:cubicBezTo>
                <a:cubicBezTo>
                  <a:pt x="56595" y="4250"/>
                  <a:pt x="57044" y="4203"/>
                  <a:pt x="57479" y="4157"/>
                </a:cubicBezTo>
                <a:cubicBezTo>
                  <a:pt x="57500" y="4153"/>
                  <a:pt x="57520" y="4151"/>
                  <a:pt x="57537" y="4151"/>
                </a:cubicBezTo>
                <a:close/>
                <a:moveTo>
                  <a:pt x="47128" y="14039"/>
                </a:moveTo>
                <a:cubicBezTo>
                  <a:pt x="47160" y="14039"/>
                  <a:pt x="47198" y="14043"/>
                  <a:pt x="47242" y="14052"/>
                </a:cubicBezTo>
                <a:cubicBezTo>
                  <a:pt x="48142" y="14238"/>
                  <a:pt x="49041" y="14408"/>
                  <a:pt x="49941" y="14579"/>
                </a:cubicBezTo>
                <a:cubicBezTo>
                  <a:pt x="50158" y="14626"/>
                  <a:pt x="50344" y="14672"/>
                  <a:pt x="50267" y="14967"/>
                </a:cubicBezTo>
                <a:cubicBezTo>
                  <a:pt x="50236" y="15091"/>
                  <a:pt x="50251" y="15215"/>
                  <a:pt x="50251" y="15355"/>
                </a:cubicBezTo>
                <a:cubicBezTo>
                  <a:pt x="50220" y="15789"/>
                  <a:pt x="50344" y="16208"/>
                  <a:pt x="50391" y="16642"/>
                </a:cubicBezTo>
                <a:cubicBezTo>
                  <a:pt x="50402" y="16781"/>
                  <a:pt x="50405" y="16851"/>
                  <a:pt x="50314" y="16851"/>
                </a:cubicBezTo>
                <a:cubicBezTo>
                  <a:pt x="50284" y="16851"/>
                  <a:pt x="50243" y="16843"/>
                  <a:pt x="50189" y="16828"/>
                </a:cubicBezTo>
                <a:cubicBezTo>
                  <a:pt x="49228" y="16642"/>
                  <a:pt x="48281" y="16471"/>
                  <a:pt x="47335" y="16316"/>
                </a:cubicBezTo>
                <a:cubicBezTo>
                  <a:pt x="47165" y="16285"/>
                  <a:pt x="47134" y="16223"/>
                  <a:pt x="47118" y="16068"/>
                </a:cubicBezTo>
                <a:cubicBezTo>
                  <a:pt x="47041" y="15494"/>
                  <a:pt x="47072" y="14920"/>
                  <a:pt x="46963" y="14346"/>
                </a:cubicBezTo>
                <a:cubicBezTo>
                  <a:pt x="46937" y="14187"/>
                  <a:pt x="46933" y="14039"/>
                  <a:pt x="47128" y="14039"/>
                </a:cubicBezTo>
                <a:close/>
                <a:moveTo>
                  <a:pt x="51153" y="14821"/>
                </a:moveTo>
                <a:cubicBezTo>
                  <a:pt x="51185" y="14821"/>
                  <a:pt x="51225" y="14829"/>
                  <a:pt x="51275" y="14843"/>
                </a:cubicBezTo>
                <a:cubicBezTo>
                  <a:pt x="52128" y="15091"/>
                  <a:pt x="52981" y="15324"/>
                  <a:pt x="53834" y="15556"/>
                </a:cubicBezTo>
                <a:cubicBezTo>
                  <a:pt x="54020" y="15618"/>
                  <a:pt x="54160" y="15649"/>
                  <a:pt x="54098" y="15944"/>
                </a:cubicBezTo>
                <a:cubicBezTo>
                  <a:pt x="53989" y="16440"/>
                  <a:pt x="54160" y="16952"/>
                  <a:pt x="54206" y="17448"/>
                </a:cubicBezTo>
                <a:cubicBezTo>
                  <a:pt x="54222" y="17526"/>
                  <a:pt x="54222" y="17603"/>
                  <a:pt x="54237" y="17665"/>
                </a:cubicBezTo>
                <a:cubicBezTo>
                  <a:pt x="54237" y="17787"/>
                  <a:pt x="54218" y="17851"/>
                  <a:pt x="54128" y="17851"/>
                </a:cubicBezTo>
                <a:cubicBezTo>
                  <a:pt x="54103" y="17851"/>
                  <a:pt x="54073" y="17846"/>
                  <a:pt x="54036" y="17836"/>
                </a:cubicBezTo>
                <a:cubicBezTo>
                  <a:pt x="53586" y="17696"/>
                  <a:pt x="53120" y="17588"/>
                  <a:pt x="52671" y="17448"/>
                </a:cubicBezTo>
                <a:cubicBezTo>
                  <a:pt x="52298" y="17340"/>
                  <a:pt x="51911" y="17262"/>
                  <a:pt x="51538" y="17138"/>
                </a:cubicBezTo>
                <a:cubicBezTo>
                  <a:pt x="51290" y="17061"/>
                  <a:pt x="51197" y="16999"/>
                  <a:pt x="51244" y="16750"/>
                </a:cubicBezTo>
                <a:cubicBezTo>
                  <a:pt x="51259" y="16688"/>
                  <a:pt x="51228" y="16611"/>
                  <a:pt x="51228" y="16549"/>
                </a:cubicBezTo>
                <a:cubicBezTo>
                  <a:pt x="51182" y="16037"/>
                  <a:pt x="51135" y="15525"/>
                  <a:pt x="51073" y="15013"/>
                </a:cubicBezTo>
                <a:cubicBezTo>
                  <a:pt x="51051" y="14870"/>
                  <a:pt x="51076" y="14821"/>
                  <a:pt x="51153" y="14821"/>
                </a:cubicBezTo>
                <a:close/>
                <a:moveTo>
                  <a:pt x="55024" y="15989"/>
                </a:moveTo>
                <a:cubicBezTo>
                  <a:pt x="55057" y="15989"/>
                  <a:pt x="55100" y="16000"/>
                  <a:pt x="55152" y="16021"/>
                </a:cubicBezTo>
                <a:cubicBezTo>
                  <a:pt x="55943" y="16378"/>
                  <a:pt x="56750" y="16704"/>
                  <a:pt x="57479" y="17169"/>
                </a:cubicBezTo>
                <a:cubicBezTo>
                  <a:pt x="57680" y="17293"/>
                  <a:pt x="57680" y="17433"/>
                  <a:pt x="57634" y="17634"/>
                </a:cubicBezTo>
                <a:cubicBezTo>
                  <a:pt x="57680" y="18084"/>
                  <a:pt x="57727" y="18565"/>
                  <a:pt x="57789" y="19046"/>
                </a:cubicBezTo>
                <a:cubicBezTo>
                  <a:pt x="57804" y="19139"/>
                  <a:pt x="57835" y="19232"/>
                  <a:pt x="57758" y="19309"/>
                </a:cubicBezTo>
                <a:cubicBezTo>
                  <a:pt x="57732" y="19331"/>
                  <a:pt x="57708" y="19339"/>
                  <a:pt x="57684" y="19339"/>
                </a:cubicBezTo>
                <a:cubicBezTo>
                  <a:pt x="57623" y="19339"/>
                  <a:pt x="57570" y="19281"/>
                  <a:pt x="57525" y="19247"/>
                </a:cubicBezTo>
                <a:cubicBezTo>
                  <a:pt x="56812" y="18829"/>
                  <a:pt x="56005" y="18596"/>
                  <a:pt x="55245" y="18239"/>
                </a:cubicBezTo>
                <a:cubicBezTo>
                  <a:pt x="55121" y="18177"/>
                  <a:pt x="55090" y="18115"/>
                  <a:pt x="55090" y="17945"/>
                </a:cubicBezTo>
                <a:cubicBezTo>
                  <a:pt x="55075" y="17433"/>
                  <a:pt x="55013" y="16937"/>
                  <a:pt x="54966" y="16425"/>
                </a:cubicBezTo>
                <a:cubicBezTo>
                  <a:pt x="54951" y="16347"/>
                  <a:pt x="54951" y="16270"/>
                  <a:pt x="54935" y="16192"/>
                </a:cubicBezTo>
                <a:cubicBezTo>
                  <a:pt x="54913" y="16058"/>
                  <a:pt x="54939" y="15989"/>
                  <a:pt x="55024" y="15989"/>
                </a:cubicBezTo>
                <a:close/>
                <a:moveTo>
                  <a:pt x="65423" y="17142"/>
                </a:moveTo>
                <a:cubicBezTo>
                  <a:pt x="65647" y="17142"/>
                  <a:pt x="65726" y="17312"/>
                  <a:pt x="65699" y="17541"/>
                </a:cubicBezTo>
                <a:cubicBezTo>
                  <a:pt x="65668" y="18007"/>
                  <a:pt x="65699" y="18456"/>
                  <a:pt x="65745" y="18906"/>
                </a:cubicBezTo>
                <a:cubicBezTo>
                  <a:pt x="65761" y="19046"/>
                  <a:pt x="65931" y="19232"/>
                  <a:pt x="65823" y="19294"/>
                </a:cubicBezTo>
                <a:cubicBezTo>
                  <a:pt x="65699" y="19372"/>
                  <a:pt x="65482" y="19372"/>
                  <a:pt x="65311" y="19372"/>
                </a:cubicBezTo>
                <a:cubicBezTo>
                  <a:pt x="65276" y="19371"/>
                  <a:pt x="65242" y="19370"/>
                  <a:pt x="65207" y="19370"/>
                </a:cubicBezTo>
                <a:cubicBezTo>
                  <a:pt x="64847" y="19370"/>
                  <a:pt x="64493" y="19417"/>
                  <a:pt x="64136" y="19417"/>
                </a:cubicBezTo>
                <a:cubicBezTo>
                  <a:pt x="63960" y="19417"/>
                  <a:pt x="63783" y="19405"/>
                  <a:pt x="63605" y="19372"/>
                </a:cubicBezTo>
                <a:cubicBezTo>
                  <a:pt x="63502" y="19372"/>
                  <a:pt x="63405" y="19365"/>
                  <a:pt x="63306" y="19365"/>
                </a:cubicBezTo>
                <a:cubicBezTo>
                  <a:pt x="63257" y="19365"/>
                  <a:pt x="63207" y="19366"/>
                  <a:pt x="63155" y="19372"/>
                </a:cubicBezTo>
                <a:cubicBezTo>
                  <a:pt x="63081" y="19378"/>
                  <a:pt x="63022" y="19382"/>
                  <a:pt x="62975" y="19382"/>
                </a:cubicBezTo>
                <a:cubicBezTo>
                  <a:pt x="62789" y="19382"/>
                  <a:pt x="62798" y="19313"/>
                  <a:pt x="62798" y="19015"/>
                </a:cubicBezTo>
                <a:cubicBezTo>
                  <a:pt x="62814" y="18487"/>
                  <a:pt x="62783" y="17976"/>
                  <a:pt x="62752" y="17448"/>
                </a:cubicBezTo>
                <a:cubicBezTo>
                  <a:pt x="62736" y="17247"/>
                  <a:pt x="62752" y="17216"/>
                  <a:pt x="62985" y="17185"/>
                </a:cubicBezTo>
                <a:cubicBezTo>
                  <a:pt x="63128" y="17170"/>
                  <a:pt x="63272" y="17165"/>
                  <a:pt x="63416" y="17165"/>
                </a:cubicBezTo>
                <a:cubicBezTo>
                  <a:pt x="63822" y="17165"/>
                  <a:pt x="64228" y="17207"/>
                  <a:pt x="64634" y="17207"/>
                </a:cubicBezTo>
                <a:cubicBezTo>
                  <a:pt x="64860" y="17207"/>
                  <a:pt x="65085" y="17194"/>
                  <a:pt x="65311" y="17154"/>
                </a:cubicBezTo>
                <a:cubicBezTo>
                  <a:pt x="65352" y="17146"/>
                  <a:pt x="65389" y="17142"/>
                  <a:pt x="65423" y="17142"/>
                </a:cubicBezTo>
                <a:close/>
                <a:moveTo>
                  <a:pt x="66722" y="17154"/>
                </a:moveTo>
                <a:cubicBezTo>
                  <a:pt x="67436" y="17185"/>
                  <a:pt x="68149" y="17185"/>
                  <a:pt x="68863" y="17216"/>
                </a:cubicBezTo>
                <a:cubicBezTo>
                  <a:pt x="68995" y="17216"/>
                  <a:pt x="69144" y="17175"/>
                  <a:pt x="69276" y="17175"/>
                </a:cubicBezTo>
                <a:cubicBezTo>
                  <a:pt x="69361" y="17175"/>
                  <a:pt x="69438" y="17192"/>
                  <a:pt x="69499" y="17247"/>
                </a:cubicBezTo>
                <a:cubicBezTo>
                  <a:pt x="69669" y="17371"/>
                  <a:pt x="69530" y="17634"/>
                  <a:pt x="69561" y="17836"/>
                </a:cubicBezTo>
                <a:cubicBezTo>
                  <a:pt x="69623" y="18301"/>
                  <a:pt x="69638" y="18767"/>
                  <a:pt x="69685" y="19232"/>
                </a:cubicBezTo>
                <a:cubicBezTo>
                  <a:pt x="69700" y="19418"/>
                  <a:pt x="69576" y="19418"/>
                  <a:pt x="69452" y="19418"/>
                </a:cubicBezTo>
                <a:cubicBezTo>
                  <a:pt x="68667" y="19394"/>
                  <a:pt x="67891" y="19341"/>
                  <a:pt x="67088" y="19341"/>
                </a:cubicBezTo>
                <a:cubicBezTo>
                  <a:pt x="66860" y="19341"/>
                  <a:pt x="66630" y="19346"/>
                  <a:pt x="66397" y="19356"/>
                </a:cubicBezTo>
                <a:cubicBezTo>
                  <a:pt x="66629" y="18674"/>
                  <a:pt x="66552" y="18007"/>
                  <a:pt x="66536" y="17355"/>
                </a:cubicBezTo>
                <a:cubicBezTo>
                  <a:pt x="66536" y="17185"/>
                  <a:pt x="66567" y="17154"/>
                  <a:pt x="66722" y="17154"/>
                </a:cubicBezTo>
                <a:close/>
                <a:moveTo>
                  <a:pt x="61713" y="17247"/>
                </a:moveTo>
                <a:cubicBezTo>
                  <a:pt x="61945" y="17247"/>
                  <a:pt x="61961" y="17371"/>
                  <a:pt x="61945" y="17541"/>
                </a:cubicBezTo>
                <a:cubicBezTo>
                  <a:pt x="61914" y="18115"/>
                  <a:pt x="61976" y="18689"/>
                  <a:pt x="62069" y="19247"/>
                </a:cubicBezTo>
                <a:cubicBezTo>
                  <a:pt x="62085" y="19372"/>
                  <a:pt x="62069" y="19418"/>
                  <a:pt x="61961" y="19434"/>
                </a:cubicBezTo>
                <a:cubicBezTo>
                  <a:pt x="61620" y="19434"/>
                  <a:pt x="61279" y="19449"/>
                  <a:pt x="60937" y="19465"/>
                </a:cubicBezTo>
                <a:cubicBezTo>
                  <a:pt x="60829" y="19465"/>
                  <a:pt x="60798" y="19372"/>
                  <a:pt x="60767" y="19294"/>
                </a:cubicBezTo>
                <a:cubicBezTo>
                  <a:pt x="60456" y="18612"/>
                  <a:pt x="60022" y="18022"/>
                  <a:pt x="59433" y="17557"/>
                </a:cubicBezTo>
                <a:cubicBezTo>
                  <a:pt x="59371" y="17510"/>
                  <a:pt x="59309" y="17464"/>
                  <a:pt x="59324" y="17355"/>
                </a:cubicBezTo>
                <a:cubicBezTo>
                  <a:pt x="60131" y="17293"/>
                  <a:pt x="60922" y="17262"/>
                  <a:pt x="61713" y="17247"/>
                </a:cubicBezTo>
                <a:close/>
                <a:moveTo>
                  <a:pt x="70672" y="17274"/>
                </a:moveTo>
                <a:cubicBezTo>
                  <a:pt x="70693" y="17274"/>
                  <a:pt x="70715" y="17276"/>
                  <a:pt x="70739" y="17278"/>
                </a:cubicBezTo>
                <a:cubicBezTo>
                  <a:pt x="71437" y="17309"/>
                  <a:pt x="72151" y="17340"/>
                  <a:pt x="72849" y="17355"/>
                </a:cubicBezTo>
                <a:cubicBezTo>
                  <a:pt x="73004" y="17355"/>
                  <a:pt x="73004" y="17417"/>
                  <a:pt x="73004" y="17541"/>
                </a:cubicBezTo>
                <a:cubicBezTo>
                  <a:pt x="73004" y="17960"/>
                  <a:pt x="72988" y="18379"/>
                  <a:pt x="73035" y="18798"/>
                </a:cubicBezTo>
                <a:cubicBezTo>
                  <a:pt x="73050" y="18953"/>
                  <a:pt x="73035" y="19092"/>
                  <a:pt x="73081" y="19247"/>
                </a:cubicBezTo>
                <a:cubicBezTo>
                  <a:pt x="73147" y="19498"/>
                  <a:pt x="73123" y="19580"/>
                  <a:pt x="72915" y="19580"/>
                </a:cubicBezTo>
                <a:cubicBezTo>
                  <a:pt x="72878" y="19580"/>
                  <a:pt x="72835" y="19578"/>
                  <a:pt x="72787" y="19573"/>
                </a:cubicBezTo>
                <a:cubicBezTo>
                  <a:pt x="72630" y="19554"/>
                  <a:pt x="72473" y="19534"/>
                  <a:pt x="72320" y="19534"/>
                </a:cubicBezTo>
                <a:cubicBezTo>
                  <a:pt x="72231" y="19534"/>
                  <a:pt x="72143" y="19541"/>
                  <a:pt x="72058" y="19558"/>
                </a:cubicBezTo>
                <a:cubicBezTo>
                  <a:pt x="72058" y="19666"/>
                  <a:pt x="72042" y="19775"/>
                  <a:pt x="71903" y="19806"/>
                </a:cubicBezTo>
                <a:cubicBezTo>
                  <a:pt x="71856" y="19806"/>
                  <a:pt x="71810" y="19790"/>
                  <a:pt x="71794" y="19728"/>
                </a:cubicBezTo>
                <a:cubicBezTo>
                  <a:pt x="71778" y="19635"/>
                  <a:pt x="71887" y="19620"/>
                  <a:pt x="71918" y="19558"/>
                </a:cubicBezTo>
                <a:cubicBezTo>
                  <a:pt x="71582" y="19517"/>
                  <a:pt x="71258" y="19477"/>
                  <a:pt x="70925" y="19477"/>
                </a:cubicBezTo>
                <a:cubicBezTo>
                  <a:pt x="70874" y="19477"/>
                  <a:pt x="70822" y="19478"/>
                  <a:pt x="70770" y="19480"/>
                </a:cubicBezTo>
                <a:cubicBezTo>
                  <a:pt x="70538" y="19480"/>
                  <a:pt x="70445" y="19403"/>
                  <a:pt x="70491" y="19154"/>
                </a:cubicBezTo>
                <a:cubicBezTo>
                  <a:pt x="70584" y="18596"/>
                  <a:pt x="70460" y="18053"/>
                  <a:pt x="70476" y="17495"/>
                </a:cubicBezTo>
                <a:cubicBezTo>
                  <a:pt x="70476" y="17322"/>
                  <a:pt x="70544" y="17274"/>
                  <a:pt x="70672" y="17274"/>
                </a:cubicBezTo>
                <a:close/>
                <a:moveTo>
                  <a:pt x="33966" y="18689"/>
                </a:moveTo>
                <a:cubicBezTo>
                  <a:pt x="33858" y="18689"/>
                  <a:pt x="33796" y="18813"/>
                  <a:pt x="33780" y="18922"/>
                </a:cubicBezTo>
                <a:cubicBezTo>
                  <a:pt x="33702" y="19558"/>
                  <a:pt x="33687" y="20209"/>
                  <a:pt x="33780" y="20845"/>
                </a:cubicBezTo>
                <a:cubicBezTo>
                  <a:pt x="33796" y="20907"/>
                  <a:pt x="33796" y="21000"/>
                  <a:pt x="33873" y="21000"/>
                </a:cubicBezTo>
                <a:cubicBezTo>
                  <a:pt x="33951" y="21000"/>
                  <a:pt x="33997" y="20907"/>
                  <a:pt x="34013" y="20829"/>
                </a:cubicBezTo>
                <a:cubicBezTo>
                  <a:pt x="34059" y="20411"/>
                  <a:pt x="34106" y="19992"/>
                  <a:pt x="34137" y="19558"/>
                </a:cubicBezTo>
                <a:lnTo>
                  <a:pt x="34121" y="19558"/>
                </a:lnTo>
                <a:cubicBezTo>
                  <a:pt x="34106" y="19356"/>
                  <a:pt x="34106" y="19139"/>
                  <a:pt x="34090" y="18922"/>
                </a:cubicBezTo>
                <a:cubicBezTo>
                  <a:pt x="34075" y="18829"/>
                  <a:pt x="34075" y="18689"/>
                  <a:pt x="33966" y="18689"/>
                </a:cubicBezTo>
                <a:close/>
                <a:moveTo>
                  <a:pt x="58533" y="17929"/>
                </a:moveTo>
                <a:lnTo>
                  <a:pt x="58533" y="17929"/>
                </a:lnTo>
                <a:cubicBezTo>
                  <a:pt x="59634" y="18813"/>
                  <a:pt x="60394" y="19945"/>
                  <a:pt x="59929" y="21062"/>
                </a:cubicBezTo>
                <a:cubicBezTo>
                  <a:pt x="59526" y="20643"/>
                  <a:pt x="59092" y="20271"/>
                  <a:pt x="58611" y="19961"/>
                </a:cubicBezTo>
                <a:cubicBezTo>
                  <a:pt x="58564" y="19930"/>
                  <a:pt x="58549" y="19883"/>
                  <a:pt x="58564" y="19821"/>
                </a:cubicBezTo>
                <a:cubicBezTo>
                  <a:pt x="58766" y="19201"/>
                  <a:pt x="58595" y="18596"/>
                  <a:pt x="58533" y="17929"/>
                </a:cubicBezTo>
                <a:close/>
                <a:moveTo>
                  <a:pt x="54160" y="21838"/>
                </a:moveTo>
                <a:cubicBezTo>
                  <a:pt x="54051" y="21838"/>
                  <a:pt x="53927" y="21838"/>
                  <a:pt x="53818" y="21853"/>
                </a:cubicBezTo>
                <a:cubicBezTo>
                  <a:pt x="53400" y="21869"/>
                  <a:pt x="52996" y="21962"/>
                  <a:pt x="52609" y="22086"/>
                </a:cubicBezTo>
                <a:cubicBezTo>
                  <a:pt x="52516" y="22117"/>
                  <a:pt x="52438" y="22148"/>
                  <a:pt x="52454" y="22256"/>
                </a:cubicBezTo>
                <a:cubicBezTo>
                  <a:pt x="52466" y="22321"/>
                  <a:pt x="52512" y="22353"/>
                  <a:pt x="52571" y="22353"/>
                </a:cubicBezTo>
                <a:cubicBezTo>
                  <a:pt x="52583" y="22353"/>
                  <a:pt x="52596" y="22352"/>
                  <a:pt x="52609" y="22349"/>
                </a:cubicBezTo>
                <a:cubicBezTo>
                  <a:pt x="53151" y="22272"/>
                  <a:pt x="53679" y="22179"/>
                  <a:pt x="54175" y="21931"/>
                </a:cubicBezTo>
                <a:cubicBezTo>
                  <a:pt x="54175" y="21900"/>
                  <a:pt x="54160" y="21869"/>
                  <a:pt x="54160" y="21838"/>
                </a:cubicBezTo>
                <a:close/>
                <a:moveTo>
                  <a:pt x="32637" y="15274"/>
                </a:moveTo>
                <a:cubicBezTo>
                  <a:pt x="32479" y="15274"/>
                  <a:pt x="32490" y="15441"/>
                  <a:pt x="32462" y="15556"/>
                </a:cubicBezTo>
                <a:cubicBezTo>
                  <a:pt x="32462" y="15618"/>
                  <a:pt x="32462" y="15696"/>
                  <a:pt x="32446" y="15758"/>
                </a:cubicBezTo>
                <a:cubicBezTo>
                  <a:pt x="32431" y="16208"/>
                  <a:pt x="32462" y="16657"/>
                  <a:pt x="32446" y="17107"/>
                </a:cubicBezTo>
                <a:cubicBezTo>
                  <a:pt x="32431" y="18425"/>
                  <a:pt x="32462" y="19744"/>
                  <a:pt x="32493" y="21217"/>
                </a:cubicBezTo>
                <a:cubicBezTo>
                  <a:pt x="32431" y="21465"/>
                  <a:pt x="32539" y="21869"/>
                  <a:pt x="32586" y="22256"/>
                </a:cubicBezTo>
                <a:cubicBezTo>
                  <a:pt x="32601" y="22423"/>
                  <a:pt x="32587" y="22738"/>
                  <a:pt x="32759" y="22738"/>
                </a:cubicBezTo>
                <a:cubicBezTo>
                  <a:pt x="32763" y="22738"/>
                  <a:pt x="32768" y="22737"/>
                  <a:pt x="32772" y="22737"/>
                </a:cubicBezTo>
                <a:cubicBezTo>
                  <a:pt x="32974" y="22722"/>
                  <a:pt x="32974" y="22411"/>
                  <a:pt x="32974" y="22210"/>
                </a:cubicBezTo>
                <a:cubicBezTo>
                  <a:pt x="32958" y="21295"/>
                  <a:pt x="32927" y="20395"/>
                  <a:pt x="32912" y="19480"/>
                </a:cubicBezTo>
                <a:cubicBezTo>
                  <a:pt x="32880" y="18177"/>
                  <a:pt x="32880" y="16874"/>
                  <a:pt x="32849" y="15587"/>
                </a:cubicBezTo>
                <a:cubicBezTo>
                  <a:pt x="32849" y="15448"/>
                  <a:pt x="32834" y="15292"/>
                  <a:pt x="32679" y="15277"/>
                </a:cubicBezTo>
                <a:cubicBezTo>
                  <a:pt x="32664" y="15275"/>
                  <a:pt x="32650" y="15274"/>
                  <a:pt x="32637" y="15274"/>
                </a:cubicBezTo>
                <a:close/>
                <a:moveTo>
                  <a:pt x="56505" y="22231"/>
                </a:moveTo>
                <a:cubicBezTo>
                  <a:pt x="56277" y="22231"/>
                  <a:pt x="56072" y="22270"/>
                  <a:pt x="55866" y="22318"/>
                </a:cubicBezTo>
                <a:cubicBezTo>
                  <a:pt x="54423" y="22675"/>
                  <a:pt x="52981" y="23047"/>
                  <a:pt x="51538" y="23404"/>
                </a:cubicBezTo>
                <a:cubicBezTo>
                  <a:pt x="51027" y="23528"/>
                  <a:pt x="50515" y="23637"/>
                  <a:pt x="50003" y="23776"/>
                </a:cubicBezTo>
                <a:cubicBezTo>
                  <a:pt x="49910" y="23792"/>
                  <a:pt x="49786" y="23823"/>
                  <a:pt x="49848" y="23962"/>
                </a:cubicBezTo>
                <a:cubicBezTo>
                  <a:pt x="49878" y="24022"/>
                  <a:pt x="49927" y="24057"/>
                  <a:pt x="49988" y="24057"/>
                </a:cubicBezTo>
                <a:cubicBezTo>
                  <a:pt x="50021" y="24057"/>
                  <a:pt x="50058" y="24046"/>
                  <a:pt x="50096" y="24024"/>
                </a:cubicBezTo>
                <a:cubicBezTo>
                  <a:pt x="50136" y="23984"/>
                  <a:pt x="50177" y="23944"/>
                  <a:pt x="50237" y="23944"/>
                </a:cubicBezTo>
                <a:cubicBezTo>
                  <a:pt x="50246" y="23944"/>
                  <a:pt x="50256" y="23945"/>
                  <a:pt x="50267" y="23947"/>
                </a:cubicBezTo>
                <a:cubicBezTo>
                  <a:pt x="50372" y="23975"/>
                  <a:pt x="50474" y="23986"/>
                  <a:pt x="50575" y="23986"/>
                </a:cubicBezTo>
                <a:cubicBezTo>
                  <a:pt x="50922" y="23986"/>
                  <a:pt x="51249" y="23852"/>
                  <a:pt x="51585" y="23792"/>
                </a:cubicBezTo>
                <a:cubicBezTo>
                  <a:pt x="52531" y="23590"/>
                  <a:pt x="53462" y="23342"/>
                  <a:pt x="54392" y="23109"/>
                </a:cubicBezTo>
                <a:cubicBezTo>
                  <a:pt x="55044" y="22954"/>
                  <a:pt x="55680" y="22753"/>
                  <a:pt x="56315" y="22535"/>
                </a:cubicBezTo>
                <a:cubicBezTo>
                  <a:pt x="56455" y="22489"/>
                  <a:pt x="56610" y="22458"/>
                  <a:pt x="56703" y="22241"/>
                </a:cubicBezTo>
                <a:cubicBezTo>
                  <a:pt x="56635" y="22234"/>
                  <a:pt x="56569" y="22231"/>
                  <a:pt x="56505" y="22231"/>
                </a:cubicBezTo>
                <a:close/>
                <a:moveTo>
                  <a:pt x="59898" y="22644"/>
                </a:moveTo>
                <a:cubicBezTo>
                  <a:pt x="60193" y="23264"/>
                  <a:pt x="60053" y="24164"/>
                  <a:pt x="59572" y="24691"/>
                </a:cubicBezTo>
                <a:cubicBezTo>
                  <a:pt x="59448" y="24288"/>
                  <a:pt x="59557" y="23885"/>
                  <a:pt x="59433" y="23528"/>
                </a:cubicBezTo>
                <a:cubicBezTo>
                  <a:pt x="59262" y="23047"/>
                  <a:pt x="59603" y="22877"/>
                  <a:pt x="59898" y="22644"/>
                </a:cubicBezTo>
                <a:close/>
                <a:moveTo>
                  <a:pt x="47694" y="17191"/>
                </a:moveTo>
                <a:cubicBezTo>
                  <a:pt x="47721" y="17191"/>
                  <a:pt x="47751" y="17194"/>
                  <a:pt x="47785" y="17200"/>
                </a:cubicBezTo>
                <a:cubicBezTo>
                  <a:pt x="48018" y="17247"/>
                  <a:pt x="48250" y="17278"/>
                  <a:pt x="48483" y="17324"/>
                </a:cubicBezTo>
                <a:cubicBezTo>
                  <a:pt x="49445" y="17526"/>
                  <a:pt x="50406" y="17712"/>
                  <a:pt x="51368" y="17929"/>
                </a:cubicBezTo>
                <a:cubicBezTo>
                  <a:pt x="52190" y="18131"/>
                  <a:pt x="52996" y="18348"/>
                  <a:pt x="53803" y="18596"/>
                </a:cubicBezTo>
                <a:cubicBezTo>
                  <a:pt x="54532" y="18829"/>
                  <a:pt x="55245" y="19108"/>
                  <a:pt x="55943" y="19403"/>
                </a:cubicBezTo>
                <a:cubicBezTo>
                  <a:pt x="56595" y="19697"/>
                  <a:pt x="57231" y="20038"/>
                  <a:pt x="57820" y="20426"/>
                </a:cubicBezTo>
                <a:cubicBezTo>
                  <a:pt x="58378" y="20783"/>
                  <a:pt x="58890" y="21186"/>
                  <a:pt x="59309" y="21713"/>
                </a:cubicBezTo>
                <a:cubicBezTo>
                  <a:pt x="59464" y="21915"/>
                  <a:pt x="59293" y="21993"/>
                  <a:pt x="59200" y="22070"/>
                </a:cubicBezTo>
                <a:cubicBezTo>
                  <a:pt x="58704" y="22473"/>
                  <a:pt x="58130" y="22768"/>
                  <a:pt x="57572" y="23063"/>
                </a:cubicBezTo>
                <a:cubicBezTo>
                  <a:pt x="57106" y="23295"/>
                  <a:pt x="56610" y="23466"/>
                  <a:pt x="56129" y="23652"/>
                </a:cubicBezTo>
                <a:cubicBezTo>
                  <a:pt x="55664" y="23823"/>
                  <a:pt x="55168" y="23931"/>
                  <a:pt x="54687" y="24055"/>
                </a:cubicBezTo>
                <a:cubicBezTo>
                  <a:pt x="53772" y="24288"/>
                  <a:pt x="52841" y="24490"/>
                  <a:pt x="51911" y="24614"/>
                </a:cubicBezTo>
                <a:cubicBezTo>
                  <a:pt x="50996" y="24722"/>
                  <a:pt x="50081" y="24877"/>
                  <a:pt x="49150" y="24924"/>
                </a:cubicBezTo>
                <a:cubicBezTo>
                  <a:pt x="48917" y="24939"/>
                  <a:pt x="48669" y="24939"/>
                  <a:pt x="48452" y="25001"/>
                </a:cubicBezTo>
                <a:cubicBezTo>
                  <a:pt x="48404" y="25012"/>
                  <a:pt x="48362" y="25017"/>
                  <a:pt x="48325" y="25017"/>
                </a:cubicBezTo>
                <a:cubicBezTo>
                  <a:pt x="48148" y="25017"/>
                  <a:pt x="48095" y="24899"/>
                  <a:pt x="48095" y="24707"/>
                </a:cubicBezTo>
                <a:cubicBezTo>
                  <a:pt x="48095" y="24366"/>
                  <a:pt x="47987" y="24024"/>
                  <a:pt x="48049" y="23621"/>
                </a:cubicBezTo>
                <a:cubicBezTo>
                  <a:pt x="47987" y="22784"/>
                  <a:pt x="47894" y="21884"/>
                  <a:pt x="47847" y="20969"/>
                </a:cubicBezTo>
                <a:cubicBezTo>
                  <a:pt x="47816" y="20194"/>
                  <a:pt x="47692" y="19434"/>
                  <a:pt x="47692" y="18658"/>
                </a:cubicBezTo>
                <a:cubicBezTo>
                  <a:pt x="47692" y="18255"/>
                  <a:pt x="47615" y="17836"/>
                  <a:pt x="47553" y="17417"/>
                </a:cubicBezTo>
                <a:cubicBezTo>
                  <a:pt x="47527" y="17253"/>
                  <a:pt x="47574" y="17191"/>
                  <a:pt x="47694" y="17191"/>
                </a:cubicBezTo>
                <a:close/>
                <a:moveTo>
                  <a:pt x="45366" y="16777"/>
                </a:moveTo>
                <a:cubicBezTo>
                  <a:pt x="45384" y="16777"/>
                  <a:pt x="45405" y="16779"/>
                  <a:pt x="45428" y="16781"/>
                </a:cubicBezTo>
                <a:cubicBezTo>
                  <a:pt x="45831" y="16859"/>
                  <a:pt x="46234" y="16905"/>
                  <a:pt x="46622" y="17030"/>
                </a:cubicBezTo>
                <a:cubicBezTo>
                  <a:pt x="46700" y="17061"/>
                  <a:pt x="46793" y="17107"/>
                  <a:pt x="46762" y="17185"/>
                </a:cubicBezTo>
                <a:cubicBezTo>
                  <a:pt x="46560" y="17821"/>
                  <a:pt x="46777" y="18456"/>
                  <a:pt x="46777" y="19108"/>
                </a:cubicBezTo>
                <a:cubicBezTo>
                  <a:pt x="46777" y="20007"/>
                  <a:pt x="46917" y="20922"/>
                  <a:pt x="46979" y="21822"/>
                </a:cubicBezTo>
                <a:cubicBezTo>
                  <a:pt x="47041" y="22768"/>
                  <a:pt x="47103" y="23714"/>
                  <a:pt x="47227" y="24660"/>
                </a:cubicBezTo>
                <a:cubicBezTo>
                  <a:pt x="47265" y="25026"/>
                  <a:pt x="47241" y="25105"/>
                  <a:pt x="46948" y="25105"/>
                </a:cubicBezTo>
                <a:cubicBezTo>
                  <a:pt x="46880" y="25105"/>
                  <a:pt x="46798" y="25100"/>
                  <a:pt x="46700" y="25095"/>
                </a:cubicBezTo>
                <a:cubicBezTo>
                  <a:pt x="46628" y="25117"/>
                  <a:pt x="46548" y="25121"/>
                  <a:pt x="46464" y="25121"/>
                </a:cubicBezTo>
                <a:cubicBezTo>
                  <a:pt x="46409" y="25121"/>
                  <a:pt x="46351" y="25119"/>
                  <a:pt x="46293" y="25119"/>
                </a:cubicBezTo>
                <a:cubicBezTo>
                  <a:pt x="46191" y="25119"/>
                  <a:pt x="46087" y="25125"/>
                  <a:pt x="45986" y="25157"/>
                </a:cubicBezTo>
                <a:cubicBezTo>
                  <a:pt x="45935" y="25176"/>
                  <a:pt x="45893" y="25186"/>
                  <a:pt x="45858" y="25186"/>
                </a:cubicBezTo>
                <a:cubicBezTo>
                  <a:pt x="45756" y="25186"/>
                  <a:pt x="45718" y="25102"/>
                  <a:pt x="45707" y="24939"/>
                </a:cubicBezTo>
                <a:cubicBezTo>
                  <a:pt x="45676" y="24397"/>
                  <a:pt x="45614" y="23838"/>
                  <a:pt x="45583" y="23280"/>
                </a:cubicBezTo>
                <a:cubicBezTo>
                  <a:pt x="45567" y="22954"/>
                  <a:pt x="45567" y="22644"/>
                  <a:pt x="45552" y="22318"/>
                </a:cubicBezTo>
                <a:cubicBezTo>
                  <a:pt x="45490" y="21233"/>
                  <a:pt x="45490" y="20147"/>
                  <a:pt x="45412" y="19061"/>
                </a:cubicBezTo>
                <a:cubicBezTo>
                  <a:pt x="45350" y="18348"/>
                  <a:pt x="45319" y="17650"/>
                  <a:pt x="45257" y="16952"/>
                </a:cubicBezTo>
                <a:cubicBezTo>
                  <a:pt x="45244" y="16813"/>
                  <a:pt x="45284" y="16777"/>
                  <a:pt x="45366" y="16777"/>
                </a:cubicBezTo>
                <a:close/>
                <a:moveTo>
                  <a:pt x="31314" y="13276"/>
                </a:moveTo>
                <a:lnTo>
                  <a:pt x="31314" y="13276"/>
                </a:lnTo>
                <a:cubicBezTo>
                  <a:pt x="31795" y="13509"/>
                  <a:pt x="32183" y="13819"/>
                  <a:pt x="32663" y="14005"/>
                </a:cubicBezTo>
                <a:cubicBezTo>
                  <a:pt x="33237" y="14222"/>
                  <a:pt x="33796" y="14470"/>
                  <a:pt x="34400" y="14626"/>
                </a:cubicBezTo>
                <a:cubicBezTo>
                  <a:pt x="35083" y="14812"/>
                  <a:pt x="35781" y="15013"/>
                  <a:pt x="36463" y="15199"/>
                </a:cubicBezTo>
                <a:cubicBezTo>
                  <a:pt x="37099" y="15370"/>
                  <a:pt x="37735" y="15448"/>
                  <a:pt x="38371" y="15587"/>
                </a:cubicBezTo>
                <a:cubicBezTo>
                  <a:pt x="39239" y="15758"/>
                  <a:pt x="40108" y="15944"/>
                  <a:pt x="40992" y="16068"/>
                </a:cubicBezTo>
                <a:cubicBezTo>
                  <a:pt x="41767" y="16177"/>
                  <a:pt x="42543" y="16332"/>
                  <a:pt x="43334" y="16440"/>
                </a:cubicBezTo>
                <a:cubicBezTo>
                  <a:pt x="43660" y="16487"/>
                  <a:pt x="43985" y="16626"/>
                  <a:pt x="44342" y="16626"/>
                </a:cubicBezTo>
                <a:cubicBezTo>
                  <a:pt x="44466" y="16626"/>
                  <a:pt x="44513" y="16719"/>
                  <a:pt x="44497" y="16859"/>
                </a:cubicBezTo>
                <a:cubicBezTo>
                  <a:pt x="44420" y="17433"/>
                  <a:pt x="44497" y="18022"/>
                  <a:pt x="44513" y="18612"/>
                </a:cubicBezTo>
                <a:cubicBezTo>
                  <a:pt x="44528" y="19247"/>
                  <a:pt x="44559" y="19899"/>
                  <a:pt x="44590" y="20535"/>
                </a:cubicBezTo>
                <a:cubicBezTo>
                  <a:pt x="44652" y="21760"/>
                  <a:pt x="44730" y="22985"/>
                  <a:pt x="44792" y="24211"/>
                </a:cubicBezTo>
                <a:cubicBezTo>
                  <a:pt x="44807" y="24459"/>
                  <a:pt x="44823" y="24722"/>
                  <a:pt x="44838" y="24970"/>
                </a:cubicBezTo>
                <a:cubicBezTo>
                  <a:pt x="44854" y="25157"/>
                  <a:pt x="44807" y="25234"/>
                  <a:pt x="44590" y="25234"/>
                </a:cubicBezTo>
                <a:cubicBezTo>
                  <a:pt x="43241" y="25265"/>
                  <a:pt x="41892" y="25312"/>
                  <a:pt x="40542" y="25358"/>
                </a:cubicBezTo>
                <a:cubicBezTo>
                  <a:pt x="39053" y="25405"/>
                  <a:pt x="37564" y="25420"/>
                  <a:pt x="36075" y="25482"/>
                </a:cubicBezTo>
                <a:cubicBezTo>
                  <a:pt x="34804" y="25529"/>
                  <a:pt x="33532" y="25560"/>
                  <a:pt x="32276" y="25668"/>
                </a:cubicBezTo>
                <a:cubicBezTo>
                  <a:pt x="32221" y="25673"/>
                  <a:pt x="32169" y="25676"/>
                  <a:pt x="32120" y="25676"/>
                </a:cubicBezTo>
                <a:cubicBezTo>
                  <a:pt x="31550" y="25676"/>
                  <a:pt x="31392" y="25349"/>
                  <a:pt x="31392" y="24877"/>
                </a:cubicBezTo>
                <a:cubicBezTo>
                  <a:pt x="31376" y="23637"/>
                  <a:pt x="31361" y="22411"/>
                  <a:pt x="31361" y="21171"/>
                </a:cubicBezTo>
                <a:cubicBezTo>
                  <a:pt x="31361" y="19790"/>
                  <a:pt x="31345" y="18394"/>
                  <a:pt x="31376" y="17014"/>
                </a:cubicBezTo>
                <a:cubicBezTo>
                  <a:pt x="31392" y="16021"/>
                  <a:pt x="31376" y="15013"/>
                  <a:pt x="31361" y="14021"/>
                </a:cubicBezTo>
                <a:cubicBezTo>
                  <a:pt x="31361" y="13773"/>
                  <a:pt x="31454" y="13540"/>
                  <a:pt x="31314" y="13276"/>
                </a:cubicBezTo>
                <a:close/>
                <a:moveTo>
                  <a:pt x="58473" y="23579"/>
                </a:moveTo>
                <a:cubicBezTo>
                  <a:pt x="58487" y="23579"/>
                  <a:pt x="58502" y="23582"/>
                  <a:pt x="58518" y="23590"/>
                </a:cubicBezTo>
                <a:cubicBezTo>
                  <a:pt x="58642" y="23637"/>
                  <a:pt x="58580" y="23761"/>
                  <a:pt x="58580" y="23854"/>
                </a:cubicBezTo>
                <a:cubicBezTo>
                  <a:pt x="58580" y="23885"/>
                  <a:pt x="58580" y="23931"/>
                  <a:pt x="58564" y="24024"/>
                </a:cubicBezTo>
                <a:cubicBezTo>
                  <a:pt x="58688" y="24412"/>
                  <a:pt x="58456" y="24893"/>
                  <a:pt x="58750" y="25312"/>
                </a:cubicBezTo>
                <a:cubicBezTo>
                  <a:pt x="58828" y="25436"/>
                  <a:pt x="58750" y="25467"/>
                  <a:pt x="58657" y="25529"/>
                </a:cubicBezTo>
                <a:cubicBezTo>
                  <a:pt x="58021" y="25886"/>
                  <a:pt x="57355" y="26211"/>
                  <a:pt x="56688" y="26490"/>
                </a:cubicBezTo>
                <a:cubicBezTo>
                  <a:pt x="56632" y="26516"/>
                  <a:pt x="56589" y="26529"/>
                  <a:pt x="56557" y="26529"/>
                </a:cubicBezTo>
                <a:cubicBezTo>
                  <a:pt x="56492" y="26529"/>
                  <a:pt x="56471" y="26471"/>
                  <a:pt x="56471" y="26335"/>
                </a:cubicBezTo>
                <a:cubicBezTo>
                  <a:pt x="56471" y="25777"/>
                  <a:pt x="56362" y="25250"/>
                  <a:pt x="56238" y="24707"/>
                </a:cubicBezTo>
                <a:cubicBezTo>
                  <a:pt x="56191" y="24505"/>
                  <a:pt x="56346" y="24474"/>
                  <a:pt x="56440" y="24428"/>
                </a:cubicBezTo>
                <a:cubicBezTo>
                  <a:pt x="56827" y="24257"/>
                  <a:pt x="57246" y="24086"/>
                  <a:pt x="57665" y="23962"/>
                </a:cubicBezTo>
                <a:cubicBezTo>
                  <a:pt x="57882" y="23900"/>
                  <a:pt x="58084" y="23776"/>
                  <a:pt x="58301" y="23683"/>
                </a:cubicBezTo>
                <a:cubicBezTo>
                  <a:pt x="58365" y="23658"/>
                  <a:pt x="58408" y="23579"/>
                  <a:pt x="58473" y="23579"/>
                </a:cubicBezTo>
                <a:close/>
                <a:moveTo>
                  <a:pt x="55224" y="24783"/>
                </a:moveTo>
                <a:cubicBezTo>
                  <a:pt x="55314" y="24783"/>
                  <a:pt x="55350" y="24841"/>
                  <a:pt x="55385" y="24970"/>
                </a:cubicBezTo>
                <a:cubicBezTo>
                  <a:pt x="55478" y="25358"/>
                  <a:pt x="55431" y="25761"/>
                  <a:pt x="55524" y="26134"/>
                </a:cubicBezTo>
                <a:cubicBezTo>
                  <a:pt x="55571" y="26351"/>
                  <a:pt x="55618" y="26583"/>
                  <a:pt x="55866" y="26754"/>
                </a:cubicBezTo>
                <a:cubicBezTo>
                  <a:pt x="54827" y="27033"/>
                  <a:pt x="53865" y="27359"/>
                  <a:pt x="52857" y="27483"/>
                </a:cubicBezTo>
                <a:cubicBezTo>
                  <a:pt x="52714" y="27494"/>
                  <a:pt x="52549" y="27598"/>
                  <a:pt x="52415" y="27598"/>
                </a:cubicBezTo>
                <a:cubicBezTo>
                  <a:pt x="52359" y="27598"/>
                  <a:pt x="52308" y="27580"/>
                  <a:pt x="52267" y="27530"/>
                </a:cubicBezTo>
                <a:cubicBezTo>
                  <a:pt x="52143" y="27405"/>
                  <a:pt x="52190" y="27142"/>
                  <a:pt x="52174" y="26940"/>
                </a:cubicBezTo>
                <a:cubicBezTo>
                  <a:pt x="52128" y="26490"/>
                  <a:pt x="52081" y="26056"/>
                  <a:pt x="52019" y="25606"/>
                </a:cubicBezTo>
                <a:cubicBezTo>
                  <a:pt x="52004" y="25389"/>
                  <a:pt x="52128" y="25374"/>
                  <a:pt x="52267" y="25358"/>
                </a:cubicBezTo>
                <a:cubicBezTo>
                  <a:pt x="52919" y="25265"/>
                  <a:pt x="53586" y="25188"/>
                  <a:pt x="54222" y="25033"/>
                </a:cubicBezTo>
                <a:cubicBezTo>
                  <a:pt x="54516" y="24955"/>
                  <a:pt x="54827" y="24893"/>
                  <a:pt x="55121" y="24800"/>
                </a:cubicBezTo>
                <a:cubicBezTo>
                  <a:pt x="55162" y="24789"/>
                  <a:pt x="55196" y="24783"/>
                  <a:pt x="55224" y="24783"/>
                </a:cubicBezTo>
                <a:close/>
                <a:moveTo>
                  <a:pt x="51030" y="25571"/>
                </a:moveTo>
                <a:cubicBezTo>
                  <a:pt x="51139" y="25571"/>
                  <a:pt x="51179" y="25609"/>
                  <a:pt x="51166" y="25761"/>
                </a:cubicBezTo>
                <a:cubicBezTo>
                  <a:pt x="51151" y="26056"/>
                  <a:pt x="51182" y="26351"/>
                  <a:pt x="51166" y="26646"/>
                </a:cubicBezTo>
                <a:cubicBezTo>
                  <a:pt x="51166" y="26894"/>
                  <a:pt x="51166" y="27157"/>
                  <a:pt x="51259" y="27405"/>
                </a:cubicBezTo>
                <a:cubicBezTo>
                  <a:pt x="51337" y="27607"/>
                  <a:pt x="51321" y="27716"/>
                  <a:pt x="51027" y="27762"/>
                </a:cubicBezTo>
                <a:cubicBezTo>
                  <a:pt x="50158" y="27902"/>
                  <a:pt x="49290" y="27948"/>
                  <a:pt x="48421" y="28041"/>
                </a:cubicBezTo>
                <a:cubicBezTo>
                  <a:pt x="48188" y="28072"/>
                  <a:pt x="47956" y="28057"/>
                  <a:pt x="47723" y="28103"/>
                </a:cubicBezTo>
                <a:cubicBezTo>
                  <a:pt x="47675" y="28115"/>
                  <a:pt x="47626" y="28123"/>
                  <a:pt x="47581" y="28123"/>
                </a:cubicBezTo>
                <a:cubicBezTo>
                  <a:pt x="47454" y="28123"/>
                  <a:pt x="47363" y="28058"/>
                  <a:pt x="47444" y="27840"/>
                </a:cubicBezTo>
                <a:cubicBezTo>
                  <a:pt x="47475" y="27762"/>
                  <a:pt x="47444" y="27669"/>
                  <a:pt x="47428" y="27623"/>
                </a:cubicBezTo>
                <a:cubicBezTo>
                  <a:pt x="47522" y="27142"/>
                  <a:pt x="47351" y="26708"/>
                  <a:pt x="47351" y="26273"/>
                </a:cubicBezTo>
                <a:cubicBezTo>
                  <a:pt x="47351" y="26025"/>
                  <a:pt x="47366" y="25901"/>
                  <a:pt x="47661" y="25886"/>
                </a:cubicBezTo>
                <a:cubicBezTo>
                  <a:pt x="48762" y="25792"/>
                  <a:pt x="49848" y="25684"/>
                  <a:pt x="50949" y="25575"/>
                </a:cubicBezTo>
                <a:cubicBezTo>
                  <a:pt x="50980" y="25573"/>
                  <a:pt x="51007" y="25571"/>
                  <a:pt x="51030" y="25571"/>
                </a:cubicBezTo>
                <a:close/>
                <a:moveTo>
                  <a:pt x="46274" y="25940"/>
                </a:moveTo>
                <a:cubicBezTo>
                  <a:pt x="46420" y="25940"/>
                  <a:pt x="46498" y="26019"/>
                  <a:pt x="46498" y="26242"/>
                </a:cubicBezTo>
                <a:cubicBezTo>
                  <a:pt x="46467" y="26739"/>
                  <a:pt x="46498" y="27235"/>
                  <a:pt x="46513" y="27747"/>
                </a:cubicBezTo>
                <a:cubicBezTo>
                  <a:pt x="46513" y="27871"/>
                  <a:pt x="46544" y="27995"/>
                  <a:pt x="46575" y="28134"/>
                </a:cubicBezTo>
                <a:cubicBezTo>
                  <a:pt x="46296" y="28165"/>
                  <a:pt x="46033" y="28227"/>
                  <a:pt x="45753" y="28227"/>
                </a:cubicBezTo>
                <a:cubicBezTo>
                  <a:pt x="45118" y="28227"/>
                  <a:pt x="44466" y="28305"/>
                  <a:pt x="43830" y="28305"/>
                </a:cubicBezTo>
                <a:cubicBezTo>
                  <a:pt x="43418" y="28305"/>
                  <a:pt x="42995" y="28339"/>
                  <a:pt x="42569" y="28339"/>
                </a:cubicBezTo>
                <a:cubicBezTo>
                  <a:pt x="42499" y="28339"/>
                  <a:pt x="42428" y="28338"/>
                  <a:pt x="42357" y="28336"/>
                </a:cubicBezTo>
                <a:cubicBezTo>
                  <a:pt x="42248" y="28336"/>
                  <a:pt x="42171" y="28321"/>
                  <a:pt x="42155" y="28165"/>
                </a:cubicBezTo>
                <a:cubicBezTo>
                  <a:pt x="42124" y="27576"/>
                  <a:pt x="42078" y="27002"/>
                  <a:pt x="42016" y="26413"/>
                </a:cubicBezTo>
                <a:cubicBezTo>
                  <a:pt x="41985" y="26196"/>
                  <a:pt x="42000" y="26103"/>
                  <a:pt x="42264" y="26103"/>
                </a:cubicBezTo>
                <a:cubicBezTo>
                  <a:pt x="43225" y="26087"/>
                  <a:pt x="44202" y="26072"/>
                  <a:pt x="45164" y="26041"/>
                </a:cubicBezTo>
                <a:cubicBezTo>
                  <a:pt x="45505" y="26025"/>
                  <a:pt x="45846" y="25979"/>
                  <a:pt x="46188" y="25948"/>
                </a:cubicBezTo>
                <a:cubicBezTo>
                  <a:pt x="46219" y="25943"/>
                  <a:pt x="46247" y="25940"/>
                  <a:pt x="46274" y="25940"/>
                </a:cubicBezTo>
                <a:close/>
                <a:moveTo>
                  <a:pt x="40963" y="26126"/>
                </a:moveTo>
                <a:cubicBezTo>
                  <a:pt x="41116" y="26126"/>
                  <a:pt x="41202" y="26174"/>
                  <a:pt x="41178" y="26459"/>
                </a:cubicBezTo>
                <a:cubicBezTo>
                  <a:pt x="41132" y="27002"/>
                  <a:pt x="41271" y="27530"/>
                  <a:pt x="41240" y="28072"/>
                </a:cubicBezTo>
                <a:cubicBezTo>
                  <a:pt x="41225" y="28336"/>
                  <a:pt x="41132" y="28367"/>
                  <a:pt x="40914" y="28367"/>
                </a:cubicBezTo>
                <a:cubicBezTo>
                  <a:pt x="40422" y="28380"/>
                  <a:pt x="39940" y="28451"/>
                  <a:pt x="39460" y="28451"/>
                </a:cubicBezTo>
                <a:cubicBezTo>
                  <a:pt x="39382" y="28451"/>
                  <a:pt x="39303" y="28449"/>
                  <a:pt x="39224" y="28445"/>
                </a:cubicBezTo>
                <a:cubicBezTo>
                  <a:pt x="39165" y="28442"/>
                  <a:pt x="39107" y="28442"/>
                  <a:pt x="39049" y="28442"/>
                </a:cubicBezTo>
                <a:cubicBezTo>
                  <a:pt x="38692" y="28442"/>
                  <a:pt x="38343" y="28478"/>
                  <a:pt x="37983" y="28491"/>
                </a:cubicBezTo>
                <a:cubicBezTo>
                  <a:pt x="37828" y="28491"/>
                  <a:pt x="37719" y="28429"/>
                  <a:pt x="37719" y="28243"/>
                </a:cubicBezTo>
                <a:cubicBezTo>
                  <a:pt x="37719" y="27685"/>
                  <a:pt x="37735" y="27126"/>
                  <a:pt x="37595" y="26583"/>
                </a:cubicBezTo>
                <a:cubicBezTo>
                  <a:pt x="37528" y="26340"/>
                  <a:pt x="37590" y="26202"/>
                  <a:pt x="37813" y="26202"/>
                </a:cubicBezTo>
                <a:cubicBezTo>
                  <a:pt x="37846" y="26202"/>
                  <a:pt x="37882" y="26205"/>
                  <a:pt x="37921" y="26211"/>
                </a:cubicBezTo>
                <a:cubicBezTo>
                  <a:pt x="37952" y="26216"/>
                  <a:pt x="37985" y="26218"/>
                  <a:pt x="38018" y="26218"/>
                </a:cubicBezTo>
                <a:cubicBezTo>
                  <a:pt x="38085" y="26218"/>
                  <a:pt x="38154" y="26211"/>
                  <a:pt x="38216" y="26211"/>
                </a:cubicBezTo>
                <a:lnTo>
                  <a:pt x="38216" y="26134"/>
                </a:lnTo>
                <a:lnTo>
                  <a:pt x="40806" y="26134"/>
                </a:lnTo>
                <a:cubicBezTo>
                  <a:pt x="40864" y="26130"/>
                  <a:pt x="40916" y="26126"/>
                  <a:pt x="40963" y="26126"/>
                </a:cubicBezTo>
                <a:close/>
                <a:moveTo>
                  <a:pt x="36404" y="26271"/>
                </a:moveTo>
                <a:cubicBezTo>
                  <a:pt x="36599" y="26271"/>
                  <a:pt x="36651" y="26343"/>
                  <a:pt x="36665" y="26568"/>
                </a:cubicBezTo>
                <a:cubicBezTo>
                  <a:pt x="36680" y="27142"/>
                  <a:pt x="36742" y="27700"/>
                  <a:pt x="36820" y="28259"/>
                </a:cubicBezTo>
                <a:cubicBezTo>
                  <a:pt x="36851" y="28460"/>
                  <a:pt x="36820" y="28522"/>
                  <a:pt x="36634" y="28522"/>
                </a:cubicBezTo>
                <a:lnTo>
                  <a:pt x="36277" y="28522"/>
                </a:lnTo>
                <a:cubicBezTo>
                  <a:pt x="35300" y="28553"/>
                  <a:pt x="34369" y="28584"/>
                  <a:pt x="33454" y="28631"/>
                </a:cubicBezTo>
                <a:cubicBezTo>
                  <a:pt x="33430" y="28634"/>
                  <a:pt x="33409" y="28636"/>
                  <a:pt x="33389" y="28636"/>
                </a:cubicBezTo>
                <a:cubicBezTo>
                  <a:pt x="33309" y="28636"/>
                  <a:pt x="33268" y="28604"/>
                  <a:pt x="33268" y="28491"/>
                </a:cubicBezTo>
                <a:cubicBezTo>
                  <a:pt x="33315" y="27871"/>
                  <a:pt x="33144" y="27266"/>
                  <a:pt x="33051" y="26661"/>
                </a:cubicBezTo>
                <a:cubicBezTo>
                  <a:pt x="33005" y="26428"/>
                  <a:pt x="33082" y="26413"/>
                  <a:pt x="33268" y="26397"/>
                </a:cubicBezTo>
                <a:cubicBezTo>
                  <a:pt x="34292" y="26366"/>
                  <a:pt x="35315" y="26320"/>
                  <a:pt x="36339" y="26273"/>
                </a:cubicBezTo>
                <a:cubicBezTo>
                  <a:pt x="36362" y="26272"/>
                  <a:pt x="36384" y="26271"/>
                  <a:pt x="36404" y="26271"/>
                </a:cubicBezTo>
                <a:close/>
                <a:moveTo>
                  <a:pt x="32097" y="26457"/>
                </a:moveTo>
                <a:cubicBezTo>
                  <a:pt x="32253" y="26457"/>
                  <a:pt x="32290" y="26525"/>
                  <a:pt x="32276" y="26708"/>
                </a:cubicBezTo>
                <a:cubicBezTo>
                  <a:pt x="32229" y="27281"/>
                  <a:pt x="32353" y="27855"/>
                  <a:pt x="32415" y="28429"/>
                </a:cubicBezTo>
                <a:cubicBezTo>
                  <a:pt x="32446" y="28646"/>
                  <a:pt x="32369" y="28708"/>
                  <a:pt x="32167" y="28708"/>
                </a:cubicBezTo>
                <a:cubicBezTo>
                  <a:pt x="31748" y="28724"/>
                  <a:pt x="31345" y="28708"/>
                  <a:pt x="30942" y="28770"/>
                </a:cubicBezTo>
                <a:cubicBezTo>
                  <a:pt x="30213" y="28879"/>
                  <a:pt x="29468" y="28832"/>
                  <a:pt x="28724" y="28956"/>
                </a:cubicBezTo>
                <a:cubicBezTo>
                  <a:pt x="28688" y="28961"/>
                  <a:pt x="28655" y="28964"/>
                  <a:pt x="28626" y="28964"/>
                </a:cubicBezTo>
                <a:cubicBezTo>
                  <a:pt x="28465" y="28964"/>
                  <a:pt x="28398" y="28887"/>
                  <a:pt x="28398" y="28677"/>
                </a:cubicBezTo>
                <a:cubicBezTo>
                  <a:pt x="28383" y="28336"/>
                  <a:pt x="28336" y="28010"/>
                  <a:pt x="28305" y="27685"/>
                </a:cubicBezTo>
                <a:cubicBezTo>
                  <a:pt x="28228" y="26770"/>
                  <a:pt x="28228" y="26754"/>
                  <a:pt x="29096" y="26677"/>
                </a:cubicBezTo>
                <a:cubicBezTo>
                  <a:pt x="30073" y="26583"/>
                  <a:pt x="31050" y="26537"/>
                  <a:pt x="32043" y="26459"/>
                </a:cubicBezTo>
                <a:cubicBezTo>
                  <a:pt x="32062" y="26458"/>
                  <a:pt x="32080" y="26457"/>
                  <a:pt x="32097" y="26457"/>
                </a:cubicBezTo>
                <a:close/>
                <a:moveTo>
                  <a:pt x="27212" y="26860"/>
                </a:moveTo>
                <a:cubicBezTo>
                  <a:pt x="27370" y="26860"/>
                  <a:pt x="27418" y="26927"/>
                  <a:pt x="27390" y="27095"/>
                </a:cubicBezTo>
                <a:cubicBezTo>
                  <a:pt x="27297" y="27654"/>
                  <a:pt x="27437" y="28196"/>
                  <a:pt x="27499" y="28755"/>
                </a:cubicBezTo>
                <a:cubicBezTo>
                  <a:pt x="27528" y="28960"/>
                  <a:pt x="27502" y="29082"/>
                  <a:pt x="27277" y="29082"/>
                </a:cubicBezTo>
                <a:cubicBezTo>
                  <a:pt x="27264" y="29082"/>
                  <a:pt x="27250" y="29081"/>
                  <a:pt x="27235" y="29081"/>
                </a:cubicBezTo>
                <a:cubicBezTo>
                  <a:pt x="27018" y="29081"/>
                  <a:pt x="26801" y="29143"/>
                  <a:pt x="26568" y="29158"/>
                </a:cubicBezTo>
                <a:cubicBezTo>
                  <a:pt x="26165" y="29267"/>
                  <a:pt x="25746" y="29205"/>
                  <a:pt x="25343" y="29298"/>
                </a:cubicBezTo>
                <a:cubicBezTo>
                  <a:pt x="24878" y="29406"/>
                  <a:pt x="24397" y="29329"/>
                  <a:pt x="23947" y="29484"/>
                </a:cubicBezTo>
                <a:cubicBezTo>
                  <a:pt x="23887" y="29505"/>
                  <a:pt x="23831" y="29517"/>
                  <a:pt x="23781" y="29517"/>
                </a:cubicBezTo>
                <a:cubicBezTo>
                  <a:pt x="23648" y="29517"/>
                  <a:pt x="23555" y="29434"/>
                  <a:pt x="23544" y="29220"/>
                </a:cubicBezTo>
                <a:cubicBezTo>
                  <a:pt x="23528" y="29003"/>
                  <a:pt x="23420" y="28801"/>
                  <a:pt x="23420" y="28600"/>
                </a:cubicBezTo>
                <a:cubicBezTo>
                  <a:pt x="23404" y="28227"/>
                  <a:pt x="23140" y="27948"/>
                  <a:pt x="23094" y="27592"/>
                </a:cubicBezTo>
                <a:cubicBezTo>
                  <a:pt x="23078" y="27405"/>
                  <a:pt x="23140" y="27390"/>
                  <a:pt x="23249" y="27374"/>
                </a:cubicBezTo>
                <a:cubicBezTo>
                  <a:pt x="23683" y="27266"/>
                  <a:pt x="24118" y="27250"/>
                  <a:pt x="24552" y="27188"/>
                </a:cubicBezTo>
                <a:cubicBezTo>
                  <a:pt x="25420" y="27080"/>
                  <a:pt x="26289" y="26971"/>
                  <a:pt x="27157" y="26863"/>
                </a:cubicBezTo>
                <a:cubicBezTo>
                  <a:pt x="27177" y="26861"/>
                  <a:pt x="27195" y="26860"/>
                  <a:pt x="27212" y="26860"/>
                </a:cubicBezTo>
                <a:close/>
                <a:moveTo>
                  <a:pt x="22159" y="27513"/>
                </a:moveTo>
                <a:cubicBezTo>
                  <a:pt x="22269" y="27513"/>
                  <a:pt x="22314" y="27576"/>
                  <a:pt x="22349" y="27731"/>
                </a:cubicBezTo>
                <a:cubicBezTo>
                  <a:pt x="22427" y="28072"/>
                  <a:pt x="22303" y="28476"/>
                  <a:pt x="22629" y="28739"/>
                </a:cubicBezTo>
                <a:cubicBezTo>
                  <a:pt x="22474" y="29034"/>
                  <a:pt x="22706" y="29313"/>
                  <a:pt x="22660" y="29592"/>
                </a:cubicBezTo>
                <a:cubicBezTo>
                  <a:pt x="22644" y="29701"/>
                  <a:pt x="22567" y="29701"/>
                  <a:pt x="22489" y="29716"/>
                </a:cubicBezTo>
                <a:cubicBezTo>
                  <a:pt x="21419" y="29778"/>
                  <a:pt x="20380" y="30073"/>
                  <a:pt x="19325" y="30228"/>
                </a:cubicBezTo>
                <a:cubicBezTo>
                  <a:pt x="19046" y="30275"/>
                  <a:pt x="18782" y="30337"/>
                  <a:pt x="18565" y="30383"/>
                </a:cubicBezTo>
                <a:cubicBezTo>
                  <a:pt x="18379" y="30383"/>
                  <a:pt x="18301" y="30337"/>
                  <a:pt x="18286" y="30197"/>
                </a:cubicBezTo>
                <a:cubicBezTo>
                  <a:pt x="18270" y="29623"/>
                  <a:pt x="18100" y="29081"/>
                  <a:pt x="17945" y="28522"/>
                </a:cubicBezTo>
                <a:cubicBezTo>
                  <a:pt x="17898" y="28367"/>
                  <a:pt x="17960" y="28305"/>
                  <a:pt x="18100" y="28274"/>
                </a:cubicBezTo>
                <a:cubicBezTo>
                  <a:pt x="19418" y="28026"/>
                  <a:pt x="20736" y="27778"/>
                  <a:pt x="22039" y="27530"/>
                </a:cubicBezTo>
                <a:cubicBezTo>
                  <a:pt x="22086" y="27519"/>
                  <a:pt x="22125" y="27513"/>
                  <a:pt x="22159" y="27513"/>
                </a:cubicBezTo>
                <a:close/>
                <a:moveTo>
                  <a:pt x="16892" y="28561"/>
                </a:moveTo>
                <a:cubicBezTo>
                  <a:pt x="17003" y="28561"/>
                  <a:pt x="17057" y="28637"/>
                  <a:pt x="17092" y="28801"/>
                </a:cubicBezTo>
                <a:cubicBezTo>
                  <a:pt x="17231" y="29360"/>
                  <a:pt x="17293" y="29918"/>
                  <a:pt x="17402" y="30461"/>
                </a:cubicBezTo>
                <a:cubicBezTo>
                  <a:pt x="17448" y="30725"/>
                  <a:pt x="17231" y="30725"/>
                  <a:pt x="17138" y="30725"/>
                </a:cubicBezTo>
                <a:cubicBezTo>
                  <a:pt x="16440" y="30787"/>
                  <a:pt x="15789" y="31035"/>
                  <a:pt x="15107" y="31205"/>
                </a:cubicBezTo>
                <a:cubicBezTo>
                  <a:pt x="14827" y="31267"/>
                  <a:pt x="14533" y="31345"/>
                  <a:pt x="14222" y="31422"/>
                </a:cubicBezTo>
                <a:cubicBezTo>
                  <a:pt x="14203" y="31429"/>
                  <a:pt x="14187" y="31432"/>
                  <a:pt x="14172" y="31432"/>
                </a:cubicBezTo>
                <a:cubicBezTo>
                  <a:pt x="14083" y="31432"/>
                  <a:pt x="14081" y="31319"/>
                  <a:pt x="14067" y="31252"/>
                </a:cubicBezTo>
                <a:cubicBezTo>
                  <a:pt x="14005" y="30694"/>
                  <a:pt x="13819" y="30151"/>
                  <a:pt x="13711" y="29592"/>
                </a:cubicBezTo>
                <a:cubicBezTo>
                  <a:pt x="13680" y="29468"/>
                  <a:pt x="13711" y="29422"/>
                  <a:pt x="13835" y="29391"/>
                </a:cubicBezTo>
                <a:cubicBezTo>
                  <a:pt x="14269" y="29267"/>
                  <a:pt x="14703" y="29112"/>
                  <a:pt x="15153" y="29018"/>
                </a:cubicBezTo>
                <a:cubicBezTo>
                  <a:pt x="15696" y="28894"/>
                  <a:pt x="16223" y="28739"/>
                  <a:pt x="16766" y="28584"/>
                </a:cubicBezTo>
                <a:cubicBezTo>
                  <a:pt x="16815" y="28569"/>
                  <a:pt x="16857" y="28561"/>
                  <a:pt x="16892" y="28561"/>
                </a:cubicBezTo>
                <a:close/>
                <a:moveTo>
                  <a:pt x="12746" y="29771"/>
                </a:moveTo>
                <a:cubicBezTo>
                  <a:pt x="12823" y="29771"/>
                  <a:pt x="12867" y="29815"/>
                  <a:pt x="12889" y="29934"/>
                </a:cubicBezTo>
                <a:cubicBezTo>
                  <a:pt x="12966" y="30476"/>
                  <a:pt x="13152" y="30988"/>
                  <a:pt x="13292" y="31516"/>
                </a:cubicBezTo>
                <a:cubicBezTo>
                  <a:pt x="13307" y="31562"/>
                  <a:pt x="13323" y="31593"/>
                  <a:pt x="13354" y="31640"/>
                </a:cubicBezTo>
                <a:cubicBezTo>
                  <a:pt x="13338" y="31748"/>
                  <a:pt x="13230" y="31748"/>
                  <a:pt x="13168" y="31764"/>
                </a:cubicBezTo>
                <a:cubicBezTo>
                  <a:pt x="12377" y="32043"/>
                  <a:pt x="11601" y="32291"/>
                  <a:pt x="10810" y="32555"/>
                </a:cubicBezTo>
                <a:cubicBezTo>
                  <a:pt x="10609" y="32632"/>
                  <a:pt x="10392" y="32725"/>
                  <a:pt x="10190" y="32818"/>
                </a:cubicBezTo>
                <a:cubicBezTo>
                  <a:pt x="10150" y="32833"/>
                  <a:pt x="10118" y="32842"/>
                  <a:pt x="10091" y="32842"/>
                </a:cubicBezTo>
                <a:cubicBezTo>
                  <a:pt x="10036" y="32842"/>
                  <a:pt x="10004" y="32804"/>
                  <a:pt x="9973" y="32710"/>
                </a:cubicBezTo>
                <a:cubicBezTo>
                  <a:pt x="9802" y="32167"/>
                  <a:pt x="9756" y="31609"/>
                  <a:pt x="9430" y="31128"/>
                </a:cubicBezTo>
                <a:cubicBezTo>
                  <a:pt x="9368" y="31035"/>
                  <a:pt x="9430" y="31004"/>
                  <a:pt x="9508" y="30973"/>
                </a:cubicBezTo>
                <a:cubicBezTo>
                  <a:pt x="10128" y="30740"/>
                  <a:pt x="10764" y="30523"/>
                  <a:pt x="11369" y="30259"/>
                </a:cubicBezTo>
                <a:cubicBezTo>
                  <a:pt x="11787" y="30073"/>
                  <a:pt x="12191" y="29918"/>
                  <a:pt x="12625" y="29794"/>
                </a:cubicBezTo>
                <a:cubicBezTo>
                  <a:pt x="12672" y="29780"/>
                  <a:pt x="12712" y="29771"/>
                  <a:pt x="12746" y="29771"/>
                </a:cubicBezTo>
                <a:close/>
                <a:moveTo>
                  <a:pt x="56847" y="32537"/>
                </a:moveTo>
                <a:cubicBezTo>
                  <a:pt x="56836" y="32537"/>
                  <a:pt x="56824" y="32538"/>
                  <a:pt x="56812" y="32539"/>
                </a:cubicBezTo>
                <a:cubicBezTo>
                  <a:pt x="56595" y="32555"/>
                  <a:pt x="56657" y="32849"/>
                  <a:pt x="56626" y="33098"/>
                </a:cubicBezTo>
                <a:cubicBezTo>
                  <a:pt x="56657" y="33439"/>
                  <a:pt x="56703" y="33826"/>
                  <a:pt x="56843" y="34214"/>
                </a:cubicBezTo>
                <a:cubicBezTo>
                  <a:pt x="56872" y="34302"/>
                  <a:pt x="56888" y="34433"/>
                  <a:pt x="56982" y="34433"/>
                </a:cubicBezTo>
                <a:cubicBezTo>
                  <a:pt x="56987" y="34433"/>
                  <a:pt x="56992" y="34432"/>
                  <a:pt x="56998" y="34431"/>
                </a:cubicBezTo>
                <a:cubicBezTo>
                  <a:pt x="57122" y="34431"/>
                  <a:pt x="57091" y="34292"/>
                  <a:pt x="57106" y="34214"/>
                </a:cubicBezTo>
                <a:cubicBezTo>
                  <a:pt x="57215" y="33811"/>
                  <a:pt x="57106" y="33408"/>
                  <a:pt x="57060" y="33004"/>
                </a:cubicBezTo>
                <a:cubicBezTo>
                  <a:pt x="57045" y="32827"/>
                  <a:pt x="57073" y="32537"/>
                  <a:pt x="56847" y="32537"/>
                </a:cubicBezTo>
                <a:close/>
                <a:moveTo>
                  <a:pt x="8696" y="31343"/>
                </a:moveTo>
                <a:cubicBezTo>
                  <a:pt x="8781" y="31343"/>
                  <a:pt x="8795" y="31414"/>
                  <a:pt x="8810" y="31485"/>
                </a:cubicBezTo>
                <a:cubicBezTo>
                  <a:pt x="8918" y="32012"/>
                  <a:pt x="9027" y="32539"/>
                  <a:pt x="9151" y="33082"/>
                </a:cubicBezTo>
                <a:cubicBezTo>
                  <a:pt x="9166" y="33191"/>
                  <a:pt x="9120" y="33268"/>
                  <a:pt x="9027" y="33315"/>
                </a:cubicBezTo>
                <a:cubicBezTo>
                  <a:pt x="8515" y="33547"/>
                  <a:pt x="8019" y="33780"/>
                  <a:pt x="7507" y="34013"/>
                </a:cubicBezTo>
                <a:cubicBezTo>
                  <a:pt x="7259" y="34121"/>
                  <a:pt x="7057" y="34307"/>
                  <a:pt x="6809" y="34416"/>
                </a:cubicBezTo>
                <a:cubicBezTo>
                  <a:pt x="6753" y="34441"/>
                  <a:pt x="6712" y="34458"/>
                  <a:pt x="6680" y="34458"/>
                </a:cubicBezTo>
                <a:cubicBezTo>
                  <a:pt x="6632" y="34458"/>
                  <a:pt x="6604" y="34419"/>
                  <a:pt x="6576" y="34307"/>
                </a:cubicBezTo>
                <a:cubicBezTo>
                  <a:pt x="6530" y="34121"/>
                  <a:pt x="6607" y="33873"/>
                  <a:pt x="6375" y="33733"/>
                </a:cubicBezTo>
                <a:cubicBezTo>
                  <a:pt x="6607" y="33408"/>
                  <a:pt x="6297" y="33098"/>
                  <a:pt x="6344" y="32787"/>
                </a:cubicBezTo>
                <a:cubicBezTo>
                  <a:pt x="6344" y="32679"/>
                  <a:pt x="6452" y="32601"/>
                  <a:pt x="6545" y="32555"/>
                </a:cubicBezTo>
                <a:cubicBezTo>
                  <a:pt x="7228" y="32167"/>
                  <a:pt x="7910" y="31779"/>
                  <a:pt x="8577" y="31391"/>
                </a:cubicBezTo>
                <a:cubicBezTo>
                  <a:pt x="8608" y="31376"/>
                  <a:pt x="8639" y="31360"/>
                  <a:pt x="8670" y="31345"/>
                </a:cubicBezTo>
                <a:cubicBezTo>
                  <a:pt x="8680" y="31344"/>
                  <a:pt x="8688" y="31343"/>
                  <a:pt x="8696" y="31343"/>
                </a:cubicBezTo>
                <a:close/>
                <a:moveTo>
                  <a:pt x="16909" y="33888"/>
                </a:moveTo>
                <a:cubicBezTo>
                  <a:pt x="16824" y="33888"/>
                  <a:pt x="16724" y="33926"/>
                  <a:pt x="16642" y="33951"/>
                </a:cubicBezTo>
                <a:cubicBezTo>
                  <a:pt x="16270" y="34075"/>
                  <a:pt x="15882" y="34152"/>
                  <a:pt x="15510" y="34292"/>
                </a:cubicBezTo>
                <a:cubicBezTo>
                  <a:pt x="14812" y="34571"/>
                  <a:pt x="14098" y="34804"/>
                  <a:pt x="13400" y="35083"/>
                </a:cubicBezTo>
                <a:cubicBezTo>
                  <a:pt x="12982" y="35253"/>
                  <a:pt x="12578" y="35470"/>
                  <a:pt x="12175" y="35657"/>
                </a:cubicBezTo>
                <a:cubicBezTo>
                  <a:pt x="12098" y="35703"/>
                  <a:pt x="11989" y="35781"/>
                  <a:pt x="12036" y="35889"/>
                </a:cubicBezTo>
                <a:cubicBezTo>
                  <a:pt x="12051" y="35967"/>
                  <a:pt x="12144" y="35951"/>
                  <a:pt x="12237" y="35982"/>
                </a:cubicBezTo>
                <a:cubicBezTo>
                  <a:pt x="12439" y="35920"/>
                  <a:pt x="12656" y="35858"/>
                  <a:pt x="12858" y="35781"/>
                </a:cubicBezTo>
                <a:cubicBezTo>
                  <a:pt x="13680" y="35470"/>
                  <a:pt x="14517" y="35145"/>
                  <a:pt x="15339" y="34819"/>
                </a:cubicBezTo>
                <a:cubicBezTo>
                  <a:pt x="15804" y="34633"/>
                  <a:pt x="16285" y="34478"/>
                  <a:pt x="16751" y="34292"/>
                </a:cubicBezTo>
                <a:cubicBezTo>
                  <a:pt x="16890" y="34230"/>
                  <a:pt x="17123" y="34199"/>
                  <a:pt x="17076" y="34013"/>
                </a:cubicBezTo>
                <a:cubicBezTo>
                  <a:pt x="17047" y="33918"/>
                  <a:pt x="16984" y="33888"/>
                  <a:pt x="16909" y="33888"/>
                </a:cubicBezTo>
                <a:close/>
                <a:moveTo>
                  <a:pt x="58429" y="28211"/>
                </a:moveTo>
                <a:cubicBezTo>
                  <a:pt x="58423" y="28211"/>
                  <a:pt x="58416" y="28211"/>
                  <a:pt x="58409" y="28212"/>
                </a:cubicBezTo>
                <a:cubicBezTo>
                  <a:pt x="58301" y="28212"/>
                  <a:pt x="58177" y="28352"/>
                  <a:pt x="58177" y="28522"/>
                </a:cubicBezTo>
                <a:cubicBezTo>
                  <a:pt x="58161" y="29003"/>
                  <a:pt x="58130" y="29468"/>
                  <a:pt x="58115" y="29934"/>
                </a:cubicBezTo>
                <a:cubicBezTo>
                  <a:pt x="58099" y="31081"/>
                  <a:pt x="58084" y="32213"/>
                  <a:pt x="58068" y="33346"/>
                </a:cubicBezTo>
                <a:cubicBezTo>
                  <a:pt x="58037" y="34369"/>
                  <a:pt x="58053" y="35377"/>
                  <a:pt x="58099" y="36386"/>
                </a:cubicBezTo>
                <a:cubicBezTo>
                  <a:pt x="58099" y="36463"/>
                  <a:pt x="58115" y="36572"/>
                  <a:pt x="58223" y="36587"/>
                </a:cubicBezTo>
                <a:cubicBezTo>
                  <a:pt x="58229" y="36588"/>
                  <a:pt x="58235" y="36589"/>
                  <a:pt x="58241" y="36589"/>
                </a:cubicBezTo>
                <a:cubicBezTo>
                  <a:pt x="58320" y="36589"/>
                  <a:pt x="58349" y="36489"/>
                  <a:pt x="58378" y="36417"/>
                </a:cubicBezTo>
                <a:cubicBezTo>
                  <a:pt x="58409" y="36370"/>
                  <a:pt x="58394" y="36292"/>
                  <a:pt x="58409" y="36230"/>
                </a:cubicBezTo>
                <a:cubicBezTo>
                  <a:pt x="58471" y="35750"/>
                  <a:pt x="58502" y="35269"/>
                  <a:pt x="58518" y="34788"/>
                </a:cubicBezTo>
                <a:cubicBezTo>
                  <a:pt x="58549" y="32818"/>
                  <a:pt x="58626" y="30864"/>
                  <a:pt x="58611" y="28894"/>
                </a:cubicBezTo>
                <a:cubicBezTo>
                  <a:pt x="58611" y="28770"/>
                  <a:pt x="58611" y="28646"/>
                  <a:pt x="58595" y="28538"/>
                </a:cubicBezTo>
                <a:cubicBezTo>
                  <a:pt x="58580" y="28403"/>
                  <a:pt x="58594" y="28211"/>
                  <a:pt x="58429" y="28211"/>
                </a:cubicBezTo>
                <a:close/>
                <a:moveTo>
                  <a:pt x="18053" y="32366"/>
                </a:moveTo>
                <a:cubicBezTo>
                  <a:pt x="17971" y="32366"/>
                  <a:pt x="17892" y="32377"/>
                  <a:pt x="17821" y="32384"/>
                </a:cubicBezTo>
                <a:cubicBezTo>
                  <a:pt x="16456" y="32508"/>
                  <a:pt x="15169" y="32942"/>
                  <a:pt x="13881" y="33330"/>
                </a:cubicBezTo>
                <a:cubicBezTo>
                  <a:pt x="12516" y="33733"/>
                  <a:pt x="11183" y="34230"/>
                  <a:pt x="9895" y="34881"/>
                </a:cubicBezTo>
                <a:cubicBezTo>
                  <a:pt x="9027" y="35315"/>
                  <a:pt x="8143" y="35734"/>
                  <a:pt x="7290" y="36215"/>
                </a:cubicBezTo>
                <a:cubicBezTo>
                  <a:pt x="7135" y="36292"/>
                  <a:pt x="6948" y="36432"/>
                  <a:pt x="7026" y="36603"/>
                </a:cubicBezTo>
                <a:cubicBezTo>
                  <a:pt x="7062" y="36680"/>
                  <a:pt x="7113" y="36707"/>
                  <a:pt x="7170" y="36707"/>
                </a:cubicBezTo>
                <a:cubicBezTo>
                  <a:pt x="7264" y="36707"/>
                  <a:pt x="7374" y="36635"/>
                  <a:pt x="7460" y="36587"/>
                </a:cubicBezTo>
                <a:cubicBezTo>
                  <a:pt x="7507" y="36572"/>
                  <a:pt x="7538" y="36556"/>
                  <a:pt x="7584" y="36525"/>
                </a:cubicBezTo>
                <a:cubicBezTo>
                  <a:pt x="8453" y="36044"/>
                  <a:pt x="9352" y="35610"/>
                  <a:pt x="10252" y="35176"/>
                </a:cubicBezTo>
                <a:cubicBezTo>
                  <a:pt x="11508" y="34571"/>
                  <a:pt x="12827" y="34090"/>
                  <a:pt x="14160" y="33702"/>
                </a:cubicBezTo>
                <a:cubicBezTo>
                  <a:pt x="15246" y="33377"/>
                  <a:pt x="16332" y="33051"/>
                  <a:pt x="17448" y="32803"/>
                </a:cubicBezTo>
                <a:cubicBezTo>
                  <a:pt x="17743" y="32741"/>
                  <a:pt x="18084" y="32710"/>
                  <a:pt x="18348" y="32431"/>
                </a:cubicBezTo>
                <a:cubicBezTo>
                  <a:pt x="18248" y="32381"/>
                  <a:pt x="18148" y="32366"/>
                  <a:pt x="18053" y="32366"/>
                </a:cubicBezTo>
                <a:close/>
                <a:moveTo>
                  <a:pt x="5568" y="33315"/>
                </a:moveTo>
                <a:cubicBezTo>
                  <a:pt x="5708" y="33811"/>
                  <a:pt x="5692" y="34323"/>
                  <a:pt x="5894" y="34773"/>
                </a:cubicBezTo>
                <a:cubicBezTo>
                  <a:pt x="5940" y="34912"/>
                  <a:pt x="5894" y="34974"/>
                  <a:pt x="5801" y="35052"/>
                </a:cubicBezTo>
                <a:cubicBezTo>
                  <a:pt x="4917" y="35626"/>
                  <a:pt x="4188" y="36370"/>
                  <a:pt x="3459" y="37146"/>
                </a:cubicBezTo>
                <a:cubicBezTo>
                  <a:pt x="3180" y="36075"/>
                  <a:pt x="4188" y="34276"/>
                  <a:pt x="5568" y="33315"/>
                </a:cubicBezTo>
                <a:close/>
                <a:moveTo>
                  <a:pt x="38540" y="38765"/>
                </a:moveTo>
                <a:cubicBezTo>
                  <a:pt x="38502" y="38765"/>
                  <a:pt x="38464" y="38770"/>
                  <a:pt x="38433" y="38774"/>
                </a:cubicBezTo>
                <a:cubicBezTo>
                  <a:pt x="38014" y="38805"/>
                  <a:pt x="37595" y="38821"/>
                  <a:pt x="37177" y="38898"/>
                </a:cubicBezTo>
                <a:cubicBezTo>
                  <a:pt x="36680" y="38991"/>
                  <a:pt x="36137" y="39022"/>
                  <a:pt x="35688" y="39348"/>
                </a:cubicBezTo>
                <a:cubicBezTo>
                  <a:pt x="35812" y="39363"/>
                  <a:pt x="35951" y="39379"/>
                  <a:pt x="36091" y="39379"/>
                </a:cubicBezTo>
                <a:cubicBezTo>
                  <a:pt x="36897" y="39363"/>
                  <a:pt x="37688" y="39255"/>
                  <a:pt x="38479" y="39069"/>
                </a:cubicBezTo>
                <a:cubicBezTo>
                  <a:pt x="38588" y="39053"/>
                  <a:pt x="38759" y="39053"/>
                  <a:pt x="38743" y="38914"/>
                </a:cubicBezTo>
                <a:cubicBezTo>
                  <a:pt x="38732" y="38792"/>
                  <a:pt x="38635" y="38765"/>
                  <a:pt x="38540" y="38765"/>
                </a:cubicBezTo>
                <a:close/>
                <a:moveTo>
                  <a:pt x="38665" y="40153"/>
                </a:moveTo>
                <a:cubicBezTo>
                  <a:pt x="37817" y="40153"/>
                  <a:pt x="36970" y="40204"/>
                  <a:pt x="36122" y="40247"/>
                </a:cubicBezTo>
                <a:cubicBezTo>
                  <a:pt x="34323" y="40325"/>
                  <a:pt x="32524" y="40480"/>
                  <a:pt x="30740" y="40728"/>
                </a:cubicBezTo>
                <a:cubicBezTo>
                  <a:pt x="30399" y="40775"/>
                  <a:pt x="30073" y="40868"/>
                  <a:pt x="29732" y="40961"/>
                </a:cubicBezTo>
                <a:cubicBezTo>
                  <a:pt x="29639" y="40976"/>
                  <a:pt x="29499" y="41038"/>
                  <a:pt x="29515" y="41147"/>
                </a:cubicBezTo>
                <a:cubicBezTo>
                  <a:pt x="29528" y="41261"/>
                  <a:pt x="29634" y="41272"/>
                  <a:pt x="29731" y="41272"/>
                </a:cubicBezTo>
                <a:cubicBezTo>
                  <a:pt x="29753" y="41272"/>
                  <a:pt x="29774" y="41271"/>
                  <a:pt x="29794" y="41271"/>
                </a:cubicBezTo>
                <a:cubicBezTo>
                  <a:pt x="29996" y="41271"/>
                  <a:pt x="30213" y="41256"/>
                  <a:pt x="30399" y="41225"/>
                </a:cubicBezTo>
                <a:cubicBezTo>
                  <a:pt x="31872" y="40961"/>
                  <a:pt x="33361" y="40821"/>
                  <a:pt x="34850" y="40728"/>
                </a:cubicBezTo>
                <a:cubicBezTo>
                  <a:pt x="36246" y="40636"/>
                  <a:pt x="37653" y="40566"/>
                  <a:pt x="39062" y="40566"/>
                </a:cubicBezTo>
                <a:cubicBezTo>
                  <a:pt x="39312" y="40566"/>
                  <a:pt x="39563" y="40568"/>
                  <a:pt x="39813" y="40573"/>
                </a:cubicBezTo>
                <a:lnTo>
                  <a:pt x="40294" y="40573"/>
                </a:lnTo>
                <a:cubicBezTo>
                  <a:pt x="40313" y="40573"/>
                  <a:pt x="40333" y="40573"/>
                  <a:pt x="40354" y="40573"/>
                </a:cubicBezTo>
                <a:cubicBezTo>
                  <a:pt x="40467" y="40573"/>
                  <a:pt x="40591" y="40562"/>
                  <a:pt x="40604" y="40418"/>
                </a:cubicBezTo>
                <a:cubicBezTo>
                  <a:pt x="40620" y="40247"/>
                  <a:pt x="40449" y="40216"/>
                  <a:pt x="40310" y="40185"/>
                </a:cubicBezTo>
                <a:cubicBezTo>
                  <a:pt x="40248" y="40170"/>
                  <a:pt x="40184" y="40165"/>
                  <a:pt x="40120" y="40165"/>
                </a:cubicBezTo>
                <a:cubicBezTo>
                  <a:pt x="39992" y="40165"/>
                  <a:pt x="39865" y="40185"/>
                  <a:pt x="39751" y="40185"/>
                </a:cubicBezTo>
                <a:cubicBezTo>
                  <a:pt x="39389" y="40162"/>
                  <a:pt x="39027" y="40153"/>
                  <a:pt x="38665" y="40153"/>
                </a:cubicBezTo>
                <a:close/>
                <a:moveTo>
                  <a:pt x="5304" y="41302"/>
                </a:moveTo>
                <a:cubicBezTo>
                  <a:pt x="5304" y="41318"/>
                  <a:pt x="5304" y="41318"/>
                  <a:pt x="5304" y="41333"/>
                </a:cubicBezTo>
                <a:lnTo>
                  <a:pt x="5273" y="41333"/>
                </a:lnTo>
                <a:cubicBezTo>
                  <a:pt x="5242" y="41318"/>
                  <a:pt x="5258" y="41302"/>
                  <a:pt x="5289" y="41302"/>
                </a:cubicBezTo>
                <a:close/>
                <a:moveTo>
                  <a:pt x="60038" y="25529"/>
                </a:moveTo>
                <a:lnTo>
                  <a:pt x="60038" y="25529"/>
                </a:lnTo>
                <a:cubicBezTo>
                  <a:pt x="60007" y="27064"/>
                  <a:pt x="60069" y="28538"/>
                  <a:pt x="60084" y="29996"/>
                </a:cubicBezTo>
                <a:cubicBezTo>
                  <a:pt x="60100" y="31159"/>
                  <a:pt x="60084" y="32322"/>
                  <a:pt x="60131" y="33485"/>
                </a:cubicBezTo>
                <a:cubicBezTo>
                  <a:pt x="60162" y="34106"/>
                  <a:pt x="60193" y="34726"/>
                  <a:pt x="60131" y="35346"/>
                </a:cubicBezTo>
                <a:cubicBezTo>
                  <a:pt x="60084" y="35719"/>
                  <a:pt x="60162" y="36091"/>
                  <a:pt x="60146" y="36463"/>
                </a:cubicBezTo>
                <a:cubicBezTo>
                  <a:pt x="60115" y="37332"/>
                  <a:pt x="59728" y="37968"/>
                  <a:pt x="59061" y="38510"/>
                </a:cubicBezTo>
                <a:cubicBezTo>
                  <a:pt x="58487" y="38976"/>
                  <a:pt x="57820" y="39255"/>
                  <a:pt x="57184" y="39565"/>
                </a:cubicBezTo>
                <a:cubicBezTo>
                  <a:pt x="56734" y="39798"/>
                  <a:pt x="56238" y="39984"/>
                  <a:pt x="55726" y="40092"/>
                </a:cubicBezTo>
                <a:cubicBezTo>
                  <a:pt x="55121" y="40201"/>
                  <a:pt x="54547" y="40418"/>
                  <a:pt x="53958" y="40558"/>
                </a:cubicBezTo>
                <a:cubicBezTo>
                  <a:pt x="53027" y="40775"/>
                  <a:pt x="52097" y="40945"/>
                  <a:pt x="51135" y="41023"/>
                </a:cubicBezTo>
                <a:cubicBezTo>
                  <a:pt x="50592" y="41085"/>
                  <a:pt x="50050" y="41162"/>
                  <a:pt x="49507" y="41225"/>
                </a:cubicBezTo>
                <a:cubicBezTo>
                  <a:pt x="49072" y="41271"/>
                  <a:pt x="48623" y="41271"/>
                  <a:pt x="48173" y="41349"/>
                </a:cubicBezTo>
                <a:cubicBezTo>
                  <a:pt x="47428" y="41457"/>
                  <a:pt x="46653" y="41364"/>
                  <a:pt x="45909" y="41488"/>
                </a:cubicBezTo>
                <a:cubicBezTo>
                  <a:pt x="45811" y="41506"/>
                  <a:pt x="45711" y="41513"/>
                  <a:pt x="45610" y="41513"/>
                </a:cubicBezTo>
                <a:cubicBezTo>
                  <a:pt x="45453" y="41513"/>
                  <a:pt x="45293" y="41498"/>
                  <a:pt x="45133" y="41488"/>
                </a:cubicBezTo>
                <a:cubicBezTo>
                  <a:pt x="44947" y="41473"/>
                  <a:pt x="44947" y="41271"/>
                  <a:pt x="44947" y="41162"/>
                </a:cubicBezTo>
                <a:cubicBezTo>
                  <a:pt x="44931" y="40573"/>
                  <a:pt x="44792" y="39999"/>
                  <a:pt x="44792" y="39425"/>
                </a:cubicBezTo>
                <a:cubicBezTo>
                  <a:pt x="44792" y="38588"/>
                  <a:pt x="44714" y="37766"/>
                  <a:pt x="44699" y="36928"/>
                </a:cubicBezTo>
                <a:cubicBezTo>
                  <a:pt x="44668" y="35967"/>
                  <a:pt x="44559" y="35005"/>
                  <a:pt x="44544" y="34028"/>
                </a:cubicBezTo>
                <a:cubicBezTo>
                  <a:pt x="44528" y="33004"/>
                  <a:pt x="44420" y="31996"/>
                  <a:pt x="44420" y="30973"/>
                </a:cubicBezTo>
                <a:cubicBezTo>
                  <a:pt x="44404" y="30430"/>
                  <a:pt x="44389" y="29887"/>
                  <a:pt x="44358" y="29344"/>
                </a:cubicBezTo>
                <a:cubicBezTo>
                  <a:pt x="44358" y="29158"/>
                  <a:pt x="44389" y="29081"/>
                  <a:pt x="44575" y="29081"/>
                </a:cubicBezTo>
                <a:cubicBezTo>
                  <a:pt x="44646" y="29083"/>
                  <a:pt x="44716" y="29084"/>
                  <a:pt x="44787" y="29084"/>
                </a:cubicBezTo>
                <a:cubicBezTo>
                  <a:pt x="45561" y="29084"/>
                  <a:pt x="46334" y="28953"/>
                  <a:pt x="47107" y="28953"/>
                </a:cubicBezTo>
                <a:cubicBezTo>
                  <a:pt x="47178" y="28953"/>
                  <a:pt x="47249" y="28954"/>
                  <a:pt x="47320" y="28956"/>
                </a:cubicBezTo>
                <a:cubicBezTo>
                  <a:pt x="47348" y="28957"/>
                  <a:pt x="47377" y="28958"/>
                  <a:pt x="47405" y="28958"/>
                </a:cubicBezTo>
                <a:cubicBezTo>
                  <a:pt x="47918" y="28958"/>
                  <a:pt x="48418" y="28831"/>
                  <a:pt x="48917" y="28801"/>
                </a:cubicBezTo>
                <a:cubicBezTo>
                  <a:pt x="49693" y="28770"/>
                  <a:pt x="50453" y="28677"/>
                  <a:pt x="51228" y="28584"/>
                </a:cubicBezTo>
                <a:cubicBezTo>
                  <a:pt x="51864" y="28491"/>
                  <a:pt x="52485" y="28336"/>
                  <a:pt x="53120" y="28274"/>
                </a:cubicBezTo>
                <a:cubicBezTo>
                  <a:pt x="53911" y="28181"/>
                  <a:pt x="54640" y="27917"/>
                  <a:pt x="55400" y="27778"/>
                </a:cubicBezTo>
                <a:cubicBezTo>
                  <a:pt x="56067" y="27638"/>
                  <a:pt x="56688" y="27374"/>
                  <a:pt x="57308" y="27157"/>
                </a:cubicBezTo>
                <a:cubicBezTo>
                  <a:pt x="58068" y="26894"/>
                  <a:pt x="58766" y="26490"/>
                  <a:pt x="59448" y="26056"/>
                </a:cubicBezTo>
                <a:cubicBezTo>
                  <a:pt x="59650" y="25932"/>
                  <a:pt x="59790" y="25730"/>
                  <a:pt x="60038" y="25529"/>
                </a:cubicBezTo>
                <a:close/>
                <a:moveTo>
                  <a:pt x="43287" y="29112"/>
                </a:moveTo>
                <a:cubicBezTo>
                  <a:pt x="43380" y="29112"/>
                  <a:pt x="43396" y="29143"/>
                  <a:pt x="43411" y="29236"/>
                </a:cubicBezTo>
                <a:cubicBezTo>
                  <a:pt x="43520" y="29716"/>
                  <a:pt x="43520" y="30197"/>
                  <a:pt x="43551" y="30880"/>
                </a:cubicBezTo>
                <a:cubicBezTo>
                  <a:pt x="43613" y="31422"/>
                  <a:pt x="43613" y="32182"/>
                  <a:pt x="43722" y="32942"/>
                </a:cubicBezTo>
                <a:cubicBezTo>
                  <a:pt x="43830" y="33609"/>
                  <a:pt x="43784" y="34307"/>
                  <a:pt x="43815" y="34990"/>
                </a:cubicBezTo>
                <a:cubicBezTo>
                  <a:pt x="43861" y="35719"/>
                  <a:pt x="43923" y="36448"/>
                  <a:pt x="43954" y="37177"/>
                </a:cubicBezTo>
                <a:cubicBezTo>
                  <a:pt x="44047" y="38526"/>
                  <a:pt x="44063" y="39891"/>
                  <a:pt x="44125" y="41256"/>
                </a:cubicBezTo>
                <a:cubicBezTo>
                  <a:pt x="44125" y="41519"/>
                  <a:pt x="44001" y="41597"/>
                  <a:pt x="43784" y="41597"/>
                </a:cubicBezTo>
                <a:lnTo>
                  <a:pt x="43210" y="41597"/>
                </a:lnTo>
                <a:cubicBezTo>
                  <a:pt x="43086" y="41597"/>
                  <a:pt x="43024" y="41566"/>
                  <a:pt x="43024" y="41426"/>
                </a:cubicBezTo>
                <a:cubicBezTo>
                  <a:pt x="42993" y="40837"/>
                  <a:pt x="42962" y="40232"/>
                  <a:pt x="42900" y="39658"/>
                </a:cubicBezTo>
                <a:cubicBezTo>
                  <a:pt x="42791" y="38495"/>
                  <a:pt x="42853" y="37347"/>
                  <a:pt x="42745" y="36199"/>
                </a:cubicBezTo>
                <a:cubicBezTo>
                  <a:pt x="42636" y="35083"/>
                  <a:pt x="42683" y="33951"/>
                  <a:pt x="42636" y="32818"/>
                </a:cubicBezTo>
                <a:cubicBezTo>
                  <a:pt x="42620" y="32322"/>
                  <a:pt x="42558" y="31841"/>
                  <a:pt x="42527" y="31360"/>
                </a:cubicBezTo>
                <a:cubicBezTo>
                  <a:pt x="42496" y="30880"/>
                  <a:pt x="42465" y="30399"/>
                  <a:pt x="42481" y="29918"/>
                </a:cubicBezTo>
                <a:cubicBezTo>
                  <a:pt x="42481" y="29701"/>
                  <a:pt x="42419" y="29515"/>
                  <a:pt x="42357" y="29329"/>
                </a:cubicBezTo>
                <a:cubicBezTo>
                  <a:pt x="42310" y="29158"/>
                  <a:pt x="42357" y="29127"/>
                  <a:pt x="42512" y="29127"/>
                </a:cubicBezTo>
                <a:cubicBezTo>
                  <a:pt x="42760" y="29127"/>
                  <a:pt x="43024" y="29127"/>
                  <a:pt x="43287" y="29112"/>
                </a:cubicBezTo>
                <a:close/>
                <a:moveTo>
                  <a:pt x="60115" y="38774"/>
                </a:moveTo>
                <a:cubicBezTo>
                  <a:pt x="60224" y="39984"/>
                  <a:pt x="59960" y="41023"/>
                  <a:pt x="58797" y="41659"/>
                </a:cubicBezTo>
                <a:cubicBezTo>
                  <a:pt x="58704" y="41131"/>
                  <a:pt x="58595" y="40604"/>
                  <a:pt x="58487" y="40092"/>
                </a:cubicBezTo>
                <a:cubicBezTo>
                  <a:pt x="58456" y="39937"/>
                  <a:pt x="58549" y="39860"/>
                  <a:pt x="58642" y="39813"/>
                </a:cubicBezTo>
                <a:cubicBezTo>
                  <a:pt x="59169" y="39549"/>
                  <a:pt x="59650" y="39224"/>
                  <a:pt x="60053" y="38790"/>
                </a:cubicBezTo>
                <a:cubicBezTo>
                  <a:pt x="60069" y="38774"/>
                  <a:pt x="60100" y="38774"/>
                  <a:pt x="60115" y="38774"/>
                </a:cubicBezTo>
                <a:close/>
                <a:moveTo>
                  <a:pt x="3531" y="39586"/>
                </a:moveTo>
                <a:cubicBezTo>
                  <a:pt x="3595" y="39586"/>
                  <a:pt x="3590" y="39683"/>
                  <a:pt x="3629" y="39736"/>
                </a:cubicBezTo>
                <a:cubicBezTo>
                  <a:pt x="3754" y="39875"/>
                  <a:pt x="3878" y="40030"/>
                  <a:pt x="4017" y="40154"/>
                </a:cubicBezTo>
                <a:cubicBezTo>
                  <a:pt x="4265" y="40356"/>
                  <a:pt x="4374" y="40604"/>
                  <a:pt x="4343" y="40914"/>
                </a:cubicBezTo>
                <a:cubicBezTo>
                  <a:pt x="4312" y="41287"/>
                  <a:pt x="4529" y="41628"/>
                  <a:pt x="4498" y="42016"/>
                </a:cubicBezTo>
                <a:cubicBezTo>
                  <a:pt x="4498" y="42109"/>
                  <a:pt x="4529" y="42217"/>
                  <a:pt x="4451" y="42341"/>
                </a:cubicBezTo>
                <a:cubicBezTo>
                  <a:pt x="4141" y="42047"/>
                  <a:pt x="3940" y="41690"/>
                  <a:pt x="3754" y="41349"/>
                </a:cubicBezTo>
                <a:cubicBezTo>
                  <a:pt x="3490" y="40868"/>
                  <a:pt x="3459" y="40325"/>
                  <a:pt x="3428" y="39798"/>
                </a:cubicBezTo>
                <a:cubicBezTo>
                  <a:pt x="3428" y="39720"/>
                  <a:pt x="3428" y="39612"/>
                  <a:pt x="3490" y="39596"/>
                </a:cubicBezTo>
                <a:cubicBezTo>
                  <a:pt x="3506" y="39589"/>
                  <a:pt x="3520" y="39586"/>
                  <a:pt x="3531" y="39586"/>
                </a:cubicBezTo>
                <a:close/>
                <a:moveTo>
                  <a:pt x="40959" y="29167"/>
                </a:moveTo>
                <a:cubicBezTo>
                  <a:pt x="41078" y="29167"/>
                  <a:pt x="41198" y="29169"/>
                  <a:pt x="41318" y="29174"/>
                </a:cubicBezTo>
                <a:cubicBezTo>
                  <a:pt x="41457" y="29174"/>
                  <a:pt x="41566" y="29205"/>
                  <a:pt x="41535" y="29360"/>
                </a:cubicBezTo>
                <a:cubicBezTo>
                  <a:pt x="41395" y="30027"/>
                  <a:pt x="41566" y="30678"/>
                  <a:pt x="41566" y="31329"/>
                </a:cubicBezTo>
                <a:cubicBezTo>
                  <a:pt x="41566" y="32058"/>
                  <a:pt x="41643" y="32787"/>
                  <a:pt x="41674" y="33501"/>
                </a:cubicBezTo>
                <a:cubicBezTo>
                  <a:pt x="41690" y="33951"/>
                  <a:pt x="41783" y="34416"/>
                  <a:pt x="41783" y="34850"/>
                </a:cubicBezTo>
                <a:cubicBezTo>
                  <a:pt x="41767" y="35501"/>
                  <a:pt x="41845" y="36153"/>
                  <a:pt x="41876" y="36789"/>
                </a:cubicBezTo>
                <a:cubicBezTo>
                  <a:pt x="41938" y="37921"/>
                  <a:pt x="41969" y="39038"/>
                  <a:pt x="42093" y="40170"/>
                </a:cubicBezTo>
                <a:cubicBezTo>
                  <a:pt x="42124" y="40573"/>
                  <a:pt x="42093" y="40992"/>
                  <a:pt x="42124" y="41411"/>
                </a:cubicBezTo>
                <a:cubicBezTo>
                  <a:pt x="42137" y="41609"/>
                  <a:pt x="42030" y="41629"/>
                  <a:pt x="41915" y="41629"/>
                </a:cubicBezTo>
                <a:cubicBezTo>
                  <a:pt x="41887" y="41629"/>
                  <a:pt x="41857" y="41628"/>
                  <a:pt x="41830" y="41628"/>
                </a:cubicBezTo>
                <a:cubicBezTo>
                  <a:pt x="41793" y="41633"/>
                  <a:pt x="41757" y="41635"/>
                  <a:pt x="41721" y="41635"/>
                </a:cubicBezTo>
                <a:cubicBezTo>
                  <a:pt x="41649" y="41635"/>
                  <a:pt x="41576" y="41628"/>
                  <a:pt x="41504" y="41628"/>
                </a:cubicBezTo>
                <a:cubicBezTo>
                  <a:pt x="40976" y="41674"/>
                  <a:pt x="40449" y="41674"/>
                  <a:pt x="39906" y="41705"/>
                </a:cubicBezTo>
                <a:cubicBezTo>
                  <a:pt x="39255" y="41736"/>
                  <a:pt x="38588" y="41752"/>
                  <a:pt x="37937" y="41752"/>
                </a:cubicBezTo>
                <a:cubicBezTo>
                  <a:pt x="37254" y="41752"/>
                  <a:pt x="36556" y="41783"/>
                  <a:pt x="35874" y="41798"/>
                </a:cubicBezTo>
                <a:cubicBezTo>
                  <a:pt x="35222" y="41829"/>
                  <a:pt x="34571" y="41829"/>
                  <a:pt x="33920" y="41876"/>
                </a:cubicBezTo>
                <a:cubicBezTo>
                  <a:pt x="32927" y="41938"/>
                  <a:pt x="31919" y="41984"/>
                  <a:pt x="30926" y="42047"/>
                </a:cubicBezTo>
                <a:cubicBezTo>
                  <a:pt x="29841" y="42124"/>
                  <a:pt x="28739" y="42202"/>
                  <a:pt x="27654" y="42310"/>
                </a:cubicBezTo>
                <a:cubicBezTo>
                  <a:pt x="26785" y="42403"/>
                  <a:pt x="25901" y="42450"/>
                  <a:pt x="25033" y="42636"/>
                </a:cubicBezTo>
                <a:lnTo>
                  <a:pt x="24955" y="42636"/>
                </a:lnTo>
                <a:cubicBezTo>
                  <a:pt x="24837" y="42650"/>
                  <a:pt x="24743" y="42659"/>
                  <a:pt x="24669" y="42659"/>
                </a:cubicBezTo>
                <a:cubicBezTo>
                  <a:pt x="24412" y="42659"/>
                  <a:pt x="24379" y="42549"/>
                  <a:pt x="24319" y="42140"/>
                </a:cubicBezTo>
                <a:cubicBezTo>
                  <a:pt x="24180" y="41069"/>
                  <a:pt x="24009" y="40015"/>
                  <a:pt x="23885" y="38945"/>
                </a:cubicBezTo>
                <a:cubicBezTo>
                  <a:pt x="23761" y="38061"/>
                  <a:pt x="23699" y="37192"/>
                  <a:pt x="23590" y="36308"/>
                </a:cubicBezTo>
                <a:cubicBezTo>
                  <a:pt x="23513" y="35672"/>
                  <a:pt x="23358" y="35052"/>
                  <a:pt x="23327" y="34416"/>
                </a:cubicBezTo>
                <a:cubicBezTo>
                  <a:pt x="23265" y="33439"/>
                  <a:pt x="23047" y="32493"/>
                  <a:pt x="23001" y="31516"/>
                </a:cubicBezTo>
                <a:cubicBezTo>
                  <a:pt x="22985" y="31236"/>
                  <a:pt x="22892" y="30973"/>
                  <a:pt x="22815" y="30694"/>
                </a:cubicBezTo>
                <a:cubicBezTo>
                  <a:pt x="22768" y="30538"/>
                  <a:pt x="22784" y="30476"/>
                  <a:pt x="22970" y="30461"/>
                </a:cubicBezTo>
                <a:cubicBezTo>
                  <a:pt x="24288" y="30244"/>
                  <a:pt x="25607" y="30104"/>
                  <a:pt x="26925" y="29965"/>
                </a:cubicBezTo>
                <a:cubicBezTo>
                  <a:pt x="28460" y="29778"/>
                  <a:pt x="29996" y="29654"/>
                  <a:pt x="31531" y="29546"/>
                </a:cubicBezTo>
                <a:cubicBezTo>
                  <a:pt x="32772" y="29437"/>
                  <a:pt x="34013" y="29406"/>
                  <a:pt x="35253" y="29360"/>
                </a:cubicBezTo>
                <a:cubicBezTo>
                  <a:pt x="36358" y="29317"/>
                  <a:pt x="37448" y="29234"/>
                  <a:pt x="38538" y="29234"/>
                </a:cubicBezTo>
                <a:cubicBezTo>
                  <a:pt x="38627" y="29234"/>
                  <a:pt x="38716" y="29234"/>
                  <a:pt x="38805" y="29236"/>
                </a:cubicBezTo>
                <a:cubicBezTo>
                  <a:pt x="39523" y="29236"/>
                  <a:pt x="40241" y="29167"/>
                  <a:pt x="40959" y="29167"/>
                </a:cubicBezTo>
                <a:close/>
                <a:moveTo>
                  <a:pt x="21886" y="30599"/>
                </a:moveTo>
                <a:cubicBezTo>
                  <a:pt x="21987" y="30599"/>
                  <a:pt x="22024" y="30663"/>
                  <a:pt x="22024" y="30818"/>
                </a:cubicBezTo>
                <a:cubicBezTo>
                  <a:pt x="22086" y="31764"/>
                  <a:pt x="22210" y="32710"/>
                  <a:pt x="22334" y="33656"/>
                </a:cubicBezTo>
                <a:cubicBezTo>
                  <a:pt x="22458" y="34555"/>
                  <a:pt x="22582" y="35455"/>
                  <a:pt x="22706" y="36572"/>
                </a:cubicBezTo>
                <a:cubicBezTo>
                  <a:pt x="22784" y="36959"/>
                  <a:pt x="22799" y="37595"/>
                  <a:pt x="22908" y="38200"/>
                </a:cubicBezTo>
                <a:cubicBezTo>
                  <a:pt x="23001" y="38712"/>
                  <a:pt x="23032" y="39208"/>
                  <a:pt x="23094" y="39720"/>
                </a:cubicBezTo>
                <a:cubicBezTo>
                  <a:pt x="23203" y="40511"/>
                  <a:pt x="23249" y="41287"/>
                  <a:pt x="23404" y="42062"/>
                </a:cubicBezTo>
                <a:cubicBezTo>
                  <a:pt x="23420" y="42155"/>
                  <a:pt x="23435" y="42264"/>
                  <a:pt x="23435" y="42357"/>
                </a:cubicBezTo>
                <a:cubicBezTo>
                  <a:pt x="23466" y="42838"/>
                  <a:pt x="23466" y="42853"/>
                  <a:pt x="22985" y="42884"/>
                </a:cubicBezTo>
                <a:cubicBezTo>
                  <a:pt x="22840" y="42884"/>
                  <a:pt x="22686" y="42989"/>
                  <a:pt x="22565" y="42989"/>
                </a:cubicBezTo>
                <a:cubicBezTo>
                  <a:pt x="22519" y="42989"/>
                  <a:pt x="22477" y="42974"/>
                  <a:pt x="22443" y="42931"/>
                </a:cubicBezTo>
                <a:cubicBezTo>
                  <a:pt x="22334" y="42807"/>
                  <a:pt x="22349" y="42558"/>
                  <a:pt x="22318" y="42372"/>
                </a:cubicBezTo>
                <a:cubicBezTo>
                  <a:pt x="22194" y="41612"/>
                  <a:pt x="22055" y="40852"/>
                  <a:pt x="21946" y="40092"/>
                </a:cubicBezTo>
                <a:cubicBezTo>
                  <a:pt x="21853" y="39487"/>
                  <a:pt x="21822" y="38867"/>
                  <a:pt x="21683" y="38293"/>
                </a:cubicBezTo>
                <a:cubicBezTo>
                  <a:pt x="21465" y="37378"/>
                  <a:pt x="21419" y="36432"/>
                  <a:pt x="21217" y="35517"/>
                </a:cubicBezTo>
                <a:cubicBezTo>
                  <a:pt x="21047" y="34726"/>
                  <a:pt x="20985" y="33888"/>
                  <a:pt x="20845" y="33082"/>
                </a:cubicBezTo>
                <a:cubicBezTo>
                  <a:pt x="20736" y="32431"/>
                  <a:pt x="20659" y="31779"/>
                  <a:pt x="20473" y="31143"/>
                </a:cubicBezTo>
                <a:cubicBezTo>
                  <a:pt x="20426" y="30988"/>
                  <a:pt x="20426" y="30880"/>
                  <a:pt x="20643" y="30849"/>
                </a:cubicBezTo>
                <a:cubicBezTo>
                  <a:pt x="21031" y="30787"/>
                  <a:pt x="21403" y="30694"/>
                  <a:pt x="21776" y="30616"/>
                </a:cubicBezTo>
                <a:cubicBezTo>
                  <a:pt x="21819" y="30605"/>
                  <a:pt x="21855" y="30599"/>
                  <a:pt x="21886" y="30599"/>
                </a:cubicBezTo>
                <a:close/>
                <a:moveTo>
                  <a:pt x="57550" y="40334"/>
                </a:moveTo>
                <a:cubicBezTo>
                  <a:pt x="57619" y="40334"/>
                  <a:pt x="57645" y="40394"/>
                  <a:pt x="57665" y="40542"/>
                </a:cubicBezTo>
                <a:cubicBezTo>
                  <a:pt x="57742" y="41007"/>
                  <a:pt x="57851" y="41473"/>
                  <a:pt x="57975" y="41938"/>
                </a:cubicBezTo>
                <a:cubicBezTo>
                  <a:pt x="58021" y="42124"/>
                  <a:pt x="57975" y="42171"/>
                  <a:pt x="57820" y="42264"/>
                </a:cubicBezTo>
                <a:cubicBezTo>
                  <a:pt x="57262" y="42558"/>
                  <a:pt x="56657" y="42791"/>
                  <a:pt x="56067" y="43008"/>
                </a:cubicBezTo>
                <a:cubicBezTo>
                  <a:pt x="55742" y="43132"/>
                  <a:pt x="55385" y="43179"/>
                  <a:pt x="55044" y="43272"/>
                </a:cubicBezTo>
                <a:cubicBezTo>
                  <a:pt x="55019" y="43278"/>
                  <a:pt x="54997" y="43281"/>
                  <a:pt x="54977" y="43281"/>
                </a:cubicBezTo>
                <a:cubicBezTo>
                  <a:pt x="54897" y="43281"/>
                  <a:pt x="54858" y="43231"/>
                  <a:pt x="54858" y="43132"/>
                </a:cubicBezTo>
                <a:cubicBezTo>
                  <a:pt x="54889" y="42869"/>
                  <a:pt x="54780" y="42620"/>
                  <a:pt x="54796" y="42372"/>
                </a:cubicBezTo>
                <a:cubicBezTo>
                  <a:pt x="54780" y="42031"/>
                  <a:pt x="54625" y="41721"/>
                  <a:pt x="54656" y="41364"/>
                </a:cubicBezTo>
                <a:cubicBezTo>
                  <a:pt x="54671" y="41271"/>
                  <a:pt x="54656" y="41225"/>
                  <a:pt x="54780" y="41194"/>
                </a:cubicBezTo>
                <a:cubicBezTo>
                  <a:pt x="55245" y="41085"/>
                  <a:pt x="55711" y="41007"/>
                  <a:pt x="56176" y="40868"/>
                </a:cubicBezTo>
                <a:cubicBezTo>
                  <a:pt x="56595" y="40744"/>
                  <a:pt x="56998" y="40558"/>
                  <a:pt x="57386" y="40387"/>
                </a:cubicBezTo>
                <a:cubicBezTo>
                  <a:pt x="57459" y="40353"/>
                  <a:pt x="57511" y="40334"/>
                  <a:pt x="57550" y="40334"/>
                </a:cubicBezTo>
                <a:close/>
                <a:moveTo>
                  <a:pt x="53697" y="41483"/>
                </a:moveTo>
                <a:cubicBezTo>
                  <a:pt x="53750" y="41483"/>
                  <a:pt x="53783" y="41513"/>
                  <a:pt x="53803" y="41612"/>
                </a:cubicBezTo>
                <a:cubicBezTo>
                  <a:pt x="53927" y="42202"/>
                  <a:pt x="53880" y="42822"/>
                  <a:pt x="54175" y="43365"/>
                </a:cubicBezTo>
                <a:cubicBezTo>
                  <a:pt x="54253" y="43489"/>
                  <a:pt x="54113" y="43489"/>
                  <a:pt x="54051" y="43520"/>
                </a:cubicBezTo>
                <a:cubicBezTo>
                  <a:pt x="53818" y="43629"/>
                  <a:pt x="53586" y="43660"/>
                  <a:pt x="53338" y="43691"/>
                </a:cubicBezTo>
                <a:cubicBezTo>
                  <a:pt x="52593" y="43799"/>
                  <a:pt x="51849" y="44016"/>
                  <a:pt x="51042" y="44032"/>
                </a:cubicBezTo>
                <a:cubicBezTo>
                  <a:pt x="51005" y="44046"/>
                  <a:pt x="50976" y="44052"/>
                  <a:pt x="50952" y="44052"/>
                </a:cubicBezTo>
                <a:cubicBezTo>
                  <a:pt x="50845" y="44052"/>
                  <a:pt x="50853" y="43923"/>
                  <a:pt x="50841" y="43784"/>
                </a:cubicBezTo>
                <a:cubicBezTo>
                  <a:pt x="50825" y="43241"/>
                  <a:pt x="50779" y="42713"/>
                  <a:pt x="50748" y="42186"/>
                </a:cubicBezTo>
                <a:cubicBezTo>
                  <a:pt x="50732" y="41984"/>
                  <a:pt x="50748" y="41907"/>
                  <a:pt x="50980" y="41891"/>
                </a:cubicBezTo>
                <a:cubicBezTo>
                  <a:pt x="51849" y="41783"/>
                  <a:pt x="52717" y="41643"/>
                  <a:pt x="53586" y="41504"/>
                </a:cubicBezTo>
                <a:cubicBezTo>
                  <a:pt x="53630" y="41493"/>
                  <a:pt x="53667" y="41483"/>
                  <a:pt x="53697" y="41483"/>
                </a:cubicBezTo>
                <a:close/>
                <a:moveTo>
                  <a:pt x="49769" y="42045"/>
                </a:moveTo>
                <a:cubicBezTo>
                  <a:pt x="49866" y="42045"/>
                  <a:pt x="49880" y="42117"/>
                  <a:pt x="49894" y="42202"/>
                </a:cubicBezTo>
                <a:cubicBezTo>
                  <a:pt x="49957" y="42791"/>
                  <a:pt x="50034" y="43396"/>
                  <a:pt x="50127" y="43985"/>
                </a:cubicBezTo>
                <a:cubicBezTo>
                  <a:pt x="50158" y="44218"/>
                  <a:pt x="49988" y="44171"/>
                  <a:pt x="49894" y="44187"/>
                </a:cubicBezTo>
                <a:cubicBezTo>
                  <a:pt x="49398" y="44249"/>
                  <a:pt x="48886" y="44295"/>
                  <a:pt x="48390" y="44326"/>
                </a:cubicBezTo>
                <a:cubicBezTo>
                  <a:pt x="47801" y="44373"/>
                  <a:pt x="47196" y="44435"/>
                  <a:pt x="46606" y="44435"/>
                </a:cubicBezTo>
                <a:cubicBezTo>
                  <a:pt x="46451" y="44435"/>
                  <a:pt x="46420" y="44419"/>
                  <a:pt x="46420" y="44264"/>
                </a:cubicBezTo>
                <a:cubicBezTo>
                  <a:pt x="46389" y="43660"/>
                  <a:pt x="46389" y="43055"/>
                  <a:pt x="46234" y="42450"/>
                </a:cubicBezTo>
                <a:cubicBezTo>
                  <a:pt x="46203" y="42326"/>
                  <a:pt x="46265" y="42279"/>
                  <a:pt x="46389" y="42264"/>
                </a:cubicBezTo>
                <a:cubicBezTo>
                  <a:pt x="46622" y="42248"/>
                  <a:pt x="46855" y="42233"/>
                  <a:pt x="47087" y="42217"/>
                </a:cubicBezTo>
                <a:cubicBezTo>
                  <a:pt x="47121" y="42218"/>
                  <a:pt x="47156" y="42218"/>
                  <a:pt x="47190" y="42218"/>
                </a:cubicBezTo>
                <a:cubicBezTo>
                  <a:pt x="47807" y="42218"/>
                  <a:pt x="48424" y="42092"/>
                  <a:pt x="49041" y="42078"/>
                </a:cubicBezTo>
                <a:cubicBezTo>
                  <a:pt x="49274" y="42062"/>
                  <a:pt x="49507" y="42047"/>
                  <a:pt x="49739" y="42047"/>
                </a:cubicBezTo>
                <a:cubicBezTo>
                  <a:pt x="49750" y="42045"/>
                  <a:pt x="49760" y="42045"/>
                  <a:pt x="49769" y="42045"/>
                </a:cubicBezTo>
                <a:close/>
                <a:moveTo>
                  <a:pt x="19573" y="31063"/>
                </a:moveTo>
                <a:cubicBezTo>
                  <a:pt x="19742" y="31063"/>
                  <a:pt x="19736" y="31176"/>
                  <a:pt x="19713" y="31578"/>
                </a:cubicBezTo>
                <a:cubicBezTo>
                  <a:pt x="19713" y="31857"/>
                  <a:pt x="19790" y="32229"/>
                  <a:pt x="19852" y="32617"/>
                </a:cubicBezTo>
                <a:cubicBezTo>
                  <a:pt x="20054" y="34152"/>
                  <a:pt x="20287" y="35688"/>
                  <a:pt x="20535" y="37223"/>
                </a:cubicBezTo>
                <a:cubicBezTo>
                  <a:pt x="20736" y="38541"/>
                  <a:pt x="20954" y="39860"/>
                  <a:pt x="21171" y="41178"/>
                </a:cubicBezTo>
                <a:cubicBezTo>
                  <a:pt x="21264" y="41721"/>
                  <a:pt x="21264" y="42295"/>
                  <a:pt x="21434" y="42838"/>
                </a:cubicBezTo>
                <a:cubicBezTo>
                  <a:pt x="21481" y="42993"/>
                  <a:pt x="21465" y="43117"/>
                  <a:pt x="21217" y="43163"/>
                </a:cubicBezTo>
                <a:cubicBezTo>
                  <a:pt x="20008" y="43396"/>
                  <a:pt x="18767" y="43582"/>
                  <a:pt x="17557" y="43877"/>
                </a:cubicBezTo>
                <a:cubicBezTo>
                  <a:pt x="16595" y="44109"/>
                  <a:pt x="15618" y="44342"/>
                  <a:pt x="14641" y="44575"/>
                </a:cubicBezTo>
                <a:cubicBezTo>
                  <a:pt x="14578" y="44596"/>
                  <a:pt x="14518" y="44604"/>
                  <a:pt x="14462" y="44604"/>
                </a:cubicBezTo>
                <a:cubicBezTo>
                  <a:pt x="14393" y="44604"/>
                  <a:pt x="14329" y="44592"/>
                  <a:pt x="14269" y="44575"/>
                </a:cubicBezTo>
                <a:cubicBezTo>
                  <a:pt x="13245" y="44202"/>
                  <a:pt x="12222" y="43908"/>
                  <a:pt x="11214" y="43489"/>
                </a:cubicBezTo>
                <a:cubicBezTo>
                  <a:pt x="10624" y="43241"/>
                  <a:pt x="10019" y="43008"/>
                  <a:pt x="9446" y="42744"/>
                </a:cubicBezTo>
                <a:cubicBezTo>
                  <a:pt x="8530" y="42326"/>
                  <a:pt x="7662" y="41829"/>
                  <a:pt x="6809" y="41302"/>
                </a:cubicBezTo>
                <a:cubicBezTo>
                  <a:pt x="5894" y="40728"/>
                  <a:pt x="5103" y="40030"/>
                  <a:pt x="4389" y="39239"/>
                </a:cubicBezTo>
                <a:cubicBezTo>
                  <a:pt x="4188" y="39007"/>
                  <a:pt x="4048" y="38727"/>
                  <a:pt x="3862" y="38495"/>
                </a:cubicBezTo>
                <a:cubicBezTo>
                  <a:pt x="3785" y="38371"/>
                  <a:pt x="3847" y="38309"/>
                  <a:pt x="3893" y="38216"/>
                </a:cubicBezTo>
                <a:cubicBezTo>
                  <a:pt x="4436" y="37239"/>
                  <a:pt x="5273" y="36556"/>
                  <a:pt x="6142" y="35905"/>
                </a:cubicBezTo>
                <a:cubicBezTo>
                  <a:pt x="6700" y="35470"/>
                  <a:pt x="7305" y="35098"/>
                  <a:pt x="7926" y="34773"/>
                </a:cubicBezTo>
                <a:cubicBezTo>
                  <a:pt x="8701" y="34369"/>
                  <a:pt x="9492" y="33982"/>
                  <a:pt x="10330" y="33687"/>
                </a:cubicBezTo>
                <a:cubicBezTo>
                  <a:pt x="10795" y="33532"/>
                  <a:pt x="11245" y="33299"/>
                  <a:pt x="11725" y="33129"/>
                </a:cubicBezTo>
                <a:cubicBezTo>
                  <a:pt x="12129" y="32973"/>
                  <a:pt x="12547" y="32834"/>
                  <a:pt x="12966" y="32710"/>
                </a:cubicBezTo>
                <a:cubicBezTo>
                  <a:pt x="13649" y="32524"/>
                  <a:pt x="14300" y="32260"/>
                  <a:pt x="14982" y="32120"/>
                </a:cubicBezTo>
                <a:cubicBezTo>
                  <a:pt x="15742" y="31965"/>
                  <a:pt x="16471" y="31686"/>
                  <a:pt x="17231" y="31547"/>
                </a:cubicBezTo>
                <a:cubicBezTo>
                  <a:pt x="17929" y="31407"/>
                  <a:pt x="18627" y="31236"/>
                  <a:pt x="19325" y="31097"/>
                </a:cubicBezTo>
                <a:cubicBezTo>
                  <a:pt x="19434" y="31077"/>
                  <a:pt x="19514" y="31063"/>
                  <a:pt x="19573" y="31063"/>
                </a:cubicBezTo>
                <a:close/>
                <a:moveTo>
                  <a:pt x="45304" y="42341"/>
                </a:moveTo>
                <a:cubicBezTo>
                  <a:pt x="45428" y="42341"/>
                  <a:pt x="45428" y="42403"/>
                  <a:pt x="45428" y="42496"/>
                </a:cubicBezTo>
                <a:cubicBezTo>
                  <a:pt x="45428" y="42900"/>
                  <a:pt x="45567" y="43287"/>
                  <a:pt x="45521" y="43675"/>
                </a:cubicBezTo>
                <a:cubicBezTo>
                  <a:pt x="45521" y="43830"/>
                  <a:pt x="45474" y="44001"/>
                  <a:pt x="45521" y="44125"/>
                </a:cubicBezTo>
                <a:cubicBezTo>
                  <a:pt x="45707" y="44544"/>
                  <a:pt x="45443" y="44482"/>
                  <a:pt x="45180" y="44513"/>
                </a:cubicBezTo>
                <a:cubicBezTo>
                  <a:pt x="44249" y="44590"/>
                  <a:pt x="43318" y="44575"/>
                  <a:pt x="42388" y="44621"/>
                </a:cubicBezTo>
                <a:cubicBezTo>
                  <a:pt x="42369" y="44622"/>
                  <a:pt x="42351" y="44623"/>
                  <a:pt x="42335" y="44623"/>
                </a:cubicBezTo>
                <a:cubicBezTo>
                  <a:pt x="42148" y="44623"/>
                  <a:pt x="42110" y="44541"/>
                  <a:pt x="42124" y="44342"/>
                </a:cubicBezTo>
                <a:cubicBezTo>
                  <a:pt x="42155" y="43846"/>
                  <a:pt x="42093" y="43349"/>
                  <a:pt x="42000" y="42869"/>
                </a:cubicBezTo>
                <a:cubicBezTo>
                  <a:pt x="41938" y="42481"/>
                  <a:pt x="41938" y="42450"/>
                  <a:pt x="42326" y="42434"/>
                </a:cubicBezTo>
                <a:cubicBezTo>
                  <a:pt x="43318" y="42388"/>
                  <a:pt x="44311" y="42372"/>
                  <a:pt x="45304" y="42341"/>
                </a:cubicBezTo>
                <a:close/>
                <a:moveTo>
                  <a:pt x="40909" y="42446"/>
                </a:moveTo>
                <a:cubicBezTo>
                  <a:pt x="41013" y="42446"/>
                  <a:pt x="41070" y="42490"/>
                  <a:pt x="41070" y="42636"/>
                </a:cubicBezTo>
                <a:cubicBezTo>
                  <a:pt x="41085" y="43256"/>
                  <a:pt x="41132" y="43861"/>
                  <a:pt x="41287" y="44466"/>
                </a:cubicBezTo>
                <a:cubicBezTo>
                  <a:pt x="41333" y="44621"/>
                  <a:pt x="41271" y="44637"/>
                  <a:pt x="41147" y="44637"/>
                </a:cubicBezTo>
                <a:cubicBezTo>
                  <a:pt x="40635" y="44652"/>
                  <a:pt x="40123" y="44683"/>
                  <a:pt x="39612" y="44699"/>
                </a:cubicBezTo>
                <a:cubicBezTo>
                  <a:pt x="39084" y="44730"/>
                  <a:pt x="38557" y="44683"/>
                  <a:pt x="38030" y="44761"/>
                </a:cubicBezTo>
                <a:cubicBezTo>
                  <a:pt x="37978" y="44770"/>
                  <a:pt x="37928" y="44776"/>
                  <a:pt x="37881" y="44776"/>
                </a:cubicBezTo>
                <a:cubicBezTo>
                  <a:pt x="37701" y="44776"/>
                  <a:pt x="37564" y="44693"/>
                  <a:pt x="37564" y="44435"/>
                </a:cubicBezTo>
                <a:cubicBezTo>
                  <a:pt x="37564" y="43877"/>
                  <a:pt x="37378" y="43334"/>
                  <a:pt x="37301" y="42791"/>
                </a:cubicBezTo>
                <a:cubicBezTo>
                  <a:pt x="37259" y="42599"/>
                  <a:pt x="37291" y="42540"/>
                  <a:pt x="37450" y="42540"/>
                </a:cubicBezTo>
                <a:cubicBezTo>
                  <a:pt x="37471" y="42540"/>
                  <a:pt x="37493" y="42541"/>
                  <a:pt x="37518" y="42543"/>
                </a:cubicBezTo>
                <a:cubicBezTo>
                  <a:pt x="37704" y="42558"/>
                  <a:pt x="37875" y="42558"/>
                  <a:pt x="38061" y="42558"/>
                </a:cubicBezTo>
                <a:cubicBezTo>
                  <a:pt x="38991" y="42496"/>
                  <a:pt x="39922" y="42527"/>
                  <a:pt x="40852" y="42450"/>
                </a:cubicBezTo>
                <a:cubicBezTo>
                  <a:pt x="40873" y="42448"/>
                  <a:pt x="40892" y="42446"/>
                  <a:pt x="40909" y="42446"/>
                </a:cubicBezTo>
                <a:close/>
                <a:moveTo>
                  <a:pt x="5320" y="41333"/>
                </a:moveTo>
                <a:lnTo>
                  <a:pt x="5320" y="41333"/>
                </a:lnTo>
                <a:cubicBezTo>
                  <a:pt x="6064" y="41798"/>
                  <a:pt x="6700" y="42279"/>
                  <a:pt x="7398" y="42620"/>
                </a:cubicBezTo>
                <a:cubicBezTo>
                  <a:pt x="7522" y="42682"/>
                  <a:pt x="7522" y="42760"/>
                  <a:pt x="7538" y="42884"/>
                </a:cubicBezTo>
                <a:cubicBezTo>
                  <a:pt x="7569" y="43411"/>
                  <a:pt x="7569" y="43939"/>
                  <a:pt x="7693" y="44466"/>
                </a:cubicBezTo>
                <a:cubicBezTo>
                  <a:pt x="7724" y="44575"/>
                  <a:pt x="7677" y="44699"/>
                  <a:pt x="7662" y="44838"/>
                </a:cubicBezTo>
                <a:cubicBezTo>
                  <a:pt x="6917" y="44451"/>
                  <a:pt x="6235" y="44032"/>
                  <a:pt x="5630" y="43489"/>
                </a:cubicBezTo>
                <a:cubicBezTo>
                  <a:pt x="5568" y="43442"/>
                  <a:pt x="5522" y="43396"/>
                  <a:pt x="5522" y="43334"/>
                </a:cubicBezTo>
                <a:cubicBezTo>
                  <a:pt x="5522" y="42682"/>
                  <a:pt x="5429" y="42047"/>
                  <a:pt x="5320" y="41333"/>
                </a:cubicBezTo>
                <a:close/>
                <a:moveTo>
                  <a:pt x="36174" y="42587"/>
                </a:moveTo>
                <a:cubicBezTo>
                  <a:pt x="36298" y="42587"/>
                  <a:pt x="36372" y="42641"/>
                  <a:pt x="36386" y="42791"/>
                </a:cubicBezTo>
                <a:cubicBezTo>
                  <a:pt x="36417" y="43411"/>
                  <a:pt x="36603" y="44016"/>
                  <a:pt x="36711" y="44637"/>
                </a:cubicBezTo>
                <a:cubicBezTo>
                  <a:pt x="36742" y="44807"/>
                  <a:pt x="36634" y="44807"/>
                  <a:pt x="36525" y="44807"/>
                </a:cubicBezTo>
                <a:cubicBezTo>
                  <a:pt x="35610" y="44838"/>
                  <a:pt x="34695" y="44854"/>
                  <a:pt x="33796" y="44885"/>
                </a:cubicBezTo>
                <a:cubicBezTo>
                  <a:pt x="33659" y="44895"/>
                  <a:pt x="33508" y="44934"/>
                  <a:pt x="33387" y="44934"/>
                </a:cubicBezTo>
                <a:cubicBezTo>
                  <a:pt x="33329" y="44934"/>
                  <a:pt x="33277" y="44925"/>
                  <a:pt x="33237" y="44900"/>
                </a:cubicBezTo>
                <a:cubicBezTo>
                  <a:pt x="33098" y="44823"/>
                  <a:pt x="33206" y="44559"/>
                  <a:pt x="33175" y="44388"/>
                </a:cubicBezTo>
                <a:cubicBezTo>
                  <a:pt x="33067" y="43908"/>
                  <a:pt x="33020" y="43411"/>
                  <a:pt x="32865" y="42931"/>
                </a:cubicBezTo>
                <a:cubicBezTo>
                  <a:pt x="32818" y="42822"/>
                  <a:pt x="32834" y="42775"/>
                  <a:pt x="32974" y="42744"/>
                </a:cubicBezTo>
                <a:cubicBezTo>
                  <a:pt x="33136" y="42713"/>
                  <a:pt x="33303" y="42710"/>
                  <a:pt x="33466" y="42710"/>
                </a:cubicBezTo>
                <a:cubicBezTo>
                  <a:pt x="33520" y="42710"/>
                  <a:pt x="33574" y="42710"/>
                  <a:pt x="33627" y="42710"/>
                </a:cubicBezTo>
                <a:cubicBezTo>
                  <a:pt x="33734" y="42710"/>
                  <a:pt x="33837" y="42708"/>
                  <a:pt x="33935" y="42698"/>
                </a:cubicBezTo>
                <a:cubicBezTo>
                  <a:pt x="34680" y="42667"/>
                  <a:pt x="35393" y="42636"/>
                  <a:pt x="36122" y="42589"/>
                </a:cubicBezTo>
                <a:cubicBezTo>
                  <a:pt x="36140" y="42588"/>
                  <a:pt x="36158" y="42587"/>
                  <a:pt x="36174" y="42587"/>
                </a:cubicBezTo>
                <a:close/>
                <a:moveTo>
                  <a:pt x="31739" y="42786"/>
                </a:moveTo>
                <a:cubicBezTo>
                  <a:pt x="31928" y="42786"/>
                  <a:pt x="32048" y="42835"/>
                  <a:pt x="32074" y="43117"/>
                </a:cubicBezTo>
                <a:cubicBezTo>
                  <a:pt x="32121" y="43660"/>
                  <a:pt x="32229" y="44187"/>
                  <a:pt x="32338" y="44730"/>
                </a:cubicBezTo>
                <a:cubicBezTo>
                  <a:pt x="32384" y="44947"/>
                  <a:pt x="32276" y="45009"/>
                  <a:pt x="32090" y="45009"/>
                </a:cubicBezTo>
                <a:cubicBezTo>
                  <a:pt x="31965" y="45009"/>
                  <a:pt x="31840" y="45007"/>
                  <a:pt x="31713" y="45007"/>
                </a:cubicBezTo>
                <a:cubicBezTo>
                  <a:pt x="31461" y="45007"/>
                  <a:pt x="31205" y="45014"/>
                  <a:pt x="30957" y="45055"/>
                </a:cubicBezTo>
                <a:cubicBezTo>
                  <a:pt x="30259" y="45195"/>
                  <a:pt x="29546" y="45071"/>
                  <a:pt x="28926" y="45226"/>
                </a:cubicBezTo>
                <a:cubicBezTo>
                  <a:pt x="28741" y="45226"/>
                  <a:pt x="28619" y="45236"/>
                  <a:pt x="28537" y="45236"/>
                </a:cubicBezTo>
                <a:cubicBezTo>
                  <a:pt x="28337" y="45236"/>
                  <a:pt x="28376" y="45174"/>
                  <a:pt x="28321" y="44745"/>
                </a:cubicBezTo>
                <a:cubicBezTo>
                  <a:pt x="28274" y="44295"/>
                  <a:pt x="28197" y="43846"/>
                  <a:pt x="28088" y="43396"/>
                </a:cubicBezTo>
                <a:cubicBezTo>
                  <a:pt x="28026" y="43179"/>
                  <a:pt x="28073" y="43101"/>
                  <a:pt x="28321" y="43086"/>
                </a:cubicBezTo>
                <a:cubicBezTo>
                  <a:pt x="29422" y="42993"/>
                  <a:pt x="30508" y="42900"/>
                  <a:pt x="31609" y="42791"/>
                </a:cubicBezTo>
                <a:cubicBezTo>
                  <a:pt x="31655" y="42788"/>
                  <a:pt x="31698" y="42786"/>
                  <a:pt x="31739" y="42786"/>
                </a:cubicBezTo>
                <a:close/>
                <a:moveTo>
                  <a:pt x="26801" y="43252"/>
                </a:moveTo>
                <a:cubicBezTo>
                  <a:pt x="27205" y="43252"/>
                  <a:pt x="27213" y="43322"/>
                  <a:pt x="27266" y="43815"/>
                </a:cubicBezTo>
                <a:cubicBezTo>
                  <a:pt x="27313" y="44280"/>
                  <a:pt x="27375" y="44745"/>
                  <a:pt x="27483" y="45210"/>
                </a:cubicBezTo>
                <a:cubicBezTo>
                  <a:pt x="27514" y="45335"/>
                  <a:pt x="27468" y="45366"/>
                  <a:pt x="27359" y="45366"/>
                </a:cubicBezTo>
                <a:cubicBezTo>
                  <a:pt x="26429" y="45412"/>
                  <a:pt x="25513" y="45614"/>
                  <a:pt x="24567" y="45645"/>
                </a:cubicBezTo>
                <a:cubicBezTo>
                  <a:pt x="24304" y="45645"/>
                  <a:pt x="24056" y="45769"/>
                  <a:pt x="23776" y="45800"/>
                </a:cubicBezTo>
                <a:cubicBezTo>
                  <a:pt x="23758" y="45802"/>
                  <a:pt x="23741" y="45803"/>
                  <a:pt x="23725" y="45803"/>
                </a:cubicBezTo>
                <a:cubicBezTo>
                  <a:pt x="23607" y="45803"/>
                  <a:pt x="23556" y="45750"/>
                  <a:pt x="23528" y="45614"/>
                </a:cubicBezTo>
                <a:cubicBezTo>
                  <a:pt x="23404" y="45040"/>
                  <a:pt x="23466" y="44451"/>
                  <a:pt x="23280" y="43892"/>
                </a:cubicBezTo>
                <a:cubicBezTo>
                  <a:pt x="23249" y="43768"/>
                  <a:pt x="23280" y="43675"/>
                  <a:pt x="23466" y="43644"/>
                </a:cubicBezTo>
                <a:cubicBezTo>
                  <a:pt x="24180" y="43566"/>
                  <a:pt x="24893" y="43458"/>
                  <a:pt x="25607" y="43365"/>
                </a:cubicBezTo>
                <a:cubicBezTo>
                  <a:pt x="25963" y="43334"/>
                  <a:pt x="26304" y="43287"/>
                  <a:pt x="26568" y="43256"/>
                </a:cubicBezTo>
                <a:cubicBezTo>
                  <a:pt x="26658" y="43254"/>
                  <a:pt x="26735" y="43252"/>
                  <a:pt x="26801" y="43252"/>
                </a:cubicBezTo>
                <a:close/>
                <a:moveTo>
                  <a:pt x="18539" y="44533"/>
                </a:moveTo>
                <a:cubicBezTo>
                  <a:pt x="18627" y="44533"/>
                  <a:pt x="18674" y="44581"/>
                  <a:pt x="18674" y="44714"/>
                </a:cubicBezTo>
                <a:cubicBezTo>
                  <a:pt x="18643" y="45086"/>
                  <a:pt x="18782" y="45428"/>
                  <a:pt x="18937" y="45831"/>
                </a:cubicBezTo>
                <a:cubicBezTo>
                  <a:pt x="18395" y="45691"/>
                  <a:pt x="17914" y="45583"/>
                  <a:pt x="17433" y="45474"/>
                </a:cubicBezTo>
                <a:cubicBezTo>
                  <a:pt x="17105" y="45400"/>
                  <a:pt x="16821" y="45225"/>
                  <a:pt x="16483" y="45225"/>
                </a:cubicBezTo>
                <a:cubicBezTo>
                  <a:pt x="16469" y="45225"/>
                  <a:pt x="16455" y="45225"/>
                  <a:pt x="16440" y="45226"/>
                </a:cubicBezTo>
                <a:cubicBezTo>
                  <a:pt x="16363" y="45226"/>
                  <a:pt x="16285" y="45195"/>
                  <a:pt x="16270" y="45117"/>
                </a:cubicBezTo>
                <a:cubicBezTo>
                  <a:pt x="16254" y="45024"/>
                  <a:pt x="16347" y="45009"/>
                  <a:pt x="16425" y="44993"/>
                </a:cubicBezTo>
                <a:cubicBezTo>
                  <a:pt x="17107" y="44838"/>
                  <a:pt x="17774" y="44699"/>
                  <a:pt x="18457" y="44544"/>
                </a:cubicBezTo>
                <a:cubicBezTo>
                  <a:pt x="18487" y="44537"/>
                  <a:pt x="18515" y="44533"/>
                  <a:pt x="18539" y="44533"/>
                </a:cubicBezTo>
                <a:close/>
                <a:moveTo>
                  <a:pt x="22293" y="43811"/>
                </a:moveTo>
                <a:cubicBezTo>
                  <a:pt x="22386" y="43811"/>
                  <a:pt x="22431" y="43867"/>
                  <a:pt x="22443" y="44016"/>
                </a:cubicBezTo>
                <a:cubicBezTo>
                  <a:pt x="22505" y="44590"/>
                  <a:pt x="22520" y="45179"/>
                  <a:pt x="22691" y="45738"/>
                </a:cubicBezTo>
                <a:cubicBezTo>
                  <a:pt x="22722" y="45862"/>
                  <a:pt x="22706" y="45970"/>
                  <a:pt x="22567" y="45986"/>
                </a:cubicBezTo>
                <a:cubicBezTo>
                  <a:pt x="21957" y="46009"/>
                  <a:pt x="21364" y="46187"/>
                  <a:pt x="20764" y="46187"/>
                </a:cubicBezTo>
                <a:cubicBezTo>
                  <a:pt x="20539" y="46187"/>
                  <a:pt x="20313" y="46162"/>
                  <a:pt x="20085" y="46095"/>
                </a:cubicBezTo>
                <a:cubicBezTo>
                  <a:pt x="19573" y="45955"/>
                  <a:pt x="19573" y="46001"/>
                  <a:pt x="19542" y="45474"/>
                </a:cubicBezTo>
                <a:cubicBezTo>
                  <a:pt x="19542" y="45179"/>
                  <a:pt x="19589" y="44885"/>
                  <a:pt x="19527" y="44606"/>
                </a:cubicBezTo>
                <a:cubicBezTo>
                  <a:pt x="19465" y="44311"/>
                  <a:pt x="19620" y="44280"/>
                  <a:pt x="19821" y="44249"/>
                </a:cubicBezTo>
                <a:cubicBezTo>
                  <a:pt x="20132" y="44202"/>
                  <a:pt x="20457" y="44156"/>
                  <a:pt x="20768" y="44094"/>
                </a:cubicBezTo>
                <a:cubicBezTo>
                  <a:pt x="21233" y="44016"/>
                  <a:pt x="21714" y="43923"/>
                  <a:pt x="22179" y="43830"/>
                </a:cubicBezTo>
                <a:cubicBezTo>
                  <a:pt x="22223" y="43818"/>
                  <a:pt x="22261" y="43811"/>
                  <a:pt x="22293" y="43811"/>
                </a:cubicBezTo>
                <a:close/>
                <a:moveTo>
                  <a:pt x="8437" y="43163"/>
                </a:moveTo>
                <a:cubicBezTo>
                  <a:pt x="8701" y="43272"/>
                  <a:pt x="8980" y="43396"/>
                  <a:pt x="9228" y="43535"/>
                </a:cubicBezTo>
                <a:cubicBezTo>
                  <a:pt x="9694" y="43784"/>
                  <a:pt x="10206" y="43939"/>
                  <a:pt x="10655" y="44187"/>
                </a:cubicBezTo>
                <a:cubicBezTo>
                  <a:pt x="10717" y="44233"/>
                  <a:pt x="10826" y="44218"/>
                  <a:pt x="10826" y="44326"/>
                </a:cubicBezTo>
                <a:lnTo>
                  <a:pt x="10826" y="46405"/>
                </a:lnTo>
                <a:cubicBezTo>
                  <a:pt x="10221" y="46126"/>
                  <a:pt x="9694" y="45893"/>
                  <a:pt x="9182" y="45660"/>
                </a:cubicBezTo>
                <a:cubicBezTo>
                  <a:pt x="9120" y="45629"/>
                  <a:pt x="9058" y="45567"/>
                  <a:pt x="8996" y="45536"/>
                </a:cubicBezTo>
                <a:cubicBezTo>
                  <a:pt x="8701" y="45443"/>
                  <a:pt x="8499" y="45304"/>
                  <a:pt x="8546" y="44931"/>
                </a:cubicBezTo>
                <a:cubicBezTo>
                  <a:pt x="8624" y="44419"/>
                  <a:pt x="8515" y="43908"/>
                  <a:pt x="8422" y="43411"/>
                </a:cubicBezTo>
                <a:cubicBezTo>
                  <a:pt x="8406" y="43334"/>
                  <a:pt x="8375" y="43256"/>
                  <a:pt x="8437" y="43163"/>
                </a:cubicBezTo>
                <a:close/>
                <a:moveTo>
                  <a:pt x="11757" y="44589"/>
                </a:moveTo>
                <a:cubicBezTo>
                  <a:pt x="11792" y="44589"/>
                  <a:pt x="11837" y="44601"/>
                  <a:pt x="11896" y="44621"/>
                </a:cubicBezTo>
                <a:cubicBezTo>
                  <a:pt x="12594" y="44916"/>
                  <a:pt x="13323" y="45148"/>
                  <a:pt x="14052" y="45335"/>
                </a:cubicBezTo>
                <a:cubicBezTo>
                  <a:pt x="14145" y="45366"/>
                  <a:pt x="14222" y="45397"/>
                  <a:pt x="14207" y="45505"/>
                </a:cubicBezTo>
                <a:cubicBezTo>
                  <a:pt x="14145" y="46203"/>
                  <a:pt x="14316" y="46886"/>
                  <a:pt x="14300" y="47630"/>
                </a:cubicBezTo>
                <a:cubicBezTo>
                  <a:pt x="13463" y="47351"/>
                  <a:pt x="12656" y="47072"/>
                  <a:pt x="11850" y="46792"/>
                </a:cubicBezTo>
                <a:cubicBezTo>
                  <a:pt x="11601" y="46715"/>
                  <a:pt x="11508" y="46606"/>
                  <a:pt x="11586" y="46312"/>
                </a:cubicBezTo>
                <a:cubicBezTo>
                  <a:pt x="11710" y="45815"/>
                  <a:pt x="11617" y="45288"/>
                  <a:pt x="11648" y="44792"/>
                </a:cubicBezTo>
                <a:cubicBezTo>
                  <a:pt x="11658" y="44644"/>
                  <a:pt x="11683" y="44589"/>
                  <a:pt x="11757" y="44589"/>
                </a:cubicBezTo>
                <a:close/>
                <a:moveTo>
                  <a:pt x="15111" y="45674"/>
                </a:moveTo>
                <a:cubicBezTo>
                  <a:pt x="15158" y="45674"/>
                  <a:pt x="15224" y="45694"/>
                  <a:pt x="15308" y="45722"/>
                </a:cubicBezTo>
                <a:cubicBezTo>
                  <a:pt x="16130" y="45955"/>
                  <a:pt x="16968" y="46157"/>
                  <a:pt x="17805" y="46358"/>
                </a:cubicBezTo>
                <a:cubicBezTo>
                  <a:pt x="18193" y="46467"/>
                  <a:pt x="18193" y="46467"/>
                  <a:pt x="18177" y="46886"/>
                </a:cubicBezTo>
                <a:cubicBezTo>
                  <a:pt x="18162" y="47382"/>
                  <a:pt x="18146" y="47878"/>
                  <a:pt x="18208" y="48390"/>
                </a:cubicBezTo>
                <a:cubicBezTo>
                  <a:pt x="18221" y="48554"/>
                  <a:pt x="18203" y="48636"/>
                  <a:pt x="18071" y="48636"/>
                </a:cubicBezTo>
                <a:cubicBezTo>
                  <a:pt x="18040" y="48636"/>
                  <a:pt x="18004" y="48631"/>
                  <a:pt x="17960" y="48623"/>
                </a:cubicBezTo>
                <a:cubicBezTo>
                  <a:pt x="17061" y="48421"/>
                  <a:pt x="16177" y="48142"/>
                  <a:pt x="15293" y="47925"/>
                </a:cubicBezTo>
                <a:cubicBezTo>
                  <a:pt x="15200" y="47909"/>
                  <a:pt x="15169" y="47863"/>
                  <a:pt x="15169" y="47770"/>
                </a:cubicBezTo>
                <a:cubicBezTo>
                  <a:pt x="15153" y="47149"/>
                  <a:pt x="15122" y="46529"/>
                  <a:pt x="15044" y="45924"/>
                </a:cubicBezTo>
                <a:cubicBezTo>
                  <a:pt x="15005" y="45736"/>
                  <a:pt x="15028" y="45674"/>
                  <a:pt x="15111" y="45674"/>
                </a:cubicBezTo>
                <a:close/>
                <a:moveTo>
                  <a:pt x="19076" y="46696"/>
                </a:moveTo>
                <a:cubicBezTo>
                  <a:pt x="19106" y="46696"/>
                  <a:pt x="19142" y="46703"/>
                  <a:pt x="19186" y="46715"/>
                </a:cubicBezTo>
                <a:cubicBezTo>
                  <a:pt x="20178" y="46917"/>
                  <a:pt x="21171" y="47134"/>
                  <a:pt x="22179" y="47335"/>
                </a:cubicBezTo>
                <a:cubicBezTo>
                  <a:pt x="22458" y="47397"/>
                  <a:pt x="22303" y="47630"/>
                  <a:pt x="22396" y="47785"/>
                </a:cubicBezTo>
                <a:lnTo>
                  <a:pt x="22396" y="49274"/>
                </a:lnTo>
                <a:cubicBezTo>
                  <a:pt x="22396" y="49434"/>
                  <a:pt x="22396" y="49545"/>
                  <a:pt x="22248" y="49545"/>
                </a:cubicBezTo>
                <a:cubicBezTo>
                  <a:pt x="22210" y="49545"/>
                  <a:pt x="22162" y="49538"/>
                  <a:pt x="22101" y="49522"/>
                </a:cubicBezTo>
                <a:cubicBezTo>
                  <a:pt x="21388" y="49352"/>
                  <a:pt x="20674" y="49243"/>
                  <a:pt x="19961" y="49103"/>
                </a:cubicBezTo>
                <a:cubicBezTo>
                  <a:pt x="19682" y="49057"/>
                  <a:pt x="19434" y="48933"/>
                  <a:pt x="19139" y="48917"/>
                </a:cubicBezTo>
                <a:cubicBezTo>
                  <a:pt x="19061" y="48917"/>
                  <a:pt x="18968" y="48886"/>
                  <a:pt x="18999" y="48731"/>
                </a:cubicBezTo>
                <a:cubicBezTo>
                  <a:pt x="19061" y="48126"/>
                  <a:pt x="18984" y="47521"/>
                  <a:pt x="18968" y="46917"/>
                </a:cubicBezTo>
                <a:cubicBezTo>
                  <a:pt x="18957" y="46755"/>
                  <a:pt x="18988" y="46696"/>
                  <a:pt x="19076" y="46696"/>
                </a:cubicBezTo>
                <a:close/>
                <a:moveTo>
                  <a:pt x="23199" y="47538"/>
                </a:moveTo>
                <a:cubicBezTo>
                  <a:pt x="23225" y="47538"/>
                  <a:pt x="23257" y="47543"/>
                  <a:pt x="23296" y="47552"/>
                </a:cubicBezTo>
                <a:cubicBezTo>
                  <a:pt x="24025" y="47692"/>
                  <a:pt x="24753" y="47832"/>
                  <a:pt x="25498" y="47971"/>
                </a:cubicBezTo>
                <a:cubicBezTo>
                  <a:pt x="25591" y="47987"/>
                  <a:pt x="25700" y="47987"/>
                  <a:pt x="25808" y="48002"/>
                </a:cubicBezTo>
                <a:cubicBezTo>
                  <a:pt x="25948" y="48018"/>
                  <a:pt x="26010" y="48080"/>
                  <a:pt x="25948" y="48219"/>
                </a:cubicBezTo>
                <a:cubicBezTo>
                  <a:pt x="25746" y="48623"/>
                  <a:pt x="25963" y="49057"/>
                  <a:pt x="25901" y="49476"/>
                </a:cubicBezTo>
                <a:cubicBezTo>
                  <a:pt x="25886" y="49569"/>
                  <a:pt x="25917" y="49677"/>
                  <a:pt x="25917" y="49786"/>
                </a:cubicBezTo>
                <a:cubicBezTo>
                  <a:pt x="25928" y="50129"/>
                  <a:pt x="25931" y="50227"/>
                  <a:pt x="25768" y="50227"/>
                </a:cubicBezTo>
                <a:cubicBezTo>
                  <a:pt x="25703" y="50227"/>
                  <a:pt x="25611" y="50211"/>
                  <a:pt x="25482" y="50189"/>
                </a:cubicBezTo>
                <a:cubicBezTo>
                  <a:pt x="24816" y="50065"/>
                  <a:pt x="24164" y="49925"/>
                  <a:pt x="23497" y="49817"/>
                </a:cubicBezTo>
                <a:cubicBezTo>
                  <a:pt x="23296" y="49786"/>
                  <a:pt x="23234" y="49708"/>
                  <a:pt x="23249" y="49507"/>
                </a:cubicBezTo>
                <a:cubicBezTo>
                  <a:pt x="23280" y="48933"/>
                  <a:pt x="23203" y="48359"/>
                  <a:pt x="23109" y="47785"/>
                </a:cubicBezTo>
                <a:cubicBezTo>
                  <a:pt x="23083" y="47667"/>
                  <a:pt x="23057" y="47538"/>
                  <a:pt x="23199" y="47538"/>
                </a:cubicBezTo>
                <a:close/>
                <a:moveTo>
                  <a:pt x="26777" y="48212"/>
                </a:moveTo>
                <a:cubicBezTo>
                  <a:pt x="26799" y="48212"/>
                  <a:pt x="26823" y="48215"/>
                  <a:pt x="26847" y="48219"/>
                </a:cubicBezTo>
                <a:cubicBezTo>
                  <a:pt x="27483" y="48328"/>
                  <a:pt x="28135" y="48436"/>
                  <a:pt x="28786" y="48545"/>
                </a:cubicBezTo>
                <a:cubicBezTo>
                  <a:pt x="29065" y="48592"/>
                  <a:pt x="29344" y="48654"/>
                  <a:pt x="29639" y="48685"/>
                </a:cubicBezTo>
                <a:cubicBezTo>
                  <a:pt x="29794" y="48700"/>
                  <a:pt x="29856" y="48731"/>
                  <a:pt x="29841" y="48917"/>
                </a:cubicBezTo>
                <a:cubicBezTo>
                  <a:pt x="29825" y="49134"/>
                  <a:pt x="29841" y="49367"/>
                  <a:pt x="29841" y="49584"/>
                </a:cubicBezTo>
                <a:cubicBezTo>
                  <a:pt x="29856" y="49972"/>
                  <a:pt x="29794" y="50344"/>
                  <a:pt x="29903" y="50701"/>
                </a:cubicBezTo>
                <a:cubicBezTo>
                  <a:pt x="29943" y="50874"/>
                  <a:pt x="29891" y="50956"/>
                  <a:pt x="29748" y="50956"/>
                </a:cubicBezTo>
                <a:cubicBezTo>
                  <a:pt x="29725" y="50956"/>
                  <a:pt x="29699" y="50953"/>
                  <a:pt x="29670" y="50949"/>
                </a:cubicBezTo>
                <a:cubicBezTo>
                  <a:pt x="29127" y="50840"/>
                  <a:pt x="28584" y="50778"/>
                  <a:pt x="28073" y="50639"/>
                </a:cubicBezTo>
                <a:cubicBezTo>
                  <a:pt x="27638" y="50530"/>
                  <a:pt x="27188" y="50577"/>
                  <a:pt x="26770" y="50406"/>
                </a:cubicBezTo>
                <a:cubicBezTo>
                  <a:pt x="26677" y="50360"/>
                  <a:pt x="26584" y="50360"/>
                  <a:pt x="26615" y="50220"/>
                </a:cubicBezTo>
                <a:cubicBezTo>
                  <a:pt x="26754" y="49600"/>
                  <a:pt x="26801" y="48964"/>
                  <a:pt x="26692" y="48328"/>
                </a:cubicBezTo>
                <a:cubicBezTo>
                  <a:pt x="26669" y="48236"/>
                  <a:pt x="26714" y="48212"/>
                  <a:pt x="26777" y="48212"/>
                </a:cubicBezTo>
                <a:close/>
                <a:moveTo>
                  <a:pt x="30750" y="48924"/>
                </a:moveTo>
                <a:cubicBezTo>
                  <a:pt x="30782" y="48924"/>
                  <a:pt x="30819" y="48927"/>
                  <a:pt x="30864" y="48933"/>
                </a:cubicBezTo>
                <a:cubicBezTo>
                  <a:pt x="31578" y="49041"/>
                  <a:pt x="32276" y="49258"/>
                  <a:pt x="32989" y="49352"/>
                </a:cubicBezTo>
                <a:cubicBezTo>
                  <a:pt x="33129" y="49367"/>
                  <a:pt x="33129" y="49429"/>
                  <a:pt x="33129" y="49553"/>
                </a:cubicBezTo>
                <a:cubicBezTo>
                  <a:pt x="33113" y="50205"/>
                  <a:pt x="33129" y="50871"/>
                  <a:pt x="33129" y="51538"/>
                </a:cubicBezTo>
                <a:cubicBezTo>
                  <a:pt x="33064" y="51549"/>
                  <a:pt x="33001" y="51553"/>
                  <a:pt x="32939" y="51553"/>
                </a:cubicBezTo>
                <a:cubicBezTo>
                  <a:pt x="32539" y="51553"/>
                  <a:pt x="32186" y="51364"/>
                  <a:pt x="31810" y="51337"/>
                </a:cubicBezTo>
                <a:cubicBezTo>
                  <a:pt x="31485" y="51321"/>
                  <a:pt x="31143" y="51197"/>
                  <a:pt x="30818" y="51135"/>
                </a:cubicBezTo>
                <a:cubicBezTo>
                  <a:pt x="30678" y="51104"/>
                  <a:pt x="30678" y="51058"/>
                  <a:pt x="30694" y="50934"/>
                </a:cubicBezTo>
                <a:cubicBezTo>
                  <a:pt x="30756" y="50344"/>
                  <a:pt x="30725" y="49755"/>
                  <a:pt x="30632" y="49165"/>
                </a:cubicBezTo>
                <a:cubicBezTo>
                  <a:pt x="30593" y="48987"/>
                  <a:pt x="30607" y="48924"/>
                  <a:pt x="30750" y="48924"/>
                </a:cubicBezTo>
                <a:close/>
                <a:moveTo>
                  <a:pt x="34199" y="49569"/>
                </a:moveTo>
                <a:cubicBezTo>
                  <a:pt x="34773" y="49708"/>
                  <a:pt x="35347" y="49848"/>
                  <a:pt x="35920" y="49987"/>
                </a:cubicBezTo>
                <a:cubicBezTo>
                  <a:pt x="36246" y="50065"/>
                  <a:pt x="36680" y="50065"/>
                  <a:pt x="36851" y="50267"/>
                </a:cubicBezTo>
                <a:cubicBezTo>
                  <a:pt x="36991" y="50453"/>
                  <a:pt x="36866" y="50871"/>
                  <a:pt x="36851" y="51197"/>
                </a:cubicBezTo>
                <a:cubicBezTo>
                  <a:pt x="36835" y="51554"/>
                  <a:pt x="36928" y="51895"/>
                  <a:pt x="36851" y="52252"/>
                </a:cubicBezTo>
                <a:cubicBezTo>
                  <a:pt x="36827" y="52347"/>
                  <a:pt x="36813" y="52387"/>
                  <a:pt x="36752" y="52387"/>
                </a:cubicBezTo>
                <a:cubicBezTo>
                  <a:pt x="36733" y="52387"/>
                  <a:pt x="36710" y="52383"/>
                  <a:pt x="36680" y="52376"/>
                </a:cubicBezTo>
                <a:cubicBezTo>
                  <a:pt x="35843" y="52159"/>
                  <a:pt x="35005" y="51957"/>
                  <a:pt x="34137" y="51818"/>
                </a:cubicBezTo>
                <a:cubicBezTo>
                  <a:pt x="34028" y="51802"/>
                  <a:pt x="33966" y="51787"/>
                  <a:pt x="33997" y="51616"/>
                </a:cubicBezTo>
                <a:cubicBezTo>
                  <a:pt x="34075" y="51011"/>
                  <a:pt x="34059" y="50391"/>
                  <a:pt x="33997" y="49786"/>
                </a:cubicBezTo>
                <a:cubicBezTo>
                  <a:pt x="33966" y="49569"/>
                  <a:pt x="34059" y="49584"/>
                  <a:pt x="34199" y="49569"/>
                </a:cubicBezTo>
                <a:close/>
                <a:moveTo>
                  <a:pt x="37828" y="50453"/>
                </a:moveTo>
                <a:cubicBezTo>
                  <a:pt x="38123" y="50515"/>
                  <a:pt x="38417" y="50577"/>
                  <a:pt x="38697" y="50670"/>
                </a:cubicBezTo>
                <a:cubicBezTo>
                  <a:pt x="39379" y="50856"/>
                  <a:pt x="40061" y="51058"/>
                  <a:pt x="40728" y="51259"/>
                </a:cubicBezTo>
                <a:cubicBezTo>
                  <a:pt x="40914" y="51321"/>
                  <a:pt x="40852" y="51430"/>
                  <a:pt x="40852" y="51600"/>
                </a:cubicBezTo>
                <a:cubicBezTo>
                  <a:pt x="40821" y="51988"/>
                  <a:pt x="40883" y="52391"/>
                  <a:pt x="40930" y="52779"/>
                </a:cubicBezTo>
                <a:cubicBezTo>
                  <a:pt x="40945" y="52903"/>
                  <a:pt x="40961" y="53012"/>
                  <a:pt x="40961" y="53136"/>
                </a:cubicBezTo>
                <a:cubicBezTo>
                  <a:pt x="40971" y="53389"/>
                  <a:pt x="40975" y="53477"/>
                  <a:pt x="40867" y="53477"/>
                </a:cubicBezTo>
                <a:cubicBezTo>
                  <a:pt x="40811" y="53477"/>
                  <a:pt x="40723" y="53453"/>
                  <a:pt x="40589" y="53415"/>
                </a:cubicBezTo>
                <a:cubicBezTo>
                  <a:pt x="39705" y="53182"/>
                  <a:pt x="38836" y="52934"/>
                  <a:pt x="37952" y="52686"/>
                </a:cubicBezTo>
                <a:cubicBezTo>
                  <a:pt x="37766" y="52640"/>
                  <a:pt x="37719" y="52562"/>
                  <a:pt x="37750" y="52345"/>
                </a:cubicBezTo>
                <a:cubicBezTo>
                  <a:pt x="37828" y="51787"/>
                  <a:pt x="37782" y="51213"/>
                  <a:pt x="37719" y="50639"/>
                </a:cubicBezTo>
                <a:cubicBezTo>
                  <a:pt x="37704" y="50453"/>
                  <a:pt x="37704" y="50453"/>
                  <a:pt x="37828" y="50453"/>
                </a:cubicBezTo>
                <a:close/>
                <a:moveTo>
                  <a:pt x="41907" y="51683"/>
                </a:moveTo>
                <a:cubicBezTo>
                  <a:pt x="41959" y="51683"/>
                  <a:pt x="42021" y="51697"/>
                  <a:pt x="42093" y="51725"/>
                </a:cubicBezTo>
                <a:cubicBezTo>
                  <a:pt x="42807" y="51988"/>
                  <a:pt x="43505" y="52267"/>
                  <a:pt x="44218" y="52547"/>
                </a:cubicBezTo>
                <a:cubicBezTo>
                  <a:pt x="44699" y="52733"/>
                  <a:pt x="44699" y="52795"/>
                  <a:pt x="44621" y="53322"/>
                </a:cubicBezTo>
                <a:cubicBezTo>
                  <a:pt x="44544" y="53803"/>
                  <a:pt x="44621" y="54299"/>
                  <a:pt x="44652" y="54795"/>
                </a:cubicBezTo>
                <a:cubicBezTo>
                  <a:pt x="44652" y="54811"/>
                  <a:pt x="44637" y="54826"/>
                  <a:pt x="44621" y="54873"/>
                </a:cubicBezTo>
                <a:cubicBezTo>
                  <a:pt x="44109" y="54671"/>
                  <a:pt x="43582" y="54470"/>
                  <a:pt x="43070" y="54268"/>
                </a:cubicBezTo>
                <a:cubicBezTo>
                  <a:pt x="42729" y="54144"/>
                  <a:pt x="42403" y="53958"/>
                  <a:pt x="42047" y="53896"/>
                </a:cubicBezTo>
                <a:cubicBezTo>
                  <a:pt x="41907" y="53865"/>
                  <a:pt x="41845" y="53818"/>
                  <a:pt x="41861" y="53663"/>
                </a:cubicBezTo>
                <a:cubicBezTo>
                  <a:pt x="41876" y="53105"/>
                  <a:pt x="41876" y="52547"/>
                  <a:pt x="41736" y="52004"/>
                </a:cubicBezTo>
                <a:cubicBezTo>
                  <a:pt x="41690" y="51796"/>
                  <a:pt x="41756" y="51683"/>
                  <a:pt x="41907" y="51683"/>
                </a:cubicBezTo>
                <a:close/>
                <a:moveTo>
                  <a:pt x="45659" y="53264"/>
                </a:moveTo>
                <a:cubicBezTo>
                  <a:pt x="45708" y="53264"/>
                  <a:pt x="45774" y="53283"/>
                  <a:pt x="45862" y="53322"/>
                </a:cubicBezTo>
                <a:cubicBezTo>
                  <a:pt x="46467" y="53601"/>
                  <a:pt x="47041" y="53958"/>
                  <a:pt x="47599" y="54330"/>
                </a:cubicBezTo>
                <a:cubicBezTo>
                  <a:pt x="47940" y="54532"/>
                  <a:pt x="47801" y="54888"/>
                  <a:pt x="47832" y="55183"/>
                </a:cubicBezTo>
                <a:cubicBezTo>
                  <a:pt x="47971" y="55571"/>
                  <a:pt x="47739" y="55990"/>
                  <a:pt x="48002" y="56346"/>
                </a:cubicBezTo>
                <a:cubicBezTo>
                  <a:pt x="48018" y="56377"/>
                  <a:pt x="48018" y="56455"/>
                  <a:pt x="48002" y="56486"/>
                </a:cubicBezTo>
                <a:cubicBezTo>
                  <a:pt x="47983" y="56519"/>
                  <a:pt x="47957" y="56530"/>
                  <a:pt x="47931" y="56530"/>
                </a:cubicBezTo>
                <a:cubicBezTo>
                  <a:pt x="47895" y="56530"/>
                  <a:pt x="47858" y="56510"/>
                  <a:pt x="47832" y="56501"/>
                </a:cubicBezTo>
                <a:cubicBezTo>
                  <a:pt x="47599" y="56377"/>
                  <a:pt x="47382" y="56238"/>
                  <a:pt x="47165" y="56114"/>
                </a:cubicBezTo>
                <a:cubicBezTo>
                  <a:pt x="46668" y="55866"/>
                  <a:pt x="46172" y="55617"/>
                  <a:pt x="45676" y="55369"/>
                </a:cubicBezTo>
                <a:cubicBezTo>
                  <a:pt x="45583" y="55338"/>
                  <a:pt x="45490" y="55323"/>
                  <a:pt x="45521" y="55183"/>
                </a:cubicBezTo>
                <a:cubicBezTo>
                  <a:pt x="45583" y="54625"/>
                  <a:pt x="45660" y="54082"/>
                  <a:pt x="45567" y="53524"/>
                </a:cubicBezTo>
                <a:cubicBezTo>
                  <a:pt x="45535" y="53354"/>
                  <a:pt x="45554" y="53264"/>
                  <a:pt x="45659" y="53264"/>
                </a:cubicBezTo>
                <a:close/>
                <a:moveTo>
                  <a:pt x="5708" y="57928"/>
                </a:moveTo>
                <a:cubicBezTo>
                  <a:pt x="5714" y="57935"/>
                  <a:pt x="5718" y="57942"/>
                  <a:pt x="5720" y="57947"/>
                </a:cubicBezTo>
                <a:lnTo>
                  <a:pt x="5720" y="57947"/>
                </a:lnTo>
                <a:cubicBezTo>
                  <a:pt x="5711" y="57944"/>
                  <a:pt x="5702" y="57944"/>
                  <a:pt x="5692" y="57944"/>
                </a:cubicBezTo>
                <a:cubicBezTo>
                  <a:pt x="5708" y="57944"/>
                  <a:pt x="5708" y="57928"/>
                  <a:pt x="5708" y="57928"/>
                </a:cubicBezTo>
                <a:close/>
                <a:moveTo>
                  <a:pt x="3552" y="55943"/>
                </a:moveTo>
                <a:lnTo>
                  <a:pt x="3552" y="55943"/>
                </a:lnTo>
                <a:cubicBezTo>
                  <a:pt x="3847" y="56300"/>
                  <a:pt x="4126" y="56657"/>
                  <a:pt x="4498" y="56920"/>
                </a:cubicBezTo>
                <a:cubicBezTo>
                  <a:pt x="4762" y="57106"/>
                  <a:pt x="4653" y="57370"/>
                  <a:pt x="4684" y="57603"/>
                </a:cubicBezTo>
                <a:cubicBezTo>
                  <a:pt x="4731" y="58052"/>
                  <a:pt x="4731" y="58518"/>
                  <a:pt x="4824" y="59014"/>
                </a:cubicBezTo>
                <a:cubicBezTo>
                  <a:pt x="4064" y="58363"/>
                  <a:pt x="3211" y="57044"/>
                  <a:pt x="3552" y="55943"/>
                </a:cubicBezTo>
                <a:close/>
                <a:moveTo>
                  <a:pt x="48871" y="55276"/>
                </a:moveTo>
                <a:cubicBezTo>
                  <a:pt x="49972" y="56036"/>
                  <a:pt x="51507" y="57804"/>
                  <a:pt x="51430" y="59665"/>
                </a:cubicBezTo>
                <a:cubicBezTo>
                  <a:pt x="51151" y="59371"/>
                  <a:pt x="50934" y="59092"/>
                  <a:pt x="50701" y="58828"/>
                </a:cubicBezTo>
                <a:cubicBezTo>
                  <a:pt x="50158" y="58208"/>
                  <a:pt x="49569" y="57680"/>
                  <a:pt x="48902" y="57215"/>
                </a:cubicBezTo>
                <a:cubicBezTo>
                  <a:pt x="48824" y="57168"/>
                  <a:pt x="48731" y="57137"/>
                  <a:pt x="48762" y="57013"/>
                </a:cubicBezTo>
                <a:cubicBezTo>
                  <a:pt x="48933" y="56439"/>
                  <a:pt x="48778" y="55850"/>
                  <a:pt x="48871" y="55276"/>
                </a:cubicBezTo>
                <a:close/>
                <a:moveTo>
                  <a:pt x="44825" y="58797"/>
                </a:moveTo>
                <a:cubicBezTo>
                  <a:pt x="44784" y="58797"/>
                  <a:pt x="44745" y="58812"/>
                  <a:pt x="44714" y="58859"/>
                </a:cubicBezTo>
                <a:cubicBezTo>
                  <a:pt x="44668" y="58952"/>
                  <a:pt x="44761" y="58983"/>
                  <a:pt x="44807" y="59045"/>
                </a:cubicBezTo>
                <a:cubicBezTo>
                  <a:pt x="44993" y="59231"/>
                  <a:pt x="45211" y="59355"/>
                  <a:pt x="45443" y="59479"/>
                </a:cubicBezTo>
                <a:cubicBezTo>
                  <a:pt x="45831" y="59665"/>
                  <a:pt x="46188" y="59929"/>
                  <a:pt x="46715" y="59991"/>
                </a:cubicBezTo>
                <a:cubicBezTo>
                  <a:pt x="46327" y="59541"/>
                  <a:pt x="45862" y="59340"/>
                  <a:pt x="45443" y="59061"/>
                </a:cubicBezTo>
                <a:cubicBezTo>
                  <a:pt x="45288" y="58967"/>
                  <a:pt x="45118" y="58890"/>
                  <a:pt x="44947" y="58828"/>
                </a:cubicBezTo>
                <a:cubicBezTo>
                  <a:pt x="44908" y="58812"/>
                  <a:pt x="44866" y="58797"/>
                  <a:pt x="44825" y="58797"/>
                </a:cubicBezTo>
                <a:close/>
                <a:moveTo>
                  <a:pt x="41918" y="55747"/>
                </a:moveTo>
                <a:cubicBezTo>
                  <a:pt x="41888" y="55747"/>
                  <a:pt x="41868" y="55760"/>
                  <a:pt x="41861" y="55804"/>
                </a:cubicBezTo>
                <a:cubicBezTo>
                  <a:pt x="41830" y="55897"/>
                  <a:pt x="41923" y="55928"/>
                  <a:pt x="41985" y="55974"/>
                </a:cubicBezTo>
                <a:cubicBezTo>
                  <a:pt x="42729" y="56377"/>
                  <a:pt x="43474" y="56781"/>
                  <a:pt x="44218" y="57184"/>
                </a:cubicBezTo>
                <a:cubicBezTo>
                  <a:pt x="45397" y="57820"/>
                  <a:pt x="46529" y="58533"/>
                  <a:pt x="47599" y="59324"/>
                </a:cubicBezTo>
                <a:cubicBezTo>
                  <a:pt x="48095" y="59681"/>
                  <a:pt x="48592" y="60007"/>
                  <a:pt x="49103" y="60348"/>
                </a:cubicBezTo>
                <a:cubicBezTo>
                  <a:pt x="49153" y="60377"/>
                  <a:pt x="49214" y="60425"/>
                  <a:pt x="49276" y="60425"/>
                </a:cubicBezTo>
                <a:cubicBezTo>
                  <a:pt x="49312" y="60425"/>
                  <a:pt x="49348" y="60409"/>
                  <a:pt x="49383" y="60363"/>
                </a:cubicBezTo>
                <a:cubicBezTo>
                  <a:pt x="49445" y="60270"/>
                  <a:pt x="49398" y="60162"/>
                  <a:pt x="49305" y="60084"/>
                </a:cubicBezTo>
                <a:cubicBezTo>
                  <a:pt x="49212" y="60007"/>
                  <a:pt x="49135" y="59898"/>
                  <a:pt x="49026" y="59821"/>
                </a:cubicBezTo>
                <a:cubicBezTo>
                  <a:pt x="48111" y="59123"/>
                  <a:pt x="47165" y="58471"/>
                  <a:pt x="46203" y="57851"/>
                </a:cubicBezTo>
                <a:cubicBezTo>
                  <a:pt x="45335" y="57292"/>
                  <a:pt x="44420" y="56843"/>
                  <a:pt x="43505" y="56362"/>
                </a:cubicBezTo>
                <a:cubicBezTo>
                  <a:pt x="43039" y="56114"/>
                  <a:pt x="42543" y="55897"/>
                  <a:pt x="42047" y="55773"/>
                </a:cubicBezTo>
                <a:cubicBezTo>
                  <a:pt x="41997" y="55764"/>
                  <a:pt x="41952" y="55747"/>
                  <a:pt x="41918" y="55747"/>
                </a:cubicBezTo>
                <a:close/>
                <a:moveTo>
                  <a:pt x="3536" y="42636"/>
                </a:moveTo>
                <a:cubicBezTo>
                  <a:pt x="3878" y="43101"/>
                  <a:pt x="4312" y="43473"/>
                  <a:pt x="4731" y="43861"/>
                </a:cubicBezTo>
                <a:cubicBezTo>
                  <a:pt x="5320" y="44404"/>
                  <a:pt x="5987" y="44838"/>
                  <a:pt x="6669" y="45257"/>
                </a:cubicBezTo>
                <a:cubicBezTo>
                  <a:pt x="7414" y="45722"/>
                  <a:pt x="8220" y="46095"/>
                  <a:pt x="9011" y="46482"/>
                </a:cubicBezTo>
                <a:cubicBezTo>
                  <a:pt x="10081" y="47025"/>
                  <a:pt x="11198" y="47413"/>
                  <a:pt x="12315" y="47832"/>
                </a:cubicBezTo>
                <a:cubicBezTo>
                  <a:pt x="12687" y="47971"/>
                  <a:pt x="13044" y="48142"/>
                  <a:pt x="13447" y="48188"/>
                </a:cubicBezTo>
                <a:cubicBezTo>
                  <a:pt x="13602" y="48204"/>
                  <a:pt x="13711" y="48281"/>
                  <a:pt x="13680" y="48468"/>
                </a:cubicBezTo>
                <a:cubicBezTo>
                  <a:pt x="13571" y="49274"/>
                  <a:pt x="13711" y="50080"/>
                  <a:pt x="13711" y="50903"/>
                </a:cubicBezTo>
                <a:cubicBezTo>
                  <a:pt x="13695" y="51911"/>
                  <a:pt x="13835" y="52903"/>
                  <a:pt x="13866" y="53911"/>
                </a:cubicBezTo>
                <a:cubicBezTo>
                  <a:pt x="13897" y="54764"/>
                  <a:pt x="13912" y="55617"/>
                  <a:pt x="13959" y="56470"/>
                </a:cubicBezTo>
                <a:cubicBezTo>
                  <a:pt x="13990" y="57184"/>
                  <a:pt x="14036" y="57897"/>
                  <a:pt x="14083" y="58611"/>
                </a:cubicBezTo>
                <a:cubicBezTo>
                  <a:pt x="14114" y="59293"/>
                  <a:pt x="14114" y="59960"/>
                  <a:pt x="14145" y="60643"/>
                </a:cubicBezTo>
                <a:cubicBezTo>
                  <a:pt x="14153" y="60774"/>
                  <a:pt x="14118" y="60810"/>
                  <a:pt x="14065" y="60810"/>
                </a:cubicBezTo>
                <a:cubicBezTo>
                  <a:pt x="14017" y="60810"/>
                  <a:pt x="13955" y="60781"/>
                  <a:pt x="13897" y="60767"/>
                </a:cubicBezTo>
                <a:cubicBezTo>
                  <a:pt x="13385" y="60596"/>
                  <a:pt x="12873" y="60456"/>
                  <a:pt x="12377" y="60255"/>
                </a:cubicBezTo>
                <a:cubicBezTo>
                  <a:pt x="11260" y="59821"/>
                  <a:pt x="10143" y="59371"/>
                  <a:pt x="9042" y="58859"/>
                </a:cubicBezTo>
                <a:cubicBezTo>
                  <a:pt x="8158" y="58440"/>
                  <a:pt x="7336" y="57897"/>
                  <a:pt x="6468" y="57448"/>
                </a:cubicBezTo>
                <a:cubicBezTo>
                  <a:pt x="6049" y="57215"/>
                  <a:pt x="5708" y="56843"/>
                  <a:pt x="5335" y="56517"/>
                </a:cubicBezTo>
                <a:cubicBezTo>
                  <a:pt x="4762" y="56021"/>
                  <a:pt x="4250" y="55478"/>
                  <a:pt x="3878" y="54811"/>
                </a:cubicBezTo>
                <a:cubicBezTo>
                  <a:pt x="3660" y="54454"/>
                  <a:pt x="3536" y="54097"/>
                  <a:pt x="3536" y="53663"/>
                </a:cubicBezTo>
                <a:cubicBezTo>
                  <a:pt x="3552" y="53151"/>
                  <a:pt x="3490" y="52640"/>
                  <a:pt x="3505" y="52128"/>
                </a:cubicBezTo>
                <a:cubicBezTo>
                  <a:pt x="3521" y="51445"/>
                  <a:pt x="3536" y="50763"/>
                  <a:pt x="3505" y="50080"/>
                </a:cubicBezTo>
                <a:cubicBezTo>
                  <a:pt x="3490" y="49708"/>
                  <a:pt x="3583" y="49321"/>
                  <a:pt x="3366" y="48979"/>
                </a:cubicBezTo>
                <a:cubicBezTo>
                  <a:pt x="3350" y="48948"/>
                  <a:pt x="3350" y="48917"/>
                  <a:pt x="3366" y="48902"/>
                </a:cubicBezTo>
                <a:cubicBezTo>
                  <a:pt x="3645" y="48607"/>
                  <a:pt x="3459" y="48281"/>
                  <a:pt x="3459" y="47956"/>
                </a:cubicBezTo>
                <a:cubicBezTo>
                  <a:pt x="3474" y="47258"/>
                  <a:pt x="3521" y="46544"/>
                  <a:pt x="3490" y="45846"/>
                </a:cubicBezTo>
                <a:cubicBezTo>
                  <a:pt x="3459" y="44854"/>
                  <a:pt x="3443" y="43877"/>
                  <a:pt x="3459" y="42900"/>
                </a:cubicBezTo>
                <a:cubicBezTo>
                  <a:pt x="3459" y="42807"/>
                  <a:pt x="3428" y="42698"/>
                  <a:pt x="3536" y="42636"/>
                </a:cubicBezTo>
                <a:close/>
                <a:moveTo>
                  <a:pt x="29360" y="60798"/>
                </a:moveTo>
                <a:lnTo>
                  <a:pt x="29360" y="60798"/>
                </a:lnTo>
                <a:cubicBezTo>
                  <a:pt x="29391" y="60937"/>
                  <a:pt x="29499" y="60937"/>
                  <a:pt x="29577" y="60968"/>
                </a:cubicBezTo>
                <a:cubicBezTo>
                  <a:pt x="30027" y="61139"/>
                  <a:pt x="30508" y="61216"/>
                  <a:pt x="30973" y="61325"/>
                </a:cubicBezTo>
                <a:cubicBezTo>
                  <a:pt x="31330" y="61387"/>
                  <a:pt x="31671" y="61449"/>
                  <a:pt x="32027" y="61496"/>
                </a:cubicBezTo>
                <a:cubicBezTo>
                  <a:pt x="32045" y="61499"/>
                  <a:pt x="32062" y="61501"/>
                  <a:pt x="32079" y="61501"/>
                </a:cubicBezTo>
                <a:cubicBezTo>
                  <a:pt x="32137" y="61501"/>
                  <a:pt x="32186" y="61478"/>
                  <a:pt x="32198" y="61418"/>
                </a:cubicBezTo>
                <a:cubicBezTo>
                  <a:pt x="32214" y="61340"/>
                  <a:pt x="32152" y="61309"/>
                  <a:pt x="32090" y="61278"/>
                </a:cubicBezTo>
                <a:cubicBezTo>
                  <a:pt x="32043" y="61247"/>
                  <a:pt x="31996" y="61216"/>
                  <a:pt x="31950" y="61201"/>
                </a:cubicBezTo>
                <a:cubicBezTo>
                  <a:pt x="31112" y="60968"/>
                  <a:pt x="30259" y="60813"/>
                  <a:pt x="29360" y="60798"/>
                </a:cubicBezTo>
                <a:close/>
                <a:moveTo>
                  <a:pt x="14631" y="48598"/>
                </a:moveTo>
                <a:cubicBezTo>
                  <a:pt x="14652" y="48598"/>
                  <a:pt x="14676" y="48601"/>
                  <a:pt x="14703" y="48607"/>
                </a:cubicBezTo>
                <a:cubicBezTo>
                  <a:pt x="15184" y="48747"/>
                  <a:pt x="15696" y="48824"/>
                  <a:pt x="16177" y="49010"/>
                </a:cubicBezTo>
                <a:cubicBezTo>
                  <a:pt x="16332" y="49072"/>
                  <a:pt x="16301" y="49181"/>
                  <a:pt x="16285" y="49258"/>
                </a:cubicBezTo>
                <a:cubicBezTo>
                  <a:pt x="16130" y="49755"/>
                  <a:pt x="16239" y="50251"/>
                  <a:pt x="16254" y="50747"/>
                </a:cubicBezTo>
                <a:cubicBezTo>
                  <a:pt x="16270" y="51709"/>
                  <a:pt x="16332" y="52671"/>
                  <a:pt x="16378" y="53632"/>
                </a:cubicBezTo>
                <a:cubicBezTo>
                  <a:pt x="16440" y="55106"/>
                  <a:pt x="16533" y="56579"/>
                  <a:pt x="16580" y="58037"/>
                </a:cubicBezTo>
                <a:cubicBezTo>
                  <a:pt x="16611" y="58766"/>
                  <a:pt x="16611" y="59479"/>
                  <a:pt x="16657" y="60193"/>
                </a:cubicBezTo>
                <a:cubicBezTo>
                  <a:pt x="16673" y="60549"/>
                  <a:pt x="16704" y="60922"/>
                  <a:pt x="16735" y="61278"/>
                </a:cubicBezTo>
                <a:cubicBezTo>
                  <a:pt x="16759" y="61460"/>
                  <a:pt x="16717" y="61547"/>
                  <a:pt x="16587" y="61547"/>
                </a:cubicBezTo>
                <a:cubicBezTo>
                  <a:pt x="16551" y="61547"/>
                  <a:pt x="16507" y="61540"/>
                  <a:pt x="16456" y="61527"/>
                </a:cubicBezTo>
                <a:cubicBezTo>
                  <a:pt x="16037" y="61434"/>
                  <a:pt x="15649" y="61263"/>
                  <a:pt x="15215" y="61185"/>
                </a:cubicBezTo>
                <a:cubicBezTo>
                  <a:pt x="15091" y="61154"/>
                  <a:pt x="15076" y="61046"/>
                  <a:pt x="15076" y="60937"/>
                </a:cubicBezTo>
                <a:lnTo>
                  <a:pt x="15076" y="60456"/>
                </a:lnTo>
                <a:lnTo>
                  <a:pt x="15091" y="60456"/>
                </a:lnTo>
                <a:cubicBezTo>
                  <a:pt x="15060" y="59743"/>
                  <a:pt x="15029" y="59045"/>
                  <a:pt x="14982" y="58332"/>
                </a:cubicBezTo>
                <a:cubicBezTo>
                  <a:pt x="14936" y="57742"/>
                  <a:pt x="14920" y="57168"/>
                  <a:pt x="14905" y="56579"/>
                </a:cubicBezTo>
                <a:cubicBezTo>
                  <a:pt x="14874" y="55881"/>
                  <a:pt x="14796" y="55199"/>
                  <a:pt x="14781" y="54501"/>
                </a:cubicBezTo>
                <a:cubicBezTo>
                  <a:pt x="14750" y="53834"/>
                  <a:pt x="14703" y="53182"/>
                  <a:pt x="14719" y="52516"/>
                </a:cubicBezTo>
                <a:cubicBezTo>
                  <a:pt x="14719" y="51973"/>
                  <a:pt x="14657" y="51430"/>
                  <a:pt x="14626" y="50871"/>
                </a:cubicBezTo>
                <a:cubicBezTo>
                  <a:pt x="14595" y="50174"/>
                  <a:pt x="14564" y="49476"/>
                  <a:pt x="14517" y="48778"/>
                </a:cubicBezTo>
                <a:cubicBezTo>
                  <a:pt x="14505" y="48652"/>
                  <a:pt x="14543" y="48598"/>
                  <a:pt x="14631" y="48598"/>
                </a:cubicBezTo>
                <a:close/>
                <a:moveTo>
                  <a:pt x="5751" y="57957"/>
                </a:moveTo>
                <a:cubicBezTo>
                  <a:pt x="5846" y="57957"/>
                  <a:pt x="5916" y="58026"/>
                  <a:pt x="5987" y="58068"/>
                </a:cubicBezTo>
                <a:cubicBezTo>
                  <a:pt x="6468" y="58440"/>
                  <a:pt x="7026" y="58704"/>
                  <a:pt x="7538" y="59030"/>
                </a:cubicBezTo>
                <a:cubicBezTo>
                  <a:pt x="7864" y="59231"/>
                  <a:pt x="8236" y="59293"/>
                  <a:pt x="8546" y="59526"/>
                </a:cubicBezTo>
                <a:cubicBezTo>
                  <a:pt x="8639" y="59588"/>
                  <a:pt x="8701" y="59634"/>
                  <a:pt x="8701" y="59758"/>
                </a:cubicBezTo>
                <a:cubicBezTo>
                  <a:pt x="8686" y="60363"/>
                  <a:pt x="8655" y="60953"/>
                  <a:pt x="8748" y="61558"/>
                </a:cubicBezTo>
                <a:cubicBezTo>
                  <a:pt x="8763" y="61663"/>
                  <a:pt x="8734" y="61695"/>
                  <a:pt x="8688" y="61695"/>
                </a:cubicBezTo>
                <a:cubicBezTo>
                  <a:pt x="8639" y="61695"/>
                  <a:pt x="8571" y="61659"/>
                  <a:pt x="8515" y="61635"/>
                </a:cubicBezTo>
                <a:cubicBezTo>
                  <a:pt x="8127" y="61418"/>
                  <a:pt x="7739" y="61201"/>
                  <a:pt x="7352" y="60968"/>
                </a:cubicBezTo>
                <a:cubicBezTo>
                  <a:pt x="6886" y="60658"/>
                  <a:pt x="6359" y="60441"/>
                  <a:pt x="5956" y="60038"/>
                </a:cubicBezTo>
                <a:cubicBezTo>
                  <a:pt x="5894" y="59976"/>
                  <a:pt x="5785" y="59960"/>
                  <a:pt x="5801" y="59836"/>
                </a:cubicBezTo>
                <a:cubicBezTo>
                  <a:pt x="5878" y="59216"/>
                  <a:pt x="5677" y="58580"/>
                  <a:pt x="5739" y="57959"/>
                </a:cubicBezTo>
                <a:cubicBezTo>
                  <a:pt x="5738" y="57959"/>
                  <a:pt x="5738" y="57958"/>
                  <a:pt x="5737" y="57958"/>
                </a:cubicBezTo>
                <a:lnTo>
                  <a:pt x="5737" y="57958"/>
                </a:lnTo>
                <a:cubicBezTo>
                  <a:pt x="5742" y="57958"/>
                  <a:pt x="5747" y="57957"/>
                  <a:pt x="5751" y="57957"/>
                </a:cubicBezTo>
                <a:close/>
                <a:moveTo>
                  <a:pt x="9601" y="60084"/>
                </a:moveTo>
                <a:cubicBezTo>
                  <a:pt x="10330" y="60348"/>
                  <a:pt x="11012" y="60658"/>
                  <a:pt x="11725" y="60875"/>
                </a:cubicBezTo>
                <a:cubicBezTo>
                  <a:pt x="12315" y="61030"/>
                  <a:pt x="12609" y="61309"/>
                  <a:pt x="12563" y="61961"/>
                </a:cubicBezTo>
                <a:cubicBezTo>
                  <a:pt x="12532" y="62426"/>
                  <a:pt x="12594" y="62891"/>
                  <a:pt x="12765" y="63357"/>
                </a:cubicBezTo>
                <a:cubicBezTo>
                  <a:pt x="12237" y="63310"/>
                  <a:pt x="11818" y="63062"/>
                  <a:pt x="11384" y="62891"/>
                </a:cubicBezTo>
                <a:cubicBezTo>
                  <a:pt x="10779" y="62643"/>
                  <a:pt x="10190" y="62380"/>
                  <a:pt x="9601" y="62147"/>
                </a:cubicBezTo>
                <a:cubicBezTo>
                  <a:pt x="9415" y="62069"/>
                  <a:pt x="9383" y="62023"/>
                  <a:pt x="9461" y="61837"/>
                </a:cubicBezTo>
                <a:cubicBezTo>
                  <a:pt x="9632" y="61418"/>
                  <a:pt x="9601" y="60968"/>
                  <a:pt x="9601" y="60534"/>
                </a:cubicBezTo>
                <a:cubicBezTo>
                  <a:pt x="9601" y="60394"/>
                  <a:pt x="9601" y="60255"/>
                  <a:pt x="9601" y="60084"/>
                </a:cubicBezTo>
                <a:close/>
                <a:moveTo>
                  <a:pt x="21760" y="60736"/>
                </a:moveTo>
                <a:cubicBezTo>
                  <a:pt x="21667" y="60798"/>
                  <a:pt x="21465" y="60720"/>
                  <a:pt x="21434" y="60891"/>
                </a:cubicBezTo>
                <a:cubicBezTo>
                  <a:pt x="21388" y="61092"/>
                  <a:pt x="21590" y="61077"/>
                  <a:pt x="21714" y="61139"/>
                </a:cubicBezTo>
                <a:cubicBezTo>
                  <a:pt x="21745" y="61170"/>
                  <a:pt x="21807" y="61170"/>
                  <a:pt x="21853" y="61185"/>
                </a:cubicBezTo>
                <a:cubicBezTo>
                  <a:pt x="22846" y="61325"/>
                  <a:pt x="23823" y="61542"/>
                  <a:pt x="24800" y="61728"/>
                </a:cubicBezTo>
                <a:cubicBezTo>
                  <a:pt x="26506" y="62038"/>
                  <a:pt x="28181" y="62395"/>
                  <a:pt x="29856" y="62767"/>
                </a:cubicBezTo>
                <a:cubicBezTo>
                  <a:pt x="31283" y="63093"/>
                  <a:pt x="32710" y="63465"/>
                  <a:pt x="34137" y="63822"/>
                </a:cubicBezTo>
                <a:cubicBezTo>
                  <a:pt x="34276" y="63853"/>
                  <a:pt x="34416" y="63884"/>
                  <a:pt x="34556" y="63900"/>
                </a:cubicBezTo>
                <a:cubicBezTo>
                  <a:pt x="34588" y="63905"/>
                  <a:pt x="34629" y="63911"/>
                  <a:pt x="34669" y="63911"/>
                </a:cubicBezTo>
                <a:cubicBezTo>
                  <a:pt x="34743" y="63911"/>
                  <a:pt x="34815" y="63892"/>
                  <a:pt x="34835" y="63822"/>
                </a:cubicBezTo>
                <a:cubicBezTo>
                  <a:pt x="34881" y="63698"/>
                  <a:pt x="34726" y="63651"/>
                  <a:pt x="34649" y="63605"/>
                </a:cubicBezTo>
                <a:cubicBezTo>
                  <a:pt x="34602" y="63589"/>
                  <a:pt x="34556" y="63574"/>
                  <a:pt x="34525" y="63574"/>
                </a:cubicBezTo>
                <a:cubicBezTo>
                  <a:pt x="33935" y="63341"/>
                  <a:pt x="33330" y="63217"/>
                  <a:pt x="32725" y="63062"/>
                </a:cubicBezTo>
                <a:cubicBezTo>
                  <a:pt x="30647" y="62488"/>
                  <a:pt x="28553" y="62023"/>
                  <a:pt x="26429" y="61604"/>
                </a:cubicBezTo>
                <a:cubicBezTo>
                  <a:pt x="25358" y="61387"/>
                  <a:pt x="24288" y="61170"/>
                  <a:pt x="23218" y="60968"/>
                </a:cubicBezTo>
                <a:cubicBezTo>
                  <a:pt x="22753" y="60875"/>
                  <a:pt x="22272" y="60813"/>
                  <a:pt x="21760" y="60736"/>
                </a:cubicBezTo>
                <a:close/>
                <a:moveTo>
                  <a:pt x="13431" y="61465"/>
                </a:moveTo>
                <a:lnTo>
                  <a:pt x="13431" y="61465"/>
                </a:lnTo>
                <a:cubicBezTo>
                  <a:pt x="13649" y="61496"/>
                  <a:pt x="13835" y="61604"/>
                  <a:pt x="14021" y="61666"/>
                </a:cubicBezTo>
                <a:cubicBezTo>
                  <a:pt x="14455" y="61821"/>
                  <a:pt x="14905" y="61930"/>
                  <a:pt x="15339" y="62054"/>
                </a:cubicBezTo>
                <a:cubicBezTo>
                  <a:pt x="15773" y="62193"/>
                  <a:pt x="16223" y="62302"/>
                  <a:pt x="16657" y="62426"/>
                </a:cubicBezTo>
                <a:cubicBezTo>
                  <a:pt x="16813" y="62457"/>
                  <a:pt x="16859" y="62519"/>
                  <a:pt x="16875" y="62705"/>
                </a:cubicBezTo>
                <a:cubicBezTo>
                  <a:pt x="16890" y="63341"/>
                  <a:pt x="16952" y="63962"/>
                  <a:pt x="16999" y="64597"/>
                </a:cubicBezTo>
                <a:cubicBezTo>
                  <a:pt x="17030" y="64613"/>
                  <a:pt x="17030" y="64644"/>
                  <a:pt x="16999" y="64660"/>
                </a:cubicBezTo>
                <a:cubicBezTo>
                  <a:pt x="16999" y="64660"/>
                  <a:pt x="16983" y="64644"/>
                  <a:pt x="16968" y="64628"/>
                </a:cubicBezTo>
                <a:cubicBezTo>
                  <a:pt x="15727" y="64396"/>
                  <a:pt x="14533" y="63946"/>
                  <a:pt x="13307" y="63605"/>
                </a:cubicBezTo>
                <a:cubicBezTo>
                  <a:pt x="13618" y="62922"/>
                  <a:pt x="13509" y="62209"/>
                  <a:pt x="13431" y="61465"/>
                </a:cubicBezTo>
                <a:close/>
                <a:moveTo>
                  <a:pt x="17822" y="62697"/>
                </a:moveTo>
                <a:cubicBezTo>
                  <a:pt x="17857" y="62697"/>
                  <a:pt x="17903" y="62704"/>
                  <a:pt x="17960" y="62721"/>
                </a:cubicBezTo>
                <a:cubicBezTo>
                  <a:pt x="18798" y="62953"/>
                  <a:pt x="19635" y="63171"/>
                  <a:pt x="20488" y="63310"/>
                </a:cubicBezTo>
                <a:cubicBezTo>
                  <a:pt x="20597" y="63326"/>
                  <a:pt x="20705" y="63341"/>
                  <a:pt x="20814" y="63372"/>
                </a:cubicBezTo>
                <a:cubicBezTo>
                  <a:pt x="21062" y="63419"/>
                  <a:pt x="21279" y="63512"/>
                  <a:pt x="21093" y="63869"/>
                </a:cubicBezTo>
                <a:cubicBezTo>
                  <a:pt x="21310" y="64365"/>
                  <a:pt x="21016" y="64923"/>
                  <a:pt x="21248" y="65450"/>
                </a:cubicBezTo>
                <a:cubicBezTo>
                  <a:pt x="21287" y="65528"/>
                  <a:pt x="21272" y="65617"/>
                  <a:pt x="21176" y="65617"/>
                </a:cubicBezTo>
                <a:cubicBezTo>
                  <a:pt x="21157" y="65617"/>
                  <a:pt x="21134" y="65613"/>
                  <a:pt x="21109" y="65606"/>
                </a:cubicBezTo>
                <a:cubicBezTo>
                  <a:pt x="20612" y="65466"/>
                  <a:pt x="20085" y="65450"/>
                  <a:pt x="19573" y="65280"/>
                </a:cubicBezTo>
                <a:cubicBezTo>
                  <a:pt x="19108" y="65125"/>
                  <a:pt x="18596" y="65109"/>
                  <a:pt x="18115" y="64939"/>
                </a:cubicBezTo>
                <a:cubicBezTo>
                  <a:pt x="17914" y="64877"/>
                  <a:pt x="17867" y="64799"/>
                  <a:pt x="17883" y="64613"/>
                </a:cubicBezTo>
                <a:cubicBezTo>
                  <a:pt x="17898" y="64055"/>
                  <a:pt x="17883" y="63512"/>
                  <a:pt x="17728" y="62969"/>
                </a:cubicBezTo>
                <a:cubicBezTo>
                  <a:pt x="17702" y="62854"/>
                  <a:pt x="17656" y="62697"/>
                  <a:pt x="17822" y="62697"/>
                </a:cubicBezTo>
                <a:close/>
                <a:moveTo>
                  <a:pt x="17076" y="49243"/>
                </a:moveTo>
                <a:cubicBezTo>
                  <a:pt x="17092" y="49243"/>
                  <a:pt x="17107" y="49258"/>
                  <a:pt x="17123" y="49274"/>
                </a:cubicBezTo>
                <a:cubicBezTo>
                  <a:pt x="17929" y="49460"/>
                  <a:pt x="18736" y="49662"/>
                  <a:pt x="19558" y="49848"/>
                </a:cubicBezTo>
                <a:cubicBezTo>
                  <a:pt x="20116" y="49972"/>
                  <a:pt x="20690" y="50080"/>
                  <a:pt x="21264" y="50205"/>
                </a:cubicBezTo>
                <a:cubicBezTo>
                  <a:pt x="22148" y="50375"/>
                  <a:pt x="23047" y="50577"/>
                  <a:pt x="23931" y="50732"/>
                </a:cubicBezTo>
                <a:cubicBezTo>
                  <a:pt x="25482" y="51011"/>
                  <a:pt x="27049" y="51275"/>
                  <a:pt x="28600" y="51554"/>
                </a:cubicBezTo>
                <a:cubicBezTo>
                  <a:pt x="29437" y="51693"/>
                  <a:pt x="30275" y="51895"/>
                  <a:pt x="31128" y="52019"/>
                </a:cubicBezTo>
                <a:cubicBezTo>
                  <a:pt x="31888" y="52143"/>
                  <a:pt x="32648" y="52345"/>
                  <a:pt x="33423" y="52469"/>
                </a:cubicBezTo>
                <a:cubicBezTo>
                  <a:pt x="34416" y="52640"/>
                  <a:pt x="35409" y="52919"/>
                  <a:pt x="36401" y="53136"/>
                </a:cubicBezTo>
                <a:cubicBezTo>
                  <a:pt x="36603" y="53182"/>
                  <a:pt x="36665" y="53275"/>
                  <a:pt x="36665" y="53493"/>
                </a:cubicBezTo>
                <a:cubicBezTo>
                  <a:pt x="36603" y="55137"/>
                  <a:pt x="36634" y="56796"/>
                  <a:pt x="36696" y="58440"/>
                </a:cubicBezTo>
                <a:cubicBezTo>
                  <a:pt x="36727" y="59355"/>
                  <a:pt x="36727" y="60270"/>
                  <a:pt x="36758" y="61170"/>
                </a:cubicBezTo>
                <a:cubicBezTo>
                  <a:pt x="36804" y="62318"/>
                  <a:pt x="36758" y="63481"/>
                  <a:pt x="36851" y="64628"/>
                </a:cubicBezTo>
                <a:cubicBezTo>
                  <a:pt x="36882" y="64923"/>
                  <a:pt x="36851" y="65202"/>
                  <a:pt x="36851" y="65497"/>
                </a:cubicBezTo>
                <a:cubicBezTo>
                  <a:pt x="36851" y="65602"/>
                  <a:pt x="36825" y="65654"/>
                  <a:pt x="36746" y="65654"/>
                </a:cubicBezTo>
                <a:cubicBezTo>
                  <a:pt x="36720" y="65654"/>
                  <a:pt x="36688" y="65648"/>
                  <a:pt x="36649" y="65637"/>
                </a:cubicBezTo>
                <a:cubicBezTo>
                  <a:pt x="35455" y="65373"/>
                  <a:pt x="34276" y="65063"/>
                  <a:pt x="33067" y="64861"/>
                </a:cubicBezTo>
                <a:cubicBezTo>
                  <a:pt x="31888" y="64644"/>
                  <a:pt x="30725" y="64365"/>
                  <a:pt x="29546" y="64194"/>
                </a:cubicBezTo>
                <a:cubicBezTo>
                  <a:pt x="28708" y="64086"/>
                  <a:pt x="27886" y="63915"/>
                  <a:pt x="27080" y="63760"/>
                </a:cubicBezTo>
                <a:cubicBezTo>
                  <a:pt x="25560" y="63481"/>
                  <a:pt x="24056" y="63217"/>
                  <a:pt x="22551" y="62922"/>
                </a:cubicBezTo>
                <a:cubicBezTo>
                  <a:pt x="21652" y="62736"/>
                  <a:pt x="20768" y="62566"/>
                  <a:pt x="19883" y="62364"/>
                </a:cubicBezTo>
                <a:cubicBezTo>
                  <a:pt x="19186" y="62209"/>
                  <a:pt x="18503" y="62085"/>
                  <a:pt x="17821" y="61868"/>
                </a:cubicBezTo>
                <a:cubicBezTo>
                  <a:pt x="17697" y="61821"/>
                  <a:pt x="17666" y="61790"/>
                  <a:pt x="17650" y="61651"/>
                </a:cubicBezTo>
                <a:cubicBezTo>
                  <a:pt x="17650" y="61294"/>
                  <a:pt x="17604" y="60953"/>
                  <a:pt x="17588" y="60596"/>
                </a:cubicBezTo>
                <a:cubicBezTo>
                  <a:pt x="17542" y="59510"/>
                  <a:pt x="17526" y="58440"/>
                  <a:pt x="17479" y="57354"/>
                </a:cubicBezTo>
                <a:cubicBezTo>
                  <a:pt x="17433" y="56501"/>
                  <a:pt x="17324" y="55633"/>
                  <a:pt x="17340" y="54764"/>
                </a:cubicBezTo>
                <a:cubicBezTo>
                  <a:pt x="17355" y="53818"/>
                  <a:pt x="17216" y="52888"/>
                  <a:pt x="17231" y="51942"/>
                </a:cubicBezTo>
                <a:cubicBezTo>
                  <a:pt x="17247" y="51213"/>
                  <a:pt x="17138" y="50484"/>
                  <a:pt x="17076" y="49739"/>
                </a:cubicBezTo>
                <a:cubicBezTo>
                  <a:pt x="17076" y="49600"/>
                  <a:pt x="17076" y="49460"/>
                  <a:pt x="17076" y="49321"/>
                </a:cubicBezTo>
                <a:cubicBezTo>
                  <a:pt x="17045" y="49305"/>
                  <a:pt x="17045" y="49274"/>
                  <a:pt x="17076" y="49243"/>
                </a:cubicBezTo>
                <a:close/>
                <a:moveTo>
                  <a:pt x="37593" y="53442"/>
                </a:moveTo>
                <a:cubicBezTo>
                  <a:pt x="37635" y="53442"/>
                  <a:pt x="37687" y="53455"/>
                  <a:pt x="37750" y="53477"/>
                </a:cubicBezTo>
                <a:cubicBezTo>
                  <a:pt x="38030" y="53555"/>
                  <a:pt x="38309" y="53617"/>
                  <a:pt x="38588" y="53679"/>
                </a:cubicBezTo>
                <a:cubicBezTo>
                  <a:pt x="38728" y="53710"/>
                  <a:pt x="38759" y="53756"/>
                  <a:pt x="38743" y="53896"/>
                </a:cubicBezTo>
                <a:cubicBezTo>
                  <a:pt x="38541" y="55385"/>
                  <a:pt x="38728" y="56874"/>
                  <a:pt x="38759" y="58363"/>
                </a:cubicBezTo>
                <a:cubicBezTo>
                  <a:pt x="38774" y="59495"/>
                  <a:pt x="38759" y="60627"/>
                  <a:pt x="38836" y="61744"/>
                </a:cubicBezTo>
                <a:cubicBezTo>
                  <a:pt x="38883" y="62519"/>
                  <a:pt x="38898" y="63279"/>
                  <a:pt x="38945" y="64039"/>
                </a:cubicBezTo>
                <a:cubicBezTo>
                  <a:pt x="38976" y="64722"/>
                  <a:pt x="39069" y="65404"/>
                  <a:pt x="38976" y="66086"/>
                </a:cubicBezTo>
                <a:cubicBezTo>
                  <a:pt x="38964" y="66167"/>
                  <a:pt x="38944" y="66213"/>
                  <a:pt x="38891" y="66213"/>
                </a:cubicBezTo>
                <a:cubicBezTo>
                  <a:pt x="38872" y="66213"/>
                  <a:pt x="38849" y="66207"/>
                  <a:pt x="38821" y="66195"/>
                </a:cubicBezTo>
                <a:cubicBezTo>
                  <a:pt x="38712" y="66164"/>
                  <a:pt x="38619" y="66133"/>
                  <a:pt x="38510" y="66086"/>
                </a:cubicBezTo>
                <a:cubicBezTo>
                  <a:pt x="38278" y="66009"/>
                  <a:pt x="37937" y="66086"/>
                  <a:pt x="37828" y="65838"/>
                </a:cubicBezTo>
                <a:cubicBezTo>
                  <a:pt x="37719" y="65637"/>
                  <a:pt x="37797" y="65342"/>
                  <a:pt x="37782" y="65078"/>
                </a:cubicBezTo>
                <a:cubicBezTo>
                  <a:pt x="37782" y="65032"/>
                  <a:pt x="37782" y="64970"/>
                  <a:pt x="37782" y="64923"/>
                </a:cubicBezTo>
                <a:lnTo>
                  <a:pt x="37797" y="64923"/>
                </a:lnTo>
                <a:cubicBezTo>
                  <a:pt x="37766" y="63651"/>
                  <a:pt x="37688" y="62380"/>
                  <a:pt x="37688" y="61108"/>
                </a:cubicBezTo>
                <a:cubicBezTo>
                  <a:pt x="37673" y="59278"/>
                  <a:pt x="37626" y="57448"/>
                  <a:pt x="37564" y="55617"/>
                </a:cubicBezTo>
                <a:cubicBezTo>
                  <a:pt x="37533" y="54982"/>
                  <a:pt x="37611" y="54315"/>
                  <a:pt x="37487" y="53679"/>
                </a:cubicBezTo>
                <a:cubicBezTo>
                  <a:pt x="37454" y="53514"/>
                  <a:pt x="37491" y="53442"/>
                  <a:pt x="37593" y="53442"/>
                </a:cubicBezTo>
                <a:close/>
                <a:moveTo>
                  <a:pt x="22156" y="63654"/>
                </a:moveTo>
                <a:cubicBezTo>
                  <a:pt x="22185" y="63654"/>
                  <a:pt x="22218" y="63658"/>
                  <a:pt x="22256" y="63667"/>
                </a:cubicBezTo>
                <a:cubicBezTo>
                  <a:pt x="23187" y="63915"/>
                  <a:pt x="24164" y="64008"/>
                  <a:pt x="25110" y="64210"/>
                </a:cubicBezTo>
                <a:cubicBezTo>
                  <a:pt x="25405" y="64272"/>
                  <a:pt x="25544" y="64411"/>
                  <a:pt x="25482" y="64706"/>
                </a:cubicBezTo>
                <a:cubicBezTo>
                  <a:pt x="25482" y="64768"/>
                  <a:pt x="25482" y="64846"/>
                  <a:pt x="25482" y="64923"/>
                </a:cubicBezTo>
                <a:cubicBezTo>
                  <a:pt x="25513" y="65373"/>
                  <a:pt x="25529" y="65838"/>
                  <a:pt x="25575" y="66304"/>
                </a:cubicBezTo>
                <a:cubicBezTo>
                  <a:pt x="25587" y="66430"/>
                  <a:pt x="25564" y="66471"/>
                  <a:pt x="25494" y="66471"/>
                </a:cubicBezTo>
                <a:cubicBezTo>
                  <a:pt x="25470" y="66471"/>
                  <a:pt x="25441" y="66467"/>
                  <a:pt x="25405" y="66459"/>
                </a:cubicBezTo>
                <a:cubicBezTo>
                  <a:pt x="25095" y="66381"/>
                  <a:pt x="24769" y="66366"/>
                  <a:pt x="24459" y="66288"/>
                </a:cubicBezTo>
                <a:cubicBezTo>
                  <a:pt x="23823" y="66148"/>
                  <a:pt x="23187" y="66040"/>
                  <a:pt x="22536" y="65931"/>
                </a:cubicBezTo>
                <a:cubicBezTo>
                  <a:pt x="22241" y="65885"/>
                  <a:pt x="22070" y="65838"/>
                  <a:pt x="22117" y="65435"/>
                </a:cubicBezTo>
                <a:cubicBezTo>
                  <a:pt x="22179" y="64923"/>
                  <a:pt x="22132" y="64396"/>
                  <a:pt x="22024" y="63884"/>
                </a:cubicBezTo>
                <a:cubicBezTo>
                  <a:pt x="21999" y="63733"/>
                  <a:pt x="22035" y="63654"/>
                  <a:pt x="22156" y="63654"/>
                </a:cubicBezTo>
                <a:close/>
                <a:moveTo>
                  <a:pt x="51399" y="62674"/>
                </a:moveTo>
                <a:lnTo>
                  <a:pt x="51399" y="62674"/>
                </a:lnTo>
                <a:cubicBezTo>
                  <a:pt x="51507" y="63310"/>
                  <a:pt x="51275" y="63869"/>
                  <a:pt x="51042" y="64427"/>
                </a:cubicBezTo>
                <a:cubicBezTo>
                  <a:pt x="50716" y="65202"/>
                  <a:pt x="50189" y="65838"/>
                  <a:pt x="49569" y="66428"/>
                </a:cubicBezTo>
                <a:cubicBezTo>
                  <a:pt x="49514" y="66482"/>
                  <a:pt x="49460" y="66573"/>
                  <a:pt x="49384" y="66573"/>
                </a:cubicBezTo>
                <a:cubicBezTo>
                  <a:pt x="49374" y="66573"/>
                  <a:pt x="49363" y="66571"/>
                  <a:pt x="49352" y="66567"/>
                </a:cubicBezTo>
                <a:cubicBezTo>
                  <a:pt x="49243" y="66521"/>
                  <a:pt x="49243" y="66397"/>
                  <a:pt x="49259" y="66319"/>
                </a:cubicBezTo>
                <a:cubicBezTo>
                  <a:pt x="49321" y="65854"/>
                  <a:pt x="49290" y="65419"/>
                  <a:pt x="49181" y="64985"/>
                </a:cubicBezTo>
                <a:cubicBezTo>
                  <a:pt x="49135" y="64815"/>
                  <a:pt x="49274" y="64768"/>
                  <a:pt x="49367" y="64706"/>
                </a:cubicBezTo>
                <a:cubicBezTo>
                  <a:pt x="49894" y="64411"/>
                  <a:pt x="50282" y="63946"/>
                  <a:pt x="50701" y="63512"/>
                </a:cubicBezTo>
                <a:cubicBezTo>
                  <a:pt x="50949" y="63264"/>
                  <a:pt x="51197" y="62984"/>
                  <a:pt x="51399" y="62674"/>
                </a:cubicBezTo>
                <a:close/>
                <a:moveTo>
                  <a:pt x="39457" y="53927"/>
                </a:moveTo>
                <a:lnTo>
                  <a:pt x="39457" y="53927"/>
                </a:lnTo>
                <a:cubicBezTo>
                  <a:pt x="40248" y="54175"/>
                  <a:pt x="40976" y="54392"/>
                  <a:pt x="41705" y="54640"/>
                </a:cubicBezTo>
                <a:cubicBezTo>
                  <a:pt x="42434" y="54888"/>
                  <a:pt x="43148" y="55152"/>
                  <a:pt x="43861" y="55447"/>
                </a:cubicBezTo>
                <a:cubicBezTo>
                  <a:pt x="44435" y="55679"/>
                  <a:pt x="44978" y="55959"/>
                  <a:pt x="45552" y="56207"/>
                </a:cubicBezTo>
                <a:cubicBezTo>
                  <a:pt x="46482" y="56626"/>
                  <a:pt x="47304" y="57215"/>
                  <a:pt x="48188" y="57711"/>
                </a:cubicBezTo>
                <a:cubicBezTo>
                  <a:pt x="48421" y="57851"/>
                  <a:pt x="48623" y="58052"/>
                  <a:pt x="48840" y="58239"/>
                </a:cubicBezTo>
                <a:cubicBezTo>
                  <a:pt x="49553" y="58812"/>
                  <a:pt x="50174" y="59510"/>
                  <a:pt x="50732" y="60255"/>
                </a:cubicBezTo>
                <a:cubicBezTo>
                  <a:pt x="50887" y="60472"/>
                  <a:pt x="50965" y="60736"/>
                  <a:pt x="51089" y="60984"/>
                </a:cubicBezTo>
                <a:cubicBezTo>
                  <a:pt x="51151" y="61108"/>
                  <a:pt x="51104" y="61247"/>
                  <a:pt x="51042" y="61387"/>
                </a:cubicBezTo>
                <a:cubicBezTo>
                  <a:pt x="50794" y="61930"/>
                  <a:pt x="50453" y="62426"/>
                  <a:pt x="50050" y="62876"/>
                </a:cubicBezTo>
                <a:cubicBezTo>
                  <a:pt x="49491" y="63512"/>
                  <a:pt x="48855" y="64055"/>
                  <a:pt x="48126" y="64489"/>
                </a:cubicBezTo>
                <a:cubicBezTo>
                  <a:pt x="47615" y="64799"/>
                  <a:pt x="47087" y="65047"/>
                  <a:pt x="46575" y="65326"/>
                </a:cubicBezTo>
                <a:cubicBezTo>
                  <a:pt x="45738" y="65745"/>
                  <a:pt x="44838" y="65993"/>
                  <a:pt x="43939" y="66241"/>
                </a:cubicBezTo>
                <a:cubicBezTo>
                  <a:pt x="43148" y="66459"/>
                  <a:pt x="42357" y="66598"/>
                  <a:pt x="41550" y="66784"/>
                </a:cubicBezTo>
                <a:cubicBezTo>
                  <a:pt x="41443" y="66809"/>
                  <a:pt x="41339" y="66819"/>
                  <a:pt x="41237" y="66819"/>
                </a:cubicBezTo>
                <a:cubicBezTo>
                  <a:pt x="40823" y="66819"/>
                  <a:pt x="40447" y="66645"/>
                  <a:pt x="40061" y="66521"/>
                </a:cubicBezTo>
                <a:cubicBezTo>
                  <a:pt x="39953" y="66490"/>
                  <a:pt x="39984" y="66397"/>
                  <a:pt x="39968" y="66304"/>
                </a:cubicBezTo>
                <a:cubicBezTo>
                  <a:pt x="39937" y="65621"/>
                  <a:pt x="39891" y="64939"/>
                  <a:pt x="39906" y="64256"/>
                </a:cubicBezTo>
                <a:cubicBezTo>
                  <a:pt x="39922" y="63574"/>
                  <a:pt x="39844" y="62907"/>
                  <a:pt x="39813" y="62225"/>
                </a:cubicBezTo>
                <a:cubicBezTo>
                  <a:pt x="39798" y="61682"/>
                  <a:pt x="39782" y="61123"/>
                  <a:pt x="39767" y="60580"/>
                </a:cubicBezTo>
                <a:cubicBezTo>
                  <a:pt x="39751" y="59789"/>
                  <a:pt x="39736" y="59014"/>
                  <a:pt x="39689" y="58223"/>
                </a:cubicBezTo>
                <a:cubicBezTo>
                  <a:pt x="39643" y="57556"/>
                  <a:pt x="39705" y="56858"/>
                  <a:pt x="39643" y="56191"/>
                </a:cubicBezTo>
                <a:cubicBezTo>
                  <a:pt x="39596" y="55462"/>
                  <a:pt x="39643" y="54702"/>
                  <a:pt x="39457" y="53927"/>
                </a:cubicBezTo>
                <a:close/>
                <a:moveTo>
                  <a:pt x="26498" y="64481"/>
                </a:moveTo>
                <a:cubicBezTo>
                  <a:pt x="26553" y="64481"/>
                  <a:pt x="26634" y="64497"/>
                  <a:pt x="26754" y="64520"/>
                </a:cubicBezTo>
                <a:cubicBezTo>
                  <a:pt x="27716" y="64691"/>
                  <a:pt x="28677" y="64861"/>
                  <a:pt x="29639" y="65001"/>
                </a:cubicBezTo>
                <a:cubicBezTo>
                  <a:pt x="29980" y="65047"/>
                  <a:pt x="29732" y="65326"/>
                  <a:pt x="29841" y="65435"/>
                </a:cubicBezTo>
                <a:cubicBezTo>
                  <a:pt x="29779" y="66009"/>
                  <a:pt x="29825" y="66536"/>
                  <a:pt x="29887" y="67079"/>
                </a:cubicBezTo>
                <a:cubicBezTo>
                  <a:pt x="29906" y="67208"/>
                  <a:pt x="29858" y="67239"/>
                  <a:pt x="29793" y="67239"/>
                </a:cubicBezTo>
                <a:cubicBezTo>
                  <a:pt x="29750" y="67239"/>
                  <a:pt x="29698" y="67225"/>
                  <a:pt x="29654" y="67219"/>
                </a:cubicBezTo>
                <a:cubicBezTo>
                  <a:pt x="29143" y="67141"/>
                  <a:pt x="28600" y="67063"/>
                  <a:pt x="28088" y="66939"/>
                </a:cubicBezTo>
                <a:cubicBezTo>
                  <a:pt x="27607" y="66831"/>
                  <a:pt x="27095" y="66784"/>
                  <a:pt x="26615" y="66691"/>
                </a:cubicBezTo>
                <a:cubicBezTo>
                  <a:pt x="26382" y="66645"/>
                  <a:pt x="26444" y="66474"/>
                  <a:pt x="26460" y="66366"/>
                </a:cubicBezTo>
                <a:cubicBezTo>
                  <a:pt x="26568" y="65869"/>
                  <a:pt x="26429" y="65373"/>
                  <a:pt x="26397" y="64877"/>
                </a:cubicBezTo>
                <a:cubicBezTo>
                  <a:pt x="26387" y="64571"/>
                  <a:pt x="26368" y="64481"/>
                  <a:pt x="26498" y="64481"/>
                </a:cubicBezTo>
                <a:close/>
                <a:moveTo>
                  <a:pt x="34754" y="66030"/>
                </a:moveTo>
                <a:cubicBezTo>
                  <a:pt x="34772" y="66030"/>
                  <a:pt x="34794" y="66033"/>
                  <a:pt x="34819" y="66040"/>
                </a:cubicBezTo>
                <a:cubicBezTo>
                  <a:pt x="36169" y="66366"/>
                  <a:pt x="37518" y="66707"/>
                  <a:pt x="38867" y="67032"/>
                </a:cubicBezTo>
                <a:cubicBezTo>
                  <a:pt x="38898" y="67048"/>
                  <a:pt x="38914" y="67079"/>
                  <a:pt x="38991" y="67126"/>
                </a:cubicBezTo>
                <a:cubicBezTo>
                  <a:pt x="37921" y="67219"/>
                  <a:pt x="36913" y="67296"/>
                  <a:pt x="35889" y="67374"/>
                </a:cubicBezTo>
                <a:cubicBezTo>
                  <a:pt x="35866" y="67375"/>
                  <a:pt x="35843" y="67376"/>
                  <a:pt x="35820" y="67376"/>
                </a:cubicBezTo>
                <a:cubicBezTo>
                  <a:pt x="35683" y="67376"/>
                  <a:pt x="35546" y="67349"/>
                  <a:pt x="35409" y="67349"/>
                </a:cubicBezTo>
                <a:cubicBezTo>
                  <a:pt x="35367" y="67349"/>
                  <a:pt x="35326" y="67352"/>
                  <a:pt x="35284" y="67358"/>
                </a:cubicBezTo>
                <a:cubicBezTo>
                  <a:pt x="35202" y="67372"/>
                  <a:pt x="35130" y="67380"/>
                  <a:pt x="35066" y="67380"/>
                </a:cubicBezTo>
                <a:cubicBezTo>
                  <a:pt x="34784" y="67380"/>
                  <a:pt x="34685" y="67232"/>
                  <a:pt x="34711" y="66877"/>
                </a:cubicBezTo>
                <a:cubicBezTo>
                  <a:pt x="34726" y="66645"/>
                  <a:pt x="34726" y="66428"/>
                  <a:pt x="34680" y="66210"/>
                </a:cubicBezTo>
                <a:cubicBezTo>
                  <a:pt x="34666" y="66131"/>
                  <a:pt x="34653" y="66030"/>
                  <a:pt x="34754" y="66030"/>
                </a:cubicBezTo>
                <a:close/>
                <a:moveTo>
                  <a:pt x="30813" y="65253"/>
                </a:moveTo>
                <a:cubicBezTo>
                  <a:pt x="30846" y="65253"/>
                  <a:pt x="30884" y="65256"/>
                  <a:pt x="30926" y="65264"/>
                </a:cubicBezTo>
                <a:cubicBezTo>
                  <a:pt x="31826" y="65404"/>
                  <a:pt x="32694" y="65668"/>
                  <a:pt x="33594" y="65776"/>
                </a:cubicBezTo>
                <a:cubicBezTo>
                  <a:pt x="33858" y="65807"/>
                  <a:pt x="34013" y="65900"/>
                  <a:pt x="33982" y="66226"/>
                </a:cubicBezTo>
                <a:cubicBezTo>
                  <a:pt x="33951" y="66552"/>
                  <a:pt x="33997" y="66893"/>
                  <a:pt x="34028" y="67219"/>
                </a:cubicBezTo>
                <a:cubicBezTo>
                  <a:pt x="34044" y="67405"/>
                  <a:pt x="34013" y="67467"/>
                  <a:pt x="33811" y="67467"/>
                </a:cubicBezTo>
                <a:cubicBezTo>
                  <a:pt x="33728" y="67462"/>
                  <a:pt x="33644" y="67460"/>
                  <a:pt x="33558" y="67460"/>
                </a:cubicBezTo>
                <a:cubicBezTo>
                  <a:pt x="33387" y="67460"/>
                  <a:pt x="33211" y="67467"/>
                  <a:pt x="33036" y="67467"/>
                </a:cubicBezTo>
                <a:cubicBezTo>
                  <a:pt x="32936" y="67457"/>
                  <a:pt x="32835" y="67453"/>
                  <a:pt x="32735" y="67453"/>
                </a:cubicBezTo>
                <a:cubicBezTo>
                  <a:pt x="32350" y="67453"/>
                  <a:pt x="31962" y="67511"/>
                  <a:pt x="31577" y="67511"/>
                </a:cubicBezTo>
                <a:cubicBezTo>
                  <a:pt x="31437" y="67511"/>
                  <a:pt x="31298" y="67503"/>
                  <a:pt x="31159" y="67482"/>
                </a:cubicBezTo>
                <a:cubicBezTo>
                  <a:pt x="30833" y="67451"/>
                  <a:pt x="30694" y="67343"/>
                  <a:pt x="30709" y="66986"/>
                </a:cubicBezTo>
                <a:cubicBezTo>
                  <a:pt x="30725" y="66505"/>
                  <a:pt x="30771" y="66009"/>
                  <a:pt x="30647" y="65513"/>
                </a:cubicBezTo>
                <a:cubicBezTo>
                  <a:pt x="30596" y="65345"/>
                  <a:pt x="30651" y="65253"/>
                  <a:pt x="30813" y="65253"/>
                </a:cubicBezTo>
                <a:close/>
                <a:moveTo>
                  <a:pt x="48344" y="65388"/>
                </a:moveTo>
                <a:cubicBezTo>
                  <a:pt x="48328" y="65931"/>
                  <a:pt x="48344" y="66381"/>
                  <a:pt x="48406" y="66846"/>
                </a:cubicBezTo>
                <a:cubicBezTo>
                  <a:pt x="48421" y="66939"/>
                  <a:pt x="48421" y="67032"/>
                  <a:pt x="48452" y="67126"/>
                </a:cubicBezTo>
                <a:cubicBezTo>
                  <a:pt x="48530" y="67281"/>
                  <a:pt x="48468" y="67327"/>
                  <a:pt x="48328" y="67405"/>
                </a:cubicBezTo>
                <a:cubicBezTo>
                  <a:pt x="47754" y="67761"/>
                  <a:pt x="47134" y="68041"/>
                  <a:pt x="46575" y="68382"/>
                </a:cubicBezTo>
                <a:cubicBezTo>
                  <a:pt x="46219" y="68599"/>
                  <a:pt x="45831" y="68599"/>
                  <a:pt x="45505" y="68816"/>
                </a:cubicBezTo>
                <a:cubicBezTo>
                  <a:pt x="45469" y="68843"/>
                  <a:pt x="45441" y="68855"/>
                  <a:pt x="45419" y="68855"/>
                </a:cubicBezTo>
                <a:cubicBezTo>
                  <a:pt x="45366" y="68855"/>
                  <a:pt x="45350" y="68789"/>
                  <a:pt x="45350" y="68723"/>
                </a:cubicBezTo>
                <a:cubicBezTo>
                  <a:pt x="45350" y="68118"/>
                  <a:pt x="45242" y="67529"/>
                  <a:pt x="45164" y="66939"/>
                </a:cubicBezTo>
                <a:cubicBezTo>
                  <a:pt x="45149" y="66815"/>
                  <a:pt x="45195" y="66769"/>
                  <a:pt x="45304" y="66738"/>
                </a:cubicBezTo>
                <a:cubicBezTo>
                  <a:pt x="45971" y="66567"/>
                  <a:pt x="46575" y="66226"/>
                  <a:pt x="47227" y="65978"/>
                </a:cubicBezTo>
                <a:cubicBezTo>
                  <a:pt x="47584" y="65854"/>
                  <a:pt x="47971" y="65683"/>
                  <a:pt x="48344" y="65388"/>
                </a:cubicBezTo>
                <a:close/>
                <a:moveTo>
                  <a:pt x="44119" y="67079"/>
                </a:moveTo>
                <a:cubicBezTo>
                  <a:pt x="44157" y="67079"/>
                  <a:pt x="44188" y="67101"/>
                  <a:pt x="44202" y="67172"/>
                </a:cubicBezTo>
                <a:cubicBezTo>
                  <a:pt x="44265" y="67405"/>
                  <a:pt x="44311" y="67622"/>
                  <a:pt x="44342" y="67854"/>
                </a:cubicBezTo>
                <a:cubicBezTo>
                  <a:pt x="44389" y="68196"/>
                  <a:pt x="44497" y="68537"/>
                  <a:pt x="44652" y="68863"/>
                </a:cubicBezTo>
                <a:cubicBezTo>
                  <a:pt x="44730" y="69033"/>
                  <a:pt x="44730" y="69095"/>
                  <a:pt x="44513" y="69157"/>
                </a:cubicBezTo>
                <a:cubicBezTo>
                  <a:pt x="43567" y="69374"/>
                  <a:pt x="42636" y="69623"/>
                  <a:pt x="41690" y="69793"/>
                </a:cubicBezTo>
                <a:cubicBezTo>
                  <a:pt x="41585" y="69811"/>
                  <a:pt x="41510" y="69824"/>
                  <a:pt x="41456" y="69824"/>
                </a:cubicBezTo>
                <a:cubicBezTo>
                  <a:pt x="41320" y="69824"/>
                  <a:pt x="41326" y="69735"/>
                  <a:pt x="41349" y="69390"/>
                </a:cubicBezTo>
                <a:cubicBezTo>
                  <a:pt x="41287" y="69002"/>
                  <a:pt x="41225" y="68537"/>
                  <a:pt x="41147" y="68072"/>
                </a:cubicBezTo>
                <a:cubicBezTo>
                  <a:pt x="41116" y="67823"/>
                  <a:pt x="41101" y="67668"/>
                  <a:pt x="41457" y="67622"/>
                </a:cubicBezTo>
                <a:cubicBezTo>
                  <a:pt x="42310" y="67513"/>
                  <a:pt x="43148" y="67327"/>
                  <a:pt x="43970" y="67126"/>
                </a:cubicBezTo>
                <a:cubicBezTo>
                  <a:pt x="44020" y="67109"/>
                  <a:pt x="44075" y="67079"/>
                  <a:pt x="44119" y="67079"/>
                </a:cubicBezTo>
                <a:close/>
                <a:moveTo>
                  <a:pt x="40094" y="67822"/>
                </a:moveTo>
                <a:cubicBezTo>
                  <a:pt x="40263" y="67822"/>
                  <a:pt x="40263" y="67939"/>
                  <a:pt x="40263" y="68056"/>
                </a:cubicBezTo>
                <a:cubicBezTo>
                  <a:pt x="40248" y="68599"/>
                  <a:pt x="40434" y="69126"/>
                  <a:pt x="40558" y="69654"/>
                </a:cubicBezTo>
                <a:cubicBezTo>
                  <a:pt x="40573" y="69747"/>
                  <a:pt x="40620" y="69855"/>
                  <a:pt x="40666" y="69964"/>
                </a:cubicBezTo>
                <a:cubicBezTo>
                  <a:pt x="39581" y="70103"/>
                  <a:pt x="38510" y="70243"/>
                  <a:pt x="37440" y="70289"/>
                </a:cubicBezTo>
                <a:cubicBezTo>
                  <a:pt x="37312" y="70299"/>
                  <a:pt x="37170" y="70335"/>
                  <a:pt x="37053" y="70335"/>
                </a:cubicBezTo>
                <a:cubicBezTo>
                  <a:pt x="36986" y="70335"/>
                  <a:pt x="36927" y="70323"/>
                  <a:pt x="36882" y="70289"/>
                </a:cubicBezTo>
                <a:cubicBezTo>
                  <a:pt x="36789" y="70227"/>
                  <a:pt x="36820" y="69964"/>
                  <a:pt x="36804" y="69778"/>
                </a:cubicBezTo>
                <a:cubicBezTo>
                  <a:pt x="36742" y="69297"/>
                  <a:pt x="36696" y="68816"/>
                  <a:pt x="36618" y="68320"/>
                </a:cubicBezTo>
                <a:cubicBezTo>
                  <a:pt x="36587" y="68165"/>
                  <a:pt x="36618" y="68103"/>
                  <a:pt x="36789" y="68103"/>
                </a:cubicBezTo>
                <a:cubicBezTo>
                  <a:pt x="36861" y="68105"/>
                  <a:pt x="36934" y="68106"/>
                  <a:pt x="37006" y="68106"/>
                </a:cubicBezTo>
                <a:cubicBezTo>
                  <a:pt x="38031" y="68106"/>
                  <a:pt x="39033" y="67910"/>
                  <a:pt x="40061" y="67823"/>
                </a:cubicBezTo>
                <a:cubicBezTo>
                  <a:pt x="40073" y="67823"/>
                  <a:pt x="40084" y="67822"/>
                  <a:pt x="40094" y="67822"/>
                </a:cubicBezTo>
                <a:close/>
                <a:moveTo>
                  <a:pt x="35533" y="68211"/>
                </a:moveTo>
                <a:cubicBezTo>
                  <a:pt x="35703" y="68211"/>
                  <a:pt x="35796" y="68211"/>
                  <a:pt x="35796" y="68444"/>
                </a:cubicBezTo>
                <a:cubicBezTo>
                  <a:pt x="35765" y="69002"/>
                  <a:pt x="35843" y="69561"/>
                  <a:pt x="36044" y="70088"/>
                </a:cubicBezTo>
                <a:cubicBezTo>
                  <a:pt x="36145" y="70333"/>
                  <a:pt x="36059" y="70431"/>
                  <a:pt x="35859" y="70431"/>
                </a:cubicBezTo>
                <a:cubicBezTo>
                  <a:pt x="35844" y="70431"/>
                  <a:pt x="35828" y="70430"/>
                  <a:pt x="35812" y="70429"/>
                </a:cubicBezTo>
                <a:cubicBezTo>
                  <a:pt x="35667" y="70416"/>
                  <a:pt x="35523" y="70411"/>
                  <a:pt x="35380" y="70411"/>
                </a:cubicBezTo>
                <a:cubicBezTo>
                  <a:pt x="34707" y="70411"/>
                  <a:pt x="34041" y="70525"/>
                  <a:pt x="33367" y="70525"/>
                </a:cubicBezTo>
                <a:cubicBezTo>
                  <a:pt x="33303" y="70525"/>
                  <a:pt x="33239" y="70524"/>
                  <a:pt x="33175" y="70522"/>
                </a:cubicBezTo>
                <a:cubicBezTo>
                  <a:pt x="33028" y="70507"/>
                  <a:pt x="32880" y="70503"/>
                  <a:pt x="32731" y="70503"/>
                </a:cubicBezTo>
                <a:cubicBezTo>
                  <a:pt x="32582" y="70503"/>
                  <a:pt x="32431" y="70507"/>
                  <a:pt x="32276" y="70507"/>
                </a:cubicBezTo>
                <a:cubicBezTo>
                  <a:pt x="32167" y="70507"/>
                  <a:pt x="32105" y="70491"/>
                  <a:pt x="32105" y="70352"/>
                </a:cubicBezTo>
                <a:cubicBezTo>
                  <a:pt x="32058" y="69824"/>
                  <a:pt x="32012" y="69312"/>
                  <a:pt x="31950" y="68785"/>
                </a:cubicBezTo>
                <a:cubicBezTo>
                  <a:pt x="31950" y="68770"/>
                  <a:pt x="31950" y="68739"/>
                  <a:pt x="31950" y="68723"/>
                </a:cubicBezTo>
                <a:cubicBezTo>
                  <a:pt x="31872" y="68320"/>
                  <a:pt x="31872" y="68320"/>
                  <a:pt x="32291" y="68304"/>
                </a:cubicBezTo>
                <a:lnTo>
                  <a:pt x="33315" y="68304"/>
                </a:lnTo>
                <a:lnTo>
                  <a:pt x="33315" y="68211"/>
                </a:lnTo>
                <a:close/>
                <a:moveTo>
                  <a:pt x="30756" y="68304"/>
                </a:moveTo>
                <a:cubicBezTo>
                  <a:pt x="30911" y="68304"/>
                  <a:pt x="30988" y="68366"/>
                  <a:pt x="31019" y="68506"/>
                </a:cubicBezTo>
                <a:cubicBezTo>
                  <a:pt x="31035" y="68583"/>
                  <a:pt x="31035" y="68661"/>
                  <a:pt x="31050" y="68739"/>
                </a:cubicBezTo>
                <a:cubicBezTo>
                  <a:pt x="31097" y="69343"/>
                  <a:pt x="31050" y="69964"/>
                  <a:pt x="31438" y="70584"/>
                </a:cubicBezTo>
                <a:lnTo>
                  <a:pt x="29189" y="70584"/>
                </a:lnTo>
                <a:cubicBezTo>
                  <a:pt x="29133" y="70582"/>
                  <a:pt x="29078" y="70582"/>
                  <a:pt x="29022" y="70582"/>
                </a:cubicBezTo>
                <a:cubicBezTo>
                  <a:pt x="28735" y="70582"/>
                  <a:pt x="28452" y="70602"/>
                  <a:pt x="28167" y="70602"/>
                </a:cubicBezTo>
                <a:cubicBezTo>
                  <a:pt x="28033" y="70602"/>
                  <a:pt x="27898" y="70597"/>
                  <a:pt x="27762" y="70584"/>
                </a:cubicBezTo>
                <a:cubicBezTo>
                  <a:pt x="27607" y="70569"/>
                  <a:pt x="27576" y="70569"/>
                  <a:pt x="27607" y="70398"/>
                </a:cubicBezTo>
                <a:cubicBezTo>
                  <a:pt x="27685" y="69793"/>
                  <a:pt x="27561" y="69188"/>
                  <a:pt x="27483" y="68583"/>
                </a:cubicBezTo>
                <a:cubicBezTo>
                  <a:pt x="27468" y="68366"/>
                  <a:pt x="27530" y="68366"/>
                  <a:pt x="27700" y="68366"/>
                </a:cubicBezTo>
                <a:cubicBezTo>
                  <a:pt x="28708" y="68351"/>
                  <a:pt x="29732" y="68335"/>
                  <a:pt x="30756" y="68304"/>
                </a:cubicBezTo>
                <a:close/>
                <a:moveTo>
                  <a:pt x="26335" y="68366"/>
                </a:moveTo>
                <a:cubicBezTo>
                  <a:pt x="26568" y="68366"/>
                  <a:pt x="26646" y="68444"/>
                  <a:pt x="26646" y="68676"/>
                </a:cubicBezTo>
                <a:cubicBezTo>
                  <a:pt x="26630" y="69266"/>
                  <a:pt x="26661" y="69840"/>
                  <a:pt x="26801" y="70398"/>
                </a:cubicBezTo>
                <a:cubicBezTo>
                  <a:pt x="26847" y="70569"/>
                  <a:pt x="26785" y="70631"/>
                  <a:pt x="26615" y="70631"/>
                </a:cubicBezTo>
                <a:cubicBezTo>
                  <a:pt x="25622" y="70631"/>
                  <a:pt x="24629" y="70631"/>
                  <a:pt x="23621" y="70646"/>
                </a:cubicBezTo>
                <a:cubicBezTo>
                  <a:pt x="23435" y="70646"/>
                  <a:pt x="23420" y="70553"/>
                  <a:pt x="23435" y="70414"/>
                </a:cubicBezTo>
                <a:cubicBezTo>
                  <a:pt x="23482" y="69809"/>
                  <a:pt x="23373" y="69219"/>
                  <a:pt x="23249" y="68645"/>
                </a:cubicBezTo>
                <a:cubicBezTo>
                  <a:pt x="23203" y="68428"/>
                  <a:pt x="23311" y="68397"/>
                  <a:pt x="23451" y="68397"/>
                </a:cubicBezTo>
                <a:cubicBezTo>
                  <a:pt x="23549" y="68392"/>
                  <a:pt x="23649" y="68390"/>
                  <a:pt x="23749" y="68390"/>
                </a:cubicBezTo>
                <a:cubicBezTo>
                  <a:pt x="23950" y="68390"/>
                  <a:pt x="24154" y="68397"/>
                  <a:pt x="24350" y="68397"/>
                </a:cubicBezTo>
                <a:lnTo>
                  <a:pt x="24350" y="68366"/>
                </a:lnTo>
                <a:cubicBezTo>
                  <a:pt x="24795" y="68366"/>
                  <a:pt x="25233" y="68373"/>
                  <a:pt x="25673" y="68373"/>
                </a:cubicBezTo>
                <a:cubicBezTo>
                  <a:pt x="25893" y="68373"/>
                  <a:pt x="26113" y="68371"/>
                  <a:pt x="26335" y="68366"/>
                </a:cubicBezTo>
                <a:close/>
                <a:moveTo>
                  <a:pt x="22287" y="68428"/>
                </a:moveTo>
                <a:cubicBezTo>
                  <a:pt x="22381" y="68428"/>
                  <a:pt x="22474" y="68428"/>
                  <a:pt x="22443" y="68552"/>
                </a:cubicBezTo>
                <a:cubicBezTo>
                  <a:pt x="22365" y="69235"/>
                  <a:pt x="22551" y="69871"/>
                  <a:pt x="22722" y="70507"/>
                </a:cubicBezTo>
                <a:cubicBezTo>
                  <a:pt x="22768" y="70646"/>
                  <a:pt x="22737" y="70677"/>
                  <a:pt x="22613" y="70677"/>
                </a:cubicBezTo>
                <a:cubicBezTo>
                  <a:pt x="21543" y="70677"/>
                  <a:pt x="20488" y="70693"/>
                  <a:pt x="19434" y="70755"/>
                </a:cubicBezTo>
                <a:cubicBezTo>
                  <a:pt x="19403" y="70755"/>
                  <a:pt x="19372" y="70739"/>
                  <a:pt x="19310" y="70739"/>
                </a:cubicBezTo>
                <a:cubicBezTo>
                  <a:pt x="19496" y="70383"/>
                  <a:pt x="19263" y="70072"/>
                  <a:pt x="19217" y="69747"/>
                </a:cubicBezTo>
                <a:cubicBezTo>
                  <a:pt x="19170" y="69405"/>
                  <a:pt x="19155" y="69049"/>
                  <a:pt x="19015" y="68723"/>
                </a:cubicBezTo>
                <a:cubicBezTo>
                  <a:pt x="18953" y="68568"/>
                  <a:pt x="19046" y="68537"/>
                  <a:pt x="19170" y="68521"/>
                </a:cubicBezTo>
                <a:cubicBezTo>
                  <a:pt x="20209" y="68490"/>
                  <a:pt x="21248" y="68459"/>
                  <a:pt x="22287" y="68428"/>
                </a:cubicBezTo>
                <a:close/>
                <a:moveTo>
                  <a:pt x="18013" y="68565"/>
                </a:moveTo>
                <a:cubicBezTo>
                  <a:pt x="18092" y="68565"/>
                  <a:pt x="18117" y="68613"/>
                  <a:pt x="18131" y="68708"/>
                </a:cubicBezTo>
                <a:cubicBezTo>
                  <a:pt x="18146" y="69204"/>
                  <a:pt x="18286" y="69685"/>
                  <a:pt x="18348" y="70181"/>
                </a:cubicBezTo>
                <a:cubicBezTo>
                  <a:pt x="18364" y="70258"/>
                  <a:pt x="18395" y="70321"/>
                  <a:pt x="18410" y="70398"/>
                </a:cubicBezTo>
                <a:cubicBezTo>
                  <a:pt x="18520" y="70754"/>
                  <a:pt x="18532" y="70820"/>
                  <a:pt x="18236" y="70820"/>
                </a:cubicBezTo>
                <a:cubicBezTo>
                  <a:pt x="18196" y="70820"/>
                  <a:pt x="18151" y="70819"/>
                  <a:pt x="18100" y="70817"/>
                </a:cubicBezTo>
                <a:cubicBezTo>
                  <a:pt x="17987" y="70810"/>
                  <a:pt x="17874" y="70806"/>
                  <a:pt x="17761" y="70806"/>
                </a:cubicBezTo>
                <a:cubicBezTo>
                  <a:pt x="17145" y="70806"/>
                  <a:pt x="16529" y="70899"/>
                  <a:pt x="15913" y="70925"/>
                </a:cubicBezTo>
                <a:cubicBezTo>
                  <a:pt x="15649" y="70941"/>
                  <a:pt x="15386" y="70941"/>
                  <a:pt x="15122" y="70956"/>
                </a:cubicBezTo>
                <a:cubicBezTo>
                  <a:pt x="14982" y="70956"/>
                  <a:pt x="14951" y="70894"/>
                  <a:pt x="14920" y="70755"/>
                </a:cubicBezTo>
                <a:cubicBezTo>
                  <a:pt x="14812" y="70196"/>
                  <a:pt x="14812" y="69592"/>
                  <a:pt x="14595" y="69049"/>
                </a:cubicBezTo>
                <a:cubicBezTo>
                  <a:pt x="14502" y="68847"/>
                  <a:pt x="14595" y="68770"/>
                  <a:pt x="14765" y="68739"/>
                </a:cubicBezTo>
                <a:cubicBezTo>
                  <a:pt x="14967" y="68723"/>
                  <a:pt x="15184" y="68708"/>
                  <a:pt x="15386" y="68676"/>
                </a:cubicBezTo>
                <a:cubicBezTo>
                  <a:pt x="15491" y="68670"/>
                  <a:pt x="15597" y="68669"/>
                  <a:pt x="15703" y="68669"/>
                </a:cubicBezTo>
                <a:cubicBezTo>
                  <a:pt x="15894" y="68669"/>
                  <a:pt x="16087" y="68675"/>
                  <a:pt x="16281" y="68675"/>
                </a:cubicBezTo>
                <a:cubicBezTo>
                  <a:pt x="16535" y="68675"/>
                  <a:pt x="16790" y="68664"/>
                  <a:pt x="17045" y="68614"/>
                </a:cubicBezTo>
                <a:cubicBezTo>
                  <a:pt x="17340" y="68568"/>
                  <a:pt x="17666" y="68583"/>
                  <a:pt x="17976" y="68568"/>
                </a:cubicBezTo>
                <a:cubicBezTo>
                  <a:pt x="17989" y="68566"/>
                  <a:pt x="18002" y="68565"/>
                  <a:pt x="18013" y="68565"/>
                </a:cubicBezTo>
                <a:close/>
                <a:moveTo>
                  <a:pt x="13534" y="68824"/>
                </a:moveTo>
                <a:cubicBezTo>
                  <a:pt x="13668" y="68824"/>
                  <a:pt x="13716" y="68895"/>
                  <a:pt x="13742" y="69064"/>
                </a:cubicBezTo>
                <a:cubicBezTo>
                  <a:pt x="13804" y="69654"/>
                  <a:pt x="13897" y="70243"/>
                  <a:pt x="14052" y="70817"/>
                </a:cubicBezTo>
                <a:cubicBezTo>
                  <a:pt x="14083" y="70956"/>
                  <a:pt x="14083" y="71018"/>
                  <a:pt x="13928" y="71034"/>
                </a:cubicBezTo>
                <a:cubicBezTo>
                  <a:pt x="13787" y="71056"/>
                  <a:pt x="13647" y="71085"/>
                  <a:pt x="13481" y="71085"/>
                </a:cubicBezTo>
                <a:cubicBezTo>
                  <a:pt x="13408" y="71085"/>
                  <a:pt x="13330" y="71079"/>
                  <a:pt x="13245" y="71065"/>
                </a:cubicBezTo>
                <a:cubicBezTo>
                  <a:pt x="12454" y="71143"/>
                  <a:pt x="11601" y="71220"/>
                  <a:pt x="10748" y="71329"/>
                </a:cubicBezTo>
                <a:cubicBezTo>
                  <a:pt x="10687" y="71335"/>
                  <a:pt x="10632" y="71341"/>
                  <a:pt x="10584" y="71341"/>
                </a:cubicBezTo>
                <a:cubicBezTo>
                  <a:pt x="10412" y="71341"/>
                  <a:pt x="10319" y="71274"/>
                  <a:pt x="10283" y="70972"/>
                </a:cubicBezTo>
                <a:cubicBezTo>
                  <a:pt x="10221" y="70507"/>
                  <a:pt x="10066" y="70026"/>
                  <a:pt x="9895" y="69576"/>
                </a:cubicBezTo>
                <a:cubicBezTo>
                  <a:pt x="9771" y="69250"/>
                  <a:pt x="9818" y="69173"/>
                  <a:pt x="10159" y="69142"/>
                </a:cubicBezTo>
                <a:cubicBezTo>
                  <a:pt x="11245" y="69033"/>
                  <a:pt x="12346" y="68940"/>
                  <a:pt x="13447" y="68832"/>
                </a:cubicBezTo>
                <a:cubicBezTo>
                  <a:pt x="13479" y="68827"/>
                  <a:pt x="13508" y="68824"/>
                  <a:pt x="13534" y="68824"/>
                </a:cubicBezTo>
                <a:close/>
                <a:moveTo>
                  <a:pt x="8754" y="69319"/>
                </a:moveTo>
                <a:cubicBezTo>
                  <a:pt x="8957" y="69319"/>
                  <a:pt x="9033" y="69449"/>
                  <a:pt x="9073" y="69638"/>
                </a:cubicBezTo>
                <a:cubicBezTo>
                  <a:pt x="9166" y="70212"/>
                  <a:pt x="9275" y="70786"/>
                  <a:pt x="9492" y="71329"/>
                </a:cubicBezTo>
                <a:cubicBezTo>
                  <a:pt x="9492" y="71344"/>
                  <a:pt x="9508" y="71360"/>
                  <a:pt x="9508" y="71375"/>
                </a:cubicBezTo>
                <a:cubicBezTo>
                  <a:pt x="9523" y="71484"/>
                  <a:pt x="9415" y="71468"/>
                  <a:pt x="9352" y="71484"/>
                </a:cubicBezTo>
                <a:cubicBezTo>
                  <a:pt x="8329" y="71577"/>
                  <a:pt x="7321" y="71701"/>
                  <a:pt x="6297" y="71887"/>
                </a:cubicBezTo>
                <a:cubicBezTo>
                  <a:pt x="6286" y="71888"/>
                  <a:pt x="6276" y="71889"/>
                  <a:pt x="6267" y="71889"/>
                </a:cubicBezTo>
                <a:cubicBezTo>
                  <a:pt x="6165" y="71889"/>
                  <a:pt x="6125" y="71817"/>
                  <a:pt x="6111" y="71732"/>
                </a:cubicBezTo>
                <a:cubicBezTo>
                  <a:pt x="6064" y="71127"/>
                  <a:pt x="5801" y="70569"/>
                  <a:pt x="5630" y="70010"/>
                </a:cubicBezTo>
                <a:cubicBezTo>
                  <a:pt x="5568" y="69824"/>
                  <a:pt x="5630" y="69747"/>
                  <a:pt x="5816" y="69731"/>
                </a:cubicBezTo>
                <a:cubicBezTo>
                  <a:pt x="6762" y="69607"/>
                  <a:pt x="7708" y="69483"/>
                  <a:pt x="8655" y="69328"/>
                </a:cubicBezTo>
                <a:cubicBezTo>
                  <a:pt x="8691" y="69322"/>
                  <a:pt x="8724" y="69319"/>
                  <a:pt x="8754" y="69319"/>
                </a:cubicBezTo>
                <a:close/>
                <a:moveTo>
                  <a:pt x="4630" y="69984"/>
                </a:moveTo>
                <a:cubicBezTo>
                  <a:pt x="4737" y="69984"/>
                  <a:pt x="4796" y="70032"/>
                  <a:pt x="4808" y="70165"/>
                </a:cubicBezTo>
                <a:cubicBezTo>
                  <a:pt x="4839" y="70414"/>
                  <a:pt x="4963" y="70631"/>
                  <a:pt x="4979" y="70879"/>
                </a:cubicBezTo>
                <a:cubicBezTo>
                  <a:pt x="4994" y="71189"/>
                  <a:pt x="5118" y="71468"/>
                  <a:pt x="5289" y="71716"/>
                </a:cubicBezTo>
                <a:cubicBezTo>
                  <a:pt x="5413" y="71918"/>
                  <a:pt x="5398" y="72027"/>
                  <a:pt x="5134" y="72073"/>
                </a:cubicBezTo>
                <a:cubicBezTo>
                  <a:pt x="4451" y="72182"/>
                  <a:pt x="3785" y="72321"/>
                  <a:pt x="3118" y="72461"/>
                </a:cubicBezTo>
                <a:cubicBezTo>
                  <a:pt x="2699" y="72554"/>
                  <a:pt x="2280" y="72662"/>
                  <a:pt x="1861" y="72756"/>
                </a:cubicBezTo>
                <a:cubicBezTo>
                  <a:pt x="1853" y="72756"/>
                  <a:pt x="1844" y="72757"/>
                  <a:pt x="1836" y="72757"/>
                </a:cubicBezTo>
                <a:cubicBezTo>
                  <a:pt x="1670" y="72757"/>
                  <a:pt x="1612" y="72610"/>
                  <a:pt x="1598" y="72492"/>
                </a:cubicBezTo>
                <a:cubicBezTo>
                  <a:pt x="1536" y="71949"/>
                  <a:pt x="1365" y="71453"/>
                  <a:pt x="1163" y="70956"/>
                </a:cubicBezTo>
                <a:cubicBezTo>
                  <a:pt x="1117" y="70801"/>
                  <a:pt x="1163" y="70739"/>
                  <a:pt x="1303" y="70708"/>
                </a:cubicBezTo>
                <a:cubicBezTo>
                  <a:pt x="2373" y="70414"/>
                  <a:pt x="3459" y="70196"/>
                  <a:pt x="4529" y="69995"/>
                </a:cubicBezTo>
                <a:cubicBezTo>
                  <a:pt x="4567" y="69988"/>
                  <a:pt x="4600" y="69984"/>
                  <a:pt x="4630" y="69984"/>
                </a:cubicBezTo>
                <a:close/>
                <a:moveTo>
                  <a:pt x="47801" y="73934"/>
                </a:moveTo>
                <a:cubicBezTo>
                  <a:pt x="47599" y="73934"/>
                  <a:pt x="47553" y="74136"/>
                  <a:pt x="47553" y="74291"/>
                </a:cubicBezTo>
                <a:cubicBezTo>
                  <a:pt x="47553" y="74865"/>
                  <a:pt x="47568" y="75423"/>
                  <a:pt x="47599" y="75982"/>
                </a:cubicBezTo>
                <a:cubicBezTo>
                  <a:pt x="47615" y="76152"/>
                  <a:pt x="47661" y="76323"/>
                  <a:pt x="47785" y="76447"/>
                </a:cubicBezTo>
                <a:cubicBezTo>
                  <a:pt x="47878" y="76400"/>
                  <a:pt x="47863" y="76338"/>
                  <a:pt x="47878" y="76276"/>
                </a:cubicBezTo>
                <a:cubicBezTo>
                  <a:pt x="48049" y="75609"/>
                  <a:pt x="48033" y="74942"/>
                  <a:pt x="47971" y="74275"/>
                </a:cubicBezTo>
                <a:cubicBezTo>
                  <a:pt x="47956" y="74136"/>
                  <a:pt x="48018" y="73934"/>
                  <a:pt x="47801" y="73934"/>
                </a:cubicBezTo>
                <a:close/>
                <a:moveTo>
                  <a:pt x="49601" y="69683"/>
                </a:moveTo>
                <a:cubicBezTo>
                  <a:pt x="49480" y="69683"/>
                  <a:pt x="49411" y="69771"/>
                  <a:pt x="49383" y="69886"/>
                </a:cubicBezTo>
                <a:cubicBezTo>
                  <a:pt x="49367" y="69948"/>
                  <a:pt x="49352" y="70010"/>
                  <a:pt x="49352" y="70072"/>
                </a:cubicBezTo>
                <a:cubicBezTo>
                  <a:pt x="49336" y="70662"/>
                  <a:pt x="49321" y="71236"/>
                  <a:pt x="49336" y="71809"/>
                </a:cubicBezTo>
                <a:cubicBezTo>
                  <a:pt x="49352" y="73035"/>
                  <a:pt x="49383" y="74260"/>
                  <a:pt x="49429" y="75501"/>
                </a:cubicBezTo>
                <a:cubicBezTo>
                  <a:pt x="49445" y="76059"/>
                  <a:pt x="49445" y="76633"/>
                  <a:pt x="49600" y="77176"/>
                </a:cubicBezTo>
                <a:cubicBezTo>
                  <a:pt x="49631" y="77300"/>
                  <a:pt x="49677" y="77470"/>
                  <a:pt x="49817" y="77470"/>
                </a:cubicBezTo>
                <a:cubicBezTo>
                  <a:pt x="49941" y="77470"/>
                  <a:pt x="49926" y="77284"/>
                  <a:pt x="49972" y="77176"/>
                </a:cubicBezTo>
                <a:cubicBezTo>
                  <a:pt x="49988" y="77129"/>
                  <a:pt x="49972" y="77067"/>
                  <a:pt x="49972" y="77021"/>
                </a:cubicBezTo>
                <a:cubicBezTo>
                  <a:pt x="50034" y="76664"/>
                  <a:pt x="49941" y="76323"/>
                  <a:pt x="49941" y="75966"/>
                </a:cubicBezTo>
                <a:cubicBezTo>
                  <a:pt x="49941" y="74818"/>
                  <a:pt x="49941" y="73671"/>
                  <a:pt x="49941" y="72523"/>
                </a:cubicBezTo>
                <a:lnTo>
                  <a:pt x="49832" y="72523"/>
                </a:lnTo>
                <a:cubicBezTo>
                  <a:pt x="49832" y="72151"/>
                  <a:pt x="49848" y="71794"/>
                  <a:pt x="49832" y="71422"/>
                </a:cubicBezTo>
                <a:cubicBezTo>
                  <a:pt x="49832" y="70925"/>
                  <a:pt x="49801" y="70429"/>
                  <a:pt x="49786" y="69933"/>
                </a:cubicBezTo>
                <a:cubicBezTo>
                  <a:pt x="49786" y="69824"/>
                  <a:pt x="49755" y="69700"/>
                  <a:pt x="49631" y="69685"/>
                </a:cubicBezTo>
                <a:cubicBezTo>
                  <a:pt x="49621" y="69683"/>
                  <a:pt x="49611" y="69683"/>
                  <a:pt x="49601" y="69683"/>
                </a:cubicBezTo>
                <a:close/>
                <a:moveTo>
                  <a:pt x="27874" y="80462"/>
                </a:moveTo>
                <a:cubicBezTo>
                  <a:pt x="27796" y="80462"/>
                  <a:pt x="27717" y="80463"/>
                  <a:pt x="27638" y="80464"/>
                </a:cubicBezTo>
                <a:cubicBezTo>
                  <a:pt x="27483" y="80464"/>
                  <a:pt x="27219" y="80495"/>
                  <a:pt x="27219" y="80603"/>
                </a:cubicBezTo>
                <a:cubicBezTo>
                  <a:pt x="27219" y="80789"/>
                  <a:pt x="27468" y="80758"/>
                  <a:pt x="27607" y="80774"/>
                </a:cubicBezTo>
                <a:cubicBezTo>
                  <a:pt x="28770" y="80867"/>
                  <a:pt x="29949" y="80960"/>
                  <a:pt x="31128" y="81038"/>
                </a:cubicBezTo>
                <a:cubicBezTo>
                  <a:pt x="31223" y="81044"/>
                  <a:pt x="31316" y="81052"/>
                  <a:pt x="31409" y="81052"/>
                </a:cubicBezTo>
                <a:cubicBezTo>
                  <a:pt x="31559" y="81052"/>
                  <a:pt x="31710" y="81031"/>
                  <a:pt x="31872" y="80945"/>
                </a:cubicBezTo>
                <a:cubicBezTo>
                  <a:pt x="31702" y="80805"/>
                  <a:pt x="31516" y="80758"/>
                  <a:pt x="31330" y="80727"/>
                </a:cubicBezTo>
                <a:cubicBezTo>
                  <a:pt x="30182" y="80568"/>
                  <a:pt x="29035" y="80462"/>
                  <a:pt x="27874" y="80462"/>
                </a:cubicBezTo>
                <a:close/>
                <a:moveTo>
                  <a:pt x="26247" y="82265"/>
                </a:moveTo>
                <a:cubicBezTo>
                  <a:pt x="25498" y="82265"/>
                  <a:pt x="24753" y="82278"/>
                  <a:pt x="24009" y="82278"/>
                </a:cubicBezTo>
                <a:cubicBezTo>
                  <a:pt x="23994" y="82309"/>
                  <a:pt x="23994" y="82340"/>
                  <a:pt x="23994" y="82371"/>
                </a:cubicBezTo>
                <a:cubicBezTo>
                  <a:pt x="23707" y="82371"/>
                  <a:pt x="23420" y="82368"/>
                  <a:pt x="23131" y="82368"/>
                </a:cubicBezTo>
                <a:cubicBezTo>
                  <a:pt x="22842" y="82368"/>
                  <a:pt x="22551" y="82371"/>
                  <a:pt x="22256" y="82387"/>
                </a:cubicBezTo>
                <a:cubicBezTo>
                  <a:pt x="22177" y="82387"/>
                  <a:pt x="22094" y="82383"/>
                  <a:pt x="22009" y="82383"/>
                </a:cubicBezTo>
                <a:cubicBezTo>
                  <a:pt x="21861" y="82383"/>
                  <a:pt x="21707" y="82395"/>
                  <a:pt x="21559" y="82465"/>
                </a:cubicBezTo>
                <a:cubicBezTo>
                  <a:pt x="21496" y="82496"/>
                  <a:pt x="21372" y="82480"/>
                  <a:pt x="21372" y="82589"/>
                </a:cubicBezTo>
                <a:cubicBezTo>
                  <a:pt x="21372" y="82728"/>
                  <a:pt x="21481" y="82728"/>
                  <a:pt x="21574" y="82728"/>
                </a:cubicBezTo>
                <a:cubicBezTo>
                  <a:pt x="21791" y="82770"/>
                  <a:pt x="22008" y="82776"/>
                  <a:pt x="22221" y="82776"/>
                </a:cubicBezTo>
                <a:cubicBezTo>
                  <a:pt x="22327" y="82776"/>
                  <a:pt x="22432" y="82775"/>
                  <a:pt x="22536" y="82775"/>
                </a:cubicBezTo>
                <a:cubicBezTo>
                  <a:pt x="24056" y="82744"/>
                  <a:pt x="25560" y="82728"/>
                  <a:pt x="27064" y="82728"/>
                </a:cubicBezTo>
                <a:cubicBezTo>
                  <a:pt x="27988" y="82719"/>
                  <a:pt x="28912" y="82704"/>
                  <a:pt x="29835" y="82704"/>
                </a:cubicBezTo>
                <a:cubicBezTo>
                  <a:pt x="30431" y="82704"/>
                  <a:pt x="31028" y="82710"/>
                  <a:pt x="31624" y="82728"/>
                </a:cubicBezTo>
                <a:cubicBezTo>
                  <a:pt x="32087" y="82748"/>
                  <a:pt x="32550" y="82788"/>
                  <a:pt x="33017" y="82788"/>
                </a:cubicBezTo>
                <a:cubicBezTo>
                  <a:pt x="33270" y="82788"/>
                  <a:pt x="33524" y="82776"/>
                  <a:pt x="33780" y="82744"/>
                </a:cubicBezTo>
                <a:cubicBezTo>
                  <a:pt x="33889" y="82728"/>
                  <a:pt x="34059" y="82728"/>
                  <a:pt x="34075" y="82620"/>
                </a:cubicBezTo>
                <a:cubicBezTo>
                  <a:pt x="34090" y="82465"/>
                  <a:pt x="33904" y="82449"/>
                  <a:pt x="33780" y="82433"/>
                </a:cubicBezTo>
                <a:cubicBezTo>
                  <a:pt x="33268" y="82387"/>
                  <a:pt x="32756" y="82340"/>
                  <a:pt x="32245" y="82325"/>
                </a:cubicBezTo>
                <a:cubicBezTo>
                  <a:pt x="31640" y="82309"/>
                  <a:pt x="31035" y="82325"/>
                  <a:pt x="30445" y="82294"/>
                </a:cubicBezTo>
                <a:cubicBezTo>
                  <a:pt x="30143" y="82280"/>
                  <a:pt x="29841" y="82276"/>
                  <a:pt x="29539" y="82276"/>
                </a:cubicBezTo>
                <a:cubicBezTo>
                  <a:pt x="29041" y="82276"/>
                  <a:pt x="28543" y="82288"/>
                  <a:pt x="28045" y="82288"/>
                </a:cubicBezTo>
                <a:cubicBezTo>
                  <a:pt x="27821" y="82288"/>
                  <a:pt x="27598" y="82285"/>
                  <a:pt x="27375" y="82278"/>
                </a:cubicBezTo>
                <a:cubicBezTo>
                  <a:pt x="26997" y="82268"/>
                  <a:pt x="26622" y="82265"/>
                  <a:pt x="26247" y="82265"/>
                </a:cubicBezTo>
                <a:close/>
                <a:moveTo>
                  <a:pt x="51430" y="79006"/>
                </a:moveTo>
                <a:lnTo>
                  <a:pt x="51430" y="79006"/>
                </a:lnTo>
                <a:cubicBezTo>
                  <a:pt x="51368" y="80557"/>
                  <a:pt x="50608" y="81736"/>
                  <a:pt x="49476" y="82806"/>
                </a:cubicBezTo>
                <a:cubicBezTo>
                  <a:pt x="49398" y="82278"/>
                  <a:pt x="49243" y="81813"/>
                  <a:pt x="49212" y="81332"/>
                </a:cubicBezTo>
                <a:cubicBezTo>
                  <a:pt x="49197" y="81177"/>
                  <a:pt x="49259" y="81084"/>
                  <a:pt x="49383" y="81007"/>
                </a:cubicBezTo>
                <a:cubicBezTo>
                  <a:pt x="49926" y="80712"/>
                  <a:pt x="50298" y="80216"/>
                  <a:pt x="50732" y="79797"/>
                </a:cubicBezTo>
                <a:cubicBezTo>
                  <a:pt x="50996" y="79549"/>
                  <a:pt x="51182" y="79270"/>
                  <a:pt x="51430" y="79006"/>
                </a:cubicBezTo>
                <a:close/>
                <a:moveTo>
                  <a:pt x="51368" y="65714"/>
                </a:moveTo>
                <a:cubicBezTo>
                  <a:pt x="51461" y="66459"/>
                  <a:pt x="51430" y="67172"/>
                  <a:pt x="51430" y="67870"/>
                </a:cubicBezTo>
                <a:cubicBezTo>
                  <a:pt x="51430" y="68754"/>
                  <a:pt x="51383" y="69654"/>
                  <a:pt x="51430" y="70538"/>
                </a:cubicBezTo>
                <a:cubicBezTo>
                  <a:pt x="51461" y="71329"/>
                  <a:pt x="51414" y="72104"/>
                  <a:pt x="51430" y="72895"/>
                </a:cubicBezTo>
                <a:cubicBezTo>
                  <a:pt x="51445" y="73578"/>
                  <a:pt x="51445" y="74244"/>
                  <a:pt x="51476" y="74911"/>
                </a:cubicBezTo>
                <a:cubicBezTo>
                  <a:pt x="51492" y="75470"/>
                  <a:pt x="51507" y="76028"/>
                  <a:pt x="51414" y="76555"/>
                </a:cubicBezTo>
                <a:cubicBezTo>
                  <a:pt x="51244" y="77362"/>
                  <a:pt x="50918" y="78168"/>
                  <a:pt x="50360" y="78820"/>
                </a:cubicBezTo>
                <a:cubicBezTo>
                  <a:pt x="49832" y="79487"/>
                  <a:pt x="49243" y="80092"/>
                  <a:pt x="48530" y="80557"/>
                </a:cubicBezTo>
                <a:cubicBezTo>
                  <a:pt x="47956" y="80914"/>
                  <a:pt x="47366" y="81255"/>
                  <a:pt x="46762" y="81565"/>
                </a:cubicBezTo>
                <a:cubicBezTo>
                  <a:pt x="45428" y="82263"/>
                  <a:pt x="43970" y="82558"/>
                  <a:pt x="42543" y="82914"/>
                </a:cubicBezTo>
                <a:cubicBezTo>
                  <a:pt x="41473" y="83162"/>
                  <a:pt x="40372" y="83271"/>
                  <a:pt x="39270" y="83426"/>
                </a:cubicBezTo>
                <a:cubicBezTo>
                  <a:pt x="39254" y="83428"/>
                  <a:pt x="39238" y="83428"/>
                  <a:pt x="39223" y="83428"/>
                </a:cubicBezTo>
                <a:cubicBezTo>
                  <a:pt x="39091" y="83428"/>
                  <a:pt x="39050" y="83364"/>
                  <a:pt x="39022" y="83224"/>
                </a:cubicBezTo>
                <a:cubicBezTo>
                  <a:pt x="38945" y="82651"/>
                  <a:pt x="38976" y="82061"/>
                  <a:pt x="38929" y="81472"/>
                </a:cubicBezTo>
                <a:cubicBezTo>
                  <a:pt x="38883" y="80789"/>
                  <a:pt x="38867" y="80092"/>
                  <a:pt x="38836" y="79394"/>
                </a:cubicBezTo>
                <a:cubicBezTo>
                  <a:pt x="38805" y="78541"/>
                  <a:pt x="38821" y="77672"/>
                  <a:pt x="38743" y="76804"/>
                </a:cubicBezTo>
                <a:cubicBezTo>
                  <a:pt x="38697" y="76323"/>
                  <a:pt x="38759" y="75842"/>
                  <a:pt x="38635" y="75361"/>
                </a:cubicBezTo>
                <a:cubicBezTo>
                  <a:pt x="38572" y="75128"/>
                  <a:pt x="38635" y="74834"/>
                  <a:pt x="38635" y="74555"/>
                </a:cubicBezTo>
                <a:cubicBezTo>
                  <a:pt x="38619" y="73469"/>
                  <a:pt x="38510" y="72383"/>
                  <a:pt x="38417" y="71298"/>
                </a:cubicBezTo>
                <a:cubicBezTo>
                  <a:pt x="38402" y="71065"/>
                  <a:pt x="38479" y="71003"/>
                  <a:pt x="38697" y="70987"/>
                </a:cubicBezTo>
                <a:cubicBezTo>
                  <a:pt x="39736" y="70956"/>
                  <a:pt x="40744" y="70801"/>
                  <a:pt x="41767" y="70631"/>
                </a:cubicBezTo>
                <a:cubicBezTo>
                  <a:pt x="43039" y="70414"/>
                  <a:pt x="44280" y="70103"/>
                  <a:pt x="45505" y="69716"/>
                </a:cubicBezTo>
                <a:cubicBezTo>
                  <a:pt x="46095" y="69530"/>
                  <a:pt x="46668" y="69266"/>
                  <a:pt x="47227" y="69018"/>
                </a:cubicBezTo>
                <a:cubicBezTo>
                  <a:pt x="47940" y="68723"/>
                  <a:pt x="48592" y="68289"/>
                  <a:pt x="49243" y="67870"/>
                </a:cubicBezTo>
                <a:cubicBezTo>
                  <a:pt x="49910" y="67420"/>
                  <a:pt x="50422" y="66815"/>
                  <a:pt x="50996" y="66273"/>
                </a:cubicBezTo>
                <a:cubicBezTo>
                  <a:pt x="51151" y="66117"/>
                  <a:pt x="51244" y="65900"/>
                  <a:pt x="51368" y="65714"/>
                </a:cubicBezTo>
                <a:close/>
                <a:moveTo>
                  <a:pt x="37558" y="71141"/>
                </a:moveTo>
                <a:cubicBezTo>
                  <a:pt x="37698" y="71141"/>
                  <a:pt x="37747" y="71219"/>
                  <a:pt x="37704" y="71375"/>
                </a:cubicBezTo>
                <a:cubicBezTo>
                  <a:pt x="37657" y="71623"/>
                  <a:pt x="37673" y="71887"/>
                  <a:pt x="37688" y="72135"/>
                </a:cubicBezTo>
                <a:cubicBezTo>
                  <a:pt x="37719" y="73221"/>
                  <a:pt x="37750" y="74322"/>
                  <a:pt x="37797" y="75408"/>
                </a:cubicBezTo>
                <a:cubicBezTo>
                  <a:pt x="37844" y="76338"/>
                  <a:pt x="37937" y="77269"/>
                  <a:pt x="37983" y="78199"/>
                </a:cubicBezTo>
                <a:cubicBezTo>
                  <a:pt x="38030" y="79021"/>
                  <a:pt x="38061" y="79859"/>
                  <a:pt x="38092" y="80696"/>
                </a:cubicBezTo>
                <a:cubicBezTo>
                  <a:pt x="38138" y="81518"/>
                  <a:pt x="38185" y="82356"/>
                  <a:pt x="38216" y="83193"/>
                </a:cubicBezTo>
                <a:cubicBezTo>
                  <a:pt x="38247" y="83550"/>
                  <a:pt x="38231" y="83566"/>
                  <a:pt x="37719" y="83566"/>
                </a:cubicBezTo>
                <a:lnTo>
                  <a:pt x="37425" y="83566"/>
                </a:lnTo>
                <a:cubicBezTo>
                  <a:pt x="37311" y="83566"/>
                  <a:pt x="37142" y="83600"/>
                  <a:pt x="37028" y="83600"/>
                </a:cubicBezTo>
                <a:cubicBezTo>
                  <a:pt x="36972" y="83600"/>
                  <a:pt x="36928" y="83592"/>
                  <a:pt x="36913" y="83566"/>
                </a:cubicBezTo>
                <a:cubicBezTo>
                  <a:pt x="36820" y="83380"/>
                  <a:pt x="36804" y="83131"/>
                  <a:pt x="36789" y="82914"/>
                </a:cubicBezTo>
                <a:cubicBezTo>
                  <a:pt x="36758" y="82325"/>
                  <a:pt x="36758" y="81720"/>
                  <a:pt x="36727" y="81131"/>
                </a:cubicBezTo>
                <a:cubicBezTo>
                  <a:pt x="36665" y="79998"/>
                  <a:pt x="36603" y="78882"/>
                  <a:pt x="36541" y="77765"/>
                </a:cubicBezTo>
                <a:cubicBezTo>
                  <a:pt x="36463" y="76586"/>
                  <a:pt x="36386" y="75423"/>
                  <a:pt x="36308" y="74244"/>
                </a:cubicBezTo>
                <a:cubicBezTo>
                  <a:pt x="36293" y="73872"/>
                  <a:pt x="36262" y="73500"/>
                  <a:pt x="36231" y="73128"/>
                </a:cubicBezTo>
                <a:cubicBezTo>
                  <a:pt x="36200" y="72554"/>
                  <a:pt x="36153" y="71965"/>
                  <a:pt x="36091" y="71406"/>
                </a:cubicBezTo>
                <a:cubicBezTo>
                  <a:pt x="36060" y="71220"/>
                  <a:pt x="36122" y="71189"/>
                  <a:pt x="36262" y="71189"/>
                </a:cubicBezTo>
                <a:cubicBezTo>
                  <a:pt x="36680" y="71158"/>
                  <a:pt x="37099" y="71158"/>
                  <a:pt x="37518" y="71143"/>
                </a:cubicBezTo>
                <a:cubicBezTo>
                  <a:pt x="37532" y="71141"/>
                  <a:pt x="37546" y="71141"/>
                  <a:pt x="37558" y="71141"/>
                </a:cubicBezTo>
                <a:close/>
                <a:moveTo>
                  <a:pt x="35169" y="71262"/>
                </a:moveTo>
                <a:cubicBezTo>
                  <a:pt x="35300" y="71262"/>
                  <a:pt x="35365" y="71305"/>
                  <a:pt x="35300" y="71499"/>
                </a:cubicBezTo>
                <a:cubicBezTo>
                  <a:pt x="35253" y="71639"/>
                  <a:pt x="35253" y="71809"/>
                  <a:pt x="35269" y="71949"/>
                </a:cubicBezTo>
                <a:cubicBezTo>
                  <a:pt x="35347" y="72600"/>
                  <a:pt x="35378" y="73252"/>
                  <a:pt x="35393" y="73903"/>
                </a:cubicBezTo>
                <a:cubicBezTo>
                  <a:pt x="35424" y="74524"/>
                  <a:pt x="35471" y="75128"/>
                  <a:pt x="35486" y="75749"/>
                </a:cubicBezTo>
                <a:cubicBezTo>
                  <a:pt x="35502" y="76447"/>
                  <a:pt x="35579" y="77145"/>
                  <a:pt x="35626" y="77827"/>
                </a:cubicBezTo>
                <a:cubicBezTo>
                  <a:pt x="35672" y="78541"/>
                  <a:pt x="35719" y="79254"/>
                  <a:pt x="35750" y="79967"/>
                </a:cubicBezTo>
                <a:cubicBezTo>
                  <a:pt x="35796" y="80991"/>
                  <a:pt x="35858" y="82015"/>
                  <a:pt x="35967" y="83038"/>
                </a:cubicBezTo>
                <a:cubicBezTo>
                  <a:pt x="35982" y="83209"/>
                  <a:pt x="35920" y="83380"/>
                  <a:pt x="35967" y="83550"/>
                </a:cubicBezTo>
                <a:cubicBezTo>
                  <a:pt x="36006" y="83655"/>
                  <a:pt x="35924" y="83693"/>
                  <a:pt x="35832" y="83693"/>
                </a:cubicBezTo>
                <a:cubicBezTo>
                  <a:pt x="35815" y="83693"/>
                  <a:pt x="35798" y="83692"/>
                  <a:pt x="35781" y="83690"/>
                </a:cubicBezTo>
                <a:cubicBezTo>
                  <a:pt x="35646" y="83676"/>
                  <a:pt x="35512" y="83671"/>
                  <a:pt x="35378" y="83671"/>
                </a:cubicBezTo>
                <a:cubicBezTo>
                  <a:pt x="34772" y="83671"/>
                  <a:pt x="34172" y="83784"/>
                  <a:pt x="33564" y="83784"/>
                </a:cubicBezTo>
                <a:cubicBezTo>
                  <a:pt x="33532" y="83784"/>
                  <a:pt x="33501" y="83783"/>
                  <a:pt x="33470" y="83783"/>
                </a:cubicBezTo>
                <a:cubicBezTo>
                  <a:pt x="33322" y="83778"/>
                  <a:pt x="33175" y="83776"/>
                  <a:pt x="33028" y="83776"/>
                </a:cubicBezTo>
                <a:cubicBezTo>
                  <a:pt x="32280" y="83776"/>
                  <a:pt x="31539" y="83832"/>
                  <a:pt x="30787" y="83845"/>
                </a:cubicBezTo>
                <a:cubicBezTo>
                  <a:pt x="30482" y="83850"/>
                  <a:pt x="30175" y="83852"/>
                  <a:pt x="29868" y="83852"/>
                </a:cubicBezTo>
                <a:cubicBezTo>
                  <a:pt x="29253" y="83852"/>
                  <a:pt x="28636" y="83845"/>
                  <a:pt x="28026" y="83845"/>
                </a:cubicBezTo>
                <a:lnTo>
                  <a:pt x="28026" y="83891"/>
                </a:lnTo>
                <a:lnTo>
                  <a:pt x="25839" y="83891"/>
                </a:lnTo>
                <a:cubicBezTo>
                  <a:pt x="25048" y="83891"/>
                  <a:pt x="24273" y="83891"/>
                  <a:pt x="23497" y="83922"/>
                </a:cubicBezTo>
                <a:cubicBezTo>
                  <a:pt x="22520" y="83953"/>
                  <a:pt x="21543" y="83938"/>
                  <a:pt x="20566" y="83984"/>
                </a:cubicBezTo>
                <a:cubicBezTo>
                  <a:pt x="20116" y="84000"/>
                  <a:pt x="19651" y="84015"/>
                  <a:pt x="19201" y="84062"/>
                </a:cubicBezTo>
                <a:cubicBezTo>
                  <a:pt x="19183" y="84064"/>
                  <a:pt x="19166" y="84065"/>
                  <a:pt x="19150" y="84065"/>
                </a:cubicBezTo>
                <a:cubicBezTo>
                  <a:pt x="19029" y="84065"/>
                  <a:pt x="18967" y="84009"/>
                  <a:pt x="18953" y="83845"/>
                </a:cubicBezTo>
                <a:cubicBezTo>
                  <a:pt x="18813" y="82589"/>
                  <a:pt x="18658" y="81317"/>
                  <a:pt x="18550" y="80061"/>
                </a:cubicBezTo>
                <a:cubicBezTo>
                  <a:pt x="18488" y="79425"/>
                  <a:pt x="18364" y="78804"/>
                  <a:pt x="18348" y="78168"/>
                </a:cubicBezTo>
                <a:cubicBezTo>
                  <a:pt x="18333" y="77222"/>
                  <a:pt x="18177" y="76292"/>
                  <a:pt x="18115" y="75346"/>
                </a:cubicBezTo>
                <a:cubicBezTo>
                  <a:pt x="18053" y="74431"/>
                  <a:pt x="17898" y="73531"/>
                  <a:pt x="17790" y="72616"/>
                </a:cubicBezTo>
                <a:cubicBezTo>
                  <a:pt x="17774" y="72368"/>
                  <a:pt x="17728" y="72120"/>
                  <a:pt x="17650" y="71887"/>
                </a:cubicBezTo>
                <a:cubicBezTo>
                  <a:pt x="17588" y="71701"/>
                  <a:pt x="17666" y="71608"/>
                  <a:pt x="17867" y="71608"/>
                </a:cubicBezTo>
                <a:cubicBezTo>
                  <a:pt x="18333" y="71592"/>
                  <a:pt x="18782" y="71577"/>
                  <a:pt x="19248" y="71561"/>
                </a:cubicBezTo>
                <a:cubicBezTo>
                  <a:pt x="20566" y="71533"/>
                  <a:pt x="21898" y="71451"/>
                  <a:pt x="23231" y="71451"/>
                </a:cubicBezTo>
                <a:cubicBezTo>
                  <a:pt x="23340" y="71451"/>
                  <a:pt x="23450" y="71452"/>
                  <a:pt x="23559" y="71453"/>
                </a:cubicBezTo>
                <a:cubicBezTo>
                  <a:pt x="24415" y="71453"/>
                  <a:pt x="25271" y="71413"/>
                  <a:pt x="26128" y="71413"/>
                </a:cubicBezTo>
                <a:cubicBezTo>
                  <a:pt x="26342" y="71413"/>
                  <a:pt x="26556" y="71415"/>
                  <a:pt x="26770" y="71422"/>
                </a:cubicBezTo>
                <a:cubicBezTo>
                  <a:pt x="26925" y="71429"/>
                  <a:pt x="27080" y="71432"/>
                  <a:pt x="27235" y="71432"/>
                </a:cubicBezTo>
                <a:cubicBezTo>
                  <a:pt x="27700" y="71432"/>
                  <a:pt x="28166" y="71406"/>
                  <a:pt x="28631" y="71406"/>
                </a:cubicBezTo>
                <a:cubicBezTo>
                  <a:pt x="29918" y="71391"/>
                  <a:pt x="31221" y="71360"/>
                  <a:pt x="32524" y="71344"/>
                </a:cubicBezTo>
                <a:cubicBezTo>
                  <a:pt x="33377" y="71313"/>
                  <a:pt x="34230" y="71298"/>
                  <a:pt x="35083" y="71267"/>
                </a:cubicBezTo>
                <a:cubicBezTo>
                  <a:pt x="35114" y="71264"/>
                  <a:pt x="35143" y="71262"/>
                  <a:pt x="35169" y="71262"/>
                </a:cubicBezTo>
                <a:close/>
                <a:moveTo>
                  <a:pt x="16756" y="71694"/>
                </a:moveTo>
                <a:cubicBezTo>
                  <a:pt x="16825" y="71694"/>
                  <a:pt x="16883" y="71713"/>
                  <a:pt x="16921" y="71778"/>
                </a:cubicBezTo>
                <a:cubicBezTo>
                  <a:pt x="16999" y="71949"/>
                  <a:pt x="16983" y="72197"/>
                  <a:pt x="16968" y="72399"/>
                </a:cubicBezTo>
                <a:cubicBezTo>
                  <a:pt x="16968" y="73004"/>
                  <a:pt x="17076" y="73593"/>
                  <a:pt x="17107" y="74198"/>
                </a:cubicBezTo>
                <a:cubicBezTo>
                  <a:pt x="17138" y="74539"/>
                  <a:pt x="17154" y="74880"/>
                  <a:pt x="17200" y="75222"/>
                </a:cubicBezTo>
                <a:cubicBezTo>
                  <a:pt x="17340" y="76230"/>
                  <a:pt x="17417" y="77253"/>
                  <a:pt x="17526" y="78277"/>
                </a:cubicBezTo>
                <a:cubicBezTo>
                  <a:pt x="17666" y="79595"/>
                  <a:pt x="17774" y="80914"/>
                  <a:pt x="17945" y="82232"/>
                </a:cubicBezTo>
                <a:cubicBezTo>
                  <a:pt x="18022" y="82759"/>
                  <a:pt x="18007" y="83302"/>
                  <a:pt x="18100" y="83829"/>
                </a:cubicBezTo>
                <a:cubicBezTo>
                  <a:pt x="18128" y="83968"/>
                  <a:pt x="18093" y="84082"/>
                  <a:pt x="17941" y="84082"/>
                </a:cubicBezTo>
                <a:cubicBezTo>
                  <a:pt x="17923" y="84082"/>
                  <a:pt x="17904" y="84081"/>
                  <a:pt x="17883" y="84078"/>
                </a:cubicBezTo>
                <a:cubicBezTo>
                  <a:pt x="17825" y="84071"/>
                  <a:pt x="17767" y="84067"/>
                  <a:pt x="17709" y="84067"/>
                </a:cubicBezTo>
                <a:cubicBezTo>
                  <a:pt x="17628" y="84067"/>
                  <a:pt x="17546" y="84075"/>
                  <a:pt x="17464" y="84093"/>
                </a:cubicBezTo>
                <a:cubicBezTo>
                  <a:pt x="17387" y="84103"/>
                  <a:pt x="17318" y="84108"/>
                  <a:pt x="17256" y="84108"/>
                </a:cubicBezTo>
                <a:cubicBezTo>
                  <a:pt x="16919" y="84108"/>
                  <a:pt x="16795" y="83954"/>
                  <a:pt x="16782" y="83535"/>
                </a:cubicBezTo>
                <a:cubicBezTo>
                  <a:pt x="16766" y="82899"/>
                  <a:pt x="16611" y="82278"/>
                  <a:pt x="16564" y="81658"/>
                </a:cubicBezTo>
                <a:cubicBezTo>
                  <a:pt x="16518" y="80743"/>
                  <a:pt x="16332" y="79828"/>
                  <a:pt x="16270" y="78913"/>
                </a:cubicBezTo>
                <a:cubicBezTo>
                  <a:pt x="16239" y="78370"/>
                  <a:pt x="16115" y="77812"/>
                  <a:pt x="16068" y="77269"/>
                </a:cubicBezTo>
                <a:cubicBezTo>
                  <a:pt x="15991" y="76323"/>
                  <a:pt x="15789" y="75377"/>
                  <a:pt x="15711" y="74431"/>
                </a:cubicBezTo>
                <a:cubicBezTo>
                  <a:pt x="15649" y="73593"/>
                  <a:pt x="15510" y="72787"/>
                  <a:pt x="15355" y="71965"/>
                </a:cubicBezTo>
                <a:cubicBezTo>
                  <a:pt x="15326" y="71822"/>
                  <a:pt x="15337" y="71745"/>
                  <a:pt x="15494" y="71745"/>
                </a:cubicBezTo>
                <a:cubicBezTo>
                  <a:pt x="15508" y="71745"/>
                  <a:pt x="15524" y="71746"/>
                  <a:pt x="15541" y="71747"/>
                </a:cubicBezTo>
                <a:cubicBezTo>
                  <a:pt x="15600" y="71755"/>
                  <a:pt x="15661" y="71758"/>
                  <a:pt x="15722" y="71758"/>
                </a:cubicBezTo>
                <a:cubicBezTo>
                  <a:pt x="15915" y="71758"/>
                  <a:pt x="16112" y="71728"/>
                  <a:pt x="16301" y="71716"/>
                </a:cubicBezTo>
                <a:lnTo>
                  <a:pt x="16301" y="71732"/>
                </a:lnTo>
                <a:lnTo>
                  <a:pt x="16332" y="71732"/>
                </a:lnTo>
                <a:cubicBezTo>
                  <a:pt x="16356" y="71737"/>
                  <a:pt x="16381" y="71740"/>
                  <a:pt x="16406" y="71740"/>
                </a:cubicBezTo>
                <a:cubicBezTo>
                  <a:pt x="16521" y="71740"/>
                  <a:pt x="16651" y="71694"/>
                  <a:pt x="16756" y="71694"/>
                </a:cubicBezTo>
                <a:close/>
                <a:moveTo>
                  <a:pt x="48281" y="81751"/>
                </a:moveTo>
                <a:cubicBezTo>
                  <a:pt x="48437" y="82309"/>
                  <a:pt x="48437" y="82883"/>
                  <a:pt x="48685" y="83380"/>
                </a:cubicBezTo>
                <a:cubicBezTo>
                  <a:pt x="48731" y="83488"/>
                  <a:pt x="48592" y="83519"/>
                  <a:pt x="48530" y="83550"/>
                </a:cubicBezTo>
                <a:cubicBezTo>
                  <a:pt x="48002" y="83891"/>
                  <a:pt x="47475" y="84248"/>
                  <a:pt x="46886" y="84512"/>
                </a:cubicBezTo>
                <a:cubicBezTo>
                  <a:pt x="46684" y="84589"/>
                  <a:pt x="46513" y="84713"/>
                  <a:pt x="46327" y="84822"/>
                </a:cubicBezTo>
                <a:cubicBezTo>
                  <a:pt x="46110" y="84962"/>
                  <a:pt x="45831" y="84993"/>
                  <a:pt x="45552" y="85055"/>
                </a:cubicBezTo>
                <a:cubicBezTo>
                  <a:pt x="45546" y="85056"/>
                  <a:pt x="45540" y="85056"/>
                  <a:pt x="45535" y="85056"/>
                </a:cubicBezTo>
                <a:cubicBezTo>
                  <a:pt x="45465" y="85056"/>
                  <a:pt x="45505" y="84958"/>
                  <a:pt x="45505" y="84915"/>
                </a:cubicBezTo>
                <a:cubicBezTo>
                  <a:pt x="45536" y="84357"/>
                  <a:pt x="45536" y="83798"/>
                  <a:pt x="45412" y="83240"/>
                </a:cubicBezTo>
                <a:cubicBezTo>
                  <a:pt x="45381" y="83069"/>
                  <a:pt x="45474" y="82976"/>
                  <a:pt x="45629" y="82930"/>
                </a:cubicBezTo>
                <a:cubicBezTo>
                  <a:pt x="46188" y="82806"/>
                  <a:pt x="46700" y="82496"/>
                  <a:pt x="47242" y="82294"/>
                </a:cubicBezTo>
                <a:cubicBezTo>
                  <a:pt x="47584" y="82154"/>
                  <a:pt x="47971" y="82030"/>
                  <a:pt x="48281" y="81751"/>
                </a:cubicBezTo>
                <a:close/>
                <a:moveTo>
                  <a:pt x="44420" y="83331"/>
                </a:moveTo>
                <a:cubicBezTo>
                  <a:pt x="44573" y="83331"/>
                  <a:pt x="44569" y="83480"/>
                  <a:pt x="44559" y="83922"/>
                </a:cubicBezTo>
                <a:cubicBezTo>
                  <a:pt x="44652" y="84233"/>
                  <a:pt x="44606" y="84636"/>
                  <a:pt x="44745" y="85024"/>
                </a:cubicBezTo>
                <a:cubicBezTo>
                  <a:pt x="44823" y="85241"/>
                  <a:pt x="44792" y="85380"/>
                  <a:pt x="44513" y="85442"/>
                </a:cubicBezTo>
                <a:cubicBezTo>
                  <a:pt x="43877" y="85566"/>
                  <a:pt x="43241" y="85753"/>
                  <a:pt x="42605" y="85908"/>
                </a:cubicBezTo>
                <a:cubicBezTo>
                  <a:pt x="42491" y="85940"/>
                  <a:pt x="42405" y="85958"/>
                  <a:pt x="42341" y="85958"/>
                </a:cubicBezTo>
                <a:cubicBezTo>
                  <a:pt x="42187" y="85958"/>
                  <a:pt x="42160" y="85851"/>
                  <a:pt x="42171" y="85566"/>
                </a:cubicBezTo>
                <a:cubicBezTo>
                  <a:pt x="42186" y="85070"/>
                  <a:pt x="42093" y="84574"/>
                  <a:pt x="41985" y="84078"/>
                </a:cubicBezTo>
                <a:cubicBezTo>
                  <a:pt x="41954" y="83922"/>
                  <a:pt x="41969" y="83907"/>
                  <a:pt x="42109" y="83860"/>
                </a:cubicBezTo>
                <a:cubicBezTo>
                  <a:pt x="42729" y="83659"/>
                  <a:pt x="43396" y="83643"/>
                  <a:pt x="44016" y="83426"/>
                </a:cubicBezTo>
                <a:lnTo>
                  <a:pt x="44047" y="83426"/>
                </a:lnTo>
                <a:cubicBezTo>
                  <a:pt x="44224" y="83369"/>
                  <a:pt x="44342" y="83331"/>
                  <a:pt x="44420" y="83331"/>
                </a:cubicBezTo>
                <a:close/>
                <a:moveTo>
                  <a:pt x="40904" y="84029"/>
                </a:moveTo>
                <a:cubicBezTo>
                  <a:pt x="41032" y="84029"/>
                  <a:pt x="41089" y="84095"/>
                  <a:pt x="41101" y="84295"/>
                </a:cubicBezTo>
                <a:cubicBezTo>
                  <a:pt x="41147" y="84884"/>
                  <a:pt x="41132" y="85473"/>
                  <a:pt x="41395" y="86016"/>
                </a:cubicBezTo>
                <a:cubicBezTo>
                  <a:pt x="41457" y="86125"/>
                  <a:pt x="41395" y="86140"/>
                  <a:pt x="41302" y="86156"/>
                </a:cubicBezTo>
                <a:cubicBezTo>
                  <a:pt x="40387" y="86249"/>
                  <a:pt x="39472" y="86435"/>
                  <a:pt x="38541" y="86481"/>
                </a:cubicBezTo>
                <a:cubicBezTo>
                  <a:pt x="38324" y="86481"/>
                  <a:pt x="38371" y="86373"/>
                  <a:pt x="38355" y="86249"/>
                </a:cubicBezTo>
                <a:cubicBezTo>
                  <a:pt x="38278" y="85659"/>
                  <a:pt x="38433" y="85055"/>
                  <a:pt x="38216" y="84481"/>
                </a:cubicBezTo>
                <a:cubicBezTo>
                  <a:pt x="38169" y="84372"/>
                  <a:pt x="38216" y="84372"/>
                  <a:pt x="38309" y="84341"/>
                </a:cubicBezTo>
                <a:cubicBezTo>
                  <a:pt x="38526" y="84279"/>
                  <a:pt x="38759" y="84264"/>
                  <a:pt x="38976" y="84264"/>
                </a:cubicBezTo>
                <a:cubicBezTo>
                  <a:pt x="39581" y="84217"/>
                  <a:pt x="40170" y="84155"/>
                  <a:pt x="40759" y="84046"/>
                </a:cubicBezTo>
                <a:cubicBezTo>
                  <a:pt x="40816" y="84035"/>
                  <a:pt x="40864" y="84029"/>
                  <a:pt x="40904" y="84029"/>
                </a:cubicBezTo>
                <a:close/>
                <a:moveTo>
                  <a:pt x="37156" y="84402"/>
                </a:moveTo>
                <a:cubicBezTo>
                  <a:pt x="37323" y="84402"/>
                  <a:pt x="37365" y="84494"/>
                  <a:pt x="37394" y="84667"/>
                </a:cubicBezTo>
                <a:cubicBezTo>
                  <a:pt x="37487" y="85225"/>
                  <a:pt x="37425" y="85799"/>
                  <a:pt x="37595" y="86357"/>
                </a:cubicBezTo>
                <a:cubicBezTo>
                  <a:pt x="37642" y="86528"/>
                  <a:pt x="37549" y="86559"/>
                  <a:pt x="37394" y="86590"/>
                </a:cubicBezTo>
                <a:cubicBezTo>
                  <a:pt x="36448" y="86714"/>
                  <a:pt x="35471" y="86621"/>
                  <a:pt x="34525" y="86761"/>
                </a:cubicBezTo>
                <a:cubicBezTo>
                  <a:pt x="34506" y="86764"/>
                  <a:pt x="34491" y="86765"/>
                  <a:pt x="34477" y="86765"/>
                </a:cubicBezTo>
                <a:cubicBezTo>
                  <a:pt x="34347" y="86765"/>
                  <a:pt x="34386" y="86643"/>
                  <a:pt x="34400" y="86559"/>
                </a:cubicBezTo>
                <a:cubicBezTo>
                  <a:pt x="34431" y="85892"/>
                  <a:pt x="34292" y="85256"/>
                  <a:pt x="34199" y="84605"/>
                </a:cubicBezTo>
                <a:cubicBezTo>
                  <a:pt x="34509" y="84534"/>
                  <a:pt x="34824" y="84529"/>
                  <a:pt x="35145" y="84529"/>
                </a:cubicBezTo>
                <a:cubicBezTo>
                  <a:pt x="35198" y="84529"/>
                  <a:pt x="35251" y="84529"/>
                  <a:pt x="35305" y="84529"/>
                </a:cubicBezTo>
                <a:cubicBezTo>
                  <a:pt x="35493" y="84529"/>
                  <a:pt x="35683" y="84527"/>
                  <a:pt x="35874" y="84512"/>
                </a:cubicBezTo>
                <a:cubicBezTo>
                  <a:pt x="36277" y="84465"/>
                  <a:pt x="36696" y="84450"/>
                  <a:pt x="37115" y="84403"/>
                </a:cubicBezTo>
                <a:cubicBezTo>
                  <a:pt x="37129" y="84402"/>
                  <a:pt x="37143" y="84402"/>
                  <a:pt x="37156" y="84402"/>
                </a:cubicBezTo>
                <a:close/>
                <a:moveTo>
                  <a:pt x="33175" y="84605"/>
                </a:moveTo>
                <a:cubicBezTo>
                  <a:pt x="33315" y="84605"/>
                  <a:pt x="33377" y="84620"/>
                  <a:pt x="33392" y="84791"/>
                </a:cubicBezTo>
                <a:cubicBezTo>
                  <a:pt x="33423" y="84931"/>
                  <a:pt x="33454" y="85086"/>
                  <a:pt x="33439" y="85225"/>
                </a:cubicBezTo>
                <a:cubicBezTo>
                  <a:pt x="33377" y="85706"/>
                  <a:pt x="33485" y="86156"/>
                  <a:pt x="33656" y="86590"/>
                </a:cubicBezTo>
                <a:cubicBezTo>
                  <a:pt x="33734" y="86776"/>
                  <a:pt x="33671" y="86776"/>
                  <a:pt x="33516" y="86776"/>
                </a:cubicBezTo>
                <a:cubicBezTo>
                  <a:pt x="32601" y="86792"/>
                  <a:pt x="31671" y="86823"/>
                  <a:pt x="30756" y="86854"/>
                </a:cubicBezTo>
                <a:cubicBezTo>
                  <a:pt x="30741" y="86855"/>
                  <a:pt x="30728" y="86856"/>
                  <a:pt x="30715" y="86856"/>
                </a:cubicBezTo>
                <a:cubicBezTo>
                  <a:pt x="30577" y="86856"/>
                  <a:pt x="30537" y="86779"/>
                  <a:pt x="30523" y="86637"/>
                </a:cubicBezTo>
                <a:cubicBezTo>
                  <a:pt x="30477" y="86109"/>
                  <a:pt x="30430" y="85566"/>
                  <a:pt x="30383" y="85039"/>
                </a:cubicBezTo>
                <a:cubicBezTo>
                  <a:pt x="30383" y="84977"/>
                  <a:pt x="30414" y="84915"/>
                  <a:pt x="30383" y="84868"/>
                </a:cubicBezTo>
                <a:cubicBezTo>
                  <a:pt x="30228" y="84605"/>
                  <a:pt x="30430" y="84651"/>
                  <a:pt x="30570" y="84636"/>
                </a:cubicBezTo>
                <a:cubicBezTo>
                  <a:pt x="30658" y="84630"/>
                  <a:pt x="30747" y="84628"/>
                  <a:pt x="30837" y="84628"/>
                </a:cubicBezTo>
                <a:cubicBezTo>
                  <a:pt x="31060" y="84628"/>
                  <a:pt x="31289" y="84641"/>
                  <a:pt x="31531" y="84641"/>
                </a:cubicBezTo>
                <a:cubicBezTo>
                  <a:pt x="31723" y="84641"/>
                  <a:pt x="31924" y="84633"/>
                  <a:pt x="32136" y="84605"/>
                </a:cubicBezTo>
                <a:close/>
                <a:moveTo>
                  <a:pt x="29205" y="84636"/>
                </a:moveTo>
                <a:cubicBezTo>
                  <a:pt x="29453" y="84636"/>
                  <a:pt x="29577" y="84651"/>
                  <a:pt x="29546" y="84962"/>
                </a:cubicBezTo>
                <a:cubicBezTo>
                  <a:pt x="29515" y="85473"/>
                  <a:pt x="29592" y="85985"/>
                  <a:pt x="29701" y="86481"/>
                </a:cubicBezTo>
                <a:cubicBezTo>
                  <a:pt x="29743" y="86704"/>
                  <a:pt x="29772" y="86876"/>
                  <a:pt x="29510" y="86876"/>
                </a:cubicBezTo>
                <a:cubicBezTo>
                  <a:pt x="29479" y="86876"/>
                  <a:pt x="29445" y="86874"/>
                  <a:pt x="29406" y="86869"/>
                </a:cubicBezTo>
                <a:cubicBezTo>
                  <a:pt x="29273" y="86849"/>
                  <a:pt x="29138" y="86844"/>
                  <a:pt x="29000" y="86844"/>
                </a:cubicBezTo>
                <a:cubicBezTo>
                  <a:pt x="28817" y="86844"/>
                  <a:pt x="28631" y="86854"/>
                  <a:pt x="28445" y="86854"/>
                </a:cubicBezTo>
                <a:lnTo>
                  <a:pt x="28445" y="86916"/>
                </a:lnTo>
                <a:lnTo>
                  <a:pt x="26646" y="86916"/>
                </a:lnTo>
                <a:cubicBezTo>
                  <a:pt x="26623" y="86916"/>
                  <a:pt x="26595" y="86918"/>
                  <a:pt x="26567" y="86918"/>
                </a:cubicBezTo>
                <a:cubicBezTo>
                  <a:pt x="26496" y="86918"/>
                  <a:pt x="26426" y="86902"/>
                  <a:pt x="26460" y="86792"/>
                </a:cubicBezTo>
                <a:cubicBezTo>
                  <a:pt x="26615" y="86218"/>
                  <a:pt x="26491" y="85659"/>
                  <a:pt x="26429" y="85086"/>
                </a:cubicBezTo>
                <a:cubicBezTo>
                  <a:pt x="26400" y="84811"/>
                  <a:pt x="26398" y="84712"/>
                  <a:pt x="26698" y="84712"/>
                </a:cubicBezTo>
                <a:cubicBezTo>
                  <a:pt x="26720" y="84712"/>
                  <a:pt x="26744" y="84712"/>
                  <a:pt x="26770" y="84713"/>
                </a:cubicBezTo>
                <a:cubicBezTo>
                  <a:pt x="26878" y="84715"/>
                  <a:pt x="26986" y="84716"/>
                  <a:pt x="27095" y="84716"/>
                </a:cubicBezTo>
                <a:cubicBezTo>
                  <a:pt x="27796" y="84716"/>
                  <a:pt x="28506" y="84676"/>
                  <a:pt x="29205" y="84636"/>
                </a:cubicBezTo>
                <a:close/>
                <a:moveTo>
                  <a:pt x="25350" y="84697"/>
                </a:moveTo>
                <a:cubicBezTo>
                  <a:pt x="25545" y="84697"/>
                  <a:pt x="25548" y="84782"/>
                  <a:pt x="25560" y="85086"/>
                </a:cubicBezTo>
                <a:cubicBezTo>
                  <a:pt x="25591" y="85613"/>
                  <a:pt x="25575" y="86171"/>
                  <a:pt x="25746" y="86683"/>
                </a:cubicBezTo>
                <a:cubicBezTo>
                  <a:pt x="25808" y="86869"/>
                  <a:pt x="25762" y="86916"/>
                  <a:pt x="25591" y="86916"/>
                </a:cubicBezTo>
                <a:lnTo>
                  <a:pt x="24180" y="86916"/>
                </a:lnTo>
                <a:cubicBezTo>
                  <a:pt x="23807" y="86931"/>
                  <a:pt x="23280" y="86900"/>
                  <a:pt x="22753" y="86978"/>
                </a:cubicBezTo>
                <a:cubicBezTo>
                  <a:pt x="22725" y="86981"/>
                  <a:pt x="22699" y="86983"/>
                  <a:pt x="22675" y="86983"/>
                </a:cubicBezTo>
                <a:cubicBezTo>
                  <a:pt x="22480" y="86983"/>
                  <a:pt x="22391" y="86873"/>
                  <a:pt x="22474" y="86652"/>
                </a:cubicBezTo>
                <a:cubicBezTo>
                  <a:pt x="22613" y="86249"/>
                  <a:pt x="22505" y="85861"/>
                  <a:pt x="22427" y="85473"/>
                </a:cubicBezTo>
                <a:cubicBezTo>
                  <a:pt x="22381" y="85272"/>
                  <a:pt x="22443" y="85070"/>
                  <a:pt x="22349" y="84868"/>
                </a:cubicBezTo>
                <a:cubicBezTo>
                  <a:pt x="22312" y="84769"/>
                  <a:pt x="22374" y="84759"/>
                  <a:pt x="22448" y="84759"/>
                </a:cubicBezTo>
                <a:cubicBezTo>
                  <a:pt x="22467" y="84759"/>
                  <a:pt x="22486" y="84760"/>
                  <a:pt x="22505" y="84760"/>
                </a:cubicBezTo>
                <a:cubicBezTo>
                  <a:pt x="23296" y="84744"/>
                  <a:pt x="24071" y="84729"/>
                  <a:pt x="24862" y="84729"/>
                </a:cubicBezTo>
                <a:cubicBezTo>
                  <a:pt x="24955" y="84729"/>
                  <a:pt x="25048" y="84729"/>
                  <a:pt x="25141" y="84713"/>
                </a:cubicBezTo>
                <a:cubicBezTo>
                  <a:pt x="25228" y="84703"/>
                  <a:pt x="25297" y="84697"/>
                  <a:pt x="25350" y="84697"/>
                </a:cubicBezTo>
                <a:close/>
                <a:moveTo>
                  <a:pt x="21336" y="84773"/>
                </a:moveTo>
                <a:cubicBezTo>
                  <a:pt x="21475" y="84773"/>
                  <a:pt x="21527" y="84850"/>
                  <a:pt x="21527" y="84993"/>
                </a:cubicBezTo>
                <a:cubicBezTo>
                  <a:pt x="21543" y="85163"/>
                  <a:pt x="21543" y="85349"/>
                  <a:pt x="21559" y="85535"/>
                </a:cubicBezTo>
                <a:cubicBezTo>
                  <a:pt x="21574" y="85939"/>
                  <a:pt x="21605" y="86342"/>
                  <a:pt x="21776" y="86730"/>
                </a:cubicBezTo>
                <a:cubicBezTo>
                  <a:pt x="21853" y="86900"/>
                  <a:pt x="21807" y="86931"/>
                  <a:pt x="21636" y="86962"/>
                </a:cubicBezTo>
                <a:cubicBezTo>
                  <a:pt x="21488" y="86990"/>
                  <a:pt x="21341" y="86999"/>
                  <a:pt x="21195" y="86999"/>
                </a:cubicBezTo>
                <a:cubicBezTo>
                  <a:pt x="21018" y="86999"/>
                  <a:pt x="20844" y="86986"/>
                  <a:pt x="20674" y="86978"/>
                </a:cubicBezTo>
                <a:cubicBezTo>
                  <a:pt x="20638" y="86977"/>
                  <a:pt x="20602" y="86977"/>
                  <a:pt x="20565" y="86977"/>
                </a:cubicBezTo>
                <a:cubicBezTo>
                  <a:pt x="19944" y="86977"/>
                  <a:pt x="19341" y="87080"/>
                  <a:pt x="18723" y="87080"/>
                </a:cubicBezTo>
                <a:cubicBezTo>
                  <a:pt x="18625" y="87080"/>
                  <a:pt x="18525" y="87077"/>
                  <a:pt x="18426" y="87071"/>
                </a:cubicBezTo>
                <a:cubicBezTo>
                  <a:pt x="18255" y="87071"/>
                  <a:pt x="18177" y="87040"/>
                  <a:pt x="18177" y="86838"/>
                </a:cubicBezTo>
                <a:cubicBezTo>
                  <a:pt x="18193" y="86590"/>
                  <a:pt x="18146" y="86326"/>
                  <a:pt x="18131" y="86078"/>
                </a:cubicBezTo>
                <a:lnTo>
                  <a:pt x="18162" y="86078"/>
                </a:lnTo>
                <a:cubicBezTo>
                  <a:pt x="18131" y="85753"/>
                  <a:pt x="18100" y="85442"/>
                  <a:pt x="18038" y="85132"/>
                </a:cubicBezTo>
                <a:cubicBezTo>
                  <a:pt x="18007" y="84962"/>
                  <a:pt x="17991" y="84868"/>
                  <a:pt x="18208" y="84868"/>
                </a:cubicBezTo>
                <a:cubicBezTo>
                  <a:pt x="19232" y="84837"/>
                  <a:pt x="20271" y="84806"/>
                  <a:pt x="21295" y="84775"/>
                </a:cubicBezTo>
                <a:cubicBezTo>
                  <a:pt x="21309" y="84774"/>
                  <a:pt x="21323" y="84773"/>
                  <a:pt x="21336" y="84773"/>
                </a:cubicBezTo>
                <a:close/>
                <a:moveTo>
                  <a:pt x="17146" y="84918"/>
                </a:moveTo>
                <a:cubicBezTo>
                  <a:pt x="17214" y="84918"/>
                  <a:pt x="17231" y="84962"/>
                  <a:pt x="17231" y="85101"/>
                </a:cubicBezTo>
                <a:cubicBezTo>
                  <a:pt x="17247" y="85691"/>
                  <a:pt x="17262" y="86295"/>
                  <a:pt x="17402" y="86885"/>
                </a:cubicBezTo>
                <a:cubicBezTo>
                  <a:pt x="17448" y="87071"/>
                  <a:pt x="17402" y="87117"/>
                  <a:pt x="17216" y="87133"/>
                </a:cubicBezTo>
                <a:cubicBezTo>
                  <a:pt x="16347" y="87210"/>
                  <a:pt x="15463" y="87195"/>
                  <a:pt x="14595" y="87304"/>
                </a:cubicBezTo>
                <a:cubicBezTo>
                  <a:pt x="14558" y="87308"/>
                  <a:pt x="14524" y="87311"/>
                  <a:pt x="14492" y="87311"/>
                </a:cubicBezTo>
                <a:cubicBezTo>
                  <a:pt x="14312" y="87311"/>
                  <a:pt x="14222" y="87226"/>
                  <a:pt x="14222" y="86962"/>
                </a:cubicBezTo>
                <a:cubicBezTo>
                  <a:pt x="14222" y="86419"/>
                  <a:pt x="14083" y="85892"/>
                  <a:pt x="13990" y="85380"/>
                </a:cubicBezTo>
                <a:cubicBezTo>
                  <a:pt x="13959" y="85210"/>
                  <a:pt x="13959" y="85117"/>
                  <a:pt x="14191" y="85101"/>
                </a:cubicBezTo>
                <a:cubicBezTo>
                  <a:pt x="14564" y="85101"/>
                  <a:pt x="14936" y="85055"/>
                  <a:pt x="15308" y="85024"/>
                </a:cubicBezTo>
                <a:cubicBezTo>
                  <a:pt x="15470" y="85007"/>
                  <a:pt x="15631" y="85002"/>
                  <a:pt x="15792" y="85002"/>
                </a:cubicBezTo>
                <a:cubicBezTo>
                  <a:pt x="15949" y="85002"/>
                  <a:pt x="16106" y="85006"/>
                  <a:pt x="16262" y="85006"/>
                </a:cubicBezTo>
                <a:cubicBezTo>
                  <a:pt x="16531" y="85006"/>
                  <a:pt x="16797" y="84995"/>
                  <a:pt x="17061" y="84931"/>
                </a:cubicBezTo>
                <a:cubicBezTo>
                  <a:pt x="17096" y="84923"/>
                  <a:pt x="17124" y="84918"/>
                  <a:pt x="17146" y="84918"/>
                </a:cubicBezTo>
                <a:close/>
                <a:moveTo>
                  <a:pt x="12964" y="85175"/>
                </a:moveTo>
                <a:cubicBezTo>
                  <a:pt x="13107" y="85175"/>
                  <a:pt x="13154" y="85224"/>
                  <a:pt x="13168" y="85411"/>
                </a:cubicBezTo>
                <a:cubicBezTo>
                  <a:pt x="13230" y="86063"/>
                  <a:pt x="13261" y="86730"/>
                  <a:pt x="13525" y="87366"/>
                </a:cubicBezTo>
                <a:cubicBezTo>
                  <a:pt x="12532" y="87381"/>
                  <a:pt x="11555" y="87536"/>
                  <a:pt x="10578" y="87614"/>
                </a:cubicBezTo>
                <a:cubicBezTo>
                  <a:pt x="10559" y="87616"/>
                  <a:pt x="10542" y="87617"/>
                  <a:pt x="10526" y="87617"/>
                </a:cubicBezTo>
                <a:cubicBezTo>
                  <a:pt x="10409" y="87617"/>
                  <a:pt x="10361" y="87564"/>
                  <a:pt x="10361" y="87428"/>
                </a:cubicBezTo>
                <a:cubicBezTo>
                  <a:pt x="10330" y="86823"/>
                  <a:pt x="10283" y="86233"/>
                  <a:pt x="10128" y="85644"/>
                </a:cubicBezTo>
                <a:cubicBezTo>
                  <a:pt x="10081" y="85489"/>
                  <a:pt x="10159" y="85458"/>
                  <a:pt x="10299" y="85442"/>
                </a:cubicBezTo>
                <a:cubicBezTo>
                  <a:pt x="11167" y="85365"/>
                  <a:pt x="12036" y="85287"/>
                  <a:pt x="12889" y="85179"/>
                </a:cubicBezTo>
                <a:cubicBezTo>
                  <a:pt x="12916" y="85177"/>
                  <a:pt x="12942" y="85175"/>
                  <a:pt x="12964" y="85175"/>
                </a:cubicBezTo>
                <a:close/>
                <a:moveTo>
                  <a:pt x="9140" y="85590"/>
                </a:moveTo>
                <a:cubicBezTo>
                  <a:pt x="9190" y="85590"/>
                  <a:pt x="9217" y="85612"/>
                  <a:pt x="9228" y="85691"/>
                </a:cubicBezTo>
                <a:cubicBezTo>
                  <a:pt x="9368" y="86311"/>
                  <a:pt x="9368" y="86962"/>
                  <a:pt x="9601" y="87583"/>
                </a:cubicBezTo>
                <a:cubicBezTo>
                  <a:pt x="9654" y="87742"/>
                  <a:pt x="9513" y="87754"/>
                  <a:pt x="9413" y="87754"/>
                </a:cubicBezTo>
                <a:cubicBezTo>
                  <a:pt x="9397" y="87754"/>
                  <a:pt x="9381" y="87753"/>
                  <a:pt x="9368" y="87753"/>
                </a:cubicBezTo>
                <a:cubicBezTo>
                  <a:pt x="8825" y="87831"/>
                  <a:pt x="8282" y="87877"/>
                  <a:pt x="7739" y="87955"/>
                </a:cubicBezTo>
                <a:cubicBezTo>
                  <a:pt x="7274" y="88001"/>
                  <a:pt x="6809" y="88079"/>
                  <a:pt x="6344" y="88141"/>
                </a:cubicBezTo>
                <a:cubicBezTo>
                  <a:pt x="6322" y="88146"/>
                  <a:pt x="6305" y="88148"/>
                  <a:pt x="6290" y="88148"/>
                </a:cubicBezTo>
                <a:cubicBezTo>
                  <a:pt x="6208" y="88148"/>
                  <a:pt x="6220" y="88080"/>
                  <a:pt x="6220" y="88001"/>
                </a:cubicBezTo>
                <a:cubicBezTo>
                  <a:pt x="6266" y="87614"/>
                  <a:pt x="6158" y="87272"/>
                  <a:pt x="6080" y="86900"/>
                </a:cubicBezTo>
                <a:cubicBezTo>
                  <a:pt x="6033" y="86652"/>
                  <a:pt x="6049" y="86357"/>
                  <a:pt x="5971" y="86094"/>
                </a:cubicBezTo>
                <a:cubicBezTo>
                  <a:pt x="5940" y="86016"/>
                  <a:pt x="6049" y="86016"/>
                  <a:pt x="6111" y="86016"/>
                </a:cubicBezTo>
                <a:cubicBezTo>
                  <a:pt x="7104" y="85877"/>
                  <a:pt x="8081" y="85737"/>
                  <a:pt x="9073" y="85597"/>
                </a:cubicBezTo>
                <a:cubicBezTo>
                  <a:pt x="9099" y="85593"/>
                  <a:pt x="9121" y="85590"/>
                  <a:pt x="9140" y="85590"/>
                </a:cubicBezTo>
                <a:close/>
                <a:moveTo>
                  <a:pt x="66102" y="0"/>
                </a:moveTo>
                <a:cubicBezTo>
                  <a:pt x="65504" y="0"/>
                  <a:pt x="64894" y="68"/>
                  <a:pt x="64293" y="68"/>
                </a:cubicBezTo>
                <a:cubicBezTo>
                  <a:pt x="64192" y="68"/>
                  <a:pt x="64092" y="67"/>
                  <a:pt x="63993" y="62"/>
                </a:cubicBezTo>
                <a:cubicBezTo>
                  <a:pt x="63800" y="53"/>
                  <a:pt x="63607" y="49"/>
                  <a:pt x="63414" y="49"/>
                </a:cubicBezTo>
                <a:cubicBezTo>
                  <a:pt x="62610" y="49"/>
                  <a:pt x="61800" y="115"/>
                  <a:pt x="60999" y="140"/>
                </a:cubicBezTo>
                <a:cubicBezTo>
                  <a:pt x="59557" y="186"/>
                  <a:pt x="58099" y="279"/>
                  <a:pt x="56641" y="403"/>
                </a:cubicBezTo>
                <a:cubicBezTo>
                  <a:pt x="55897" y="465"/>
                  <a:pt x="55137" y="481"/>
                  <a:pt x="54408" y="558"/>
                </a:cubicBezTo>
                <a:cubicBezTo>
                  <a:pt x="53431" y="651"/>
                  <a:pt x="52454" y="760"/>
                  <a:pt x="51476" y="915"/>
                </a:cubicBezTo>
                <a:cubicBezTo>
                  <a:pt x="49817" y="1163"/>
                  <a:pt x="48157" y="1349"/>
                  <a:pt x="46513" y="1660"/>
                </a:cubicBezTo>
                <a:cubicBezTo>
                  <a:pt x="45769" y="1799"/>
                  <a:pt x="45024" y="1970"/>
                  <a:pt x="44265" y="2063"/>
                </a:cubicBezTo>
                <a:cubicBezTo>
                  <a:pt x="43598" y="2156"/>
                  <a:pt x="42946" y="2404"/>
                  <a:pt x="42279" y="2528"/>
                </a:cubicBezTo>
                <a:cubicBezTo>
                  <a:pt x="41736" y="2621"/>
                  <a:pt x="41225" y="2792"/>
                  <a:pt x="40682" y="2916"/>
                </a:cubicBezTo>
                <a:cubicBezTo>
                  <a:pt x="39937" y="3071"/>
                  <a:pt x="39208" y="3319"/>
                  <a:pt x="38464" y="3552"/>
                </a:cubicBezTo>
                <a:cubicBezTo>
                  <a:pt x="37130" y="3955"/>
                  <a:pt x="35796" y="4389"/>
                  <a:pt x="34509" y="4963"/>
                </a:cubicBezTo>
                <a:cubicBezTo>
                  <a:pt x="33594" y="5366"/>
                  <a:pt x="32710" y="5816"/>
                  <a:pt x="31903" y="6406"/>
                </a:cubicBezTo>
                <a:cubicBezTo>
                  <a:pt x="31221" y="6902"/>
                  <a:pt x="30585" y="7476"/>
                  <a:pt x="30492" y="8375"/>
                </a:cubicBezTo>
                <a:cubicBezTo>
                  <a:pt x="30430" y="9027"/>
                  <a:pt x="30399" y="9678"/>
                  <a:pt x="30368" y="10329"/>
                </a:cubicBezTo>
                <a:cubicBezTo>
                  <a:pt x="30337" y="11136"/>
                  <a:pt x="30399" y="11942"/>
                  <a:pt x="30368" y="12749"/>
                </a:cubicBezTo>
                <a:cubicBezTo>
                  <a:pt x="30337" y="13555"/>
                  <a:pt x="30399" y="14377"/>
                  <a:pt x="30399" y="15199"/>
                </a:cubicBezTo>
                <a:cubicBezTo>
                  <a:pt x="30383" y="16083"/>
                  <a:pt x="30368" y="16968"/>
                  <a:pt x="30368" y="17852"/>
                </a:cubicBezTo>
                <a:cubicBezTo>
                  <a:pt x="30383" y="19046"/>
                  <a:pt x="30414" y="20240"/>
                  <a:pt x="30414" y="21434"/>
                </a:cubicBezTo>
                <a:cubicBezTo>
                  <a:pt x="30430" y="22846"/>
                  <a:pt x="30430" y="24257"/>
                  <a:pt x="30430" y="25653"/>
                </a:cubicBezTo>
                <a:cubicBezTo>
                  <a:pt x="30430" y="25725"/>
                  <a:pt x="30470" y="25810"/>
                  <a:pt x="30365" y="25810"/>
                </a:cubicBezTo>
                <a:cubicBezTo>
                  <a:pt x="30357" y="25810"/>
                  <a:pt x="30347" y="25809"/>
                  <a:pt x="30337" y="25808"/>
                </a:cubicBezTo>
                <a:cubicBezTo>
                  <a:pt x="30252" y="25796"/>
                  <a:pt x="30168" y="25791"/>
                  <a:pt x="30084" y="25791"/>
                </a:cubicBezTo>
                <a:cubicBezTo>
                  <a:pt x="29739" y="25791"/>
                  <a:pt x="29402" y="25876"/>
                  <a:pt x="29065" y="25901"/>
                </a:cubicBezTo>
                <a:cubicBezTo>
                  <a:pt x="28166" y="25948"/>
                  <a:pt x="27266" y="25979"/>
                  <a:pt x="26382" y="26118"/>
                </a:cubicBezTo>
                <a:cubicBezTo>
                  <a:pt x="25544" y="26242"/>
                  <a:pt x="24691" y="26304"/>
                  <a:pt x="23838" y="26459"/>
                </a:cubicBezTo>
                <a:cubicBezTo>
                  <a:pt x="23078" y="26583"/>
                  <a:pt x="22287" y="26646"/>
                  <a:pt x="21527" y="26785"/>
                </a:cubicBezTo>
                <a:cubicBezTo>
                  <a:pt x="19977" y="27080"/>
                  <a:pt x="18410" y="27343"/>
                  <a:pt x="16875" y="27700"/>
                </a:cubicBezTo>
                <a:cubicBezTo>
                  <a:pt x="15960" y="27933"/>
                  <a:pt x="15029" y="28150"/>
                  <a:pt x="14114" y="28429"/>
                </a:cubicBezTo>
                <a:cubicBezTo>
                  <a:pt x="12609" y="28910"/>
                  <a:pt x="11090" y="29375"/>
                  <a:pt x="9632" y="30011"/>
                </a:cubicBezTo>
                <a:cubicBezTo>
                  <a:pt x="8763" y="30399"/>
                  <a:pt x="7926" y="30787"/>
                  <a:pt x="7104" y="31236"/>
                </a:cubicBezTo>
                <a:cubicBezTo>
                  <a:pt x="6282" y="31686"/>
                  <a:pt x="5522" y="32167"/>
                  <a:pt x="4824" y="32787"/>
                </a:cubicBezTo>
                <a:cubicBezTo>
                  <a:pt x="4172" y="33346"/>
                  <a:pt x="3567" y="33920"/>
                  <a:pt x="3102" y="34633"/>
                </a:cubicBezTo>
                <a:cubicBezTo>
                  <a:pt x="2730" y="35191"/>
                  <a:pt x="2559" y="35827"/>
                  <a:pt x="2466" y="36494"/>
                </a:cubicBezTo>
                <a:cubicBezTo>
                  <a:pt x="2389" y="36975"/>
                  <a:pt x="2544" y="37409"/>
                  <a:pt x="2528" y="37859"/>
                </a:cubicBezTo>
                <a:cubicBezTo>
                  <a:pt x="2482" y="38929"/>
                  <a:pt x="2435" y="39999"/>
                  <a:pt x="2466" y="41054"/>
                </a:cubicBezTo>
                <a:cubicBezTo>
                  <a:pt x="2497" y="42217"/>
                  <a:pt x="2528" y="43365"/>
                  <a:pt x="2544" y="44528"/>
                </a:cubicBezTo>
                <a:cubicBezTo>
                  <a:pt x="2559" y="45242"/>
                  <a:pt x="2528" y="45970"/>
                  <a:pt x="2528" y="46684"/>
                </a:cubicBezTo>
                <a:cubicBezTo>
                  <a:pt x="2544" y="47351"/>
                  <a:pt x="2621" y="48018"/>
                  <a:pt x="2544" y="48669"/>
                </a:cubicBezTo>
                <a:cubicBezTo>
                  <a:pt x="2482" y="49321"/>
                  <a:pt x="2606" y="49972"/>
                  <a:pt x="2544" y="50639"/>
                </a:cubicBezTo>
                <a:cubicBezTo>
                  <a:pt x="2513" y="51135"/>
                  <a:pt x="2606" y="51631"/>
                  <a:pt x="2590" y="52128"/>
                </a:cubicBezTo>
                <a:cubicBezTo>
                  <a:pt x="2575" y="52640"/>
                  <a:pt x="2606" y="53136"/>
                  <a:pt x="2606" y="53648"/>
                </a:cubicBezTo>
                <a:cubicBezTo>
                  <a:pt x="2606" y="54191"/>
                  <a:pt x="2621" y="54733"/>
                  <a:pt x="2544" y="55276"/>
                </a:cubicBezTo>
                <a:cubicBezTo>
                  <a:pt x="2482" y="55773"/>
                  <a:pt x="2404" y="56253"/>
                  <a:pt x="2513" y="56765"/>
                </a:cubicBezTo>
                <a:cubicBezTo>
                  <a:pt x="2730" y="57711"/>
                  <a:pt x="3164" y="58533"/>
                  <a:pt x="3800" y="59262"/>
                </a:cubicBezTo>
                <a:cubicBezTo>
                  <a:pt x="4234" y="59758"/>
                  <a:pt x="4731" y="60162"/>
                  <a:pt x="5242" y="60565"/>
                </a:cubicBezTo>
                <a:cubicBezTo>
                  <a:pt x="5739" y="60968"/>
                  <a:pt x="6282" y="61325"/>
                  <a:pt x="6824" y="61651"/>
                </a:cubicBezTo>
                <a:cubicBezTo>
                  <a:pt x="7305" y="61930"/>
                  <a:pt x="7802" y="62178"/>
                  <a:pt x="8298" y="62426"/>
                </a:cubicBezTo>
                <a:cubicBezTo>
                  <a:pt x="9104" y="62829"/>
                  <a:pt x="9911" y="63248"/>
                  <a:pt x="10748" y="63543"/>
                </a:cubicBezTo>
                <a:cubicBezTo>
                  <a:pt x="11679" y="63869"/>
                  <a:pt x="12594" y="64241"/>
                  <a:pt x="13540" y="64520"/>
                </a:cubicBezTo>
                <a:cubicBezTo>
                  <a:pt x="14424" y="64784"/>
                  <a:pt x="15308" y="65047"/>
                  <a:pt x="16192" y="65295"/>
                </a:cubicBezTo>
                <a:cubicBezTo>
                  <a:pt x="16983" y="65528"/>
                  <a:pt x="17805" y="65699"/>
                  <a:pt x="18596" y="65900"/>
                </a:cubicBezTo>
                <a:cubicBezTo>
                  <a:pt x="20163" y="66288"/>
                  <a:pt x="21760" y="66598"/>
                  <a:pt x="23342" y="66893"/>
                </a:cubicBezTo>
                <a:cubicBezTo>
                  <a:pt x="24180" y="67048"/>
                  <a:pt x="25002" y="67234"/>
                  <a:pt x="25839" y="67343"/>
                </a:cubicBezTo>
                <a:cubicBezTo>
                  <a:pt x="26118" y="67374"/>
                  <a:pt x="26382" y="67451"/>
                  <a:pt x="26646" y="67513"/>
                </a:cubicBezTo>
                <a:cubicBezTo>
                  <a:pt x="26273" y="67575"/>
                  <a:pt x="25901" y="67575"/>
                  <a:pt x="25513" y="67591"/>
                </a:cubicBezTo>
                <a:cubicBezTo>
                  <a:pt x="24443" y="67606"/>
                  <a:pt x="23358" y="67591"/>
                  <a:pt x="22272" y="67622"/>
                </a:cubicBezTo>
                <a:cubicBezTo>
                  <a:pt x="21217" y="67668"/>
                  <a:pt x="20163" y="67668"/>
                  <a:pt x="19108" y="67730"/>
                </a:cubicBezTo>
                <a:cubicBezTo>
                  <a:pt x="18255" y="67792"/>
                  <a:pt x="17386" y="67746"/>
                  <a:pt x="16533" y="67854"/>
                </a:cubicBezTo>
                <a:cubicBezTo>
                  <a:pt x="15866" y="67932"/>
                  <a:pt x="15184" y="67886"/>
                  <a:pt x="14517" y="67963"/>
                </a:cubicBezTo>
                <a:cubicBezTo>
                  <a:pt x="13773" y="68056"/>
                  <a:pt x="13013" y="68056"/>
                  <a:pt x="12268" y="68118"/>
                </a:cubicBezTo>
                <a:cubicBezTo>
                  <a:pt x="11229" y="68227"/>
                  <a:pt x="10174" y="68335"/>
                  <a:pt x="9135" y="68459"/>
                </a:cubicBezTo>
                <a:cubicBezTo>
                  <a:pt x="8050" y="68583"/>
                  <a:pt x="6948" y="68676"/>
                  <a:pt x="5878" y="68878"/>
                </a:cubicBezTo>
                <a:cubicBezTo>
                  <a:pt x="4762" y="69095"/>
                  <a:pt x="3645" y="69297"/>
                  <a:pt x="2544" y="69561"/>
                </a:cubicBezTo>
                <a:cubicBezTo>
                  <a:pt x="1784" y="69747"/>
                  <a:pt x="1008" y="69917"/>
                  <a:pt x="233" y="70134"/>
                </a:cubicBezTo>
                <a:cubicBezTo>
                  <a:pt x="47" y="70181"/>
                  <a:pt x="0" y="70227"/>
                  <a:pt x="93" y="70429"/>
                </a:cubicBezTo>
                <a:cubicBezTo>
                  <a:pt x="605" y="71422"/>
                  <a:pt x="1055" y="72445"/>
                  <a:pt x="1474" y="73484"/>
                </a:cubicBezTo>
                <a:cubicBezTo>
                  <a:pt x="1531" y="73611"/>
                  <a:pt x="1597" y="73652"/>
                  <a:pt x="1679" y="73652"/>
                </a:cubicBezTo>
                <a:cubicBezTo>
                  <a:pt x="1707" y="73652"/>
                  <a:pt x="1736" y="73648"/>
                  <a:pt x="1768" y="73640"/>
                </a:cubicBezTo>
                <a:cubicBezTo>
                  <a:pt x="2156" y="73515"/>
                  <a:pt x="2544" y="73469"/>
                  <a:pt x="2932" y="73376"/>
                </a:cubicBezTo>
                <a:cubicBezTo>
                  <a:pt x="3893" y="73128"/>
                  <a:pt x="4870" y="72942"/>
                  <a:pt x="5863" y="72787"/>
                </a:cubicBezTo>
                <a:cubicBezTo>
                  <a:pt x="7569" y="72507"/>
                  <a:pt x="9306" y="72321"/>
                  <a:pt x="11028" y="72089"/>
                </a:cubicBezTo>
                <a:cubicBezTo>
                  <a:pt x="11601" y="72011"/>
                  <a:pt x="12206" y="72027"/>
                  <a:pt x="12780" y="71949"/>
                </a:cubicBezTo>
                <a:cubicBezTo>
                  <a:pt x="13276" y="71871"/>
                  <a:pt x="13773" y="71887"/>
                  <a:pt x="14269" y="71840"/>
                </a:cubicBezTo>
                <a:cubicBezTo>
                  <a:pt x="14299" y="71836"/>
                  <a:pt x="14327" y="71834"/>
                  <a:pt x="14353" y="71834"/>
                </a:cubicBezTo>
                <a:cubicBezTo>
                  <a:pt x="14510" y="71834"/>
                  <a:pt x="14577" y="71917"/>
                  <a:pt x="14564" y="72104"/>
                </a:cubicBezTo>
                <a:cubicBezTo>
                  <a:pt x="14564" y="72197"/>
                  <a:pt x="14595" y="72290"/>
                  <a:pt x="14595" y="72383"/>
                </a:cubicBezTo>
                <a:cubicBezTo>
                  <a:pt x="14641" y="72988"/>
                  <a:pt x="14703" y="73578"/>
                  <a:pt x="14765" y="74167"/>
                </a:cubicBezTo>
                <a:cubicBezTo>
                  <a:pt x="14827" y="74570"/>
                  <a:pt x="14936" y="74973"/>
                  <a:pt x="14951" y="75346"/>
                </a:cubicBezTo>
                <a:cubicBezTo>
                  <a:pt x="14998" y="76230"/>
                  <a:pt x="15138" y="77083"/>
                  <a:pt x="15246" y="77936"/>
                </a:cubicBezTo>
                <a:cubicBezTo>
                  <a:pt x="15463" y="79797"/>
                  <a:pt x="15711" y="81658"/>
                  <a:pt x="15944" y="83519"/>
                </a:cubicBezTo>
                <a:cubicBezTo>
                  <a:pt x="15975" y="83690"/>
                  <a:pt x="15960" y="83860"/>
                  <a:pt x="15975" y="84031"/>
                </a:cubicBezTo>
                <a:cubicBezTo>
                  <a:pt x="15991" y="84186"/>
                  <a:pt x="15913" y="84233"/>
                  <a:pt x="15758" y="84233"/>
                </a:cubicBezTo>
                <a:cubicBezTo>
                  <a:pt x="15697" y="84232"/>
                  <a:pt x="15636" y="84231"/>
                  <a:pt x="15575" y="84231"/>
                </a:cubicBezTo>
                <a:cubicBezTo>
                  <a:pt x="14581" y="84231"/>
                  <a:pt x="13588" y="84346"/>
                  <a:pt x="12594" y="84419"/>
                </a:cubicBezTo>
                <a:cubicBezTo>
                  <a:pt x="11539" y="84496"/>
                  <a:pt x="10469" y="84636"/>
                  <a:pt x="9415" y="84760"/>
                </a:cubicBezTo>
                <a:cubicBezTo>
                  <a:pt x="8593" y="84853"/>
                  <a:pt x="7755" y="84946"/>
                  <a:pt x="6933" y="85055"/>
                </a:cubicBezTo>
                <a:cubicBezTo>
                  <a:pt x="6313" y="85148"/>
                  <a:pt x="5692" y="85210"/>
                  <a:pt x="5087" y="85365"/>
                </a:cubicBezTo>
                <a:cubicBezTo>
                  <a:pt x="4948" y="85396"/>
                  <a:pt x="4855" y="85458"/>
                  <a:pt x="4901" y="85628"/>
                </a:cubicBezTo>
                <a:cubicBezTo>
                  <a:pt x="5103" y="86450"/>
                  <a:pt x="5103" y="87335"/>
                  <a:pt x="5506" y="88110"/>
                </a:cubicBezTo>
                <a:cubicBezTo>
                  <a:pt x="5537" y="88188"/>
                  <a:pt x="5599" y="88281"/>
                  <a:pt x="5444" y="88296"/>
                </a:cubicBezTo>
                <a:cubicBezTo>
                  <a:pt x="5227" y="88312"/>
                  <a:pt x="5273" y="88451"/>
                  <a:pt x="5273" y="88591"/>
                </a:cubicBezTo>
                <a:cubicBezTo>
                  <a:pt x="5307" y="88989"/>
                  <a:pt x="5316" y="89095"/>
                  <a:pt x="5510" y="89095"/>
                </a:cubicBezTo>
                <a:cubicBezTo>
                  <a:pt x="5588" y="89095"/>
                  <a:pt x="5696" y="89078"/>
                  <a:pt x="5847" y="89056"/>
                </a:cubicBezTo>
                <a:cubicBezTo>
                  <a:pt x="8158" y="88715"/>
                  <a:pt x="10485" y="88420"/>
                  <a:pt x="12811" y="88219"/>
                </a:cubicBezTo>
                <a:cubicBezTo>
                  <a:pt x="13742" y="88141"/>
                  <a:pt x="14672" y="88079"/>
                  <a:pt x="15603" y="88048"/>
                </a:cubicBezTo>
                <a:cubicBezTo>
                  <a:pt x="16456" y="88032"/>
                  <a:pt x="17309" y="87908"/>
                  <a:pt x="18162" y="87893"/>
                </a:cubicBezTo>
                <a:cubicBezTo>
                  <a:pt x="19021" y="87893"/>
                  <a:pt x="19867" y="87814"/>
                  <a:pt x="20711" y="87814"/>
                </a:cubicBezTo>
                <a:cubicBezTo>
                  <a:pt x="20782" y="87814"/>
                  <a:pt x="20852" y="87814"/>
                  <a:pt x="20923" y="87815"/>
                </a:cubicBezTo>
                <a:cubicBezTo>
                  <a:pt x="21825" y="87815"/>
                  <a:pt x="22726" y="87736"/>
                  <a:pt x="23628" y="87736"/>
                </a:cubicBezTo>
                <a:cubicBezTo>
                  <a:pt x="23704" y="87736"/>
                  <a:pt x="23779" y="87737"/>
                  <a:pt x="23854" y="87738"/>
                </a:cubicBezTo>
                <a:cubicBezTo>
                  <a:pt x="24052" y="87741"/>
                  <a:pt x="24250" y="87742"/>
                  <a:pt x="24448" y="87742"/>
                </a:cubicBezTo>
                <a:cubicBezTo>
                  <a:pt x="25238" y="87742"/>
                  <a:pt x="26022" y="87722"/>
                  <a:pt x="26816" y="87722"/>
                </a:cubicBezTo>
                <a:cubicBezTo>
                  <a:pt x="28321" y="87722"/>
                  <a:pt x="29841" y="87691"/>
                  <a:pt x="31345" y="87660"/>
                </a:cubicBezTo>
                <a:cubicBezTo>
                  <a:pt x="33051" y="87629"/>
                  <a:pt x="34757" y="87583"/>
                  <a:pt x="36463" y="87474"/>
                </a:cubicBezTo>
                <a:cubicBezTo>
                  <a:pt x="37642" y="87412"/>
                  <a:pt x="38821" y="87319"/>
                  <a:pt x="39984" y="87179"/>
                </a:cubicBezTo>
                <a:cubicBezTo>
                  <a:pt x="41457" y="87009"/>
                  <a:pt x="42931" y="86745"/>
                  <a:pt x="44373" y="86342"/>
                </a:cubicBezTo>
                <a:cubicBezTo>
                  <a:pt x="45614" y="86001"/>
                  <a:pt x="46793" y="85535"/>
                  <a:pt x="47940" y="84962"/>
                </a:cubicBezTo>
                <a:cubicBezTo>
                  <a:pt x="48452" y="84698"/>
                  <a:pt x="48917" y="84357"/>
                  <a:pt x="49398" y="84031"/>
                </a:cubicBezTo>
                <a:cubicBezTo>
                  <a:pt x="50065" y="83581"/>
                  <a:pt x="50577" y="83007"/>
                  <a:pt x="51073" y="82418"/>
                </a:cubicBezTo>
                <a:cubicBezTo>
                  <a:pt x="51430" y="81999"/>
                  <a:pt x="51756" y="81565"/>
                  <a:pt x="51942" y="81022"/>
                </a:cubicBezTo>
                <a:cubicBezTo>
                  <a:pt x="52143" y="80417"/>
                  <a:pt x="52438" y="79812"/>
                  <a:pt x="52392" y="79161"/>
                </a:cubicBezTo>
                <a:cubicBezTo>
                  <a:pt x="52329" y="77967"/>
                  <a:pt x="52392" y="76772"/>
                  <a:pt x="52361" y="75578"/>
                </a:cubicBezTo>
                <a:cubicBezTo>
                  <a:pt x="52329" y="74415"/>
                  <a:pt x="52345" y="73252"/>
                  <a:pt x="52392" y="72089"/>
                </a:cubicBezTo>
                <a:cubicBezTo>
                  <a:pt x="52423" y="71049"/>
                  <a:pt x="52376" y="70010"/>
                  <a:pt x="52392" y="68987"/>
                </a:cubicBezTo>
                <a:cubicBezTo>
                  <a:pt x="52407" y="68273"/>
                  <a:pt x="52423" y="67544"/>
                  <a:pt x="52407" y="66831"/>
                </a:cubicBezTo>
                <a:cubicBezTo>
                  <a:pt x="52392" y="65993"/>
                  <a:pt x="52345" y="65140"/>
                  <a:pt x="52407" y="64303"/>
                </a:cubicBezTo>
                <a:cubicBezTo>
                  <a:pt x="52438" y="63806"/>
                  <a:pt x="52438" y="63310"/>
                  <a:pt x="52407" y="62829"/>
                </a:cubicBezTo>
                <a:cubicBezTo>
                  <a:pt x="52361" y="61976"/>
                  <a:pt x="52345" y="61139"/>
                  <a:pt x="52392" y="60286"/>
                </a:cubicBezTo>
                <a:cubicBezTo>
                  <a:pt x="52438" y="59247"/>
                  <a:pt x="52236" y="58270"/>
                  <a:pt x="51802" y="57323"/>
                </a:cubicBezTo>
                <a:cubicBezTo>
                  <a:pt x="51507" y="56719"/>
                  <a:pt x="51073" y="56222"/>
                  <a:pt x="50639" y="55726"/>
                </a:cubicBezTo>
                <a:cubicBezTo>
                  <a:pt x="49988" y="54951"/>
                  <a:pt x="49181" y="54361"/>
                  <a:pt x="48344" y="53803"/>
                </a:cubicBezTo>
                <a:cubicBezTo>
                  <a:pt x="47723" y="53369"/>
                  <a:pt x="47056" y="52996"/>
                  <a:pt x="46358" y="52686"/>
                </a:cubicBezTo>
                <a:cubicBezTo>
                  <a:pt x="45815" y="52438"/>
                  <a:pt x="45319" y="52097"/>
                  <a:pt x="44776" y="51895"/>
                </a:cubicBezTo>
                <a:cubicBezTo>
                  <a:pt x="43660" y="51476"/>
                  <a:pt x="42574" y="51011"/>
                  <a:pt x="41442" y="50654"/>
                </a:cubicBezTo>
                <a:cubicBezTo>
                  <a:pt x="40449" y="50344"/>
                  <a:pt x="39472" y="50049"/>
                  <a:pt x="38479" y="49770"/>
                </a:cubicBezTo>
                <a:cubicBezTo>
                  <a:pt x="37270" y="49429"/>
                  <a:pt x="36044" y="49165"/>
                  <a:pt x="34819" y="48902"/>
                </a:cubicBezTo>
                <a:cubicBezTo>
                  <a:pt x="33702" y="48654"/>
                  <a:pt x="32570" y="48452"/>
                  <a:pt x="31454" y="48219"/>
                </a:cubicBezTo>
                <a:cubicBezTo>
                  <a:pt x="30523" y="48033"/>
                  <a:pt x="29592" y="47878"/>
                  <a:pt x="28662" y="47739"/>
                </a:cubicBezTo>
                <a:cubicBezTo>
                  <a:pt x="28104" y="47645"/>
                  <a:pt x="27545" y="47537"/>
                  <a:pt x="26987" y="47428"/>
                </a:cubicBezTo>
                <a:cubicBezTo>
                  <a:pt x="26351" y="47289"/>
                  <a:pt x="25700" y="47180"/>
                  <a:pt x="25048" y="47072"/>
                </a:cubicBezTo>
                <a:cubicBezTo>
                  <a:pt x="24505" y="46994"/>
                  <a:pt x="23978" y="46808"/>
                  <a:pt x="23435" y="46730"/>
                </a:cubicBezTo>
                <a:cubicBezTo>
                  <a:pt x="23792" y="46544"/>
                  <a:pt x="24195" y="46575"/>
                  <a:pt x="24583" y="46529"/>
                </a:cubicBezTo>
                <a:cubicBezTo>
                  <a:pt x="25389" y="46420"/>
                  <a:pt x="26196" y="46343"/>
                  <a:pt x="27002" y="46234"/>
                </a:cubicBezTo>
                <a:cubicBezTo>
                  <a:pt x="27964" y="46126"/>
                  <a:pt x="28910" y="46032"/>
                  <a:pt x="29856" y="45955"/>
                </a:cubicBezTo>
                <a:cubicBezTo>
                  <a:pt x="31190" y="45846"/>
                  <a:pt x="32524" y="45800"/>
                  <a:pt x="33858" y="45722"/>
                </a:cubicBezTo>
                <a:cubicBezTo>
                  <a:pt x="35688" y="45629"/>
                  <a:pt x="37518" y="45552"/>
                  <a:pt x="39348" y="45521"/>
                </a:cubicBezTo>
                <a:cubicBezTo>
                  <a:pt x="40647" y="45506"/>
                  <a:pt x="41947" y="45395"/>
                  <a:pt x="43259" y="45395"/>
                </a:cubicBezTo>
                <a:cubicBezTo>
                  <a:pt x="43341" y="45395"/>
                  <a:pt x="43423" y="45396"/>
                  <a:pt x="43505" y="45397"/>
                </a:cubicBezTo>
                <a:cubicBezTo>
                  <a:pt x="44807" y="45397"/>
                  <a:pt x="46110" y="45273"/>
                  <a:pt x="47413" y="45226"/>
                </a:cubicBezTo>
                <a:cubicBezTo>
                  <a:pt x="48638" y="45179"/>
                  <a:pt x="49848" y="45040"/>
                  <a:pt x="51058" y="44885"/>
                </a:cubicBezTo>
                <a:cubicBezTo>
                  <a:pt x="52283" y="44714"/>
                  <a:pt x="53508" y="44528"/>
                  <a:pt x="54718" y="44233"/>
                </a:cubicBezTo>
                <a:cubicBezTo>
                  <a:pt x="55804" y="43985"/>
                  <a:pt x="56889" y="43660"/>
                  <a:pt x="57913" y="43210"/>
                </a:cubicBezTo>
                <a:cubicBezTo>
                  <a:pt x="58766" y="42853"/>
                  <a:pt x="59588" y="42372"/>
                  <a:pt x="60224" y="41659"/>
                </a:cubicBezTo>
                <a:cubicBezTo>
                  <a:pt x="60550" y="41302"/>
                  <a:pt x="60813" y="40945"/>
                  <a:pt x="60953" y="40449"/>
                </a:cubicBezTo>
                <a:cubicBezTo>
                  <a:pt x="61123" y="39829"/>
                  <a:pt x="60999" y="39239"/>
                  <a:pt x="60999" y="38634"/>
                </a:cubicBezTo>
                <a:cubicBezTo>
                  <a:pt x="60999" y="37471"/>
                  <a:pt x="61015" y="36323"/>
                  <a:pt x="60953" y="35160"/>
                </a:cubicBezTo>
                <a:cubicBezTo>
                  <a:pt x="60891" y="34106"/>
                  <a:pt x="60968" y="33020"/>
                  <a:pt x="60984" y="31965"/>
                </a:cubicBezTo>
                <a:cubicBezTo>
                  <a:pt x="60984" y="30368"/>
                  <a:pt x="60953" y="28770"/>
                  <a:pt x="60968" y="27188"/>
                </a:cubicBezTo>
                <a:cubicBezTo>
                  <a:pt x="60984" y="25901"/>
                  <a:pt x="60891" y="24614"/>
                  <a:pt x="61015" y="23326"/>
                </a:cubicBezTo>
                <a:cubicBezTo>
                  <a:pt x="61046" y="23047"/>
                  <a:pt x="60922" y="22737"/>
                  <a:pt x="60922" y="22442"/>
                </a:cubicBezTo>
                <a:cubicBezTo>
                  <a:pt x="60922" y="21791"/>
                  <a:pt x="60937" y="21124"/>
                  <a:pt x="61030" y="20473"/>
                </a:cubicBezTo>
                <a:cubicBezTo>
                  <a:pt x="61046" y="20333"/>
                  <a:pt x="61077" y="20271"/>
                  <a:pt x="61201" y="20271"/>
                </a:cubicBezTo>
                <a:cubicBezTo>
                  <a:pt x="61881" y="20271"/>
                  <a:pt x="62562" y="20177"/>
                  <a:pt x="63229" y="20177"/>
                </a:cubicBezTo>
                <a:cubicBezTo>
                  <a:pt x="63277" y="20177"/>
                  <a:pt x="63325" y="20177"/>
                  <a:pt x="63372" y="20178"/>
                </a:cubicBezTo>
                <a:cubicBezTo>
                  <a:pt x="63636" y="20183"/>
                  <a:pt x="63898" y="20185"/>
                  <a:pt x="64159" y="20185"/>
                </a:cubicBezTo>
                <a:cubicBezTo>
                  <a:pt x="64682" y="20185"/>
                  <a:pt x="65202" y="20178"/>
                  <a:pt x="65730" y="20178"/>
                </a:cubicBezTo>
                <a:cubicBezTo>
                  <a:pt x="66598" y="20178"/>
                  <a:pt x="67482" y="20178"/>
                  <a:pt x="68351" y="20209"/>
                </a:cubicBezTo>
                <a:cubicBezTo>
                  <a:pt x="68894" y="20225"/>
                  <a:pt x="69437" y="20256"/>
                  <a:pt x="69979" y="20271"/>
                </a:cubicBezTo>
                <a:cubicBezTo>
                  <a:pt x="71267" y="20318"/>
                  <a:pt x="72538" y="20349"/>
                  <a:pt x="73810" y="20457"/>
                </a:cubicBezTo>
                <a:cubicBezTo>
                  <a:pt x="73937" y="20468"/>
                  <a:pt x="74036" y="20476"/>
                  <a:pt x="74112" y="20476"/>
                </a:cubicBezTo>
                <a:cubicBezTo>
                  <a:pt x="74379" y="20476"/>
                  <a:pt x="74372" y="20377"/>
                  <a:pt x="74384" y="19930"/>
                </a:cubicBezTo>
                <a:cubicBezTo>
                  <a:pt x="74384" y="19727"/>
                  <a:pt x="74322" y="19638"/>
                  <a:pt x="74180" y="19638"/>
                </a:cubicBezTo>
                <a:cubicBezTo>
                  <a:pt x="74149" y="19638"/>
                  <a:pt x="74113" y="19642"/>
                  <a:pt x="74074" y="19651"/>
                </a:cubicBezTo>
                <a:cubicBezTo>
                  <a:pt x="74036" y="19660"/>
                  <a:pt x="74003" y="19664"/>
                  <a:pt x="73975" y="19664"/>
                </a:cubicBezTo>
                <a:cubicBezTo>
                  <a:pt x="73857" y="19664"/>
                  <a:pt x="73832" y="19584"/>
                  <a:pt x="73857" y="19434"/>
                </a:cubicBezTo>
                <a:cubicBezTo>
                  <a:pt x="73981" y="18875"/>
                  <a:pt x="73826" y="18317"/>
                  <a:pt x="73872" y="17759"/>
                </a:cubicBezTo>
                <a:cubicBezTo>
                  <a:pt x="73886" y="17541"/>
                  <a:pt x="73911" y="17443"/>
                  <a:pt x="74064" y="17443"/>
                </a:cubicBezTo>
                <a:cubicBezTo>
                  <a:pt x="74085" y="17443"/>
                  <a:pt x="74109" y="17445"/>
                  <a:pt x="74136" y="17448"/>
                </a:cubicBezTo>
                <a:cubicBezTo>
                  <a:pt x="74170" y="17454"/>
                  <a:pt x="74200" y="17457"/>
                  <a:pt x="74227" y="17457"/>
                </a:cubicBezTo>
                <a:cubicBezTo>
                  <a:pt x="74347" y="17457"/>
                  <a:pt x="74397" y="17396"/>
                  <a:pt x="74384" y="17231"/>
                </a:cubicBezTo>
                <a:cubicBezTo>
                  <a:pt x="74353" y="17061"/>
                  <a:pt x="74415" y="16843"/>
                  <a:pt x="74338" y="16688"/>
                </a:cubicBezTo>
                <a:cubicBezTo>
                  <a:pt x="74306" y="16632"/>
                  <a:pt x="74252" y="16616"/>
                  <a:pt x="74189" y="16616"/>
                </a:cubicBezTo>
                <a:cubicBezTo>
                  <a:pt x="74106" y="16616"/>
                  <a:pt x="74007" y="16643"/>
                  <a:pt x="73921" y="16643"/>
                </a:cubicBezTo>
                <a:cubicBezTo>
                  <a:pt x="73910" y="16643"/>
                  <a:pt x="73899" y="16643"/>
                  <a:pt x="73888" y="16642"/>
                </a:cubicBezTo>
                <a:cubicBezTo>
                  <a:pt x="73267" y="16595"/>
                  <a:pt x="72632" y="16549"/>
                  <a:pt x="71996" y="16518"/>
                </a:cubicBezTo>
                <a:cubicBezTo>
                  <a:pt x="70770" y="16456"/>
                  <a:pt x="69530" y="16425"/>
                  <a:pt x="68289" y="16363"/>
                </a:cubicBezTo>
                <a:cubicBezTo>
                  <a:pt x="67835" y="16344"/>
                  <a:pt x="67386" y="16337"/>
                  <a:pt x="66936" y="16337"/>
                </a:cubicBezTo>
                <a:cubicBezTo>
                  <a:pt x="66618" y="16337"/>
                  <a:pt x="66299" y="16341"/>
                  <a:pt x="65978" y="16347"/>
                </a:cubicBezTo>
                <a:cubicBezTo>
                  <a:pt x="65534" y="16359"/>
                  <a:pt x="65080" y="16408"/>
                  <a:pt x="64631" y="16408"/>
                </a:cubicBezTo>
                <a:cubicBezTo>
                  <a:pt x="64501" y="16408"/>
                  <a:pt x="64370" y="16404"/>
                  <a:pt x="64241" y="16394"/>
                </a:cubicBezTo>
                <a:cubicBezTo>
                  <a:pt x="64059" y="16381"/>
                  <a:pt x="63876" y="16376"/>
                  <a:pt x="63692" y="16376"/>
                </a:cubicBezTo>
                <a:cubicBezTo>
                  <a:pt x="63203" y="16376"/>
                  <a:pt x="62710" y="16409"/>
                  <a:pt x="62225" y="16409"/>
                </a:cubicBezTo>
                <a:cubicBezTo>
                  <a:pt x="61372" y="16425"/>
                  <a:pt x="60534" y="16471"/>
                  <a:pt x="59681" y="16518"/>
                </a:cubicBezTo>
                <a:cubicBezTo>
                  <a:pt x="59495" y="16518"/>
                  <a:pt x="59402" y="16471"/>
                  <a:pt x="59448" y="16254"/>
                </a:cubicBezTo>
                <a:cubicBezTo>
                  <a:pt x="59448" y="16192"/>
                  <a:pt x="59448" y="16130"/>
                  <a:pt x="59448" y="16068"/>
                </a:cubicBezTo>
                <a:cubicBezTo>
                  <a:pt x="59340" y="14533"/>
                  <a:pt x="59231" y="13013"/>
                  <a:pt x="59123" y="11477"/>
                </a:cubicBezTo>
                <a:cubicBezTo>
                  <a:pt x="59061" y="10826"/>
                  <a:pt x="59045" y="10174"/>
                  <a:pt x="58968" y="9523"/>
                </a:cubicBezTo>
                <a:cubicBezTo>
                  <a:pt x="58890" y="8903"/>
                  <a:pt x="58937" y="8267"/>
                  <a:pt x="58859" y="7646"/>
                </a:cubicBezTo>
                <a:cubicBezTo>
                  <a:pt x="58735" y="6576"/>
                  <a:pt x="58766" y="5475"/>
                  <a:pt x="58564" y="4405"/>
                </a:cubicBezTo>
                <a:cubicBezTo>
                  <a:pt x="58533" y="4234"/>
                  <a:pt x="58564" y="4095"/>
                  <a:pt x="58797" y="4095"/>
                </a:cubicBezTo>
                <a:cubicBezTo>
                  <a:pt x="59945" y="4048"/>
                  <a:pt x="61077" y="3986"/>
                  <a:pt x="62209" y="3939"/>
                </a:cubicBezTo>
                <a:cubicBezTo>
                  <a:pt x="62985" y="3908"/>
                  <a:pt x="63745" y="3924"/>
                  <a:pt x="64520" y="3908"/>
                </a:cubicBezTo>
                <a:cubicBezTo>
                  <a:pt x="65364" y="3897"/>
                  <a:pt x="66209" y="3887"/>
                  <a:pt x="67059" y="3887"/>
                </a:cubicBezTo>
                <a:cubicBezTo>
                  <a:pt x="67411" y="3887"/>
                  <a:pt x="67764" y="3888"/>
                  <a:pt x="68118" y="3893"/>
                </a:cubicBezTo>
                <a:cubicBezTo>
                  <a:pt x="69204" y="3908"/>
                  <a:pt x="70290" y="3986"/>
                  <a:pt x="71391" y="4033"/>
                </a:cubicBezTo>
                <a:cubicBezTo>
                  <a:pt x="72321" y="4079"/>
                  <a:pt x="73252" y="4126"/>
                  <a:pt x="74182" y="4172"/>
                </a:cubicBezTo>
                <a:cubicBezTo>
                  <a:pt x="74201" y="4174"/>
                  <a:pt x="74218" y="4175"/>
                  <a:pt x="74233" y="4175"/>
                </a:cubicBezTo>
                <a:cubicBezTo>
                  <a:pt x="74345" y="4175"/>
                  <a:pt x="74370" y="4123"/>
                  <a:pt x="74384" y="3986"/>
                </a:cubicBezTo>
                <a:cubicBezTo>
                  <a:pt x="74400" y="3428"/>
                  <a:pt x="74400" y="3412"/>
                  <a:pt x="73857" y="3350"/>
                </a:cubicBezTo>
                <a:cubicBezTo>
                  <a:pt x="73221" y="3288"/>
                  <a:pt x="72569" y="3257"/>
                  <a:pt x="71934" y="3242"/>
                </a:cubicBezTo>
                <a:cubicBezTo>
                  <a:pt x="71530" y="3226"/>
                  <a:pt x="71530" y="3242"/>
                  <a:pt x="71515" y="2838"/>
                </a:cubicBezTo>
                <a:cubicBezTo>
                  <a:pt x="71484" y="2326"/>
                  <a:pt x="71546" y="1784"/>
                  <a:pt x="71422" y="1272"/>
                </a:cubicBezTo>
                <a:cubicBezTo>
                  <a:pt x="71366" y="1061"/>
                  <a:pt x="71386" y="990"/>
                  <a:pt x="71586" y="990"/>
                </a:cubicBezTo>
                <a:cubicBezTo>
                  <a:pt x="71607" y="990"/>
                  <a:pt x="71629" y="991"/>
                  <a:pt x="71654" y="993"/>
                </a:cubicBezTo>
                <a:cubicBezTo>
                  <a:pt x="72476" y="1055"/>
                  <a:pt x="73314" y="1086"/>
                  <a:pt x="74151" y="1132"/>
                </a:cubicBezTo>
                <a:cubicBezTo>
                  <a:pt x="74171" y="1134"/>
                  <a:pt x="74189" y="1135"/>
                  <a:pt x="74206" y="1135"/>
                </a:cubicBezTo>
                <a:cubicBezTo>
                  <a:pt x="74359" y="1135"/>
                  <a:pt x="74384" y="1069"/>
                  <a:pt x="74384" y="915"/>
                </a:cubicBezTo>
                <a:cubicBezTo>
                  <a:pt x="74384" y="388"/>
                  <a:pt x="74384" y="388"/>
                  <a:pt x="73919" y="326"/>
                </a:cubicBezTo>
                <a:cubicBezTo>
                  <a:pt x="73112" y="233"/>
                  <a:pt x="72290" y="217"/>
                  <a:pt x="71484" y="186"/>
                </a:cubicBezTo>
                <a:cubicBezTo>
                  <a:pt x="70429" y="140"/>
                  <a:pt x="69375" y="93"/>
                  <a:pt x="68320" y="47"/>
                </a:cubicBezTo>
                <a:cubicBezTo>
                  <a:pt x="67575" y="31"/>
                  <a:pt x="66831" y="0"/>
                  <a:pt x="66102" y="0"/>
                </a:cubicBezTo>
                <a:close/>
                <a:moveTo>
                  <a:pt x="55631" y="87492"/>
                </a:moveTo>
                <a:cubicBezTo>
                  <a:pt x="55757" y="87492"/>
                  <a:pt x="55757" y="87627"/>
                  <a:pt x="55757" y="88048"/>
                </a:cubicBezTo>
                <a:cubicBezTo>
                  <a:pt x="55695" y="88405"/>
                  <a:pt x="55773" y="88963"/>
                  <a:pt x="55726" y="89521"/>
                </a:cubicBezTo>
                <a:cubicBezTo>
                  <a:pt x="55711" y="89676"/>
                  <a:pt x="55695" y="89739"/>
                  <a:pt x="55524" y="89770"/>
                </a:cubicBezTo>
                <a:cubicBezTo>
                  <a:pt x="55245" y="89801"/>
                  <a:pt x="54982" y="89909"/>
                  <a:pt x="54718" y="90002"/>
                </a:cubicBezTo>
                <a:cubicBezTo>
                  <a:pt x="54679" y="90015"/>
                  <a:pt x="54649" y="90022"/>
                  <a:pt x="54625" y="90022"/>
                </a:cubicBezTo>
                <a:cubicBezTo>
                  <a:pt x="54562" y="90022"/>
                  <a:pt x="54543" y="89975"/>
                  <a:pt x="54532" y="89863"/>
                </a:cubicBezTo>
                <a:cubicBezTo>
                  <a:pt x="54454" y="89382"/>
                  <a:pt x="54408" y="88916"/>
                  <a:pt x="54268" y="88436"/>
                </a:cubicBezTo>
                <a:cubicBezTo>
                  <a:pt x="54237" y="88281"/>
                  <a:pt x="54005" y="88157"/>
                  <a:pt x="54144" y="87986"/>
                </a:cubicBezTo>
                <a:cubicBezTo>
                  <a:pt x="54268" y="87846"/>
                  <a:pt x="54470" y="87831"/>
                  <a:pt x="54656" y="87784"/>
                </a:cubicBezTo>
                <a:cubicBezTo>
                  <a:pt x="54889" y="87707"/>
                  <a:pt x="55121" y="87645"/>
                  <a:pt x="55354" y="87567"/>
                </a:cubicBezTo>
                <a:cubicBezTo>
                  <a:pt x="55484" y="87522"/>
                  <a:pt x="55572" y="87492"/>
                  <a:pt x="55631" y="87492"/>
                </a:cubicBezTo>
                <a:close/>
                <a:moveTo>
                  <a:pt x="53400" y="88203"/>
                </a:moveTo>
                <a:cubicBezTo>
                  <a:pt x="53493" y="88823"/>
                  <a:pt x="53539" y="89444"/>
                  <a:pt x="53725" y="90049"/>
                </a:cubicBezTo>
                <a:cubicBezTo>
                  <a:pt x="53772" y="90173"/>
                  <a:pt x="53818" y="90312"/>
                  <a:pt x="53617" y="90343"/>
                </a:cubicBezTo>
                <a:cubicBezTo>
                  <a:pt x="52764" y="90529"/>
                  <a:pt x="51973" y="90886"/>
                  <a:pt x="51120" y="91119"/>
                </a:cubicBezTo>
                <a:cubicBezTo>
                  <a:pt x="51042" y="90498"/>
                  <a:pt x="50872" y="89894"/>
                  <a:pt x="50716" y="89304"/>
                </a:cubicBezTo>
                <a:cubicBezTo>
                  <a:pt x="50701" y="89211"/>
                  <a:pt x="50639" y="89087"/>
                  <a:pt x="50810" y="89041"/>
                </a:cubicBezTo>
                <a:cubicBezTo>
                  <a:pt x="51694" y="88839"/>
                  <a:pt x="52516" y="88436"/>
                  <a:pt x="53384" y="88203"/>
                </a:cubicBezTo>
                <a:cubicBezTo>
                  <a:pt x="53384" y="88203"/>
                  <a:pt x="53391" y="88210"/>
                  <a:pt x="53396" y="88210"/>
                </a:cubicBezTo>
                <a:cubicBezTo>
                  <a:pt x="53398" y="88210"/>
                  <a:pt x="53400" y="88208"/>
                  <a:pt x="53400" y="88203"/>
                </a:cubicBezTo>
                <a:close/>
                <a:moveTo>
                  <a:pt x="49808" y="89427"/>
                </a:moveTo>
                <a:cubicBezTo>
                  <a:pt x="49921" y="89427"/>
                  <a:pt x="49943" y="89529"/>
                  <a:pt x="50003" y="89801"/>
                </a:cubicBezTo>
                <a:cubicBezTo>
                  <a:pt x="50096" y="90250"/>
                  <a:pt x="50081" y="90731"/>
                  <a:pt x="50298" y="91150"/>
                </a:cubicBezTo>
                <a:cubicBezTo>
                  <a:pt x="50391" y="91320"/>
                  <a:pt x="50313" y="91398"/>
                  <a:pt x="50127" y="91476"/>
                </a:cubicBezTo>
                <a:cubicBezTo>
                  <a:pt x="49538" y="91708"/>
                  <a:pt x="48902" y="91817"/>
                  <a:pt x="48313" y="92080"/>
                </a:cubicBezTo>
                <a:cubicBezTo>
                  <a:pt x="48064" y="92189"/>
                  <a:pt x="47754" y="92111"/>
                  <a:pt x="47584" y="92298"/>
                </a:cubicBezTo>
                <a:cubicBezTo>
                  <a:pt x="47559" y="92301"/>
                  <a:pt x="47538" y="92303"/>
                  <a:pt x="47519" y="92303"/>
                </a:cubicBezTo>
                <a:cubicBezTo>
                  <a:pt x="47382" y="92303"/>
                  <a:pt x="47382" y="92211"/>
                  <a:pt x="47382" y="92142"/>
                </a:cubicBezTo>
                <a:cubicBezTo>
                  <a:pt x="47366" y="91538"/>
                  <a:pt x="47242" y="90964"/>
                  <a:pt x="47010" y="90405"/>
                </a:cubicBezTo>
                <a:cubicBezTo>
                  <a:pt x="46932" y="90219"/>
                  <a:pt x="47103" y="90235"/>
                  <a:pt x="47180" y="90219"/>
                </a:cubicBezTo>
                <a:cubicBezTo>
                  <a:pt x="47894" y="89987"/>
                  <a:pt x="48607" y="89785"/>
                  <a:pt x="49336" y="89568"/>
                </a:cubicBezTo>
                <a:cubicBezTo>
                  <a:pt x="49398" y="89537"/>
                  <a:pt x="49460" y="89537"/>
                  <a:pt x="49522" y="89506"/>
                </a:cubicBezTo>
                <a:cubicBezTo>
                  <a:pt x="49658" y="89457"/>
                  <a:pt x="49747" y="89427"/>
                  <a:pt x="49808" y="89427"/>
                </a:cubicBezTo>
                <a:close/>
                <a:moveTo>
                  <a:pt x="46100" y="90552"/>
                </a:moveTo>
                <a:cubicBezTo>
                  <a:pt x="46172" y="90552"/>
                  <a:pt x="46192" y="90613"/>
                  <a:pt x="46203" y="90716"/>
                </a:cubicBezTo>
                <a:cubicBezTo>
                  <a:pt x="46250" y="91305"/>
                  <a:pt x="46420" y="91894"/>
                  <a:pt x="46575" y="92453"/>
                </a:cubicBezTo>
                <a:cubicBezTo>
                  <a:pt x="46622" y="92592"/>
                  <a:pt x="46560" y="92639"/>
                  <a:pt x="46451" y="92654"/>
                </a:cubicBezTo>
                <a:cubicBezTo>
                  <a:pt x="45753" y="92794"/>
                  <a:pt x="45102" y="93058"/>
                  <a:pt x="44420" y="93228"/>
                </a:cubicBezTo>
                <a:cubicBezTo>
                  <a:pt x="44351" y="93241"/>
                  <a:pt x="44274" y="93266"/>
                  <a:pt x="44214" y="93266"/>
                </a:cubicBezTo>
                <a:cubicBezTo>
                  <a:pt x="44124" y="93266"/>
                  <a:pt x="44069" y="93211"/>
                  <a:pt x="44125" y="92980"/>
                </a:cubicBezTo>
                <a:cubicBezTo>
                  <a:pt x="44047" y="92499"/>
                  <a:pt x="43970" y="91987"/>
                  <a:pt x="43846" y="91476"/>
                </a:cubicBezTo>
                <a:cubicBezTo>
                  <a:pt x="43799" y="91258"/>
                  <a:pt x="43861" y="91212"/>
                  <a:pt x="44032" y="91150"/>
                </a:cubicBezTo>
                <a:cubicBezTo>
                  <a:pt x="44668" y="90902"/>
                  <a:pt x="45366" y="90809"/>
                  <a:pt x="46002" y="90576"/>
                </a:cubicBezTo>
                <a:cubicBezTo>
                  <a:pt x="46042" y="90560"/>
                  <a:pt x="46075" y="90552"/>
                  <a:pt x="46100" y="90552"/>
                </a:cubicBezTo>
                <a:close/>
                <a:moveTo>
                  <a:pt x="42910" y="91448"/>
                </a:moveTo>
                <a:cubicBezTo>
                  <a:pt x="43071" y="91448"/>
                  <a:pt x="43026" y="91615"/>
                  <a:pt x="43039" y="91817"/>
                </a:cubicBezTo>
                <a:cubicBezTo>
                  <a:pt x="43086" y="92251"/>
                  <a:pt x="43132" y="92778"/>
                  <a:pt x="43225" y="93290"/>
                </a:cubicBezTo>
                <a:cubicBezTo>
                  <a:pt x="43272" y="93507"/>
                  <a:pt x="43194" y="93569"/>
                  <a:pt x="43024" y="93631"/>
                </a:cubicBezTo>
                <a:cubicBezTo>
                  <a:pt x="42729" y="93709"/>
                  <a:pt x="42419" y="93787"/>
                  <a:pt x="42124" y="93864"/>
                </a:cubicBezTo>
                <a:cubicBezTo>
                  <a:pt x="41643" y="94004"/>
                  <a:pt x="41147" y="94112"/>
                  <a:pt x="40666" y="94252"/>
                </a:cubicBezTo>
                <a:cubicBezTo>
                  <a:pt x="40619" y="94266"/>
                  <a:pt x="40580" y="94274"/>
                  <a:pt x="40549" y="94274"/>
                </a:cubicBezTo>
                <a:cubicBezTo>
                  <a:pt x="40478" y="94274"/>
                  <a:pt x="40444" y="94231"/>
                  <a:pt x="40434" y="94112"/>
                </a:cubicBezTo>
                <a:cubicBezTo>
                  <a:pt x="40387" y="93523"/>
                  <a:pt x="40232" y="92949"/>
                  <a:pt x="40030" y="92406"/>
                </a:cubicBezTo>
                <a:cubicBezTo>
                  <a:pt x="39984" y="92267"/>
                  <a:pt x="39984" y="92220"/>
                  <a:pt x="40123" y="92174"/>
                </a:cubicBezTo>
                <a:cubicBezTo>
                  <a:pt x="41023" y="91941"/>
                  <a:pt x="41923" y="91693"/>
                  <a:pt x="42822" y="91460"/>
                </a:cubicBezTo>
                <a:cubicBezTo>
                  <a:pt x="42857" y="91452"/>
                  <a:pt x="42886" y="91448"/>
                  <a:pt x="42910" y="91448"/>
                </a:cubicBezTo>
                <a:close/>
                <a:moveTo>
                  <a:pt x="39114" y="92482"/>
                </a:moveTo>
                <a:cubicBezTo>
                  <a:pt x="39214" y="92482"/>
                  <a:pt x="39239" y="92554"/>
                  <a:pt x="39239" y="92639"/>
                </a:cubicBezTo>
                <a:cubicBezTo>
                  <a:pt x="39255" y="93228"/>
                  <a:pt x="39488" y="93787"/>
                  <a:pt x="39689" y="94329"/>
                </a:cubicBezTo>
                <a:cubicBezTo>
                  <a:pt x="39751" y="94484"/>
                  <a:pt x="39689" y="94515"/>
                  <a:pt x="39581" y="94546"/>
                </a:cubicBezTo>
                <a:cubicBezTo>
                  <a:pt x="38728" y="94764"/>
                  <a:pt x="37890" y="94981"/>
                  <a:pt x="37053" y="95198"/>
                </a:cubicBezTo>
                <a:cubicBezTo>
                  <a:pt x="37026" y="95205"/>
                  <a:pt x="37003" y="95209"/>
                  <a:pt x="36982" y="95209"/>
                </a:cubicBezTo>
                <a:cubicBezTo>
                  <a:pt x="36918" y="95209"/>
                  <a:pt x="36882" y="95172"/>
                  <a:pt x="36882" y="95089"/>
                </a:cubicBezTo>
                <a:cubicBezTo>
                  <a:pt x="36851" y="94438"/>
                  <a:pt x="36541" y="93880"/>
                  <a:pt x="36386" y="93259"/>
                </a:cubicBezTo>
                <a:cubicBezTo>
                  <a:pt x="36339" y="93104"/>
                  <a:pt x="36417" y="93058"/>
                  <a:pt x="36525" y="93042"/>
                </a:cubicBezTo>
                <a:cubicBezTo>
                  <a:pt x="37378" y="92933"/>
                  <a:pt x="38169" y="92639"/>
                  <a:pt x="39022" y="92484"/>
                </a:cubicBezTo>
                <a:lnTo>
                  <a:pt x="39084" y="92484"/>
                </a:lnTo>
                <a:cubicBezTo>
                  <a:pt x="39095" y="92482"/>
                  <a:pt x="39105" y="92482"/>
                  <a:pt x="39114" y="92482"/>
                </a:cubicBezTo>
                <a:close/>
                <a:moveTo>
                  <a:pt x="35347" y="93306"/>
                </a:moveTo>
                <a:cubicBezTo>
                  <a:pt x="35517" y="93306"/>
                  <a:pt x="35595" y="93321"/>
                  <a:pt x="35610" y="93476"/>
                </a:cubicBezTo>
                <a:cubicBezTo>
                  <a:pt x="35688" y="93942"/>
                  <a:pt x="35827" y="94391"/>
                  <a:pt x="35982" y="94826"/>
                </a:cubicBezTo>
                <a:cubicBezTo>
                  <a:pt x="35998" y="94872"/>
                  <a:pt x="36029" y="94903"/>
                  <a:pt x="36029" y="94950"/>
                </a:cubicBezTo>
                <a:cubicBezTo>
                  <a:pt x="36060" y="95027"/>
                  <a:pt x="36277" y="94950"/>
                  <a:pt x="36200" y="95105"/>
                </a:cubicBezTo>
                <a:cubicBezTo>
                  <a:pt x="36122" y="95244"/>
                  <a:pt x="36137" y="95431"/>
                  <a:pt x="35874" y="95477"/>
                </a:cubicBezTo>
                <a:cubicBezTo>
                  <a:pt x="34974" y="95632"/>
                  <a:pt x="34090" y="95849"/>
                  <a:pt x="33191" y="96051"/>
                </a:cubicBezTo>
                <a:cubicBezTo>
                  <a:pt x="33151" y="96061"/>
                  <a:pt x="33116" y="96066"/>
                  <a:pt x="33085" y="96066"/>
                </a:cubicBezTo>
                <a:cubicBezTo>
                  <a:pt x="32968" y="96066"/>
                  <a:pt x="32905" y="95996"/>
                  <a:pt x="32880" y="95849"/>
                </a:cubicBezTo>
                <a:cubicBezTo>
                  <a:pt x="32818" y="95244"/>
                  <a:pt x="32725" y="94655"/>
                  <a:pt x="32446" y="94097"/>
                </a:cubicBezTo>
                <a:cubicBezTo>
                  <a:pt x="32369" y="93957"/>
                  <a:pt x="32477" y="93957"/>
                  <a:pt x="32570" y="93942"/>
                </a:cubicBezTo>
                <a:cubicBezTo>
                  <a:pt x="33346" y="93771"/>
                  <a:pt x="34137" y="93616"/>
                  <a:pt x="34912" y="93445"/>
                </a:cubicBezTo>
                <a:cubicBezTo>
                  <a:pt x="35083" y="93399"/>
                  <a:pt x="35238" y="93337"/>
                  <a:pt x="35347" y="93306"/>
                </a:cubicBezTo>
                <a:close/>
                <a:moveTo>
                  <a:pt x="31475" y="94117"/>
                </a:moveTo>
                <a:cubicBezTo>
                  <a:pt x="31547" y="94117"/>
                  <a:pt x="31588" y="94159"/>
                  <a:pt x="31609" y="94283"/>
                </a:cubicBezTo>
                <a:cubicBezTo>
                  <a:pt x="31702" y="94748"/>
                  <a:pt x="31826" y="95182"/>
                  <a:pt x="31919" y="95648"/>
                </a:cubicBezTo>
                <a:cubicBezTo>
                  <a:pt x="31950" y="95818"/>
                  <a:pt x="32074" y="95942"/>
                  <a:pt x="32136" y="96097"/>
                </a:cubicBezTo>
                <a:cubicBezTo>
                  <a:pt x="32136" y="96237"/>
                  <a:pt x="32027" y="96237"/>
                  <a:pt x="31950" y="96253"/>
                </a:cubicBezTo>
                <a:cubicBezTo>
                  <a:pt x="31267" y="96377"/>
                  <a:pt x="30570" y="96516"/>
                  <a:pt x="29872" y="96625"/>
                </a:cubicBezTo>
                <a:cubicBezTo>
                  <a:pt x="29623" y="96656"/>
                  <a:pt x="29375" y="96702"/>
                  <a:pt x="29143" y="96764"/>
                </a:cubicBezTo>
                <a:cubicBezTo>
                  <a:pt x="29108" y="96774"/>
                  <a:pt x="29075" y="96781"/>
                  <a:pt x="29046" y="96781"/>
                </a:cubicBezTo>
                <a:cubicBezTo>
                  <a:pt x="28984" y="96781"/>
                  <a:pt x="28941" y="96751"/>
                  <a:pt x="28941" y="96656"/>
                </a:cubicBezTo>
                <a:cubicBezTo>
                  <a:pt x="28864" y="96004"/>
                  <a:pt x="28832" y="95353"/>
                  <a:pt x="28615" y="94733"/>
                </a:cubicBezTo>
                <a:cubicBezTo>
                  <a:pt x="28584" y="94609"/>
                  <a:pt x="28708" y="94609"/>
                  <a:pt x="28786" y="94593"/>
                </a:cubicBezTo>
                <a:cubicBezTo>
                  <a:pt x="29174" y="94515"/>
                  <a:pt x="29561" y="94438"/>
                  <a:pt x="29949" y="94376"/>
                </a:cubicBezTo>
                <a:cubicBezTo>
                  <a:pt x="30414" y="94314"/>
                  <a:pt x="30895" y="94267"/>
                  <a:pt x="31345" y="94143"/>
                </a:cubicBezTo>
                <a:cubicBezTo>
                  <a:pt x="31397" y="94128"/>
                  <a:pt x="31440" y="94117"/>
                  <a:pt x="31475" y="94117"/>
                </a:cubicBezTo>
                <a:close/>
                <a:moveTo>
                  <a:pt x="27596" y="94743"/>
                </a:moveTo>
                <a:cubicBezTo>
                  <a:pt x="27767" y="94743"/>
                  <a:pt x="27780" y="94839"/>
                  <a:pt x="27824" y="95151"/>
                </a:cubicBezTo>
                <a:cubicBezTo>
                  <a:pt x="27902" y="95679"/>
                  <a:pt x="27902" y="96222"/>
                  <a:pt x="28166" y="96702"/>
                </a:cubicBezTo>
                <a:cubicBezTo>
                  <a:pt x="28243" y="96873"/>
                  <a:pt x="28181" y="96888"/>
                  <a:pt x="28026" y="96919"/>
                </a:cubicBezTo>
                <a:cubicBezTo>
                  <a:pt x="27437" y="97028"/>
                  <a:pt x="26847" y="97106"/>
                  <a:pt x="26258" y="97199"/>
                </a:cubicBezTo>
                <a:cubicBezTo>
                  <a:pt x="25793" y="97261"/>
                  <a:pt x="25327" y="97323"/>
                  <a:pt x="24847" y="97323"/>
                </a:cubicBezTo>
                <a:cubicBezTo>
                  <a:pt x="24707" y="97323"/>
                  <a:pt x="24660" y="97292"/>
                  <a:pt x="24645" y="97152"/>
                </a:cubicBezTo>
                <a:cubicBezTo>
                  <a:pt x="24583" y="96547"/>
                  <a:pt x="24521" y="95927"/>
                  <a:pt x="24319" y="95337"/>
                </a:cubicBezTo>
                <a:cubicBezTo>
                  <a:pt x="24257" y="95198"/>
                  <a:pt x="24335" y="95151"/>
                  <a:pt x="24443" y="95136"/>
                </a:cubicBezTo>
                <a:cubicBezTo>
                  <a:pt x="24688" y="95136"/>
                  <a:pt x="24908" y="95053"/>
                  <a:pt x="25167" y="95053"/>
                </a:cubicBezTo>
                <a:cubicBezTo>
                  <a:pt x="25204" y="95053"/>
                  <a:pt x="25242" y="95054"/>
                  <a:pt x="25281" y="95058"/>
                </a:cubicBezTo>
                <a:cubicBezTo>
                  <a:pt x="25948" y="95012"/>
                  <a:pt x="26630" y="94919"/>
                  <a:pt x="27313" y="94779"/>
                </a:cubicBezTo>
                <a:cubicBezTo>
                  <a:pt x="27438" y="94757"/>
                  <a:pt x="27529" y="94743"/>
                  <a:pt x="27596" y="94743"/>
                </a:cubicBezTo>
                <a:close/>
                <a:moveTo>
                  <a:pt x="9207" y="95103"/>
                </a:moveTo>
                <a:cubicBezTo>
                  <a:pt x="9223" y="95103"/>
                  <a:pt x="9241" y="95104"/>
                  <a:pt x="9259" y="95105"/>
                </a:cubicBezTo>
                <a:cubicBezTo>
                  <a:pt x="10128" y="95167"/>
                  <a:pt x="10996" y="95353"/>
                  <a:pt x="11881" y="95353"/>
                </a:cubicBezTo>
                <a:cubicBezTo>
                  <a:pt x="12067" y="95353"/>
                  <a:pt x="12129" y="95431"/>
                  <a:pt x="12113" y="95632"/>
                </a:cubicBezTo>
                <a:cubicBezTo>
                  <a:pt x="12098" y="95973"/>
                  <a:pt x="12222" y="96330"/>
                  <a:pt x="12191" y="96687"/>
                </a:cubicBezTo>
                <a:cubicBezTo>
                  <a:pt x="12191" y="96935"/>
                  <a:pt x="12191" y="97183"/>
                  <a:pt x="12284" y="97416"/>
                </a:cubicBezTo>
                <a:cubicBezTo>
                  <a:pt x="12337" y="97562"/>
                  <a:pt x="12299" y="97605"/>
                  <a:pt x="12181" y="97605"/>
                </a:cubicBezTo>
                <a:cubicBezTo>
                  <a:pt x="12161" y="97605"/>
                  <a:pt x="12138" y="97604"/>
                  <a:pt x="12113" y="97602"/>
                </a:cubicBezTo>
                <a:cubicBezTo>
                  <a:pt x="11183" y="97555"/>
                  <a:pt x="10237" y="97462"/>
                  <a:pt x="9306" y="97338"/>
                </a:cubicBezTo>
                <a:cubicBezTo>
                  <a:pt x="9166" y="97323"/>
                  <a:pt x="9135" y="97276"/>
                  <a:pt x="9135" y="97137"/>
                </a:cubicBezTo>
                <a:cubicBezTo>
                  <a:pt x="9166" y="96547"/>
                  <a:pt x="9166" y="95958"/>
                  <a:pt x="9027" y="95384"/>
                </a:cubicBezTo>
                <a:cubicBezTo>
                  <a:pt x="8983" y="95210"/>
                  <a:pt x="8967" y="95103"/>
                  <a:pt x="9207" y="95103"/>
                </a:cubicBezTo>
                <a:close/>
                <a:moveTo>
                  <a:pt x="23443" y="95257"/>
                </a:moveTo>
                <a:cubicBezTo>
                  <a:pt x="23570" y="95257"/>
                  <a:pt x="23608" y="95313"/>
                  <a:pt x="23621" y="95477"/>
                </a:cubicBezTo>
                <a:cubicBezTo>
                  <a:pt x="23683" y="96082"/>
                  <a:pt x="23714" y="96702"/>
                  <a:pt x="23869" y="97292"/>
                </a:cubicBezTo>
                <a:cubicBezTo>
                  <a:pt x="23900" y="97416"/>
                  <a:pt x="23869" y="97431"/>
                  <a:pt x="23745" y="97447"/>
                </a:cubicBezTo>
                <a:cubicBezTo>
                  <a:pt x="22629" y="97602"/>
                  <a:pt x="21496" y="97633"/>
                  <a:pt x="20364" y="97710"/>
                </a:cubicBezTo>
                <a:cubicBezTo>
                  <a:pt x="20225" y="97710"/>
                  <a:pt x="20194" y="97633"/>
                  <a:pt x="20178" y="97540"/>
                </a:cubicBezTo>
                <a:cubicBezTo>
                  <a:pt x="20178" y="97447"/>
                  <a:pt x="20194" y="97354"/>
                  <a:pt x="20209" y="97199"/>
                </a:cubicBezTo>
                <a:cubicBezTo>
                  <a:pt x="20178" y="96780"/>
                  <a:pt x="20101" y="96315"/>
                  <a:pt x="20008" y="95849"/>
                </a:cubicBezTo>
                <a:cubicBezTo>
                  <a:pt x="19977" y="95741"/>
                  <a:pt x="19868" y="95617"/>
                  <a:pt x="19961" y="95555"/>
                </a:cubicBezTo>
                <a:cubicBezTo>
                  <a:pt x="20066" y="95476"/>
                  <a:pt x="20216" y="95408"/>
                  <a:pt x="20344" y="95408"/>
                </a:cubicBezTo>
                <a:cubicBezTo>
                  <a:pt x="20367" y="95408"/>
                  <a:pt x="20389" y="95410"/>
                  <a:pt x="20411" y="95415"/>
                </a:cubicBezTo>
                <a:cubicBezTo>
                  <a:pt x="20550" y="95436"/>
                  <a:pt x="20689" y="95445"/>
                  <a:pt x="20827" y="95445"/>
                </a:cubicBezTo>
                <a:cubicBezTo>
                  <a:pt x="21288" y="95445"/>
                  <a:pt x="21741" y="95353"/>
                  <a:pt x="22194" y="95353"/>
                </a:cubicBezTo>
                <a:cubicBezTo>
                  <a:pt x="22598" y="95353"/>
                  <a:pt x="22985" y="95306"/>
                  <a:pt x="23389" y="95260"/>
                </a:cubicBezTo>
                <a:cubicBezTo>
                  <a:pt x="23409" y="95258"/>
                  <a:pt x="23427" y="95257"/>
                  <a:pt x="23443" y="95257"/>
                </a:cubicBezTo>
                <a:close/>
                <a:moveTo>
                  <a:pt x="13039" y="95450"/>
                </a:moveTo>
                <a:cubicBezTo>
                  <a:pt x="13067" y="95450"/>
                  <a:pt x="13100" y="95454"/>
                  <a:pt x="13137" y="95462"/>
                </a:cubicBezTo>
                <a:cubicBezTo>
                  <a:pt x="13455" y="95513"/>
                  <a:pt x="13773" y="95525"/>
                  <a:pt x="14092" y="95525"/>
                </a:cubicBezTo>
                <a:cubicBezTo>
                  <a:pt x="14334" y="95525"/>
                  <a:pt x="14576" y="95518"/>
                  <a:pt x="14820" y="95518"/>
                </a:cubicBezTo>
                <a:cubicBezTo>
                  <a:pt x="15023" y="95518"/>
                  <a:pt x="15227" y="95523"/>
                  <a:pt x="15432" y="95539"/>
                </a:cubicBezTo>
                <a:cubicBezTo>
                  <a:pt x="15618" y="95555"/>
                  <a:pt x="15727" y="95617"/>
                  <a:pt x="15727" y="95834"/>
                </a:cubicBezTo>
                <a:cubicBezTo>
                  <a:pt x="15727" y="96377"/>
                  <a:pt x="15773" y="96919"/>
                  <a:pt x="15929" y="97447"/>
                </a:cubicBezTo>
                <a:cubicBezTo>
                  <a:pt x="16006" y="97726"/>
                  <a:pt x="15913" y="97803"/>
                  <a:pt x="15649" y="97803"/>
                </a:cubicBezTo>
                <a:lnTo>
                  <a:pt x="14517" y="97803"/>
                </a:lnTo>
                <a:lnTo>
                  <a:pt x="14517" y="97772"/>
                </a:lnTo>
                <a:cubicBezTo>
                  <a:pt x="14129" y="97757"/>
                  <a:pt x="13742" y="97726"/>
                  <a:pt x="13354" y="97726"/>
                </a:cubicBezTo>
                <a:cubicBezTo>
                  <a:pt x="13183" y="97710"/>
                  <a:pt x="13137" y="97648"/>
                  <a:pt x="13121" y="97478"/>
                </a:cubicBezTo>
                <a:cubicBezTo>
                  <a:pt x="13090" y="96873"/>
                  <a:pt x="13090" y="96268"/>
                  <a:pt x="12920" y="95694"/>
                </a:cubicBezTo>
                <a:cubicBezTo>
                  <a:pt x="12868" y="95540"/>
                  <a:pt x="12902" y="95450"/>
                  <a:pt x="13039" y="95450"/>
                </a:cubicBezTo>
                <a:close/>
                <a:moveTo>
                  <a:pt x="18961" y="95521"/>
                </a:moveTo>
                <a:cubicBezTo>
                  <a:pt x="19097" y="95521"/>
                  <a:pt x="19172" y="95581"/>
                  <a:pt x="19186" y="95787"/>
                </a:cubicBezTo>
                <a:cubicBezTo>
                  <a:pt x="19217" y="96346"/>
                  <a:pt x="19279" y="96919"/>
                  <a:pt x="19341" y="97478"/>
                </a:cubicBezTo>
                <a:cubicBezTo>
                  <a:pt x="19372" y="97679"/>
                  <a:pt x="19310" y="97772"/>
                  <a:pt x="19108" y="97788"/>
                </a:cubicBezTo>
                <a:cubicBezTo>
                  <a:pt x="18573" y="97788"/>
                  <a:pt x="18047" y="97814"/>
                  <a:pt x="17516" y="97814"/>
                </a:cubicBezTo>
                <a:cubicBezTo>
                  <a:pt x="17339" y="97814"/>
                  <a:pt x="17162" y="97811"/>
                  <a:pt x="16983" y="97803"/>
                </a:cubicBezTo>
                <a:cubicBezTo>
                  <a:pt x="16797" y="97803"/>
                  <a:pt x="16735" y="97726"/>
                  <a:pt x="16751" y="97571"/>
                </a:cubicBezTo>
                <a:cubicBezTo>
                  <a:pt x="16797" y="97028"/>
                  <a:pt x="16611" y="96516"/>
                  <a:pt x="16533" y="95989"/>
                </a:cubicBezTo>
                <a:cubicBezTo>
                  <a:pt x="16471" y="95570"/>
                  <a:pt x="16440" y="95586"/>
                  <a:pt x="16968" y="95555"/>
                </a:cubicBezTo>
                <a:cubicBezTo>
                  <a:pt x="17173" y="95571"/>
                  <a:pt x="17388" y="95578"/>
                  <a:pt x="17610" y="95578"/>
                </a:cubicBezTo>
                <a:cubicBezTo>
                  <a:pt x="18024" y="95578"/>
                  <a:pt x="18462" y="95554"/>
                  <a:pt x="18906" y="95524"/>
                </a:cubicBezTo>
                <a:cubicBezTo>
                  <a:pt x="18926" y="95522"/>
                  <a:pt x="18944" y="95521"/>
                  <a:pt x="18961" y="95521"/>
                </a:cubicBezTo>
                <a:close/>
                <a:moveTo>
                  <a:pt x="52717" y="93693"/>
                </a:moveTo>
                <a:cubicBezTo>
                  <a:pt x="52547" y="93709"/>
                  <a:pt x="52547" y="93911"/>
                  <a:pt x="52547" y="94050"/>
                </a:cubicBezTo>
                <a:cubicBezTo>
                  <a:pt x="52547" y="95136"/>
                  <a:pt x="52547" y="96222"/>
                  <a:pt x="52547" y="97292"/>
                </a:cubicBezTo>
                <a:cubicBezTo>
                  <a:pt x="52578" y="97633"/>
                  <a:pt x="52562" y="97959"/>
                  <a:pt x="52640" y="98284"/>
                </a:cubicBezTo>
                <a:cubicBezTo>
                  <a:pt x="52671" y="98408"/>
                  <a:pt x="52702" y="98594"/>
                  <a:pt x="52826" y="98594"/>
                </a:cubicBezTo>
                <a:cubicBezTo>
                  <a:pt x="52996" y="98594"/>
                  <a:pt x="52996" y="98408"/>
                  <a:pt x="53027" y="98269"/>
                </a:cubicBezTo>
                <a:cubicBezTo>
                  <a:pt x="53043" y="98253"/>
                  <a:pt x="53027" y="98238"/>
                  <a:pt x="53043" y="98207"/>
                </a:cubicBezTo>
                <a:cubicBezTo>
                  <a:pt x="53089" y="96811"/>
                  <a:pt x="53043" y="95431"/>
                  <a:pt x="52934" y="94035"/>
                </a:cubicBezTo>
                <a:cubicBezTo>
                  <a:pt x="52934" y="93880"/>
                  <a:pt x="52888" y="93693"/>
                  <a:pt x="52717" y="93693"/>
                </a:cubicBezTo>
                <a:close/>
                <a:moveTo>
                  <a:pt x="5945" y="99366"/>
                </a:moveTo>
                <a:cubicBezTo>
                  <a:pt x="5748" y="99366"/>
                  <a:pt x="5506" y="99403"/>
                  <a:pt x="5506" y="99494"/>
                </a:cubicBezTo>
                <a:cubicBezTo>
                  <a:pt x="5491" y="99696"/>
                  <a:pt x="5785" y="99696"/>
                  <a:pt x="5971" y="99773"/>
                </a:cubicBezTo>
                <a:cubicBezTo>
                  <a:pt x="6033" y="99789"/>
                  <a:pt x="6095" y="99804"/>
                  <a:pt x="6158" y="99820"/>
                </a:cubicBezTo>
                <a:cubicBezTo>
                  <a:pt x="6917" y="99913"/>
                  <a:pt x="7693" y="100037"/>
                  <a:pt x="8453" y="100114"/>
                </a:cubicBezTo>
                <a:cubicBezTo>
                  <a:pt x="9632" y="100238"/>
                  <a:pt x="10810" y="100347"/>
                  <a:pt x="11989" y="100440"/>
                </a:cubicBezTo>
                <a:cubicBezTo>
                  <a:pt x="12858" y="100502"/>
                  <a:pt x="13742" y="100549"/>
                  <a:pt x="14610" y="100580"/>
                </a:cubicBezTo>
                <a:cubicBezTo>
                  <a:pt x="14879" y="100590"/>
                  <a:pt x="15146" y="100593"/>
                  <a:pt x="15412" y="100593"/>
                </a:cubicBezTo>
                <a:cubicBezTo>
                  <a:pt x="15942" y="100593"/>
                  <a:pt x="16466" y="100580"/>
                  <a:pt x="16983" y="100580"/>
                </a:cubicBezTo>
                <a:cubicBezTo>
                  <a:pt x="17053" y="100605"/>
                  <a:pt x="17119" y="100614"/>
                  <a:pt x="17181" y="100614"/>
                </a:cubicBezTo>
                <a:cubicBezTo>
                  <a:pt x="17312" y="100614"/>
                  <a:pt x="17431" y="100575"/>
                  <a:pt x="17557" y="100564"/>
                </a:cubicBezTo>
                <a:cubicBezTo>
                  <a:pt x="18146" y="100518"/>
                  <a:pt x="18751" y="100518"/>
                  <a:pt x="19341" y="100347"/>
                </a:cubicBezTo>
                <a:cubicBezTo>
                  <a:pt x="19496" y="100316"/>
                  <a:pt x="19759" y="100316"/>
                  <a:pt x="19713" y="100099"/>
                </a:cubicBezTo>
                <a:cubicBezTo>
                  <a:pt x="19694" y="99995"/>
                  <a:pt x="19595" y="99966"/>
                  <a:pt x="19478" y="99966"/>
                </a:cubicBezTo>
                <a:cubicBezTo>
                  <a:pt x="19403" y="99966"/>
                  <a:pt x="19321" y="99978"/>
                  <a:pt x="19248" y="99990"/>
                </a:cubicBezTo>
                <a:cubicBezTo>
                  <a:pt x="18272" y="100139"/>
                  <a:pt x="17290" y="100186"/>
                  <a:pt x="16305" y="100186"/>
                </a:cubicBezTo>
                <a:cubicBezTo>
                  <a:pt x="15849" y="100186"/>
                  <a:pt x="15392" y="100176"/>
                  <a:pt x="14936" y="100161"/>
                </a:cubicBezTo>
                <a:cubicBezTo>
                  <a:pt x="14191" y="100145"/>
                  <a:pt x="13447" y="100099"/>
                  <a:pt x="12703" y="100037"/>
                </a:cubicBezTo>
                <a:cubicBezTo>
                  <a:pt x="11493" y="99959"/>
                  <a:pt x="10268" y="99851"/>
                  <a:pt x="9058" y="99727"/>
                </a:cubicBezTo>
                <a:cubicBezTo>
                  <a:pt x="8050" y="99603"/>
                  <a:pt x="7057" y="99479"/>
                  <a:pt x="6049" y="99370"/>
                </a:cubicBezTo>
                <a:cubicBezTo>
                  <a:pt x="6017" y="99368"/>
                  <a:pt x="5982" y="99366"/>
                  <a:pt x="5945" y="99366"/>
                </a:cubicBezTo>
                <a:close/>
                <a:moveTo>
                  <a:pt x="54189" y="92202"/>
                </a:moveTo>
                <a:cubicBezTo>
                  <a:pt x="54092" y="92202"/>
                  <a:pt x="54001" y="92264"/>
                  <a:pt x="53973" y="92375"/>
                </a:cubicBezTo>
                <a:cubicBezTo>
                  <a:pt x="53958" y="92453"/>
                  <a:pt x="53942" y="92546"/>
                  <a:pt x="53942" y="92623"/>
                </a:cubicBezTo>
                <a:cubicBezTo>
                  <a:pt x="53942" y="93089"/>
                  <a:pt x="53927" y="93538"/>
                  <a:pt x="53927" y="94004"/>
                </a:cubicBezTo>
                <a:cubicBezTo>
                  <a:pt x="53942" y="95772"/>
                  <a:pt x="53927" y="97555"/>
                  <a:pt x="53927" y="99323"/>
                </a:cubicBezTo>
                <a:lnTo>
                  <a:pt x="53942" y="99323"/>
                </a:lnTo>
                <a:cubicBezTo>
                  <a:pt x="53942" y="99618"/>
                  <a:pt x="53927" y="99928"/>
                  <a:pt x="53942" y="100223"/>
                </a:cubicBezTo>
                <a:cubicBezTo>
                  <a:pt x="53973" y="100611"/>
                  <a:pt x="53942" y="100998"/>
                  <a:pt x="54036" y="101371"/>
                </a:cubicBezTo>
                <a:cubicBezTo>
                  <a:pt x="54051" y="101495"/>
                  <a:pt x="54098" y="101634"/>
                  <a:pt x="54222" y="101634"/>
                </a:cubicBezTo>
                <a:cubicBezTo>
                  <a:pt x="54229" y="101635"/>
                  <a:pt x="54236" y="101635"/>
                  <a:pt x="54243" y="101635"/>
                </a:cubicBezTo>
                <a:cubicBezTo>
                  <a:pt x="54381" y="101635"/>
                  <a:pt x="54425" y="101489"/>
                  <a:pt x="54454" y="101371"/>
                </a:cubicBezTo>
                <a:cubicBezTo>
                  <a:pt x="54470" y="101231"/>
                  <a:pt x="54485" y="101092"/>
                  <a:pt x="54470" y="100952"/>
                </a:cubicBezTo>
                <a:cubicBezTo>
                  <a:pt x="54392" y="99742"/>
                  <a:pt x="54392" y="98517"/>
                  <a:pt x="54377" y="97292"/>
                </a:cubicBezTo>
                <a:cubicBezTo>
                  <a:pt x="54377" y="96237"/>
                  <a:pt x="54392" y="95167"/>
                  <a:pt x="54392" y="94097"/>
                </a:cubicBezTo>
                <a:cubicBezTo>
                  <a:pt x="54392" y="93538"/>
                  <a:pt x="54361" y="92980"/>
                  <a:pt x="54346" y="92406"/>
                </a:cubicBezTo>
                <a:cubicBezTo>
                  <a:pt x="54346" y="92313"/>
                  <a:pt x="54330" y="92220"/>
                  <a:pt x="54222" y="92205"/>
                </a:cubicBezTo>
                <a:cubicBezTo>
                  <a:pt x="54211" y="92203"/>
                  <a:pt x="54200" y="92202"/>
                  <a:pt x="54189" y="92202"/>
                </a:cubicBezTo>
                <a:close/>
                <a:moveTo>
                  <a:pt x="39322" y="104191"/>
                </a:moveTo>
                <a:cubicBezTo>
                  <a:pt x="39288" y="104191"/>
                  <a:pt x="39253" y="104202"/>
                  <a:pt x="39224" y="104209"/>
                </a:cubicBezTo>
                <a:cubicBezTo>
                  <a:pt x="38324" y="104411"/>
                  <a:pt x="37440" y="104674"/>
                  <a:pt x="36634" y="105171"/>
                </a:cubicBezTo>
                <a:cubicBezTo>
                  <a:pt x="36727" y="105171"/>
                  <a:pt x="36820" y="105171"/>
                  <a:pt x="36913" y="105155"/>
                </a:cubicBezTo>
                <a:cubicBezTo>
                  <a:pt x="37564" y="105046"/>
                  <a:pt x="38185" y="104829"/>
                  <a:pt x="38805" y="104643"/>
                </a:cubicBezTo>
                <a:cubicBezTo>
                  <a:pt x="38976" y="104581"/>
                  <a:pt x="39162" y="104535"/>
                  <a:pt x="39301" y="104426"/>
                </a:cubicBezTo>
                <a:cubicBezTo>
                  <a:pt x="39363" y="104380"/>
                  <a:pt x="39457" y="104349"/>
                  <a:pt x="39426" y="104255"/>
                </a:cubicBezTo>
                <a:cubicBezTo>
                  <a:pt x="39401" y="104205"/>
                  <a:pt x="39362" y="104191"/>
                  <a:pt x="39322" y="104191"/>
                </a:cubicBezTo>
                <a:close/>
                <a:moveTo>
                  <a:pt x="55618" y="90531"/>
                </a:moveTo>
                <a:cubicBezTo>
                  <a:pt x="55721" y="90531"/>
                  <a:pt x="55770" y="90596"/>
                  <a:pt x="55726" y="90793"/>
                </a:cubicBezTo>
                <a:cubicBezTo>
                  <a:pt x="55695" y="90933"/>
                  <a:pt x="55711" y="91103"/>
                  <a:pt x="55711" y="91243"/>
                </a:cubicBezTo>
                <a:cubicBezTo>
                  <a:pt x="55742" y="92437"/>
                  <a:pt x="55711" y="93631"/>
                  <a:pt x="55695" y="94826"/>
                </a:cubicBezTo>
                <a:cubicBezTo>
                  <a:pt x="55680" y="95772"/>
                  <a:pt x="55711" y="96733"/>
                  <a:pt x="55680" y="97679"/>
                </a:cubicBezTo>
                <a:cubicBezTo>
                  <a:pt x="55633" y="98703"/>
                  <a:pt x="55680" y="99742"/>
                  <a:pt x="55680" y="100766"/>
                </a:cubicBezTo>
                <a:cubicBezTo>
                  <a:pt x="55680" y="101464"/>
                  <a:pt x="55664" y="102162"/>
                  <a:pt x="55664" y="102860"/>
                </a:cubicBezTo>
                <a:cubicBezTo>
                  <a:pt x="55664" y="102968"/>
                  <a:pt x="55664" y="102999"/>
                  <a:pt x="55555" y="103030"/>
                </a:cubicBezTo>
                <a:cubicBezTo>
                  <a:pt x="55214" y="103123"/>
                  <a:pt x="54873" y="103263"/>
                  <a:pt x="54532" y="103325"/>
                </a:cubicBezTo>
                <a:cubicBezTo>
                  <a:pt x="53958" y="103449"/>
                  <a:pt x="53415" y="103682"/>
                  <a:pt x="52841" y="103837"/>
                </a:cubicBezTo>
                <a:cubicBezTo>
                  <a:pt x="52283" y="103976"/>
                  <a:pt x="51740" y="104193"/>
                  <a:pt x="51197" y="104380"/>
                </a:cubicBezTo>
                <a:cubicBezTo>
                  <a:pt x="50530" y="104612"/>
                  <a:pt x="49879" y="104829"/>
                  <a:pt x="49212" y="105046"/>
                </a:cubicBezTo>
                <a:cubicBezTo>
                  <a:pt x="49010" y="105109"/>
                  <a:pt x="48809" y="105155"/>
                  <a:pt x="48607" y="105233"/>
                </a:cubicBezTo>
                <a:cubicBezTo>
                  <a:pt x="48157" y="105419"/>
                  <a:pt x="47661" y="105496"/>
                  <a:pt x="47196" y="105636"/>
                </a:cubicBezTo>
                <a:cubicBezTo>
                  <a:pt x="47143" y="105655"/>
                  <a:pt x="47101" y="105663"/>
                  <a:pt x="47068" y="105663"/>
                </a:cubicBezTo>
                <a:cubicBezTo>
                  <a:pt x="46964" y="105663"/>
                  <a:pt x="46940" y="105579"/>
                  <a:pt x="46917" y="105450"/>
                </a:cubicBezTo>
                <a:cubicBezTo>
                  <a:pt x="46808" y="104845"/>
                  <a:pt x="46715" y="104224"/>
                  <a:pt x="46575" y="103620"/>
                </a:cubicBezTo>
                <a:cubicBezTo>
                  <a:pt x="46405" y="102875"/>
                  <a:pt x="46281" y="102115"/>
                  <a:pt x="46095" y="101371"/>
                </a:cubicBezTo>
                <a:cubicBezTo>
                  <a:pt x="45940" y="100688"/>
                  <a:pt x="45862" y="99990"/>
                  <a:pt x="45707" y="99308"/>
                </a:cubicBezTo>
                <a:cubicBezTo>
                  <a:pt x="45598" y="98765"/>
                  <a:pt x="45474" y="98238"/>
                  <a:pt x="45366" y="97695"/>
                </a:cubicBezTo>
                <a:cubicBezTo>
                  <a:pt x="45242" y="97106"/>
                  <a:pt x="45133" y="96532"/>
                  <a:pt x="45009" y="95958"/>
                </a:cubicBezTo>
                <a:cubicBezTo>
                  <a:pt x="44885" y="95400"/>
                  <a:pt x="44823" y="94826"/>
                  <a:pt x="44590" y="94283"/>
                </a:cubicBezTo>
                <a:cubicBezTo>
                  <a:pt x="44513" y="94081"/>
                  <a:pt x="44575" y="93988"/>
                  <a:pt x="44792" y="93942"/>
                </a:cubicBezTo>
                <a:cubicBezTo>
                  <a:pt x="46157" y="93631"/>
                  <a:pt x="47475" y="93151"/>
                  <a:pt x="48824" y="92732"/>
                </a:cubicBezTo>
                <a:cubicBezTo>
                  <a:pt x="50437" y="92251"/>
                  <a:pt x="52019" y="91693"/>
                  <a:pt x="53617" y="91150"/>
                </a:cubicBezTo>
                <a:cubicBezTo>
                  <a:pt x="54222" y="90933"/>
                  <a:pt x="54842" y="90747"/>
                  <a:pt x="55462" y="90561"/>
                </a:cubicBezTo>
                <a:cubicBezTo>
                  <a:pt x="55522" y="90542"/>
                  <a:pt x="55575" y="90531"/>
                  <a:pt x="55618" y="90531"/>
                </a:cubicBezTo>
                <a:close/>
                <a:moveTo>
                  <a:pt x="43551" y="94314"/>
                </a:moveTo>
                <a:cubicBezTo>
                  <a:pt x="43691" y="94360"/>
                  <a:pt x="43846" y="94360"/>
                  <a:pt x="43877" y="94593"/>
                </a:cubicBezTo>
                <a:cubicBezTo>
                  <a:pt x="43954" y="95167"/>
                  <a:pt x="44032" y="95772"/>
                  <a:pt x="44171" y="96330"/>
                </a:cubicBezTo>
                <a:cubicBezTo>
                  <a:pt x="44420" y="97338"/>
                  <a:pt x="44544" y="98346"/>
                  <a:pt x="44776" y="99354"/>
                </a:cubicBezTo>
                <a:cubicBezTo>
                  <a:pt x="44916" y="99913"/>
                  <a:pt x="45009" y="100502"/>
                  <a:pt x="45118" y="101076"/>
                </a:cubicBezTo>
                <a:cubicBezTo>
                  <a:pt x="45288" y="102038"/>
                  <a:pt x="45505" y="102984"/>
                  <a:pt x="45691" y="103945"/>
                </a:cubicBezTo>
                <a:cubicBezTo>
                  <a:pt x="45800" y="104581"/>
                  <a:pt x="45909" y="105217"/>
                  <a:pt x="46110" y="105853"/>
                </a:cubicBezTo>
                <a:cubicBezTo>
                  <a:pt x="46157" y="105962"/>
                  <a:pt x="46064" y="106024"/>
                  <a:pt x="46002" y="106039"/>
                </a:cubicBezTo>
                <a:cubicBezTo>
                  <a:pt x="45738" y="106101"/>
                  <a:pt x="45505" y="106225"/>
                  <a:pt x="45242" y="106287"/>
                </a:cubicBezTo>
                <a:cubicBezTo>
                  <a:pt x="45196" y="106297"/>
                  <a:pt x="45156" y="106302"/>
                  <a:pt x="45122" y="106302"/>
                </a:cubicBezTo>
                <a:cubicBezTo>
                  <a:pt x="44994" y="106302"/>
                  <a:pt x="44940" y="106232"/>
                  <a:pt x="44916" y="106086"/>
                </a:cubicBezTo>
                <a:cubicBezTo>
                  <a:pt x="44776" y="105140"/>
                  <a:pt x="44559" y="104209"/>
                  <a:pt x="44404" y="103278"/>
                </a:cubicBezTo>
                <a:cubicBezTo>
                  <a:pt x="44249" y="102379"/>
                  <a:pt x="44047" y="101479"/>
                  <a:pt x="43892" y="100580"/>
                </a:cubicBezTo>
                <a:cubicBezTo>
                  <a:pt x="43737" y="99696"/>
                  <a:pt x="43551" y="98827"/>
                  <a:pt x="43396" y="97943"/>
                </a:cubicBezTo>
                <a:cubicBezTo>
                  <a:pt x="43210" y="96873"/>
                  <a:pt x="43008" y="95803"/>
                  <a:pt x="42745" y="94748"/>
                </a:cubicBezTo>
                <a:cubicBezTo>
                  <a:pt x="42698" y="94577"/>
                  <a:pt x="42714" y="94515"/>
                  <a:pt x="42884" y="94484"/>
                </a:cubicBezTo>
                <a:cubicBezTo>
                  <a:pt x="43117" y="94438"/>
                  <a:pt x="43334" y="94376"/>
                  <a:pt x="43551" y="94314"/>
                </a:cubicBezTo>
                <a:close/>
                <a:moveTo>
                  <a:pt x="55588" y="103819"/>
                </a:moveTo>
                <a:cubicBezTo>
                  <a:pt x="55649" y="103819"/>
                  <a:pt x="55683" y="103858"/>
                  <a:pt x="55664" y="103992"/>
                </a:cubicBezTo>
                <a:cubicBezTo>
                  <a:pt x="55586" y="104457"/>
                  <a:pt x="55680" y="104922"/>
                  <a:pt x="55664" y="105403"/>
                </a:cubicBezTo>
                <a:cubicBezTo>
                  <a:pt x="55664" y="105574"/>
                  <a:pt x="55649" y="105744"/>
                  <a:pt x="55649" y="105915"/>
                </a:cubicBezTo>
                <a:cubicBezTo>
                  <a:pt x="55649" y="106008"/>
                  <a:pt x="55602" y="106024"/>
                  <a:pt x="55509" y="106039"/>
                </a:cubicBezTo>
                <a:cubicBezTo>
                  <a:pt x="55199" y="106132"/>
                  <a:pt x="54873" y="106225"/>
                  <a:pt x="54563" y="106334"/>
                </a:cubicBezTo>
                <a:cubicBezTo>
                  <a:pt x="54428" y="106380"/>
                  <a:pt x="54339" y="106411"/>
                  <a:pt x="54279" y="106411"/>
                </a:cubicBezTo>
                <a:cubicBezTo>
                  <a:pt x="54160" y="106411"/>
                  <a:pt x="54160" y="106287"/>
                  <a:pt x="54160" y="105915"/>
                </a:cubicBezTo>
                <a:cubicBezTo>
                  <a:pt x="54098" y="105558"/>
                  <a:pt x="54067" y="105062"/>
                  <a:pt x="53896" y="104581"/>
                </a:cubicBezTo>
                <a:cubicBezTo>
                  <a:pt x="53849" y="104426"/>
                  <a:pt x="53865" y="104364"/>
                  <a:pt x="54005" y="104318"/>
                </a:cubicBezTo>
                <a:cubicBezTo>
                  <a:pt x="54485" y="104162"/>
                  <a:pt x="54966" y="104007"/>
                  <a:pt x="55447" y="103852"/>
                </a:cubicBezTo>
                <a:cubicBezTo>
                  <a:pt x="55501" y="103834"/>
                  <a:pt x="55550" y="103819"/>
                  <a:pt x="55588" y="103819"/>
                </a:cubicBezTo>
                <a:close/>
                <a:moveTo>
                  <a:pt x="52943" y="104680"/>
                </a:moveTo>
                <a:cubicBezTo>
                  <a:pt x="53021" y="104680"/>
                  <a:pt x="53036" y="104744"/>
                  <a:pt x="53058" y="104891"/>
                </a:cubicBezTo>
                <a:cubicBezTo>
                  <a:pt x="53151" y="105481"/>
                  <a:pt x="53245" y="106086"/>
                  <a:pt x="53648" y="106628"/>
                </a:cubicBezTo>
                <a:cubicBezTo>
                  <a:pt x="52764" y="106846"/>
                  <a:pt x="51942" y="107125"/>
                  <a:pt x="51120" y="107450"/>
                </a:cubicBezTo>
                <a:cubicBezTo>
                  <a:pt x="51093" y="107459"/>
                  <a:pt x="51071" y="107465"/>
                  <a:pt x="51053" y="107465"/>
                </a:cubicBezTo>
                <a:cubicBezTo>
                  <a:pt x="51009" y="107465"/>
                  <a:pt x="50987" y="107434"/>
                  <a:pt x="50965" y="107357"/>
                </a:cubicBezTo>
                <a:cubicBezTo>
                  <a:pt x="50810" y="106799"/>
                  <a:pt x="50701" y="106210"/>
                  <a:pt x="50422" y="105682"/>
                </a:cubicBezTo>
                <a:cubicBezTo>
                  <a:pt x="50329" y="105527"/>
                  <a:pt x="50406" y="105512"/>
                  <a:pt x="50530" y="105465"/>
                </a:cubicBezTo>
                <a:cubicBezTo>
                  <a:pt x="51290" y="105217"/>
                  <a:pt x="52050" y="104953"/>
                  <a:pt x="52826" y="104705"/>
                </a:cubicBezTo>
                <a:cubicBezTo>
                  <a:pt x="52876" y="104689"/>
                  <a:pt x="52914" y="104680"/>
                  <a:pt x="52943" y="104680"/>
                </a:cubicBezTo>
                <a:close/>
                <a:moveTo>
                  <a:pt x="42021" y="105336"/>
                </a:moveTo>
                <a:cubicBezTo>
                  <a:pt x="42003" y="105336"/>
                  <a:pt x="41986" y="105338"/>
                  <a:pt x="41969" y="105341"/>
                </a:cubicBezTo>
                <a:cubicBezTo>
                  <a:pt x="41907" y="105341"/>
                  <a:pt x="41861" y="105372"/>
                  <a:pt x="41814" y="105372"/>
                </a:cubicBezTo>
                <a:cubicBezTo>
                  <a:pt x="40418" y="105729"/>
                  <a:pt x="39038" y="106101"/>
                  <a:pt x="37657" y="106442"/>
                </a:cubicBezTo>
                <a:cubicBezTo>
                  <a:pt x="36696" y="106675"/>
                  <a:pt x="35734" y="106908"/>
                  <a:pt x="34788" y="107140"/>
                </a:cubicBezTo>
                <a:cubicBezTo>
                  <a:pt x="33253" y="107497"/>
                  <a:pt x="31717" y="107823"/>
                  <a:pt x="30166" y="108117"/>
                </a:cubicBezTo>
                <a:cubicBezTo>
                  <a:pt x="29980" y="108148"/>
                  <a:pt x="29748" y="108179"/>
                  <a:pt x="29623" y="108397"/>
                </a:cubicBezTo>
                <a:cubicBezTo>
                  <a:pt x="29763" y="108466"/>
                  <a:pt x="29911" y="108501"/>
                  <a:pt x="30068" y="108501"/>
                </a:cubicBezTo>
                <a:cubicBezTo>
                  <a:pt x="30121" y="108501"/>
                  <a:pt x="30174" y="108497"/>
                  <a:pt x="30228" y="108490"/>
                </a:cubicBezTo>
                <a:cubicBezTo>
                  <a:pt x="30911" y="108490"/>
                  <a:pt x="31547" y="108272"/>
                  <a:pt x="32198" y="108148"/>
                </a:cubicBezTo>
                <a:cubicBezTo>
                  <a:pt x="33842" y="107838"/>
                  <a:pt x="35455" y="107419"/>
                  <a:pt x="37084" y="107016"/>
                </a:cubicBezTo>
                <a:cubicBezTo>
                  <a:pt x="38557" y="106644"/>
                  <a:pt x="40015" y="106303"/>
                  <a:pt x="41473" y="105868"/>
                </a:cubicBezTo>
                <a:cubicBezTo>
                  <a:pt x="41674" y="105806"/>
                  <a:pt x="41876" y="105713"/>
                  <a:pt x="42078" y="105636"/>
                </a:cubicBezTo>
                <a:cubicBezTo>
                  <a:pt x="42140" y="105605"/>
                  <a:pt x="42233" y="105543"/>
                  <a:pt x="42186" y="105434"/>
                </a:cubicBezTo>
                <a:cubicBezTo>
                  <a:pt x="42150" y="105361"/>
                  <a:pt x="42085" y="105336"/>
                  <a:pt x="42021" y="105336"/>
                </a:cubicBezTo>
                <a:close/>
                <a:moveTo>
                  <a:pt x="49447" y="105860"/>
                </a:moveTo>
                <a:cubicBezTo>
                  <a:pt x="49538" y="105860"/>
                  <a:pt x="49585" y="105927"/>
                  <a:pt x="49631" y="106055"/>
                </a:cubicBezTo>
                <a:cubicBezTo>
                  <a:pt x="49801" y="106582"/>
                  <a:pt x="49879" y="107140"/>
                  <a:pt x="50282" y="107559"/>
                </a:cubicBezTo>
                <a:cubicBezTo>
                  <a:pt x="50406" y="107668"/>
                  <a:pt x="50251" y="107714"/>
                  <a:pt x="50174" y="107745"/>
                </a:cubicBezTo>
                <a:cubicBezTo>
                  <a:pt x="49708" y="107900"/>
                  <a:pt x="49228" y="108024"/>
                  <a:pt x="48778" y="108210"/>
                </a:cubicBezTo>
                <a:cubicBezTo>
                  <a:pt x="48390" y="108366"/>
                  <a:pt x="47940" y="108381"/>
                  <a:pt x="47568" y="108583"/>
                </a:cubicBezTo>
                <a:cubicBezTo>
                  <a:pt x="47490" y="108614"/>
                  <a:pt x="47397" y="108614"/>
                  <a:pt x="47242" y="108645"/>
                </a:cubicBezTo>
                <a:cubicBezTo>
                  <a:pt x="47237" y="108646"/>
                  <a:pt x="47232" y="108647"/>
                  <a:pt x="47227" y="108647"/>
                </a:cubicBezTo>
                <a:cubicBezTo>
                  <a:pt x="47178" y="108647"/>
                  <a:pt x="47162" y="108573"/>
                  <a:pt x="47134" y="108474"/>
                </a:cubicBezTo>
                <a:cubicBezTo>
                  <a:pt x="47025" y="107931"/>
                  <a:pt x="46932" y="107404"/>
                  <a:pt x="46715" y="106892"/>
                </a:cubicBezTo>
                <a:cubicBezTo>
                  <a:pt x="46622" y="106675"/>
                  <a:pt x="46793" y="106644"/>
                  <a:pt x="46901" y="106613"/>
                </a:cubicBezTo>
                <a:cubicBezTo>
                  <a:pt x="47382" y="106458"/>
                  <a:pt x="47863" y="106318"/>
                  <a:pt x="48344" y="106163"/>
                </a:cubicBezTo>
                <a:cubicBezTo>
                  <a:pt x="48669" y="106070"/>
                  <a:pt x="49010" y="105977"/>
                  <a:pt x="49336" y="105884"/>
                </a:cubicBezTo>
                <a:cubicBezTo>
                  <a:pt x="49379" y="105868"/>
                  <a:pt x="49416" y="105860"/>
                  <a:pt x="49447" y="105860"/>
                </a:cubicBezTo>
                <a:close/>
                <a:moveTo>
                  <a:pt x="45683" y="106985"/>
                </a:moveTo>
                <a:cubicBezTo>
                  <a:pt x="45816" y="106985"/>
                  <a:pt x="45881" y="107107"/>
                  <a:pt x="45924" y="107311"/>
                </a:cubicBezTo>
                <a:cubicBezTo>
                  <a:pt x="46017" y="107869"/>
                  <a:pt x="46141" y="108428"/>
                  <a:pt x="46529" y="108908"/>
                </a:cubicBezTo>
                <a:cubicBezTo>
                  <a:pt x="45846" y="109094"/>
                  <a:pt x="45211" y="109281"/>
                  <a:pt x="44575" y="109467"/>
                </a:cubicBezTo>
                <a:cubicBezTo>
                  <a:pt x="44280" y="109544"/>
                  <a:pt x="44001" y="109637"/>
                  <a:pt x="43706" y="109730"/>
                </a:cubicBezTo>
                <a:cubicBezTo>
                  <a:pt x="43680" y="109739"/>
                  <a:pt x="43658" y="109744"/>
                  <a:pt x="43638" y="109744"/>
                </a:cubicBezTo>
                <a:cubicBezTo>
                  <a:pt x="43588" y="109744"/>
                  <a:pt x="43558" y="109711"/>
                  <a:pt x="43536" y="109622"/>
                </a:cubicBezTo>
                <a:cubicBezTo>
                  <a:pt x="43443" y="109281"/>
                  <a:pt x="43318" y="108939"/>
                  <a:pt x="43225" y="108598"/>
                </a:cubicBezTo>
                <a:cubicBezTo>
                  <a:pt x="43148" y="108366"/>
                  <a:pt x="43008" y="108164"/>
                  <a:pt x="42946" y="107931"/>
                </a:cubicBezTo>
                <a:cubicBezTo>
                  <a:pt x="42900" y="107792"/>
                  <a:pt x="42915" y="107761"/>
                  <a:pt x="43039" y="107730"/>
                </a:cubicBezTo>
                <a:cubicBezTo>
                  <a:pt x="43691" y="107606"/>
                  <a:pt x="44311" y="107357"/>
                  <a:pt x="44962" y="107202"/>
                </a:cubicBezTo>
                <a:cubicBezTo>
                  <a:pt x="45133" y="107156"/>
                  <a:pt x="45304" y="107140"/>
                  <a:pt x="45459" y="107063"/>
                </a:cubicBezTo>
                <a:cubicBezTo>
                  <a:pt x="45550" y="107010"/>
                  <a:pt x="45623" y="106985"/>
                  <a:pt x="45683" y="106985"/>
                </a:cubicBezTo>
                <a:close/>
                <a:moveTo>
                  <a:pt x="41864" y="94753"/>
                </a:moveTo>
                <a:cubicBezTo>
                  <a:pt x="41921" y="94753"/>
                  <a:pt x="41942" y="94832"/>
                  <a:pt x="41954" y="94903"/>
                </a:cubicBezTo>
                <a:cubicBezTo>
                  <a:pt x="42016" y="95213"/>
                  <a:pt x="42062" y="95539"/>
                  <a:pt x="42124" y="95865"/>
                </a:cubicBezTo>
                <a:cubicBezTo>
                  <a:pt x="42279" y="96873"/>
                  <a:pt x="42496" y="97866"/>
                  <a:pt x="42652" y="98874"/>
                </a:cubicBezTo>
                <a:cubicBezTo>
                  <a:pt x="42807" y="99742"/>
                  <a:pt x="42931" y="100626"/>
                  <a:pt x="43132" y="101479"/>
                </a:cubicBezTo>
                <a:cubicBezTo>
                  <a:pt x="43365" y="102580"/>
                  <a:pt x="43474" y="103713"/>
                  <a:pt x="43784" y="104798"/>
                </a:cubicBezTo>
                <a:cubicBezTo>
                  <a:pt x="43939" y="105326"/>
                  <a:pt x="44016" y="105915"/>
                  <a:pt x="44063" y="106473"/>
                </a:cubicBezTo>
                <a:cubicBezTo>
                  <a:pt x="44063" y="106613"/>
                  <a:pt x="43923" y="106644"/>
                  <a:pt x="43830" y="106659"/>
                </a:cubicBezTo>
                <a:cubicBezTo>
                  <a:pt x="43210" y="106846"/>
                  <a:pt x="42605" y="107032"/>
                  <a:pt x="41969" y="107187"/>
                </a:cubicBezTo>
                <a:cubicBezTo>
                  <a:pt x="41008" y="107419"/>
                  <a:pt x="40046" y="107714"/>
                  <a:pt x="39084" y="107947"/>
                </a:cubicBezTo>
                <a:cubicBezTo>
                  <a:pt x="37766" y="108288"/>
                  <a:pt x="36448" y="108598"/>
                  <a:pt x="35114" y="108893"/>
                </a:cubicBezTo>
                <a:cubicBezTo>
                  <a:pt x="33439" y="109265"/>
                  <a:pt x="31748" y="109591"/>
                  <a:pt x="30058" y="109870"/>
                </a:cubicBezTo>
                <a:cubicBezTo>
                  <a:pt x="28770" y="110087"/>
                  <a:pt x="27468" y="110335"/>
                  <a:pt x="26149" y="110459"/>
                </a:cubicBezTo>
                <a:cubicBezTo>
                  <a:pt x="26087" y="110475"/>
                  <a:pt x="26025" y="110475"/>
                  <a:pt x="25963" y="110506"/>
                </a:cubicBezTo>
                <a:cubicBezTo>
                  <a:pt x="25918" y="110537"/>
                  <a:pt x="25881" y="110550"/>
                  <a:pt x="25851" y="110550"/>
                </a:cubicBezTo>
                <a:cubicBezTo>
                  <a:pt x="25776" y="110550"/>
                  <a:pt x="25742" y="110470"/>
                  <a:pt x="25731" y="110382"/>
                </a:cubicBezTo>
                <a:cubicBezTo>
                  <a:pt x="25638" y="109436"/>
                  <a:pt x="25575" y="108490"/>
                  <a:pt x="25467" y="107559"/>
                </a:cubicBezTo>
                <a:cubicBezTo>
                  <a:pt x="25420" y="107202"/>
                  <a:pt x="25374" y="106830"/>
                  <a:pt x="25343" y="106473"/>
                </a:cubicBezTo>
                <a:cubicBezTo>
                  <a:pt x="25296" y="105760"/>
                  <a:pt x="25203" y="105062"/>
                  <a:pt x="25110" y="104349"/>
                </a:cubicBezTo>
                <a:cubicBezTo>
                  <a:pt x="25002" y="103340"/>
                  <a:pt x="24909" y="102332"/>
                  <a:pt x="24800" y="101324"/>
                </a:cubicBezTo>
                <a:cubicBezTo>
                  <a:pt x="24722" y="100440"/>
                  <a:pt x="24521" y="99556"/>
                  <a:pt x="24521" y="98657"/>
                </a:cubicBezTo>
                <a:cubicBezTo>
                  <a:pt x="24521" y="98501"/>
                  <a:pt x="24288" y="98331"/>
                  <a:pt x="24428" y="98222"/>
                </a:cubicBezTo>
                <a:cubicBezTo>
                  <a:pt x="24567" y="98114"/>
                  <a:pt x="24816" y="98129"/>
                  <a:pt x="25017" y="98098"/>
                </a:cubicBezTo>
                <a:cubicBezTo>
                  <a:pt x="25095" y="98083"/>
                  <a:pt x="25188" y="98083"/>
                  <a:pt x="25265" y="98083"/>
                </a:cubicBezTo>
                <a:cubicBezTo>
                  <a:pt x="25901" y="98083"/>
                  <a:pt x="26506" y="97959"/>
                  <a:pt x="27111" y="97881"/>
                </a:cubicBezTo>
                <a:cubicBezTo>
                  <a:pt x="28119" y="97741"/>
                  <a:pt x="29112" y="97586"/>
                  <a:pt x="30104" y="97416"/>
                </a:cubicBezTo>
                <a:cubicBezTo>
                  <a:pt x="30771" y="97307"/>
                  <a:pt x="31438" y="97152"/>
                  <a:pt x="32121" y="97044"/>
                </a:cubicBezTo>
                <a:cubicBezTo>
                  <a:pt x="32974" y="96904"/>
                  <a:pt x="33811" y="96687"/>
                  <a:pt x="34664" y="96516"/>
                </a:cubicBezTo>
                <a:cubicBezTo>
                  <a:pt x="35626" y="96315"/>
                  <a:pt x="36572" y="96097"/>
                  <a:pt x="37533" y="95880"/>
                </a:cubicBezTo>
                <a:cubicBezTo>
                  <a:pt x="38743" y="95601"/>
                  <a:pt x="39953" y="95306"/>
                  <a:pt x="41147" y="94950"/>
                </a:cubicBezTo>
                <a:cubicBezTo>
                  <a:pt x="41349" y="94888"/>
                  <a:pt x="41597" y="94919"/>
                  <a:pt x="41798" y="94779"/>
                </a:cubicBezTo>
                <a:cubicBezTo>
                  <a:pt x="41824" y="94761"/>
                  <a:pt x="41846" y="94753"/>
                  <a:pt x="41864" y="94753"/>
                </a:cubicBezTo>
                <a:close/>
                <a:moveTo>
                  <a:pt x="23408" y="98299"/>
                </a:moveTo>
                <a:cubicBezTo>
                  <a:pt x="23543" y="98299"/>
                  <a:pt x="23611" y="98373"/>
                  <a:pt x="23575" y="98579"/>
                </a:cubicBezTo>
                <a:cubicBezTo>
                  <a:pt x="23559" y="98626"/>
                  <a:pt x="23590" y="98703"/>
                  <a:pt x="23590" y="98765"/>
                </a:cubicBezTo>
                <a:cubicBezTo>
                  <a:pt x="23606" y="99634"/>
                  <a:pt x="23745" y="100502"/>
                  <a:pt x="23823" y="101371"/>
                </a:cubicBezTo>
                <a:cubicBezTo>
                  <a:pt x="23931" y="102317"/>
                  <a:pt x="23994" y="103263"/>
                  <a:pt x="24102" y="104209"/>
                </a:cubicBezTo>
                <a:cubicBezTo>
                  <a:pt x="24164" y="104860"/>
                  <a:pt x="24257" y="105512"/>
                  <a:pt x="24335" y="106179"/>
                </a:cubicBezTo>
                <a:cubicBezTo>
                  <a:pt x="24397" y="106675"/>
                  <a:pt x="24412" y="107171"/>
                  <a:pt x="24490" y="107668"/>
                </a:cubicBezTo>
                <a:cubicBezTo>
                  <a:pt x="24614" y="108428"/>
                  <a:pt x="24567" y="109203"/>
                  <a:pt x="24769" y="109947"/>
                </a:cubicBezTo>
                <a:cubicBezTo>
                  <a:pt x="24784" y="109979"/>
                  <a:pt x="24784" y="110010"/>
                  <a:pt x="24784" y="110041"/>
                </a:cubicBezTo>
                <a:cubicBezTo>
                  <a:pt x="24847" y="110630"/>
                  <a:pt x="24831" y="110645"/>
                  <a:pt x="24242" y="110692"/>
                </a:cubicBezTo>
                <a:cubicBezTo>
                  <a:pt x="24112" y="110701"/>
                  <a:pt x="24010" y="110708"/>
                  <a:pt x="23929" y="110708"/>
                </a:cubicBezTo>
                <a:cubicBezTo>
                  <a:pt x="23613" y="110708"/>
                  <a:pt x="23618" y="110603"/>
                  <a:pt x="23544" y="110134"/>
                </a:cubicBezTo>
                <a:cubicBezTo>
                  <a:pt x="23404" y="109281"/>
                  <a:pt x="23451" y="108412"/>
                  <a:pt x="23311" y="107559"/>
                </a:cubicBezTo>
                <a:cubicBezTo>
                  <a:pt x="23234" y="107063"/>
                  <a:pt x="23265" y="106520"/>
                  <a:pt x="23203" y="106024"/>
                </a:cubicBezTo>
                <a:cubicBezTo>
                  <a:pt x="23125" y="105372"/>
                  <a:pt x="23063" y="104721"/>
                  <a:pt x="23047" y="104069"/>
                </a:cubicBezTo>
                <a:cubicBezTo>
                  <a:pt x="23001" y="103046"/>
                  <a:pt x="22846" y="102038"/>
                  <a:pt x="22799" y="101014"/>
                </a:cubicBezTo>
                <a:cubicBezTo>
                  <a:pt x="22753" y="100207"/>
                  <a:pt x="22660" y="99385"/>
                  <a:pt x="22551" y="98579"/>
                </a:cubicBezTo>
                <a:cubicBezTo>
                  <a:pt x="22520" y="98424"/>
                  <a:pt x="22551" y="98377"/>
                  <a:pt x="22706" y="98362"/>
                </a:cubicBezTo>
                <a:cubicBezTo>
                  <a:pt x="22892" y="98362"/>
                  <a:pt x="23094" y="98346"/>
                  <a:pt x="23280" y="98315"/>
                </a:cubicBezTo>
                <a:cubicBezTo>
                  <a:pt x="23327" y="98305"/>
                  <a:pt x="23370" y="98299"/>
                  <a:pt x="23408" y="98299"/>
                </a:cubicBezTo>
                <a:close/>
                <a:moveTo>
                  <a:pt x="41900" y="108002"/>
                </a:moveTo>
                <a:cubicBezTo>
                  <a:pt x="41955" y="108002"/>
                  <a:pt x="42009" y="108025"/>
                  <a:pt x="42062" y="108086"/>
                </a:cubicBezTo>
                <a:cubicBezTo>
                  <a:pt x="42186" y="108226"/>
                  <a:pt x="42217" y="108474"/>
                  <a:pt x="42264" y="108676"/>
                </a:cubicBezTo>
                <a:cubicBezTo>
                  <a:pt x="42372" y="109141"/>
                  <a:pt x="42574" y="109544"/>
                  <a:pt x="42838" y="109963"/>
                </a:cubicBezTo>
                <a:cubicBezTo>
                  <a:pt x="41969" y="110211"/>
                  <a:pt x="41101" y="110382"/>
                  <a:pt x="40279" y="110692"/>
                </a:cubicBezTo>
                <a:cubicBezTo>
                  <a:pt x="40248" y="110692"/>
                  <a:pt x="40217" y="110707"/>
                  <a:pt x="40185" y="110723"/>
                </a:cubicBezTo>
                <a:cubicBezTo>
                  <a:pt x="40030" y="110755"/>
                  <a:pt x="39910" y="110774"/>
                  <a:pt x="39815" y="110774"/>
                </a:cubicBezTo>
                <a:cubicBezTo>
                  <a:pt x="39542" y="110774"/>
                  <a:pt x="39487" y="110610"/>
                  <a:pt x="39441" y="110103"/>
                </a:cubicBezTo>
                <a:cubicBezTo>
                  <a:pt x="39410" y="109715"/>
                  <a:pt x="39317" y="109327"/>
                  <a:pt x="39162" y="108970"/>
                </a:cubicBezTo>
                <a:cubicBezTo>
                  <a:pt x="39100" y="108831"/>
                  <a:pt x="39146" y="108769"/>
                  <a:pt x="39270" y="108738"/>
                </a:cubicBezTo>
                <a:cubicBezTo>
                  <a:pt x="40015" y="108552"/>
                  <a:pt x="40744" y="108335"/>
                  <a:pt x="41488" y="108179"/>
                </a:cubicBezTo>
                <a:cubicBezTo>
                  <a:pt x="41621" y="108146"/>
                  <a:pt x="41763" y="108002"/>
                  <a:pt x="41900" y="108002"/>
                </a:cubicBezTo>
                <a:close/>
                <a:moveTo>
                  <a:pt x="38213" y="108995"/>
                </a:moveTo>
                <a:cubicBezTo>
                  <a:pt x="38294" y="108995"/>
                  <a:pt x="38295" y="109076"/>
                  <a:pt x="38309" y="109157"/>
                </a:cubicBezTo>
                <a:cubicBezTo>
                  <a:pt x="38448" y="109746"/>
                  <a:pt x="38479" y="110366"/>
                  <a:pt x="38821" y="110909"/>
                </a:cubicBezTo>
                <a:cubicBezTo>
                  <a:pt x="38914" y="111064"/>
                  <a:pt x="38759" y="111064"/>
                  <a:pt x="38681" y="111095"/>
                </a:cubicBezTo>
                <a:cubicBezTo>
                  <a:pt x="37937" y="111266"/>
                  <a:pt x="37192" y="111436"/>
                  <a:pt x="36463" y="111607"/>
                </a:cubicBezTo>
                <a:cubicBezTo>
                  <a:pt x="36393" y="111624"/>
                  <a:pt x="36334" y="111634"/>
                  <a:pt x="36286" y="111634"/>
                </a:cubicBezTo>
                <a:cubicBezTo>
                  <a:pt x="36155" y="111634"/>
                  <a:pt x="36102" y="111559"/>
                  <a:pt x="36091" y="111343"/>
                </a:cubicBezTo>
                <a:cubicBezTo>
                  <a:pt x="36044" y="110801"/>
                  <a:pt x="35967" y="110258"/>
                  <a:pt x="35719" y="109761"/>
                </a:cubicBezTo>
                <a:cubicBezTo>
                  <a:pt x="35672" y="109668"/>
                  <a:pt x="35626" y="109575"/>
                  <a:pt x="35796" y="109544"/>
                </a:cubicBezTo>
                <a:cubicBezTo>
                  <a:pt x="36572" y="109374"/>
                  <a:pt x="37332" y="109203"/>
                  <a:pt x="38107" y="109017"/>
                </a:cubicBezTo>
                <a:cubicBezTo>
                  <a:pt x="38123" y="109017"/>
                  <a:pt x="38138" y="109001"/>
                  <a:pt x="38169" y="109001"/>
                </a:cubicBezTo>
                <a:cubicBezTo>
                  <a:pt x="38186" y="108997"/>
                  <a:pt x="38200" y="108995"/>
                  <a:pt x="38213" y="108995"/>
                </a:cubicBezTo>
                <a:close/>
                <a:moveTo>
                  <a:pt x="34618" y="109816"/>
                </a:moveTo>
                <a:cubicBezTo>
                  <a:pt x="34760" y="109816"/>
                  <a:pt x="34834" y="109895"/>
                  <a:pt x="34881" y="110072"/>
                </a:cubicBezTo>
                <a:cubicBezTo>
                  <a:pt x="35005" y="110475"/>
                  <a:pt x="34943" y="110925"/>
                  <a:pt x="35160" y="111312"/>
                </a:cubicBezTo>
                <a:cubicBezTo>
                  <a:pt x="35176" y="111328"/>
                  <a:pt x="35176" y="111359"/>
                  <a:pt x="35176" y="111374"/>
                </a:cubicBezTo>
                <a:cubicBezTo>
                  <a:pt x="35176" y="111545"/>
                  <a:pt x="35471" y="111669"/>
                  <a:pt x="35315" y="111824"/>
                </a:cubicBezTo>
                <a:cubicBezTo>
                  <a:pt x="35207" y="111933"/>
                  <a:pt x="34990" y="111933"/>
                  <a:pt x="34819" y="111964"/>
                </a:cubicBezTo>
                <a:cubicBezTo>
                  <a:pt x="34044" y="112134"/>
                  <a:pt x="33253" y="112305"/>
                  <a:pt x="32446" y="112460"/>
                </a:cubicBezTo>
                <a:cubicBezTo>
                  <a:pt x="32415" y="111840"/>
                  <a:pt x="32431" y="111250"/>
                  <a:pt x="32198" y="110692"/>
                </a:cubicBezTo>
                <a:cubicBezTo>
                  <a:pt x="32043" y="110335"/>
                  <a:pt x="32090" y="110335"/>
                  <a:pt x="32462" y="110258"/>
                </a:cubicBezTo>
                <a:cubicBezTo>
                  <a:pt x="33129" y="110149"/>
                  <a:pt x="33796" y="109994"/>
                  <a:pt x="34462" y="109839"/>
                </a:cubicBezTo>
                <a:cubicBezTo>
                  <a:pt x="34522" y="109824"/>
                  <a:pt x="34573" y="109816"/>
                  <a:pt x="34618" y="109816"/>
                </a:cubicBezTo>
                <a:close/>
                <a:moveTo>
                  <a:pt x="31184" y="110509"/>
                </a:moveTo>
                <a:cubicBezTo>
                  <a:pt x="31269" y="110509"/>
                  <a:pt x="31298" y="110555"/>
                  <a:pt x="31345" y="110707"/>
                </a:cubicBezTo>
                <a:cubicBezTo>
                  <a:pt x="31516" y="111281"/>
                  <a:pt x="31423" y="111902"/>
                  <a:pt x="31733" y="112445"/>
                </a:cubicBezTo>
                <a:cubicBezTo>
                  <a:pt x="31841" y="112615"/>
                  <a:pt x="31624" y="112600"/>
                  <a:pt x="31531" y="112615"/>
                </a:cubicBezTo>
                <a:cubicBezTo>
                  <a:pt x="30849" y="112739"/>
                  <a:pt x="30166" y="112848"/>
                  <a:pt x="29468" y="112972"/>
                </a:cubicBezTo>
                <a:cubicBezTo>
                  <a:pt x="29329" y="113003"/>
                  <a:pt x="29205" y="113034"/>
                  <a:pt x="29065" y="113065"/>
                </a:cubicBezTo>
                <a:cubicBezTo>
                  <a:pt x="28951" y="113090"/>
                  <a:pt x="28866" y="113108"/>
                  <a:pt x="28804" y="113108"/>
                </a:cubicBezTo>
                <a:cubicBezTo>
                  <a:pt x="28640" y="113108"/>
                  <a:pt x="28635" y="112985"/>
                  <a:pt x="28646" y="112569"/>
                </a:cubicBezTo>
                <a:cubicBezTo>
                  <a:pt x="28646" y="112212"/>
                  <a:pt x="28507" y="111700"/>
                  <a:pt x="28445" y="111188"/>
                </a:cubicBezTo>
                <a:cubicBezTo>
                  <a:pt x="28429" y="111033"/>
                  <a:pt x="28445" y="111002"/>
                  <a:pt x="28584" y="110956"/>
                </a:cubicBezTo>
                <a:cubicBezTo>
                  <a:pt x="29034" y="110816"/>
                  <a:pt x="29499" y="110785"/>
                  <a:pt x="29965" y="110707"/>
                </a:cubicBezTo>
                <a:cubicBezTo>
                  <a:pt x="30337" y="110645"/>
                  <a:pt x="30709" y="110599"/>
                  <a:pt x="31081" y="110521"/>
                </a:cubicBezTo>
                <a:cubicBezTo>
                  <a:pt x="31123" y="110514"/>
                  <a:pt x="31156" y="110509"/>
                  <a:pt x="31184" y="110509"/>
                </a:cubicBezTo>
                <a:close/>
                <a:moveTo>
                  <a:pt x="5334" y="110751"/>
                </a:moveTo>
                <a:cubicBezTo>
                  <a:pt x="5368" y="110751"/>
                  <a:pt x="5410" y="110759"/>
                  <a:pt x="5460" y="110770"/>
                </a:cubicBezTo>
                <a:cubicBezTo>
                  <a:pt x="6313" y="110956"/>
                  <a:pt x="7166" y="111126"/>
                  <a:pt x="8019" y="111219"/>
                </a:cubicBezTo>
                <a:cubicBezTo>
                  <a:pt x="8468" y="111281"/>
                  <a:pt x="8530" y="111359"/>
                  <a:pt x="8499" y="111902"/>
                </a:cubicBezTo>
                <a:cubicBezTo>
                  <a:pt x="8530" y="112305"/>
                  <a:pt x="8546" y="112801"/>
                  <a:pt x="8593" y="113282"/>
                </a:cubicBezTo>
                <a:cubicBezTo>
                  <a:pt x="8618" y="113434"/>
                  <a:pt x="8602" y="113493"/>
                  <a:pt x="8495" y="113493"/>
                </a:cubicBezTo>
                <a:cubicBezTo>
                  <a:pt x="8470" y="113493"/>
                  <a:pt x="8441" y="113489"/>
                  <a:pt x="8406" y="113484"/>
                </a:cubicBezTo>
                <a:cubicBezTo>
                  <a:pt x="7398" y="113313"/>
                  <a:pt x="6390" y="113189"/>
                  <a:pt x="5413" y="112941"/>
                </a:cubicBezTo>
                <a:cubicBezTo>
                  <a:pt x="5258" y="112894"/>
                  <a:pt x="5180" y="112848"/>
                  <a:pt x="5196" y="112677"/>
                </a:cubicBezTo>
                <a:cubicBezTo>
                  <a:pt x="5258" y="112103"/>
                  <a:pt x="5258" y="111514"/>
                  <a:pt x="5227" y="110925"/>
                </a:cubicBezTo>
                <a:cubicBezTo>
                  <a:pt x="5227" y="110788"/>
                  <a:pt x="5262" y="110751"/>
                  <a:pt x="5334" y="110751"/>
                </a:cubicBezTo>
                <a:close/>
                <a:moveTo>
                  <a:pt x="27425" y="111096"/>
                </a:moveTo>
                <a:cubicBezTo>
                  <a:pt x="27522" y="111096"/>
                  <a:pt x="27573" y="111142"/>
                  <a:pt x="27607" y="111312"/>
                </a:cubicBezTo>
                <a:cubicBezTo>
                  <a:pt x="27731" y="111902"/>
                  <a:pt x="27747" y="112507"/>
                  <a:pt x="28010" y="113049"/>
                </a:cubicBezTo>
                <a:cubicBezTo>
                  <a:pt x="28104" y="113236"/>
                  <a:pt x="27917" y="113236"/>
                  <a:pt x="27809" y="113251"/>
                </a:cubicBezTo>
                <a:cubicBezTo>
                  <a:pt x="27282" y="113329"/>
                  <a:pt x="26754" y="113422"/>
                  <a:pt x="26227" y="113468"/>
                </a:cubicBezTo>
                <a:cubicBezTo>
                  <a:pt x="26065" y="113481"/>
                  <a:pt x="25933" y="113583"/>
                  <a:pt x="25776" y="113583"/>
                </a:cubicBezTo>
                <a:cubicBezTo>
                  <a:pt x="25737" y="113583"/>
                  <a:pt x="25696" y="113577"/>
                  <a:pt x="25653" y="113561"/>
                </a:cubicBezTo>
                <a:cubicBezTo>
                  <a:pt x="25451" y="113577"/>
                  <a:pt x="25250" y="113592"/>
                  <a:pt x="25033" y="113608"/>
                </a:cubicBezTo>
                <a:cubicBezTo>
                  <a:pt x="25019" y="113609"/>
                  <a:pt x="25006" y="113610"/>
                  <a:pt x="24994" y="113610"/>
                </a:cubicBezTo>
                <a:cubicBezTo>
                  <a:pt x="24884" y="113610"/>
                  <a:pt x="24845" y="113546"/>
                  <a:pt x="24831" y="113406"/>
                </a:cubicBezTo>
                <a:cubicBezTo>
                  <a:pt x="24784" y="112910"/>
                  <a:pt x="24800" y="112398"/>
                  <a:pt x="24536" y="111933"/>
                </a:cubicBezTo>
                <a:cubicBezTo>
                  <a:pt x="24412" y="111747"/>
                  <a:pt x="24598" y="111452"/>
                  <a:pt x="24831" y="111405"/>
                </a:cubicBezTo>
                <a:cubicBezTo>
                  <a:pt x="24955" y="111374"/>
                  <a:pt x="25075" y="111371"/>
                  <a:pt x="25194" y="111371"/>
                </a:cubicBezTo>
                <a:cubicBezTo>
                  <a:pt x="25233" y="111371"/>
                  <a:pt x="25272" y="111371"/>
                  <a:pt x="25311" y="111371"/>
                </a:cubicBezTo>
                <a:cubicBezTo>
                  <a:pt x="25389" y="111371"/>
                  <a:pt x="25467" y="111369"/>
                  <a:pt x="25544" y="111359"/>
                </a:cubicBezTo>
                <a:cubicBezTo>
                  <a:pt x="26134" y="111281"/>
                  <a:pt x="26708" y="111204"/>
                  <a:pt x="27297" y="111111"/>
                </a:cubicBezTo>
                <a:cubicBezTo>
                  <a:pt x="27347" y="111102"/>
                  <a:pt x="27389" y="111096"/>
                  <a:pt x="27425" y="111096"/>
                </a:cubicBezTo>
                <a:close/>
                <a:moveTo>
                  <a:pt x="9616" y="111430"/>
                </a:moveTo>
                <a:cubicBezTo>
                  <a:pt x="9661" y="111430"/>
                  <a:pt x="9713" y="111438"/>
                  <a:pt x="9771" y="111452"/>
                </a:cubicBezTo>
                <a:cubicBezTo>
                  <a:pt x="10500" y="111607"/>
                  <a:pt x="11245" y="111638"/>
                  <a:pt x="11989" y="111685"/>
                </a:cubicBezTo>
                <a:cubicBezTo>
                  <a:pt x="12253" y="111700"/>
                  <a:pt x="12392" y="111793"/>
                  <a:pt x="12361" y="112088"/>
                </a:cubicBezTo>
                <a:cubicBezTo>
                  <a:pt x="12330" y="112243"/>
                  <a:pt x="12346" y="112398"/>
                  <a:pt x="12346" y="112569"/>
                </a:cubicBezTo>
                <a:cubicBezTo>
                  <a:pt x="12330" y="112972"/>
                  <a:pt x="12392" y="113375"/>
                  <a:pt x="12470" y="113778"/>
                </a:cubicBezTo>
                <a:cubicBezTo>
                  <a:pt x="12484" y="113862"/>
                  <a:pt x="12485" y="113920"/>
                  <a:pt x="12385" y="113920"/>
                </a:cubicBezTo>
                <a:cubicBezTo>
                  <a:pt x="12373" y="113920"/>
                  <a:pt x="12360" y="113920"/>
                  <a:pt x="12346" y="113918"/>
                </a:cubicBezTo>
                <a:cubicBezTo>
                  <a:pt x="11446" y="113840"/>
                  <a:pt x="10547" y="113763"/>
                  <a:pt x="9632" y="113670"/>
                </a:cubicBezTo>
                <a:cubicBezTo>
                  <a:pt x="9523" y="113654"/>
                  <a:pt x="9492" y="113654"/>
                  <a:pt x="9508" y="113484"/>
                </a:cubicBezTo>
                <a:cubicBezTo>
                  <a:pt x="9570" y="112910"/>
                  <a:pt x="9508" y="112336"/>
                  <a:pt x="9430" y="111778"/>
                </a:cubicBezTo>
                <a:cubicBezTo>
                  <a:pt x="9394" y="111524"/>
                  <a:pt x="9461" y="111430"/>
                  <a:pt x="9616" y="111430"/>
                </a:cubicBezTo>
                <a:close/>
                <a:moveTo>
                  <a:pt x="23645" y="111553"/>
                </a:moveTo>
                <a:cubicBezTo>
                  <a:pt x="23720" y="111553"/>
                  <a:pt x="23733" y="111613"/>
                  <a:pt x="23745" y="111716"/>
                </a:cubicBezTo>
                <a:cubicBezTo>
                  <a:pt x="23823" y="112289"/>
                  <a:pt x="23916" y="112879"/>
                  <a:pt x="23994" y="113453"/>
                </a:cubicBezTo>
                <a:cubicBezTo>
                  <a:pt x="24009" y="113577"/>
                  <a:pt x="24025" y="113716"/>
                  <a:pt x="23838" y="113732"/>
                </a:cubicBezTo>
                <a:cubicBezTo>
                  <a:pt x="23063" y="113809"/>
                  <a:pt x="22303" y="113871"/>
                  <a:pt x="21543" y="113933"/>
                </a:cubicBezTo>
                <a:cubicBezTo>
                  <a:pt x="21525" y="113934"/>
                  <a:pt x="21508" y="113935"/>
                  <a:pt x="21491" y="113935"/>
                </a:cubicBezTo>
                <a:cubicBezTo>
                  <a:pt x="21214" y="113935"/>
                  <a:pt x="21186" y="113812"/>
                  <a:pt x="21186" y="113592"/>
                </a:cubicBezTo>
                <a:cubicBezTo>
                  <a:pt x="21202" y="113546"/>
                  <a:pt x="21202" y="113499"/>
                  <a:pt x="21202" y="113375"/>
                </a:cubicBezTo>
                <a:cubicBezTo>
                  <a:pt x="21186" y="112956"/>
                  <a:pt x="21171" y="112460"/>
                  <a:pt x="21109" y="111948"/>
                </a:cubicBezTo>
                <a:cubicBezTo>
                  <a:pt x="21093" y="111793"/>
                  <a:pt x="21140" y="111747"/>
                  <a:pt x="21279" y="111731"/>
                </a:cubicBezTo>
                <a:cubicBezTo>
                  <a:pt x="22055" y="111669"/>
                  <a:pt x="22830" y="111669"/>
                  <a:pt x="23590" y="111560"/>
                </a:cubicBezTo>
                <a:cubicBezTo>
                  <a:pt x="23612" y="111555"/>
                  <a:pt x="23630" y="111553"/>
                  <a:pt x="23645" y="111553"/>
                </a:cubicBezTo>
                <a:close/>
                <a:moveTo>
                  <a:pt x="13602" y="111840"/>
                </a:moveTo>
                <a:cubicBezTo>
                  <a:pt x="14409" y="111855"/>
                  <a:pt x="15215" y="111886"/>
                  <a:pt x="16037" y="111886"/>
                </a:cubicBezTo>
                <a:cubicBezTo>
                  <a:pt x="16049" y="111886"/>
                  <a:pt x="16060" y="111885"/>
                  <a:pt x="16070" y="111885"/>
                </a:cubicBezTo>
                <a:cubicBezTo>
                  <a:pt x="16371" y="111885"/>
                  <a:pt x="16270" y="112094"/>
                  <a:pt x="16270" y="112274"/>
                </a:cubicBezTo>
                <a:cubicBezTo>
                  <a:pt x="16285" y="112817"/>
                  <a:pt x="16223" y="113375"/>
                  <a:pt x="16332" y="113918"/>
                </a:cubicBezTo>
                <a:cubicBezTo>
                  <a:pt x="16363" y="114042"/>
                  <a:pt x="16332" y="114089"/>
                  <a:pt x="16192" y="114089"/>
                </a:cubicBezTo>
                <a:cubicBezTo>
                  <a:pt x="15339" y="114058"/>
                  <a:pt x="14486" y="114042"/>
                  <a:pt x="13618" y="114027"/>
                </a:cubicBezTo>
                <a:cubicBezTo>
                  <a:pt x="13369" y="114027"/>
                  <a:pt x="13292" y="113949"/>
                  <a:pt x="13323" y="113670"/>
                </a:cubicBezTo>
                <a:cubicBezTo>
                  <a:pt x="13385" y="113205"/>
                  <a:pt x="13354" y="112724"/>
                  <a:pt x="13276" y="112243"/>
                </a:cubicBezTo>
                <a:cubicBezTo>
                  <a:pt x="13230" y="111871"/>
                  <a:pt x="13245" y="111840"/>
                  <a:pt x="13602" y="111840"/>
                </a:cubicBezTo>
                <a:close/>
                <a:moveTo>
                  <a:pt x="20008" y="111809"/>
                </a:moveTo>
                <a:cubicBezTo>
                  <a:pt x="20225" y="111809"/>
                  <a:pt x="20209" y="111902"/>
                  <a:pt x="20209" y="112041"/>
                </a:cubicBezTo>
                <a:cubicBezTo>
                  <a:pt x="20194" y="112631"/>
                  <a:pt x="20163" y="113220"/>
                  <a:pt x="20302" y="113809"/>
                </a:cubicBezTo>
                <a:cubicBezTo>
                  <a:pt x="20349" y="113964"/>
                  <a:pt x="20318" y="113996"/>
                  <a:pt x="20163" y="114011"/>
                </a:cubicBezTo>
                <a:cubicBezTo>
                  <a:pt x="19248" y="114042"/>
                  <a:pt x="18333" y="114089"/>
                  <a:pt x="17402" y="114120"/>
                </a:cubicBezTo>
                <a:cubicBezTo>
                  <a:pt x="17309" y="114120"/>
                  <a:pt x="17278" y="114104"/>
                  <a:pt x="17278" y="113996"/>
                </a:cubicBezTo>
                <a:cubicBezTo>
                  <a:pt x="17309" y="113344"/>
                  <a:pt x="17262" y="112693"/>
                  <a:pt x="17123" y="112057"/>
                </a:cubicBezTo>
                <a:cubicBezTo>
                  <a:pt x="17092" y="111886"/>
                  <a:pt x="17169" y="111886"/>
                  <a:pt x="17293" y="111886"/>
                </a:cubicBezTo>
                <a:lnTo>
                  <a:pt x="17898" y="111886"/>
                </a:lnTo>
                <a:lnTo>
                  <a:pt x="17898" y="111824"/>
                </a:lnTo>
                <a:cubicBezTo>
                  <a:pt x="18596" y="111824"/>
                  <a:pt x="19310" y="111824"/>
                  <a:pt x="20008" y="111809"/>
                </a:cubicBezTo>
                <a:close/>
                <a:moveTo>
                  <a:pt x="56336" y="86514"/>
                </a:moveTo>
                <a:cubicBezTo>
                  <a:pt x="56258" y="86514"/>
                  <a:pt x="56168" y="86534"/>
                  <a:pt x="56067" y="86575"/>
                </a:cubicBezTo>
                <a:cubicBezTo>
                  <a:pt x="55726" y="86714"/>
                  <a:pt x="55354" y="86745"/>
                  <a:pt x="55013" y="86854"/>
                </a:cubicBezTo>
                <a:cubicBezTo>
                  <a:pt x="53989" y="87195"/>
                  <a:pt x="52934" y="87474"/>
                  <a:pt x="51926" y="87831"/>
                </a:cubicBezTo>
                <a:cubicBezTo>
                  <a:pt x="51166" y="88094"/>
                  <a:pt x="50422" y="88343"/>
                  <a:pt x="49662" y="88591"/>
                </a:cubicBezTo>
                <a:cubicBezTo>
                  <a:pt x="48824" y="88854"/>
                  <a:pt x="47987" y="89118"/>
                  <a:pt x="47134" y="89351"/>
                </a:cubicBezTo>
                <a:cubicBezTo>
                  <a:pt x="46451" y="89552"/>
                  <a:pt x="45769" y="89785"/>
                  <a:pt x="45087" y="89987"/>
                </a:cubicBezTo>
                <a:cubicBezTo>
                  <a:pt x="44730" y="90095"/>
                  <a:pt x="44358" y="90157"/>
                  <a:pt x="44001" y="90281"/>
                </a:cubicBezTo>
                <a:cubicBezTo>
                  <a:pt x="42760" y="90716"/>
                  <a:pt x="41473" y="91010"/>
                  <a:pt x="40201" y="91352"/>
                </a:cubicBezTo>
                <a:cubicBezTo>
                  <a:pt x="39053" y="91677"/>
                  <a:pt x="37890" y="91956"/>
                  <a:pt x="36711" y="92220"/>
                </a:cubicBezTo>
                <a:cubicBezTo>
                  <a:pt x="34742" y="92654"/>
                  <a:pt x="32772" y="93073"/>
                  <a:pt x="30787" y="93430"/>
                </a:cubicBezTo>
                <a:cubicBezTo>
                  <a:pt x="29499" y="93662"/>
                  <a:pt x="28228" y="93864"/>
                  <a:pt x="26940" y="94066"/>
                </a:cubicBezTo>
                <a:cubicBezTo>
                  <a:pt x="26553" y="94128"/>
                  <a:pt x="26165" y="94174"/>
                  <a:pt x="25777" y="94236"/>
                </a:cubicBezTo>
                <a:cubicBezTo>
                  <a:pt x="25343" y="94298"/>
                  <a:pt x="24909" y="94283"/>
                  <a:pt x="24474" y="94329"/>
                </a:cubicBezTo>
                <a:cubicBezTo>
                  <a:pt x="23730" y="94422"/>
                  <a:pt x="22985" y="94484"/>
                  <a:pt x="22241" y="94546"/>
                </a:cubicBezTo>
                <a:cubicBezTo>
                  <a:pt x="21419" y="94593"/>
                  <a:pt x="20612" y="94593"/>
                  <a:pt x="19806" y="94671"/>
                </a:cubicBezTo>
                <a:cubicBezTo>
                  <a:pt x="19012" y="94749"/>
                  <a:pt x="18222" y="94772"/>
                  <a:pt x="17433" y="94772"/>
                </a:cubicBezTo>
                <a:cubicBezTo>
                  <a:pt x="16511" y="94772"/>
                  <a:pt x="15592" y="94741"/>
                  <a:pt x="14672" y="94733"/>
                </a:cubicBezTo>
                <a:cubicBezTo>
                  <a:pt x="13556" y="94717"/>
                  <a:pt x="12454" y="94593"/>
                  <a:pt x="11353" y="94515"/>
                </a:cubicBezTo>
                <a:cubicBezTo>
                  <a:pt x="9461" y="94376"/>
                  <a:pt x="7600" y="94035"/>
                  <a:pt x="5723" y="93678"/>
                </a:cubicBezTo>
                <a:cubicBezTo>
                  <a:pt x="5688" y="93669"/>
                  <a:pt x="5647" y="93650"/>
                  <a:pt x="5613" y="93650"/>
                </a:cubicBezTo>
                <a:cubicBezTo>
                  <a:pt x="5587" y="93650"/>
                  <a:pt x="5566" y="93660"/>
                  <a:pt x="5553" y="93693"/>
                </a:cubicBezTo>
                <a:cubicBezTo>
                  <a:pt x="5491" y="93911"/>
                  <a:pt x="5506" y="94159"/>
                  <a:pt x="5537" y="94391"/>
                </a:cubicBezTo>
                <a:cubicBezTo>
                  <a:pt x="5553" y="94546"/>
                  <a:pt x="5723" y="94531"/>
                  <a:pt x="5816" y="94546"/>
                </a:cubicBezTo>
                <a:cubicBezTo>
                  <a:pt x="6483" y="94671"/>
                  <a:pt x="7150" y="94795"/>
                  <a:pt x="7817" y="94872"/>
                </a:cubicBezTo>
                <a:cubicBezTo>
                  <a:pt x="8065" y="94903"/>
                  <a:pt x="8081" y="95012"/>
                  <a:pt x="8096" y="95198"/>
                </a:cubicBezTo>
                <a:cubicBezTo>
                  <a:pt x="8127" y="95772"/>
                  <a:pt x="8096" y="96361"/>
                  <a:pt x="8220" y="96919"/>
                </a:cubicBezTo>
                <a:cubicBezTo>
                  <a:pt x="8259" y="97063"/>
                  <a:pt x="8255" y="97163"/>
                  <a:pt x="8122" y="97163"/>
                </a:cubicBezTo>
                <a:cubicBezTo>
                  <a:pt x="8098" y="97163"/>
                  <a:pt x="8068" y="97159"/>
                  <a:pt x="8034" y="97152"/>
                </a:cubicBezTo>
                <a:cubicBezTo>
                  <a:pt x="7771" y="97090"/>
                  <a:pt x="7507" y="97075"/>
                  <a:pt x="7243" y="97013"/>
                </a:cubicBezTo>
                <a:cubicBezTo>
                  <a:pt x="6762" y="96873"/>
                  <a:pt x="6235" y="96904"/>
                  <a:pt x="5770" y="96733"/>
                </a:cubicBezTo>
                <a:cubicBezTo>
                  <a:pt x="5690" y="96705"/>
                  <a:pt x="5624" y="96690"/>
                  <a:pt x="5572" y="96690"/>
                </a:cubicBezTo>
                <a:cubicBezTo>
                  <a:pt x="5452" y="96690"/>
                  <a:pt x="5402" y="96771"/>
                  <a:pt x="5413" y="96966"/>
                </a:cubicBezTo>
                <a:cubicBezTo>
                  <a:pt x="5413" y="97044"/>
                  <a:pt x="5413" y="97137"/>
                  <a:pt x="5398" y="97230"/>
                </a:cubicBezTo>
                <a:cubicBezTo>
                  <a:pt x="5367" y="97431"/>
                  <a:pt x="5444" y="97524"/>
                  <a:pt x="5646" y="97555"/>
                </a:cubicBezTo>
                <a:cubicBezTo>
                  <a:pt x="5925" y="97586"/>
                  <a:pt x="6189" y="97633"/>
                  <a:pt x="6468" y="97695"/>
                </a:cubicBezTo>
                <a:cubicBezTo>
                  <a:pt x="7166" y="97881"/>
                  <a:pt x="7895" y="97943"/>
                  <a:pt x="8608" y="98083"/>
                </a:cubicBezTo>
                <a:cubicBezTo>
                  <a:pt x="9383" y="98222"/>
                  <a:pt x="10159" y="98238"/>
                  <a:pt x="10934" y="98331"/>
                </a:cubicBezTo>
                <a:cubicBezTo>
                  <a:pt x="12392" y="98486"/>
                  <a:pt x="13835" y="98579"/>
                  <a:pt x="15293" y="98594"/>
                </a:cubicBezTo>
                <a:cubicBezTo>
                  <a:pt x="16099" y="98626"/>
                  <a:pt x="16921" y="98626"/>
                  <a:pt x="17728" y="98626"/>
                </a:cubicBezTo>
                <a:cubicBezTo>
                  <a:pt x="18441" y="98626"/>
                  <a:pt x="19170" y="98626"/>
                  <a:pt x="19883" y="98563"/>
                </a:cubicBezTo>
                <a:cubicBezTo>
                  <a:pt x="20380" y="98501"/>
                  <a:pt x="20892" y="98548"/>
                  <a:pt x="21388" y="98455"/>
                </a:cubicBezTo>
                <a:cubicBezTo>
                  <a:pt x="21430" y="98448"/>
                  <a:pt x="21489" y="98431"/>
                  <a:pt x="21538" y="98431"/>
                </a:cubicBezTo>
                <a:cubicBezTo>
                  <a:pt x="21598" y="98431"/>
                  <a:pt x="21645" y="98455"/>
                  <a:pt x="21636" y="98548"/>
                </a:cubicBezTo>
                <a:cubicBezTo>
                  <a:pt x="21621" y="98750"/>
                  <a:pt x="21698" y="98920"/>
                  <a:pt x="21698" y="99122"/>
                </a:cubicBezTo>
                <a:cubicBezTo>
                  <a:pt x="21698" y="99634"/>
                  <a:pt x="21729" y="100161"/>
                  <a:pt x="21776" y="100688"/>
                </a:cubicBezTo>
                <a:cubicBezTo>
                  <a:pt x="21822" y="101355"/>
                  <a:pt x="21962" y="102022"/>
                  <a:pt x="21962" y="102689"/>
                </a:cubicBezTo>
                <a:cubicBezTo>
                  <a:pt x="21962" y="103713"/>
                  <a:pt x="22101" y="104705"/>
                  <a:pt x="22179" y="105713"/>
                </a:cubicBezTo>
                <a:cubicBezTo>
                  <a:pt x="22241" y="106551"/>
                  <a:pt x="22303" y="107404"/>
                  <a:pt x="22396" y="108241"/>
                </a:cubicBezTo>
                <a:cubicBezTo>
                  <a:pt x="22489" y="109032"/>
                  <a:pt x="22520" y="109823"/>
                  <a:pt x="22582" y="110630"/>
                </a:cubicBezTo>
                <a:cubicBezTo>
                  <a:pt x="22598" y="110801"/>
                  <a:pt x="22551" y="110863"/>
                  <a:pt x="22349" y="110863"/>
                </a:cubicBezTo>
                <a:cubicBezTo>
                  <a:pt x="21512" y="110909"/>
                  <a:pt x="20659" y="110925"/>
                  <a:pt x="19821" y="111002"/>
                </a:cubicBezTo>
                <a:cubicBezTo>
                  <a:pt x="18919" y="111072"/>
                  <a:pt x="18010" y="111091"/>
                  <a:pt x="17103" y="111091"/>
                </a:cubicBezTo>
                <a:cubicBezTo>
                  <a:pt x="16607" y="111091"/>
                  <a:pt x="16112" y="111085"/>
                  <a:pt x="15618" y="111080"/>
                </a:cubicBezTo>
                <a:cubicBezTo>
                  <a:pt x="14191" y="111064"/>
                  <a:pt x="12796" y="110940"/>
                  <a:pt x="11384" y="110832"/>
                </a:cubicBezTo>
                <a:cubicBezTo>
                  <a:pt x="9632" y="110707"/>
                  <a:pt x="7910" y="110413"/>
                  <a:pt x="6189" y="110087"/>
                </a:cubicBezTo>
                <a:cubicBezTo>
                  <a:pt x="5367" y="109947"/>
                  <a:pt x="4560" y="109715"/>
                  <a:pt x="3754" y="109513"/>
                </a:cubicBezTo>
                <a:cubicBezTo>
                  <a:pt x="3583" y="109467"/>
                  <a:pt x="3428" y="109405"/>
                  <a:pt x="3257" y="109389"/>
                </a:cubicBezTo>
                <a:cubicBezTo>
                  <a:pt x="3221" y="109382"/>
                  <a:pt x="3189" y="109371"/>
                  <a:pt x="3161" y="109371"/>
                </a:cubicBezTo>
                <a:cubicBezTo>
                  <a:pt x="3129" y="109371"/>
                  <a:pt x="3103" y="109386"/>
                  <a:pt x="3087" y="109436"/>
                </a:cubicBezTo>
                <a:cubicBezTo>
                  <a:pt x="3025" y="109637"/>
                  <a:pt x="2947" y="109839"/>
                  <a:pt x="2900" y="110041"/>
                </a:cubicBezTo>
                <a:cubicBezTo>
                  <a:pt x="2869" y="110118"/>
                  <a:pt x="2932" y="110149"/>
                  <a:pt x="3009" y="110165"/>
                </a:cubicBezTo>
                <a:cubicBezTo>
                  <a:pt x="3350" y="110227"/>
                  <a:pt x="3676" y="110351"/>
                  <a:pt x="4002" y="110413"/>
                </a:cubicBezTo>
                <a:cubicBezTo>
                  <a:pt x="4296" y="110475"/>
                  <a:pt x="4513" y="110490"/>
                  <a:pt x="4389" y="110878"/>
                </a:cubicBezTo>
                <a:cubicBezTo>
                  <a:pt x="4327" y="111111"/>
                  <a:pt x="4467" y="111374"/>
                  <a:pt x="4420" y="111545"/>
                </a:cubicBezTo>
                <a:cubicBezTo>
                  <a:pt x="4374" y="111762"/>
                  <a:pt x="4327" y="111964"/>
                  <a:pt x="4343" y="112181"/>
                </a:cubicBezTo>
                <a:cubicBezTo>
                  <a:pt x="4327" y="112227"/>
                  <a:pt x="4327" y="112274"/>
                  <a:pt x="4327" y="112320"/>
                </a:cubicBezTo>
                <a:cubicBezTo>
                  <a:pt x="4362" y="112518"/>
                  <a:pt x="4328" y="112619"/>
                  <a:pt x="4191" y="112619"/>
                </a:cubicBezTo>
                <a:cubicBezTo>
                  <a:pt x="4145" y="112619"/>
                  <a:pt x="4088" y="112608"/>
                  <a:pt x="4017" y="112584"/>
                </a:cubicBezTo>
                <a:cubicBezTo>
                  <a:pt x="3536" y="112429"/>
                  <a:pt x="3071" y="112320"/>
                  <a:pt x="2590" y="112165"/>
                </a:cubicBezTo>
                <a:cubicBezTo>
                  <a:pt x="2438" y="112118"/>
                  <a:pt x="2345" y="112087"/>
                  <a:pt x="2281" y="112087"/>
                </a:cubicBezTo>
                <a:cubicBezTo>
                  <a:pt x="2174" y="112087"/>
                  <a:pt x="2144" y="112172"/>
                  <a:pt x="2047" y="112414"/>
                </a:cubicBezTo>
                <a:cubicBezTo>
                  <a:pt x="2016" y="112476"/>
                  <a:pt x="2001" y="112538"/>
                  <a:pt x="1970" y="112600"/>
                </a:cubicBezTo>
                <a:cubicBezTo>
                  <a:pt x="1861" y="112801"/>
                  <a:pt x="1970" y="112848"/>
                  <a:pt x="2141" y="112910"/>
                </a:cubicBezTo>
                <a:cubicBezTo>
                  <a:pt x="3025" y="113173"/>
                  <a:pt x="3924" y="113375"/>
                  <a:pt x="4808" y="113623"/>
                </a:cubicBezTo>
                <a:cubicBezTo>
                  <a:pt x="6049" y="113964"/>
                  <a:pt x="7336" y="114151"/>
                  <a:pt x="8608" y="114352"/>
                </a:cubicBezTo>
                <a:cubicBezTo>
                  <a:pt x="9725" y="114523"/>
                  <a:pt x="10841" y="114616"/>
                  <a:pt x="11958" y="114709"/>
                </a:cubicBezTo>
                <a:cubicBezTo>
                  <a:pt x="13354" y="114833"/>
                  <a:pt x="14765" y="114895"/>
                  <a:pt x="16161" y="114895"/>
                </a:cubicBezTo>
                <a:cubicBezTo>
                  <a:pt x="16603" y="114895"/>
                  <a:pt x="17045" y="114903"/>
                  <a:pt x="17489" y="114903"/>
                </a:cubicBezTo>
                <a:cubicBezTo>
                  <a:pt x="17933" y="114903"/>
                  <a:pt x="18379" y="114895"/>
                  <a:pt x="18829" y="114864"/>
                </a:cubicBezTo>
                <a:cubicBezTo>
                  <a:pt x="19356" y="114818"/>
                  <a:pt x="19899" y="114771"/>
                  <a:pt x="20411" y="114771"/>
                </a:cubicBezTo>
                <a:cubicBezTo>
                  <a:pt x="21310" y="114755"/>
                  <a:pt x="22194" y="114693"/>
                  <a:pt x="23063" y="114616"/>
                </a:cubicBezTo>
                <a:cubicBezTo>
                  <a:pt x="24242" y="114507"/>
                  <a:pt x="25405" y="114368"/>
                  <a:pt x="26584" y="114228"/>
                </a:cubicBezTo>
                <a:cubicBezTo>
                  <a:pt x="27282" y="114151"/>
                  <a:pt x="27979" y="114058"/>
                  <a:pt x="28677" y="113949"/>
                </a:cubicBezTo>
                <a:cubicBezTo>
                  <a:pt x="29639" y="113794"/>
                  <a:pt x="30601" y="113608"/>
                  <a:pt x="31562" y="113437"/>
                </a:cubicBezTo>
                <a:cubicBezTo>
                  <a:pt x="32214" y="113329"/>
                  <a:pt x="32880" y="113220"/>
                  <a:pt x="33547" y="113065"/>
                </a:cubicBezTo>
                <a:cubicBezTo>
                  <a:pt x="34571" y="112848"/>
                  <a:pt x="35595" y="112569"/>
                  <a:pt x="36634" y="112367"/>
                </a:cubicBezTo>
                <a:cubicBezTo>
                  <a:pt x="37487" y="112196"/>
                  <a:pt x="38340" y="111964"/>
                  <a:pt x="39193" y="111778"/>
                </a:cubicBezTo>
                <a:cubicBezTo>
                  <a:pt x="40123" y="111560"/>
                  <a:pt x="41039" y="111281"/>
                  <a:pt x="41954" y="111033"/>
                </a:cubicBezTo>
                <a:cubicBezTo>
                  <a:pt x="43070" y="110723"/>
                  <a:pt x="44187" y="110444"/>
                  <a:pt x="45304" y="110118"/>
                </a:cubicBezTo>
                <a:cubicBezTo>
                  <a:pt x="46250" y="109854"/>
                  <a:pt x="47165" y="109544"/>
                  <a:pt x="48095" y="109250"/>
                </a:cubicBezTo>
                <a:cubicBezTo>
                  <a:pt x="49135" y="108924"/>
                  <a:pt x="50189" y="108614"/>
                  <a:pt x="51228" y="108272"/>
                </a:cubicBezTo>
                <a:cubicBezTo>
                  <a:pt x="52329" y="107900"/>
                  <a:pt x="53415" y="107512"/>
                  <a:pt x="54516" y="107156"/>
                </a:cubicBezTo>
                <a:cubicBezTo>
                  <a:pt x="55106" y="106970"/>
                  <a:pt x="55726" y="106846"/>
                  <a:pt x="56284" y="106566"/>
                </a:cubicBezTo>
                <a:cubicBezTo>
                  <a:pt x="56455" y="106473"/>
                  <a:pt x="56548" y="106380"/>
                  <a:pt x="56564" y="106179"/>
                </a:cubicBezTo>
                <a:cubicBezTo>
                  <a:pt x="56610" y="105744"/>
                  <a:pt x="56657" y="105326"/>
                  <a:pt x="56672" y="104891"/>
                </a:cubicBezTo>
                <a:cubicBezTo>
                  <a:pt x="56672" y="104302"/>
                  <a:pt x="56734" y="103697"/>
                  <a:pt x="56719" y="103123"/>
                </a:cubicBezTo>
                <a:cubicBezTo>
                  <a:pt x="56703" y="102472"/>
                  <a:pt x="56703" y="101805"/>
                  <a:pt x="56672" y="101154"/>
                </a:cubicBezTo>
                <a:cubicBezTo>
                  <a:pt x="56641" y="100083"/>
                  <a:pt x="56719" y="99013"/>
                  <a:pt x="56688" y="97928"/>
                </a:cubicBezTo>
                <a:cubicBezTo>
                  <a:pt x="56657" y="97168"/>
                  <a:pt x="56703" y="96392"/>
                  <a:pt x="56719" y="95617"/>
                </a:cubicBezTo>
                <a:cubicBezTo>
                  <a:pt x="56719" y="94655"/>
                  <a:pt x="56734" y="93709"/>
                  <a:pt x="56734" y="92747"/>
                </a:cubicBezTo>
                <a:cubicBezTo>
                  <a:pt x="56719" y="92391"/>
                  <a:pt x="56626" y="92034"/>
                  <a:pt x="56672" y="91693"/>
                </a:cubicBezTo>
                <a:cubicBezTo>
                  <a:pt x="56750" y="91041"/>
                  <a:pt x="56703" y="90390"/>
                  <a:pt x="56734" y="89723"/>
                </a:cubicBezTo>
                <a:cubicBezTo>
                  <a:pt x="56765" y="88839"/>
                  <a:pt x="56719" y="87939"/>
                  <a:pt x="56719" y="87040"/>
                </a:cubicBezTo>
                <a:cubicBezTo>
                  <a:pt x="56719" y="86710"/>
                  <a:pt x="56584" y="86514"/>
                  <a:pt x="56336" y="865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2"/>
        <p:cNvGrpSpPr/>
        <p:nvPr/>
      </p:nvGrpSpPr>
      <p:grpSpPr>
        <a:xfrm>
          <a:off x="0" y="0"/>
          <a:ext cx="0" cy="0"/>
          <a:chOff x="0" y="0"/>
          <a:chExt cx="0" cy="0"/>
        </a:xfrm>
      </p:grpSpPr>
      <p:pic>
        <p:nvPicPr>
          <p:cNvPr id="43" name="Google Shape;43;p7"/>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44" name="Google Shape;44;p7"/>
          <p:cNvSpPr/>
          <p:nvPr/>
        </p:nvSpPr>
        <p:spPr>
          <a:xfrm>
            <a:off x="-1241200" y="4233988"/>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p:nvPr/>
        </p:nvSpPr>
        <p:spPr>
          <a:xfrm rot="10800000">
            <a:off x="7465325" y="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7" name="Google Shape;47;p7"/>
          <p:cNvSpPr txBox="1">
            <a:spLocks noGrp="1"/>
          </p:cNvSpPr>
          <p:nvPr>
            <p:ph type="subTitle" idx="1"/>
          </p:nvPr>
        </p:nvSpPr>
        <p:spPr>
          <a:xfrm>
            <a:off x="720000" y="1700300"/>
            <a:ext cx="37893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48" name="Google Shape;48;p7"/>
          <p:cNvSpPr>
            <a:spLocks noGrp="1"/>
          </p:cNvSpPr>
          <p:nvPr>
            <p:ph type="pic" idx="2"/>
          </p:nvPr>
        </p:nvSpPr>
        <p:spPr>
          <a:xfrm>
            <a:off x="4736325" y="1431000"/>
            <a:ext cx="4224600" cy="4224600"/>
          </a:xfrm>
          <a:prstGeom prst="ellipse">
            <a:avLst/>
          </a:prstGeom>
          <a:noFill/>
          <a:ln>
            <a:noFill/>
          </a:ln>
        </p:spPr>
      </p:sp>
    </p:spTree>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9"/>
        <p:cNvGrpSpPr/>
        <p:nvPr/>
      </p:nvGrpSpPr>
      <p:grpSpPr>
        <a:xfrm>
          <a:off x="0" y="0"/>
          <a:ext cx="0" cy="0"/>
          <a:chOff x="0" y="0"/>
          <a:chExt cx="0" cy="0"/>
        </a:xfrm>
      </p:grpSpPr>
      <p:pic>
        <p:nvPicPr>
          <p:cNvPr id="50" name="Google Shape;50;p8"/>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51" name="Google Shape;51;p8"/>
          <p:cNvSpPr txBox="1">
            <a:spLocks noGrp="1"/>
          </p:cNvSpPr>
          <p:nvPr>
            <p:ph type="title"/>
          </p:nvPr>
        </p:nvSpPr>
        <p:spPr>
          <a:xfrm>
            <a:off x="1340800" y="1702400"/>
            <a:ext cx="4425300" cy="19551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52" name="Google Shape;52;p8"/>
          <p:cNvSpPr/>
          <p:nvPr/>
        </p:nvSpPr>
        <p:spPr>
          <a:xfrm>
            <a:off x="-1372975" y="-432137"/>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rot="10800000">
            <a:off x="6079189" y="2895695"/>
            <a:ext cx="3236261" cy="385093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8"/>
          <p:cNvSpPr>
            <a:spLocks noGrp="1"/>
          </p:cNvSpPr>
          <p:nvPr>
            <p:ph type="pic" idx="2"/>
          </p:nvPr>
        </p:nvSpPr>
        <p:spPr>
          <a:xfrm flipH="1">
            <a:off x="5458975" y="-559300"/>
            <a:ext cx="4224600" cy="4224600"/>
          </a:xfrm>
          <a:prstGeom prst="ellipse">
            <a:avLst/>
          </a:prstGeom>
          <a:noFill/>
          <a:ln>
            <a:noFill/>
          </a:ln>
        </p:spPr>
      </p:sp>
    </p:spTree>
  </p:cSld>
  <p:clrMapOvr>
    <a:masterClrMapping/>
  </p:clrMapOvr>
  <p:transition spd="slow">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5"/>
        <p:cNvGrpSpPr/>
        <p:nvPr/>
      </p:nvGrpSpPr>
      <p:grpSpPr>
        <a:xfrm>
          <a:off x="0" y="0"/>
          <a:ext cx="0" cy="0"/>
          <a:chOff x="0" y="0"/>
          <a:chExt cx="0" cy="0"/>
        </a:xfrm>
      </p:grpSpPr>
      <p:pic>
        <p:nvPicPr>
          <p:cNvPr id="56" name="Google Shape;56;p9"/>
          <p:cNvPicPr preferRelativeResize="0"/>
          <p:nvPr/>
        </p:nvPicPr>
        <p:blipFill rotWithShape="1">
          <a:blip r:embed="rId2">
            <a:alphaModFix amt="60000"/>
          </a:blip>
          <a:srcRect t="-13490" b="13489"/>
          <a:stretch/>
        </p:blipFill>
        <p:spPr>
          <a:xfrm>
            <a:off x="-41450" y="-883700"/>
            <a:ext cx="9226899" cy="6089150"/>
          </a:xfrm>
          <a:prstGeom prst="rect">
            <a:avLst/>
          </a:prstGeom>
          <a:noFill/>
          <a:ln>
            <a:noFill/>
          </a:ln>
        </p:spPr>
      </p:pic>
      <p:sp>
        <p:nvSpPr>
          <p:cNvPr id="57" name="Google Shape;57;p9"/>
          <p:cNvSpPr/>
          <p:nvPr/>
        </p:nvSpPr>
        <p:spPr>
          <a:xfrm>
            <a:off x="-1541325" y="1574813"/>
            <a:ext cx="3141536" cy="3738214"/>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9"/>
          <p:cNvSpPr/>
          <p:nvPr/>
        </p:nvSpPr>
        <p:spPr>
          <a:xfrm rot="10800000">
            <a:off x="7504475" y="6198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9"/>
          <p:cNvSpPr txBox="1">
            <a:spLocks noGrp="1"/>
          </p:cNvSpPr>
          <p:nvPr>
            <p:ph type="title"/>
          </p:nvPr>
        </p:nvSpPr>
        <p:spPr>
          <a:xfrm>
            <a:off x="2135550" y="1064706"/>
            <a:ext cx="4872900" cy="1752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10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60" name="Google Shape;60;p9"/>
          <p:cNvSpPr txBox="1">
            <a:spLocks noGrp="1"/>
          </p:cNvSpPr>
          <p:nvPr>
            <p:ph type="subTitle" idx="1"/>
          </p:nvPr>
        </p:nvSpPr>
        <p:spPr>
          <a:xfrm>
            <a:off x="2532050" y="3014850"/>
            <a:ext cx="4476300" cy="67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transition spd="slow">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1"/>
        <p:cNvGrpSpPr/>
        <p:nvPr/>
      </p:nvGrpSpPr>
      <p:grpSpPr>
        <a:xfrm>
          <a:off x="0" y="0"/>
          <a:ext cx="0" cy="0"/>
          <a:chOff x="0" y="0"/>
          <a:chExt cx="0" cy="0"/>
        </a:xfrm>
      </p:grpSpPr>
      <p:sp>
        <p:nvSpPr>
          <p:cNvPr id="62" name="Google Shape;62;p10"/>
          <p:cNvSpPr>
            <a:spLocks noGrp="1"/>
          </p:cNvSpPr>
          <p:nvPr>
            <p:ph type="pic" idx="2"/>
          </p:nvPr>
        </p:nvSpPr>
        <p:spPr>
          <a:xfrm>
            <a:off x="-25" y="-13725"/>
            <a:ext cx="9144000" cy="5156100"/>
          </a:xfrm>
          <a:prstGeom prst="rect">
            <a:avLst/>
          </a:prstGeom>
          <a:noFill/>
          <a:ln>
            <a:noFill/>
          </a:ln>
        </p:spPr>
      </p:sp>
      <p:sp>
        <p:nvSpPr>
          <p:cNvPr id="63" name="Google Shape;63;p10"/>
          <p:cNvSpPr txBox="1">
            <a:spLocks noGrp="1"/>
          </p:cNvSpPr>
          <p:nvPr>
            <p:ph type="title"/>
          </p:nvPr>
        </p:nvSpPr>
        <p:spPr>
          <a:xfrm>
            <a:off x="713225" y="4078800"/>
            <a:ext cx="7717500" cy="508500"/>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200"/>
              <a:buNone/>
              <a:defRPr sz="3000">
                <a:solidFill>
                  <a:schemeClr val="accent4"/>
                </a:solidFill>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transition spd="slow">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1pPr>
            <a:lvl2pPr lvl="1"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2pPr>
            <a:lvl3pPr lvl="2"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3pPr>
            <a:lvl4pPr lvl="3"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4pPr>
            <a:lvl5pPr lvl="4"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5pPr>
            <a:lvl6pPr lvl="5"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6pPr>
            <a:lvl7pPr lvl="6"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7pPr>
            <a:lvl8pPr lvl="7"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8pPr>
            <a:lvl9pPr lvl="8" rtl="0">
              <a:spcBef>
                <a:spcPts val="0"/>
              </a:spcBef>
              <a:spcAft>
                <a:spcPts val="0"/>
              </a:spcAft>
              <a:buClr>
                <a:schemeClr val="dk1"/>
              </a:buClr>
              <a:buSzPts val="3200"/>
              <a:buFont typeface="Marcellus"/>
              <a:buNone/>
              <a:defRPr sz="3200" b="1">
                <a:solidFill>
                  <a:schemeClr val="dk1"/>
                </a:solidFill>
                <a:latin typeface="Marcellus"/>
                <a:ea typeface="Marcellus"/>
                <a:cs typeface="Marcellus"/>
                <a:sym typeface="Marcellu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marL="914400" lvl="1"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transition spd="slow">
    <p:push dir="u"/>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0"/>
        <p:cNvGrpSpPr/>
        <p:nvPr/>
      </p:nvGrpSpPr>
      <p:grpSpPr>
        <a:xfrm>
          <a:off x="0" y="0"/>
          <a:ext cx="0" cy="0"/>
          <a:chOff x="0" y="0"/>
          <a:chExt cx="0" cy="0"/>
        </a:xfrm>
      </p:grpSpPr>
      <p:sp>
        <p:nvSpPr>
          <p:cNvPr id="271" name="Google Shape;271;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72" name="Google Shape;272;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transition spd="slow">
    <p:push dir="u"/>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1.xml"/></Relationships>
</file>

<file path=ppt/slides/_rels/slide2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8.xml"/><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3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15.png"/><Relationship Id="rId4" Type="http://schemas.openxmlformats.org/officeDocument/2006/relationships/hyperlink" Target="https://docs.google.com/spreadsheets/d/1DJYchMYxqFHzJBoXnN_IYXjHWUXfz8sAciim05ZbgVw/copy" TargetMode="Externa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8" Type="http://schemas.openxmlformats.org/officeDocument/2006/relationships/hyperlink" Target="https://www.freepik.com/free-photo/female-mime-artist-holding-clapper-front-male-mime-artist-performing-stage_2929440.htm/?utm_source=slidesgo_template&amp;utm_medium=referral-link&amp;utm_campaign=sg_resources&amp;utm_content=freepik" TargetMode="External"/><Relationship Id="rId13" Type="http://schemas.openxmlformats.org/officeDocument/2006/relationships/hyperlink" Target="https://www.freepik.com/free-photo/smiling-female-mime-artist-looking-male-mime-artist-peeking-from-curtain_2934842.htm/?utm_source=slidesgo_template&amp;utm_medium=referral-link&amp;utm_campaign=sg_resources&amp;utm_content=freepik" TargetMode="External"/><Relationship Id="rId3" Type="http://schemas.openxmlformats.org/officeDocument/2006/relationships/hyperlink" Target="https://www.freepik.com/free-psd/independent-film-festival-landing-page-template_32049598.htm/?utm_source=slidesgo_template&amp;utm_medium=referral-link&amp;utm_campaign=sg_resources&amp;utm_content=freepik" TargetMode="External"/><Relationship Id="rId7" Type="http://schemas.openxmlformats.org/officeDocument/2006/relationships/hyperlink" Target="https://www.freepik.com/free-photo/mime-couple-looking-each-other-front-stairway_2965993.htm/?utm_source=slidesgo_template&amp;utm_medium=referral-link&amp;utm_campaign=sg_resources&amp;utm_content=freepik" TargetMode="External"/><Relationship Id="rId12" Type="http://schemas.openxmlformats.org/officeDocument/2006/relationships/hyperlink" Target="https://www.freepik.com/free-photo/old-man-sitting-backwards-chair_1367799.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6" Type="http://schemas.openxmlformats.org/officeDocument/2006/relationships/hyperlink" Target="https://www.freepik.com/free-photo/various-type-camcorder-blue-background_4806920.htm/?utm_source=slidesgo_template&amp;utm_medium=referral-link&amp;utm_campaign=sg_resources&amp;utm_content=freepik" TargetMode="External"/><Relationship Id="rId11" Type="http://schemas.openxmlformats.org/officeDocument/2006/relationships/hyperlink" Target="https://www.freepik.com/free-photo/smiley-man-holding-camera_7570271.htm/?utm_source=slidesgo_template&amp;utm_medium=referral-link&amp;utm_campaign=sg_resources&amp;utm_content=freepik" TargetMode="External"/><Relationship Id="rId5" Type="http://schemas.openxmlformats.org/officeDocument/2006/relationships/hyperlink" Target="https://www.freepik.com/free-photo/front-view-blurry-man-developing-photos_34002866.htm/?utm_source=slidesgo_template&amp;utm_medium=referral-link&amp;utm_campaign=sg_resources&amp;utm_content=freepik" TargetMode="External"/><Relationship Id="rId10" Type="http://schemas.openxmlformats.org/officeDocument/2006/relationships/hyperlink" Target="https://www.freepik.com/free-photo/close-up-hand-holding-clapperboard-front-male-mime_2929437.htm/?utm_source=slidesgo_template&amp;utm_medium=referral-link&amp;utm_campaign=sg_resources&amp;utm_content=freepik" TargetMode="External"/><Relationship Id="rId4" Type="http://schemas.openxmlformats.org/officeDocument/2006/relationships/hyperlink" Target="https://www.freepik.com/free-photo/film-reels-film-strips-vintage-camcorder-blue-background_4806876.htm/?utm_source=slidesgo_template&amp;utm_medium=referral-link&amp;utm_campaign=sg_resources&amp;utm_content=freepik" TargetMode="External"/><Relationship Id="rId9" Type="http://schemas.openxmlformats.org/officeDocument/2006/relationships/hyperlink" Target="https://www.freepik.com/free-photo/close-up-man-s-hand-holding-against-blue-background_4806860.htm/?utm_source=slidesgo_template&amp;utm_medium=referral-link&amp;utm_campaign=sg_resources&amp;utm_content=freepik"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8.xml"/><Relationship Id="rId1" Type="http://schemas.openxmlformats.org/officeDocument/2006/relationships/slideLayout" Target="../slideLayouts/slideLayout3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3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54.xml.rels><?xml version="1.0" encoding="UTF-8" standalone="yes"?>
<Relationships xmlns="http://schemas.openxmlformats.org/package/2006/relationships"><Relationship Id="rId3" Type="http://schemas.openxmlformats.org/officeDocument/2006/relationships/hyperlink" Target="https://fonts.google.com/specimen/Marcellus" TargetMode="External"/><Relationship Id="rId2" Type="http://schemas.openxmlformats.org/officeDocument/2006/relationships/notesSlide" Target="../notesSlides/notesSlide40.xml"/><Relationship Id="rId1" Type="http://schemas.openxmlformats.org/officeDocument/2006/relationships/slideLayout" Target="../slideLayouts/slideLayout36.xml"/><Relationship Id="rId4" Type="http://schemas.openxmlformats.org/officeDocument/2006/relationships/hyperlink" Target="https://fonts.google.com/specimen/Didact+Gothic" TargetMode="External"/></Relationships>
</file>

<file path=ppt/slides/_rels/slide5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1.png"/><Relationship Id="rId2" Type="http://schemas.openxmlformats.org/officeDocument/2006/relationships/notesSlide" Target="../notesSlides/notesSlide41.xml"/><Relationship Id="rId1" Type="http://schemas.openxmlformats.org/officeDocument/2006/relationships/slideLayout" Target="../slideLayouts/slideLayout3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9.png"/><Relationship Id="rId4" Type="http://schemas.openxmlformats.org/officeDocument/2006/relationships/image" Target="../media/image17.png"/><Relationship Id="rId9" Type="http://schemas.openxmlformats.org/officeDocument/2006/relationships/image" Target="../media/image18.png"/></Relationships>
</file>

<file path=ppt/slides/_rels/slide5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6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6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35.xml"/><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2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9"/>
        <p:cNvGrpSpPr/>
        <p:nvPr/>
      </p:nvGrpSpPr>
      <p:grpSpPr>
        <a:xfrm>
          <a:off x="0" y="0"/>
          <a:ext cx="0" cy="0"/>
          <a:chOff x="0" y="0"/>
          <a:chExt cx="0" cy="0"/>
        </a:xfrm>
      </p:grpSpPr>
      <p:sp>
        <p:nvSpPr>
          <p:cNvPr id="280" name="Google Shape;280;p39"/>
          <p:cNvSpPr txBox="1">
            <a:spLocks noGrp="1"/>
          </p:cNvSpPr>
          <p:nvPr>
            <p:ph type="ctrTitle"/>
          </p:nvPr>
        </p:nvSpPr>
        <p:spPr>
          <a:xfrm>
            <a:off x="315879" y="1906646"/>
            <a:ext cx="4890400" cy="201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400" dirty="0">
                <a:solidFill>
                  <a:srgbClr val="00B050"/>
                </a:solidFill>
              </a:rPr>
              <a:t>Bài 2: Luật Nghĩa Vụ Quân Sự Và Trách Nhiệm Của Học Sinh</a:t>
            </a:r>
            <a:endParaRPr dirty="0">
              <a:solidFill>
                <a:srgbClr val="00B050"/>
              </a:solidFill>
            </a:endParaRPr>
          </a:p>
        </p:txBody>
      </p:sp>
      <p:cxnSp>
        <p:nvCxnSpPr>
          <p:cNvPr id="282" name="Google Shape;282;p39"/>
          <p:cNvCxnSpPr/>
          <p:nvPr/>
        </p:nvCxnSpPr>
        <p:spPr>
          <a:xfrm>
            <a:off x="393324" y="4038000"/>
            <a:ext cx="4761000" cy="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pic>
        <p:nvPicPr>
          <p:cNvPr id="3" name="Picture Placeholder 2"/>
          <p:cNvPicPr>
            <a:picLocks noGrp="1" noChangeAspect="1"/>
          </p:cNvPicPr>
          <p:nvPr>
            <p:ph type="pic" idx="2"/>
          </p:nvPr>
        </p:nvPicPr>
        <p:blipFill>
          <a:blip r:embed="rId3">
            <a:extLst>
              <a:ext uri="{28A0092B-C50C-407E-A947-70E740481C1C}">
                <a14:useLocalDpi xmlns:a14="http://schemas.microsoft.com/office/drawing/2010/main" val="0"/>
              </a:ext>
            </a:extLst>
          </a:blip>
          <a:srcRect t="14100" b="14100"/>
          <a:stretch>
            <a:fillRect/>
          </a:stretch>
        </p:blipFill>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80"/>
                                        </p:tgtEl>
                                        <p:attrNameLst>
                                          <p:attrName>style.visibility</p:attrName>
                                        </p:attrNameLst>
                                      </p:cBhvr>
                                      <p:to>
                                        <p:strVal val="visible"/>
                                      </p:to>
                                    </p:set>
                                    <p:animEffect transition="in" filter="barn(inVertical)">
                                      <p:cBhvr>
                                        <p:cTn id="12" dur="500"/>
                                        <p:tgtEl>
                                          <p:spTgt spid="28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82"/>
                                        </p:tgtEl>
                                        <p:attrNameLst>
                                          <p:attrName>style.visibility</p:attrName>
                                        </p:attrNameLst>
                                      </p:cBhvr>
                                      <p:to>
                                        <p:strVal val="visible"/>
                                      </p:to>
                                    </p:set>
                                    <p:animEffect transition="in" filter="barn(inVertical)">
                                      <p:cBhvr>
                                        <p:cTn id="17" dur="500"/>
                                        <p:tgtEl>
                                          <p:spTgt spid="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9"/>
        <p:cNvGrpSpPr/>
        <p:nvPr/>
      </p:nvGrpSpPr>
      <p:grpSpPr>
        <a:xfrm>
          <a:off x="0" y="0"/>
          <a:ext cx="0" cy="0"/>
          <a:chOff x="0" y="0"/>
          <a:chExt cx="0" cy="0"/>
        </a:xfrm>
      </p:grpSpPr>
      <p:sp>
        <p:nvSpPr>
          <p:cNvPr id="370" name="Google Shape;370;p48"/>
          <p:cNvSpPr txBox="1">
            <a:spLocks noGrp="1"/>
          </p:cNvSpPr>
          <p:nvPr>
            <p:ph type="title"/>
          </p:nvPr>
        </p:nvSpPr>
        <p:spPr>
          <a:xfrm>
            <a:off x="0" y="0"/>
            <a:ext cx="8424000" cy="6566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00B050"/>
                </a:solidFill>
              </a:rPr>
              <a:t>2. Nhập ngũ</a:t>
            </a:r>
            <a:endParaRPr dirty="0">
              <a:solidFill>
                <a:srgbClr val="00B050"/>
              </a:solidFill>
            </a:endParaRPr>
          </a:p>
        </p:txBody>
      </p:sp>
      <p:sp>
        <p:nvSpPr>
          <p:cNvPr id="371" name="Google Shape;371;p48"/>
          <p:cNvSpPr txBox="1">
            <a:spLocks noGrp="1"/>
          </p:cNvSpPr>
          <p:nvPr>
            <p:ph type="subTitle" idx="1"/>
          </p:nvPr>
        </p:nvSpPr>
        <p:spPr>
          <a:xfrm>
            <a:off x="37652" y="1624150"/>
            <a:ext cx="4496695"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000" dirty="0">
                <a:solidFill>
                  <a:schemeClr val="accent3">
                    <a:lumMod val="75000"/>
                    <a:lumOff val="25000"/>
                  </a:schemeClr>
                </a:solidFill>
              </a:rPr>
              <a:t>Công dân từ </a:t>
            </a:r>
            <a:r>
              <a:rPr lang="vi-VN" sz="2000" b="1" dirty="0">
                <a:solidFill>
                  <a:schemeClr val="bg1">
                    <a:lumMod val="10000"/>
                  </a:schemeClr>
                </a:solidFill>
              </a:rPr>
              <a:t>18 đến 25 </a:t>
            </a:r>
            <a:r>
              <a:rPr lang="vi-VN" sz="2000" dirty="0">
                <a:solidFill>
                  <a:schemeClr val="accent3">
                    <a:lumMod val="75000"/>
                    <a:lumOff val="25000"/>
                  </a:schemeClr>
                </a:solidFill>
              </a:rPr>
              <a:t>tuổi được gọi nhập ngũ, đối với những người tạm hoãn nhập ngũ đã được đào tạo thì độ tuổi được kéo dài đến </a:t>
            </a:r>
            <a:r>
              <a:rPr lang="vi-VN" sz="2000" b="1" dirty="0">
                <a:solidFill>
                  <a:schemeClr val="bg1">
                    <a:lumMod val="10000"/>
                  </a:schemeClr>
                </a:solidFill>
              </a:rPr>
              <a:t>27 tuổi</a:t>
            </a:r>
            <a:r>
              <a:rPr lang="vi-VN" sz="2000" b="1" dirty="0">
                <a:solidFill>
                  <a:schemeClr val="accent3">
                    <a:lumMod val="75000"/>
                    <a:lumOff val="25000"/>
                  </a:schemeClr>
                </a:solidFill>
              </a:rPr>
              <a:t>.</a:t>
            </a:r>
            <a:endParaRPr sz="2000" b="1" dirty="0">
              <a:solidFill>
                <a:schemeClr val="accent3">
                  <a:lumMod val="75000"/>
                  <a:lumOff val="25000"/>
                </a:schemeClr>
              </a:solidFill>
            </a:endParaRPr>
          </a:p>
        </p:txBody>
      </p:sp>
      <p:sp>
        <p:nvSpPr>
          <p:cNvPr id="372" name="Google Shape;372;p48"/>
          <p:cNvSpPr txBox="1">
            <a:spLocks noGrp="1"/>
          </p:cNvSpPr>
          <p:nvPr>
            <p:ph type="subTitle" idx="2"/>
          </p:nvPr>
        </p:nvSpPr>
        <p:spPr>
          <a:xfrm>
            <a:off x="4647306" y="1624150"/>
            <a:ext cx="4442906" cy="1409506"/>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en-US" sz="2000" dirty="0" err="1">
                <a:solidFill>
                  <a:schemeClr val="accent3">
                    <a:lumMod val="50000"/>
                    <a:lumOff val="50000"/>
                  </a:schemeClr>
                </a:solidFill>
              </a:rPr>
              <a:t>Thời</a:t>
            </a:r>
            <a:r>
              <a:rPr lang="en-US" sz="2000" dirty="0">
                <a:solidFill>
                  <a:schemeClr val="accent3">
                    <a:lumMod val="50000"/>
                    <a:lumOff val="50000"/>
                  </a:schemeClr>
                </a:solidFill>
              </a:rPr>
              <a:t> </a:t>
            </a:r>
            <a:r>
              <a:rPr lang="en-US" sz="2000" dirty="0" err="1">
                <a:solidFill>
                  <a:schemeClr val="accent3">
                    <a:lumMod val="50000"/>
                    <a:lumOff val="50000"/>
                  </a:schemeClr>
                </a:solidFill>
              </a:rPr>
              <a:t>gian</a:t>
            </a:r>
            <a:r>
              <a:rPr lang="en-US" sz="2000" dirty="0">
                <a:solidFill>
                  <a:schemeClr val="accent3">
                    <a:lumMod val="50000"/>
                    <a:lumOff val="50000"/>
                  </a:schemeClr>
                </a:solidFill>
              </a:rPr>
              <a:t> </a:t>
            </a:r>
            <a:r>
              <a:rPr lang="en-US" sz="2000" dirty="0" err="1">
                <a:solidFill>
                  <a:schemeClr val="accent3">
                    <a:lumMod val="50000"/>
                    <a:lumOff val="50000"/>
                  </a:schemeClr>
                </a:solidFill>
              </a:rPr>
              <a:t>khám</a:t>
            </a:r>
            <a:r>
              <a:rPr lang="en-US" sz="2000" dirty="0">
                <a:solidFill>
                  <a:schemeClr val="accent3">
                    <a:lumMod val="50000"/>
                    <a:lumOff val="50000"/>
                  </a:schemeClr>
                </a:solidFill>
              </a:rPr>
              <a:t> </a:t>
            </a:r>
            <a:r>
              <a:rPr lang="en-US" sz="2000" dirty="0" err="1">
                <a:solidFill>
                  <a:schemeClr val="accent3">
                    <a:lumMod val="50000"/>
                    <a:lumOff val="50000"/>
                  </a:schemeClr>
                </a:solidFill>
              </a:rPr>
              <a:t>sức</a:t>
            </a:r>
            <a:r>
              <a:rPr lang="en-US" sz="2000" dirty="0">
                <a:solidFill>
                  <a:schemeClr val="accent3">
                    <a:lumMod val="50000"/>
                    <a:lumOff val="50000"/>
                  </a:schemeClr>
                </a:solidFill>
              </a:rPr>
              <a:t> </a:t>
            </a:r>
            <a:r>
              <a:rPr lang="en-US" sz="2000" dirty="0" err="1">
                <a:solidFill>
                  <a:schemeClr val="accent3">
                    <a:lumMod val="50000"/>
                    <a:lumOff val="50000"/>
                  </a:schemeClr>
                </a:solidFill>
              </a:rPr>
              <a:t>khỏe</a:t>
            </a:r>
            <a:r>
              <a:rPr lang="en-US" sz="2000" dirty="0">
                <a:solidFill>
                  <a:schemeClr val="accent3">
                    <a:lumMod val="50000"/>
                    <a:lumOff val="50000"/>
                  </a:schemeClr>
                </a:solidFill>
              </a:rPr>
              <a:t> </a:t>
            </a:r>
            <a:r>
              <a:rPr lang="en-US" sz="2000" dirty="0" err="1">
                <a:solidFill>
                  <a:schemeClr val="accent3">
                    <a:lumMod val="50000"/>
                    <a:lumOff val="50000"/>
                  </a:schemeClr>
                </a:solidFill>
              </a:rPr>
              <a:t>của</a:t>
            </a:r>
            <a:r>
              <a:rPr lang="en-US" sz="2000" dirty="0">
                <a:solidFill>
                  <a:schemeClr val="accent3">
                    <a:lumMod val="50000"/>
                    <a:lumOff val="50000"/>
                  </a:schemeClr>
                </a:solidFill>
              </a:rPr>
              <a:t> </a:t>
            </a:r>
            <a:r>
              <a:rPr lang="en-US" sz="2000" dirty="0" err="1">
                <a:solidFill>
                  <a:schemeClr val="accent3">
                    <a:lumMod val="50000"/>
                    <a:lumOff val="50000"/>
                  </a:schemeClr>
                </a:solidFill>
              </a:rPr>
              <a:t>công</a:t>
            </a:r>
            <a:r>
              <a:rPr lang="en-US" sz="2000" dirty="0">
                <a:solidFill>
                  <a:schemeClr val="accent3">
                    <a:lumMod val="50000"/>
                    <a:lumOff val="50000"/>
                  </a:schemeClr>
                </a:solidFill>
              </a:rPr>
              <a:t> </a:t>
            </a:r>
            <a:r>
              <a:rPr lang="en-US" sz="2000" dirty="0" err="1">
                <a:solidFill>
                  <a:schemeClr val="accent3">
                    <a:lumMod val="50000"/>
                    <a:lumOff val="50000"/>
                  </a:schemeClr>
                </a:solidFill>
              </a:rPr>
              <a:t>dân</a:t>
            </a:r>
            <a:r>
              <a:rPr lang="en-US" sz="2000" dirty="0">
                <a:solidFill>
                  <a:schemeClr val="accent3">
                    <a:lumMod val="50000"/>
                    <a:lumOff val="50000"/>
                  </a:schemeClr>
                </a:solidFill>
              </a:rPr>
              <a:t> </a:t>
            </a:r>
            <a:r>
              <a:rPr lang="en-US" sz="2000" dirty="0" err="1">
                <a:solidFill>
                  <a:schemeClr val="accent3">
                    <a:lumMod val="50000"/>
                    <a:lumOff val="50000"/>
                  </a:schemeClr>
                </a:solidFill>
              </a:rPr>
              <a:t>thuộc</a:t>
            </a:r>
            <a:r>
              <a:rPr lang="en-US" sz="2000" dirty="0">
                <a:solidFill>
                  <a:schemeClr val="accent3">
                    <a:lumMod val="50000"/>
                    <a:lumOff val="50000"/>
                  </a:schemeClr>
                </a:solidFill>
              </a:rPr>
              <a:t> </a:t>
            </a:r>
            <a:r>
              <a:rPr lang="en-US" sz="2000" dirty="0" err="1">
                <a:solidFill>
                  <a:schemeClr val="accent3">
                    <a:lumMod val="50000"/>
                    <a:lumOff val="50000"/>
                  </a:schemeClr>
                </a:solidFill>
              </a:rPr>
              <a:t>diện</a:t>
            </a:r>
            <a:r>
              <a:rPr lang="en-US" sz="2000" dirty="0">
                <a:solidFill>
                  <a:schemeClr val="accent3">
                    <a:lumMod val="50000"/>
                    <a:lumOff val="50000"/>
                  </a:schemeClr>
                </a:solidFill>
              </a:rPr>
              <a:t> </a:t>
            </a:r>
            <a:r>
              <a:rPr lang="en-US" sz="2000" dirty="0" err="1">
                <a:solidFill>
                  <a:schemeClr val="accent3">
                    <a:lumMod val="50000"/>
                    <a:lumOff val="50000"/>
                  </a:schemeClr>
                </a:solidFill>
              </a:rPr>
              <a:t>gọi</a:t>
            </a:r>
            <a:r>
              <a:rPr lang="en-US" sz="2000" dirty="0">
                <a:solidFill>
                  <a:schemeClr val="accent3">
                    <a:lumMod val="50000"/>
                    <a:lumOff val="50000"/>
                  </a:schemeClr>
                </a:solidFill>
              </a:rPr>
              <a:t> </a:t>
            </a:r>
            <a:r>
              <a:rPr lang="en-US" sz="2000" dirty="0" err="1">
                <a:solidFill>
                  <a:schemeClr val="accent3">
                    <a:lumMod val="50000"/>
                    <a:lumOff val="50000"/>
                  </a:schemeClr>
                </a:solidFill>
              </a:rPr>
              <a:t>nhập</a:t>
            </a:r>
            <a:r>
              <a:rPr lang="en-US" sz="2000" dirty="0">
                <a:solidFill>
                  <a:schemeClr val="accent3">
                    <a:lumMod val="50000"/>
                    <a:lumOff val="50000"/>
                  </a:schemeClr>
                </a:solidFill>
              </a:rPr>
              <a:t> </a:t>
            </a:r>
            <a:r>
              <a:rPr lang="en-US" sz="2000" dirty="0" err="1">
                <a:solidFill>
                  <a:schemeClr val="accent3">
                    <a:lumMod val="50000"/>
                    <a:lumOff val="50000"/>
                  </a:schemeClr>
                </a:solidFill>
              </a:rPr>
              <a:t>ngũ</a:t>
            </a:r>
            <a:r>
              <a:rPr lang="en-US" sz="2000" dirty="0">
                <a:solidFill>
                  <a:schemeClr val="accent3">
                    <a:lumMod val="50000"/>
                    <a:lumOff val="50000"/>
                  </a:schemeClr>
                </a:solidFill>
              </a:rPr>
              <a:t> </a:t>
            </a:r>
            <a:r>
              <a:rPr lang="en-US" sz="2000" dirty="0" err="1">
                <a:solidFill>
                  <a:schemeClr val="accent3">
                    <a:lumMod val="50000"/>
                    <a:lumOff val="50000"/>
                  </a:schemeClr>
                </a:solidFill>
              </a:rPr>
              <a:t>là</a:t>
            </a:r>
            <a:r>
              <a:rPr lang="en-US" sz="2000" dirty="0">
                <a:solidFill>
                  <a:schemeClr val="accent3">
                    <a:lumMod val="50000"/>
                    <a:lumOff val="50000"/>
                  </a:schemeClr>
                </a:solidFill>
              </a:rPr>
              <a:t> </a:t>
            </a:r>
            <a:r>
              <a:rPr lang="en-US" sz="2000" dirty="0" err="1">
                <a:solidFill>
                  <a:schemeClr val="accent3">
                    <a:lumMod val="50000"/>
                    <a:lumOff val="50000"/>
                  </a:schemeClr>
                </a:solidFill>
              </a:rPr>
              <a:t>từ</a:t>
            </a:r>
            <a:r>
              <a:rPr lang="en-US" sz="2000" dirty="0">
                <a:solidFill>
                  <a:schemeClr val="accent3">
                    <a:lumMod val="50000"/>
                    <a:lumOff val="50000"/>
                  </a:schemeClr>
                </a:solidFill>
              </a:rPr>
              <a:t> </a:t>
            </a:r>
            <a:r>
              <a:rPr lang="en-US" sz="2000" b="1" dirty="0">
                <a:solidFill>
                  <a:schemeClr val="bg1">
                    <a:lumMod val="10000"/>
                  </a:schemeClr>
                </a:solidFill>
              </a:rPr>
              <a:t>01/11 </a:t>
            </a:r>
            <a:r>
              <a:rPr lang="en-US" sz="2000" b="1" dirty="0" err="1">
                <a:solidFill>
                  <a:schemeClr val="bg1">
                    <a:lumMod val="10000"/>
                  </a:schemeClr>
                </a:solidFill>
              </a:rPr>
              <a:t>đến</a:t>
            </a:r>
            <a:r>
              <a:rPr lang="en-US" sz="2000" b="1" dirty="0">
                <a:solidFill>
                  <a:schemeClr val="bg1">
                    <a:lumMod val="10000"/>
                  </a:schemeClr>
                </a:solidFill>
              </a:rPr>
              <a:t> 31/12 </a:t>
            </a:r>
            <a:r>
              <a:rPr lang="en-US" sz="2000" dirty="0" err="1">
                <a:solidFill>
                  <a:schemeClr val="accent3">
                    <a:lumMod val="50000"/>
                    <a:lumOff val="50000"/>
                  </a:schemeClr>
                </a:solidFill>
              </a:rPr>
              <a:t>hàng</a:t>
            </a:r>
            <a:r>
              <a:rPr lang="en-US" sz="2000" dirty="0">
                <a:solidFill>
                  <a:schemeClr val="accent3">
                    <a:lumMod val="50000"/>
                    <a:lumOff val="50000"/>
                  </a:schemeClr>
                </a:solidFill>
              </a:rPr>
              <a:t> </a:t>
            </a:r>
            <a:r>
              <a:rPr lang="en-US" sz="2000" dirty="0" err="1">
                <a:solidFill>
                  <a:schemeClr val="accent3">
                    <a:lumMod val="50000"/>
                    <a:lumOff val="50000"/>
                  </a:schemeClr>
                </a:solidFill>
              </a:rPr>
              <a:t>năm</a:t>
            </a:r>
            <a:r>
              <a:rPr lang="en-US" sz="2000" dirty="0">
                <a:solidFill>
                  <a:schemeClr val="accent3">
                    <a:lumMod val="50000"/>
                    <a:lumOff val="50000"/>
                  </a:schemeClr>
                </a:solidFill>
              </a:rPr>
              <a:t>.</a:t>
            </a:r>
            <a:endParaRPr sz="2000" dirty="0">
              <a:solidFill>
                <a:schemeClr val="accent3">
                  <a:lumMod val="50000"/>
                  <a:lumOff val="50000"/>
                </a:schemeClr>
              </a:solidFill>
            </a:endParaRPr>
          </a:p>
        </p:txBody>
      </p:sp>
      <p:sp>
        <p:nvSpPr>
          <p:cNvPr id="373" name="Google Shape;373;p48"/>
          <p:cNvSpPr txBox="1">
            <a:spLocks noGrp="1"/>
          </p:cNvSpPr>
          <p:nvPr>
            <p:ph type="subTitle" idx="3"/>
          </p:nvPr>
        </p:nvSpPr>
        <p:spPr>
          <a:xfrm>
            <a:off x="37652" y="3302895"/>
            <a:ext cx="4515521"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000" dirty="0">
                <a:solidFill>
                  <a:schemeClr val="accent3">
                    <a:lumMod val="50000"/>
                    <a:lumOff val="50000"/>
                  </a:schemeClr>
                </a:solidFill>
              </a:rPr>
              <a:t>Công dân phải đáp ứng tiêu chuẩn l</a:t>
            </a:r>
            <a:r>
              <a:rPr lang="en-US" sz="2000" dirty="0">
                <a:solidFill>
                  <a:schemeClr val="accent3">
                    <a:lumMod val="50000"/>
                    <a:lumOff val="50000"/>
                  </a:schemeClr>
                </a:solidFill>
              </a:rPr>
              <a:t>í</a:t>
            </a:r>
            <a:r>
              <a:rPr lang="vi-VN" sz="2000" dirty="0">
                <a:solidFill>
                  <a:schemeClr val="accent3">
                    <a:lumMod val="50000"/>
                    <a:lumOff val="50000"/>
                  </a:schemeClr>
                </a:solidFill>
              </a:rPr>
              <a:t> lịch, tôn trọng đường lối, chính sách và pháp luật của Nhà nước, đủ sức khỏe và trình độ văn hóa phù hợp.</a:t>
            </a:r>
            <a:endParaRPr sz="2000" dirty="0">
              <a:solidFill>
                <a:schemeClr val="accent3">
                  <a:lumMod val="50000"/>
                  <a:lumOff val="50000"/>
                </a:schemeClr>
              </a:solidFill>
            </a:endParaRPr>
          </a:p>
        </p:txBody>
      </p:sp>
      <p:sp>
        <p:nvSpPr>
          <p:cNvPr id="374" name="Google Shape;374;p48"/>
          <p:cNvSpPr txBox="1">
            <a:spLocks noGrp="1"/>
          </p:cNvSpPr>
          <p:nvPr>
            <p:ph type="subTitle" idx="4"/>
          </p:nvPr>
        </p:nvSpPr>
        <p:spPr>
          <a:xfrm>
            <a:off x="4647306" y="2917795"/>
            <a:ext cx="4496694" cy="1699411"/>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000" dirty="0">
                <a:solidFill>
                  <a:schemeClr val="accent3">
                    <a:lumMod val="75000"/>
                    <a:lumOff val="25000"/>
                  </a:schemeClr>
                </a:solidFill>
              </a:rPr>
              <a:t>Gọi công dân nhập ngũ vào </a:t>
            </a:r>
            <a:r>
              <a:rPr lang="vi-VN" sz="2000" b="1" dirty="0">
                <a:solidFill>
                  <a:schemeClr val="bg1">
                    <a:lumMod val="10000"/>
                  </a:schemeClr>
                </a:solidFill>
              </a:rPr>
              <a:t>tháng 2 hoặc tháng 3</a:t>
            </a:r>
            <a:r>
              <a:rPr lang="vi-VN" sz="2000" b="1" dirty="0">
                <a:solidFill>
                  <a:schemeClr val="accent3">
                    <a:lumMod val="75000"/>
                    <a:lumOff val="25000"/>
                  </a:schemeClr>
                </a:solidFill>
              </a:rPr>
              <a:t> </a:t>
            </a:r>
            <a:r>
              <a:rPr lang="vi-VN" sz="2000" dirty="0">
                <a:solidFill>
                  <a:schemeClr val="accent3">
                    <a:lumMod val="75000"/>
                    <a:lumOff val="25000"/>
                  </a:schemeClr>
                </a:solidFill>
              </a:rPr>
              <a:t>hàng năm, có thể gọi thêm lần thứ hai khi cần thiết vì lí do quốc phòng, an ninh hoặc điều chỉnh thời gian đối với các địa phương có thảm hoạ hoặc dịch bệnh nguy hiểm.</a:t>
            </a:r>
            <a:endParaRPr sz="2000" dirty="0">
              <a:solidFill>
                <a:schemeClr val="accent3">
                  <a:lumMod val="75000"/>
                  <a:lumOff val="25000"/>
                </a:schemeClr>
              </a:solidFill>
            </a:endParaRPr>
          </a:p>
        </p:txBody>
      </p:sp>
      <p:cxnSp>
        <p:nvCxnSpPr>
          <p:cNvPr id="379" name="Google Shape;379;p48"/>
          <p:cNvCxnSpPr/>
          <p:nvPr/>
        </p:nvCxnSpPr>
        <p:spPr>
          <a:xfrm>
            <a:off x="4625790" y="1541375"/>
            <a:ext cx="0" cy="26877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
        <p:nvSpPr>
          <p:cNvPr id="2" name="Rectangle 1"/>
          <p:cNvSpPr/>
          <p:nvPr/>
        </p:nvSpPr>
        <p:spPr>
          <a:xfrm>
            <a:off x="-21514" y="566068"/>
            <a:ext cx="9165514" cy="954107"/>
          </a:xfrm>
          <a:prstGeom prst="rect">
            <a:avLst/>
          </a:prstGeom>
        </p:spPr>
        <p:txBody>
          <a:bodyPr wrap="square">
            <a:spAutoFit/>
          </a:bodyPr>
          <a:lstStyle/>
          <a:p>
            <a:r>
              <a:rPr lang="en-US" sz="2800" dirty="0">
                <a:solidFill>
                  <a:schemeClr val="accent3">
                    <a:lumMod val="90000"/>
                    <a:lumOff val="10000"/>
                  </a:schemeClr>
                </a:solidFill>
                <a:latin typeface="Times New Roman" panose="02020603050405020304" pitchFamily="18" charset="0"/>
              </a:rPr>
              <a:t>a. </a:t>
            </a:r>
            <a:r>
              <a:rPr lang="en-US" sz="2800" dirty="0" err="1">
                <a:solidFill>
                  <a:schemeClr val="accent3">
                    <a:lumMod val="90000"/>
                    <a:lumOff val="10000"/>
                  </a:schemeClr>
                </a:solidFill>
                <a:latin typeface="Times New Roman" panose="02020603050405020304" pitchFamily="18" charset="0"/>
              </a:rPr>
              <a:t>Độ</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tuổi</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tiêu</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chuẩn</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và</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thời</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gian</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gọi</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công</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dân</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khám</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sức</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khoẻ</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nhập</a:t>
            </a:r>
            <a:r>
              <a:rPr lang="en-US" sz="2800" dirty="0">
                <a:solidFill>
                  <a:schemeClr val="accent3">
                    <a:lumMod val="90000"/>
                    <a:lumOff val="10000"/>
                  </a:schemeClr>
                </a:solidFill>
                <a:latin typeface="Times New Roman" panose="02020603050405020304" pitchFamily="18" charset="0"/>
              </a:rPr>
              <a:t> </a:t>
            </a:r>
            <a:r>
              <a:rPr lang="en-US" sz="2800" dirty="0" err="1">
                <a:solidFill>
                  <a:schemeClr val="accent3">
                    <a:lumMod val="90000"/>
                    <a:lumOff val="10000"/>
                  </a:schemeClr>
                </a:solidFill>
                <a:latin typeface="Times New Roman" panose="02020603050405020304" pitchFamily="18" charset="0"/>
              </a:rPr>
              <a:t>ngũ</a:t>
            </a:r>
            <a:endParaRPr lang="en-US" sz="2800" dirty="0">
              <a:solidFill>
                <a:schemeClr val="accent3">
                  <a:lumMod val="90000"/>
                  <a:lumOff val="10000"/>
                </a:schemeClr>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70"/>
                                        </p:tgtEl>
                                        <p:attrNameLst>
                                          <p:attrName>style.visibility</p:attrName>
                                        </p:attrNameLst>
                                      </p:cBhvr>
                                      <p:to>
                                        <p:strVal val="visible"/>
                                      </p:to>
                                    </p:set>
                                    <p:animEffect transition="in" filter="barn(inVertical)">
                                      <p:cBhvr>
                                        <p:cTn id="7" dur="500"/>
                                        <p:tgtEl>
                                          <p:spTgt spid="37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71">
                                            <p:txEl>
                                              <p:pRg st="0" end="0"/>
                                            </p:txEl>
                                          </p:spTgt>
                                        </p:tgtEl>
                                        <p:attrNameLst>
                                          <p:attrName>style.visibility</p:attrName>
                                        </p:attrNameLst>
                                      </p:cBhvr>
                                      <p:to>
                                        <p:strVal val="visible"/>
                                      </p:to>
                                    </p:set>
                                    <p:animEffect transition="in" filter="barn(inVertical)">
                                      <p:cBhvr>
                                        <p:cTn id="17" dur="500"/>
                                        <p:tgtEl>
                                          <p:spTgt spid="37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73">
                                            <p:txEl>
                                              <p:pRg st="0" end="0"/>
                                            </p:txEl>
                                          </p:spTgt>
                                        </p:tgtEl>
                                        <p:attrNameLst>
                                          <p:attrName>style.visibility</p:attrName>
                                        </p:attrNameLst>
                                      </p:cBhvr>
                                      <p:to>
                                        <p:strVal val="visible"/>
                                      </p:to>
                                    </p:set>
                                    <p:animEffect transition="in" filter="barn(inVertical)">
                                      <p:cBhvr>
                                        <p:cTn id="22" dur="500"/>
                                        <p:tgtEl>
                                          <p:spTgt spid="373">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72">
                                            <p:txEl>
                                              <p:pRg st="0" end="0"/>
                                            </p:txEl>
                                          </p:spTgt>
                                        </p:tgtEl>
                                        <p:attrNameLst>
                                          <p:attrName>style.visibility</p:attrName>
                                        </p:attrNameLst>
                                      </p:cBhvr>
                                      <p:to>
                                        <p:strVal val="visible"/>
                                      </p:to>
                                    </p:set>
                                    <p:animEffect transition="in" filter="barn(inVertical)">
                                      <p:cBhvr>
                                        <p:cTn id="27" dur="500"/>
                                        <p:tgtEl>
                                          <p:spTgt spid="37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74">
                                            <p:txEl>
                                              <p:pRg st="0" end="0"/>
                                            </p:txEl>
                                          </p:spTgt>
                                        </p:tgtEl>
                                        <p:attrNameLst>
                                          <p:attrName>style.visibility</p:attrName>
                                        </p:attrNameLst>
                                      </p:cBhvr>
                                      <p:to>
                                        <p:strVal val="visible"/>
                                      </p:to>
                                    </p:set>
                                    <p:animEffect transition="in" filter="barn(inVertical)">
                                      <p:cBhvr>
                                        <p:cTn id="32" dur="500"/>
                                        <p:tgtEl>
                                          <p:spTgt spid="3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 grpId="0"/>
      <p:bldP spid="371" grpId="0" build="p"/>
      <p:bldP spid="372" grpId="0" build="p"/>
      <p:bldP spid="373" grpId="0" build="p"/>
      <p:bldP spid="374" grpId="0" build="p"/>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370;p48"/>
          <p:cNvSpPr txBox="1">
            <a:spLocks noGrp="1"/>
          </p:cNvSpPr>
          <p:nvPr>
            <p:ph type="title"/>
          </p:nvPr>
        </p:nvSpPr>
        <p:spPr>
          <a:xfrm>
            <a:off x="0" y="0"/>
            <a:ext cx="8424000" cy="572700"/>
          </a:xfrm>
          <a:prstGeom prst="rect">
            <a:avLst/>
          </a:prstGeom>
        </p:spPr>
        <p:txBody>
          <a:bodyPr spcFirstLastPara="1" wrap="square" lIns="91425" tIns="91425" rIns="91425" bIns="91425" anchor="t" anchorCtr="0">
            <a:noAutofit/>
          </a:bodyPr>
          <a:lstStyle/>
          <a:p>
            <a:pPr lvl="0"/>
            <a:r>
              <a:rPr lang="en-US" b="0" dirty="0">
                <a:solidFill>
                  <a:schemeClr val="bg1">
                    <a:lumMod val="10000"/>
                  </a:schemeClr>
                </a:solidFill>
                <a:latin typeface="Times New Roman" panose="02020603050405020304" pitchFamily="18" charset="0"/>
                <a:cs typeface="Times New Roman" panose="02020603050405020304" pitchFamily="18" charset="0"/>
              </a:rPr>
              <a:t>b</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Tạm</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hoãn</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gọi</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nhập</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ngũ</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và</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miễn</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gọi</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nhập</a:t>
            </a:r>
            <a:r>
              <a:rPr lang="en-US" sz="2800" b="0" dirty="0">
                <a:solidFill>
                  <a:schemeClr val="bg1">
                    <a:lumMod val="10000"/>
                  </a:schemeClr>
                </a:solidFill>
                <a:latin typeface="Times New Roman" panose="02020603050405020304" pitchFamily="18" charset="0"/>
                <a:cs typeface="Times New Roman" panose="02020603050405020304" pitchFamily="18" charset="0"/>
              </a:rPr>
              <a:t> </a:t>
            </a:r>
            <a:r>
              <a:rPr lang="en-US" sz="2800" b="0" dirty="0" err="1">
                <a:solidFill>
                  <a:schemeClr val="bg1">
                    <a:lumMod val="10000"/>
                  </a:schemeClr>
                </a:solidFill>
                <a:latin typeface="Times New Roman" panose="02020603050405020304" pitchFamily="18" charset="0"/>
                <a:cs typeface="Times New Roman" panose="02020603050405020304" pitchFamily="18" charset="0"/>
              </a:rPr>
              <a:t>ngũ</a:t>
            </a:r>
            <a:endParaRPr sz="2800" dirty="0">
              <a:solidFill>
                <a:schemeClr val="bg1">
                  <a:lumMod val="10000"/>
                </a:schemeClr>
              </a:solidFill>
              <a:latin typeface="Times New Roman" panose="02020603050405020304" pitchFamily="18" charset="0"/>
              <a:cs typeface="Times New Roman" panose="02020603050405020304" pitchFamily="18" charset="0"/>
            </a:endParaRPr>
          </a:p>
        </p:txBody>
      </p:sp>
      <p:sp>
        <p:nvSpPr>
          <p:cNvPr id="12" name="Google Shape;371;p48"/>
          <p:cNvSpPr txBox="1">
            <a:spLocks noGrp="1"/>
          </p:cNvSpPr>
          <p:nvPr>
            <p:ph type="subTitle" idx="1"/>
          </p:nvPr>
        </p:nvSpPr>
        <p:spPr>
          <a:xfrm>
            <a:off x="0" y="1403749"/>
            <a:ext cx="4584613" cy="906786"/>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400" dirty="0">
                <a:solidFill>
                  <a:schemeClr val="accent3">
                    <a:lumMod val="75000"/>
                    <a:lumOff val="25000"/>
                  </a:schemeClr>
                </a:solidFill>
              </a:rPr>
              <a:t>Công dân chưa đủ sức khỏe phục vụ tại ngũ.</a:t>
            </a:r>
            <a:endParaRPr sz="2400" dirty="0">
              <a:solidFill>
                <a:schemeClr val="accent3">
                  <a:lumMod val="75000"/>
                  <a:lumOff val="25000"/>
                </a:schemeClr>
              </a:solidFill>
            </a:endParaRPr>
          </a:p>
        </p:txBody>
      </p:sp>
      <p:sp>
        <p:nvSpPr>
          <p:cNvPr id="13" name="Google Shape;372;p48"/>
          <p:cNvSpPr txBox="1">
            <a:spLocks noGrp="1"/>
          </p:cNvSpPr>
          <p:nvPr>
            <p:ph type="subTitle" idx="2"/>
          </p:nvPr>
        </p:nvSpPr>
        <p:spPr>
          <a:xfrm>
            <a:off x="4609838" y="1403749"/>
            <a:ext cx="4546775"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400" dirty="0">
                <a:solidFill>
                  <a:schemeClr val="accent3">
                    <a:lumMod val="75000"/>
                    <a:lumOff val="25000"/>
                  </a:schemeClr>
                </a:solidFill>
              </a:rPr>
              <a:t>Con của bệnh binh, người nhiễm chất độc da cam suy giảm khả năng lao động từ 61% đến 80%.</a:t>
            </a:r>
            <a:endParaRPr sz="2400" dirty="0">
              <a:solidFill>
                <a:schemeClr val="accent3">
                  <a:lumMod val="75000"/>
                  <a:lumOff val="25000"/>
                </a:schemeClr>
              </a:solidFill>
            </a:endParaRPr>
          </a:p>
        </p:txBody>
      </p:sp>
      <p:sp>
        <p:nvSpPr>
          <p:cNvPr id="14" name="Google Shape;373;p48"/>
          <p:cNvSpPr txBox="1">
            <a:spLocks noGrp="1"/>
          </p:cNvSpPr>
          <p:nvPr>
            <p:ph type="subTitle" idx="3"/>
          </p:nvPr>
        </p:nvSpPr>
        <p:spPr>
          <a:xfrm>
            <a:off x="25225" y="2448161"/>
            <a:ext cx="4559388" cy="1160549"/>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200" dirty="0">
                <a:solidFill>
                  <a:schemeClr val="accent1">
                    <a:lumMod val="50000"/>
                  </a:schemeClr>
                </a:solidFill>
              </a:rPr>
              <a:t>Lao động trực tiếp nuôi dưỡng thân nhân không còn khả năng lao động hoặc chưa đến tuổi lao động trong gia đình bị thiệt hại nặng về người và tài sản do tai nạn, thiên tai, dịch bệnh nguy hiểm.</a:t>
            </a:r>
            <a:endParaRPr sz="2200" dirty="0">
              <a:solidFill>
                <a:schemeClr val="accent1">
                  <a:lumMod val="50000"/>
                </a:schemeClr>
              </a:solidFill>
            </a:endParaRPr>
          </a:p>
        </p:txBody>
      </p:sp>
      <p:sp>
        <p:nvSpPr>
          <p:cNvPr id="15" name="Google Shape;374;p48"/>
          <p:cNvSpPr txBox="1">
            <a:spLocks noGrp="1"/>
          </p:cNvSpPr>
          <p:nvPr>
            <p:ph type="subTitle" idx="4"/>
          </p:nvPr>
        </p:nvSpPr>
        <p:spPr>
          <a:xfrm>
            <a:off x="4584613" y="3141584"/>
            <a:ext cx="4559387" cy="1009591"/>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en-US" sz="2400" dirty="0" err="1">
                <a:solidFill>
                  <a:schemeClr val="accent3">
                    <a:lumMod val="75000"/>
                    <a:lumOff val="25000"/>
                  </a:schemeClr>
                </a:solidFill>
              </a:rPr>
              <a:t>Có</a:t>
            </a:r>
            <a:r>
              <a:rPr lang="en-US" sz="2400" dirty="0">
                <a:solidFill>
                  <a:schemeClr val="accent3">
                    <a:lumMod val="75000"/>
                    <a:lumOff val="25000"/>
                  </a:schemeClr>
                </a:solidFill>
              </a:rPr>
              <a:t> </a:t>
            </a:r>
            <a:r>
              <a:rPr lang="en-US" sz="2400" dirty="0" err="1">
                <a:solidFill>
                  <a:schemeClr val="accent3">
                    <a:lumMod val="75000"/>
                    <a:lumOff val="25000"/>
                  </a:schemeClr>
                </a:solidFill>
              </a:rPr>
              <a:t>anh</a:t>
            </a:r>
            <a:r>
              <a:rPr lang="en-US" sz="2400" dirty="0">
                <a:solidFill>
                  <a:schemeClr val="accent3">
                    <a:lumMod val="75000"/>
                    <a:lumOff val="25000"/>
                  </a:schemeClr>
                </a:solidFill>
              </a:rPr>
              <a:t>, </a:t>
            </a:r>
            <a:r>
              <a:rPr lang="en-US" sz="2400" dirty="0" err="1">
                <a:solidFill>
                  <a:schemeClr val="accent3">
                    <a:lumMod val="75000"/>
                    <a:lumOff val="25000"/>
                  </a:schemeClr>
                </a:solidFill>
              </a:rPr>
              <a:t>chị</a:t>
            </a:r>
            <a:r>
              <a:rPr lang="en-US" sz="2400" dirty="0">
                <a:solidFill>
                  <a:schemeClr val="accent3">
                    <a:lumMod val="75000"/>
                    <a:lumOff val="25000"/>
                  </a:schemeClr>
                </a:solidFill>
              </a:rPr>
              <a:t> </a:t>
            </a:r>
            <a:r>
              <a:rPr lang="en-US" sz="2400" dirty="0" err="1">
                <a:solidFill>
                  <a:schemeClr val="accent3">
                    <a:lumMod val="75000"/>
                    <a:lumOff val="25000"/>
                  </a:schemeClr>
                </a:solidFill>
              </a:rPr>
              <a:t>hoặc</a:t>
            </a:r>
            <a:r>
              <a:rPr lang="en-US" sz="2400" dirty="0">
                <a:solidFill>
                  <a:schemeClr val="accent3">
                    <a:lumMod val="75000"/>
                    <a:lumOff val="25000"/>
                  </a:schemeClr>
                </a:solidFill>
              </a:rPr>
              <a:t> </a:t>
            </a:r>
            <a:r>
              <a:rPr lang="en-US" sz="2400" dirty="0" err="1">
                <a:solidFill>
                  <a:schemeClr val="accent3">
                    <a:lumMod val="75000"/>
                    <a:lumOff val="25000"/>
                  </a:schemeClr>
                </a:solidFill>
              </a:rPr>
              <a:t>em</a:t>
            </a:r>
            <a:r>
              <a:rPr lang="en-US" sz="2400" dirty="0">
                <a:solidFill>
                  <a:schemeClr val="accent3">
                    <a:lumMod val="75000"/>
                    <a:lumOff val="25000"/>
                  </a:schemeClr>
                </a:solidFill>
              </a:rPr>
              <a:t> </a:t>
            </a:r>
            <a:r>
              <a:rPr lang="en-US" sz="2400" dirty="0" err="1">
                <a:solidFill>
                  <a:schemeClr val="accent3">
                    <a:lumMod val="75000"/>
                    <a:lumOff val="25000"/>
                  </a:schemeClr>
                </a:solidFill>
              </a:rPr>
              <a:t>ruột</a:t>
            </a:r>
            <a:r>
              <a:rPr lang="en-US" sz="2400" dirty="0">
                <a:solidFill>
                  <a:schemeClr val="accent3">
                    <a:lumMod val="75000"/>
                    <a:lumOff val="25000"/>
                  </a:schemeClr>
                </a:solidFill>
              </a:rPr>
              <a:t> </a:t>
            </a:r>
            <a:r>
              <a:rPr lang="en-US" sz="2400" dirty="0" err="1">
                <a:solidFill>
                  <a:schemeClr val="accent3">
                    <a:lumMod val="75000"/>
                    <a:lumOff val="25000"/>
                  </a:schemeClr>
                </a:solidFill>
              </a:rPr>
              <a:t>là</a:t>
            </a:r>
            <a:r>
              <a:rPr lang="en-US" sz="2400" dirty="0">
                <a:solidFill>
                  <a:schemeClr val="accent3">
                    <a:lumMod val="75000"/>
                    <a:lumOff val="25000"/>
                  </a:schemeClr>
                </a:solidFill>
              </a:rPr>
              <a:t> </a:t>
            </a:r>
            <a:r>
              <a:rPr lang="en-US" sz="2400" dirty="0" err="1">
                <a:solidFill>
                  <a:schemeClr val="accent3">
                    <a:lumMod val="75000"/>
                    <a:lumOff val="25000"/>
                  </a:schemeClr>
                </a:solidFill>
              </a:rPr>
              <a:t>hạ</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quan</a:t>
            </a:r>
            <a:r>
              <a:rPr lang="en-US" sz="2400" dirty="0">
                <a:solidFill>
                  <a:schemeClr val="accent3">
                    <a:lumMod val="75000"/>
                    <a:lumOff val="25000"/>
                  </a:schemeClr>
                </a:solidFill>
              </a:rPr>
              <a:t>, </a:t>
            </a:r>
            <a:r>
              <a:rPr lang="en-US" sz="2400" dirty="0" err="1">
                <a:solidFill>
                  <a:schemeClr val="accent3">
                    <a:lumMod val="75000"/>
                    <a:lumOff val="25000"/>
                  </a:schemeClr>
                </a:solidFill>
              </a:rPr>
              <a:t>binh</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chiến</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thực</a:t>
            </a:r>
            <a:r>
              <a:rPr lang="en-US" sz="2400" dirty="0">
                <a:solidFill>
                  <a:schemeClr val="accent3">
                    <a:lumMod val="75000"/>
                    <a:lumOff val="25000"/>
                  </a:schemeClr>
                </a:solidFill>
              </a:rPr>
              <a:t> </a:t>
            </a:r>
            <a:r>
              <a:rPr lang="en-US" sz="2400" dirty="0" err="1">
                <a:solidFill>
                  <a:schemeClr val="accent3">
                    <a:lumMod val="75000"/>
                    <a:lumOff val="25000"/>
                  </a:schemeClr>
                </a:solidFill>
              </a:rPr>
              <a:t>hiện</a:t>
            </a:r>
            <a:r>
              <a:rPr lang="en-US" sz="2400" dirty="0">
                <a:solidFill>
                  <a:schemeClr val="accent3">
                    <a:lumMod val="75000"/>
                    <a:lumOff val="25000"/>
                  </a:schemeClr>
                </a:solidFill>
              </a:rPr>
              <a:t> </a:t>
            </a:r>
            <a:r>
              <a:rPr lang="en-US" sz="2400" dirty="0" err="1">
                <a:solidFill>
                  <a:schemeClr val="accent3">
                    <a:lumMod val="75000"/>
                    <a:lumOff val="25000"/>
                  </a:schemeClr>
                </a:solidFill>
              </a:rPr>
              <a:t>nghĩa</a:t>
            </a:r>
            <a:r>
              <a:rPr lang="en-US" sz="2400" dirty="0">
                <a:solidFill>
                  <a:schemeClr val="accent3">
                    <a:lumMod val="75000"/>
                    <a:lumOff val="25000"/>
                  </a:schemeClr>
                </a:solidFill>
              </a:rPr>
              <a:t> </a:t>
            </a:r>
            <a:r>
              <a:rPr lang="en-US" sz="2400" dirty="0" err="1">
                <a:solidFill>
                  <a:schemeClr val="accent3">
                    <a:lumMod val="75000"/>
                    <a:lumOff val="25000"/>
                  </a:schemeClr>
                </a:solidFill>
              </a:rPr>
              <a:t>vụ</a:t>
            </a:r>
            <a:r>
              <a:rPr lang="en-US" sz="2400" dirty="0">
                <a:solidFill>
                  <a:schemeClr val="accent3">
                    <a:lumMod val="75000"/>
                    <a:lumOff val="25000"/>
                  </a:schemeClr>
                </a:solidFill>
              </a:rPr>
              <a:t> </a:t>
            </a:r>
            <a:r>
              <a:rPr lang="en-US" sz="2400" dirty="0" err="1">
                <a:solidFill>
                  <a:schemeClr val="accent3">
                    <a:lumMod val="75000"/>
                    <a:lumOff val="25000"/>
                  </a:schemeClr>
                </a:solidFill>
              </a:rPr>
              <a:t>tham</a:t>
            </a:r>
            <a:r>
              <a:rPr lang="en-US" sz="2400" dirty="0">
                <a:solidFill>
                  <a:schemeClr val="accent3">
                    <a:lumMod val="75000"/>
                    <a:lumOff val="25000"/>
                  </a:schemeClr>
                </a:solidFill>
              </a:rPr>
              <a:t> </a:t>
            </a:r>
            <a:r>
              <a:rPr lang="en-US" sz="2400" dirty="0" err="1">
                <a:solidFill>
                  <a:schemeClr val="accent3">
                    <a:lumMod val="75000"/>
                    <a:lumOff val="25000"/>
                  </a:schemeClr>
                </a:solidFill>
              </a:rPr>
              <a:t>gia</a:t>
            </a:r>
            <a:r>
              <a:rPr lang="en-US" sz="2400" dirty="0">
                <a:solidFill>
                  <a:schemeClr val="accent3">
                    <a:lumMod val="75000"/>
                    <a:lumOff val="25000"/>
                  </a:schemeClr>
                </a:solidFill>
              </a:rPr>
              <a:t> </a:t>
            </a:r>
            <a:r>
              <a:rPr lang="en-US" sz="2400" dirty="0" err="1">
                <a:solidFill>
                  <a:schemeClr val="accent3">
                    <a:lumMod val="75000"/>
                    <a:lumOff val="25000"/>
                  </a:schemeClr>
                </a:solidFill>
              </a:rPr>
              <a:t>Công</a:t>
            </a:r>
            <a:r>
              <a:rPr lang="en-US" sz="2400" dirty="0">
                <a:solidFill>
                  <a:schemeClr val="accent3">
                    <a:lumMod val="75000"/>
                    <a:lumOff val="25000"/>
                  </a:schemeClr>
                </a:solidFill>
              </a:rPr>
              <a:t> an </a:t>
            </a:r>
            <a:r>
              <a:rPr lang="en-US" sz="2400" dirty="0" err="1">
                <a:solidFill>
                  <a:schemeClr val="accent3">
                    <a:lumMod val="75000"/>
                    <a:lumOff val="25000"/>
                  </a:schemeClr>
                </a:solidFill>
              </a:rPr>
              <a:t>nhân</a:t>
            </a:r>
            <a:r>
              <a:rPr lang="en-US" sz="2400" dirty="0">
                <a:solidFill>
                  <a:schemeClr val="accent3">
                    <a:lumMod val="75000"/>
                    <a:lumOff val="25000"/>
                  </a:schemeClr>
                </a:solidFill>
              </a:rPr>
              <a:t> </a:t>
            </a:r>
            <a:r>
              <a:rPr lang="en-US" sz="2400" dirty="0" err="1">
                <a:solidFill>
                  <a:schemeClr val="accent3">
                    <a:lumMod val="75000"/>
                    <a:lumOff val="25000"/>
                  </a:schemeClr>
                </a:solidFill>
              </a:rPr>
              <a:t>dân</a:t>
            </a:r>
            <a:r>
              <a:rPr lang="en-US" sz="2400" dirty="0">
                <a:solidFill>
                  <a:schemeClr val="accent3">
                    <a:lumMod val="75000"/>
                    <a:lumOff val="25000"/>
                  </a:schemeClr>
                </a:solidFill>
              </a:rPr>
              <a:t>.</a:t>
            </a:r>
            <a:endParaRPr sz="2400" dirty="0">
              <a:solidFill>
                <a:schemeClr val="accent3">
                  <a:lumMod val="75000"/>
                  <a:lumOff val="25000"/>
                </a:schemeClr>
              </a:solidFill>
            </a:endParaRPr>
          </a:p>
        </p:txBody>
      </p:sp>
      <p:sp>
        <p:nvSpPr>
          <p:cNvPr id="16" name="Google Shape;375;p48"/>
          <p:cNvSpPr txBox="1">
            <a:spLocks noGrp="1"/>
          </p:cNvSpPr>
          <p:nvPr>
            <p:ph type="subTitle" idx="5"/>
          </p:nvPr>
        </p:nvSpPr>
        <p:spPr>
          <a:xfrm>
            <a:off x="0" y="602769"/>
            <a:ext cx="7218381" cy="427761"/>
          </a:xfrm>
          <a:prstGeom prst="rect">
            <a:avLst/>
          </a:prstGeom>
        </p:spPr>
        <p:txBody>
          <a:bodyPr spcFirstLastPara="1" wrap="square" lIns="91425" tIns="91425" rIns="91425" bIns="91425" anchor="b" anchorCtr="0">
            <a:noAutofit/>
          </a:bodyPr>
          <a:lstStyle/>
          <a:p>
            <a:pPr marL="0" lvl="0" indent="0" algn="just"/>
            <a:r>
              <a:rPr lang="en-US" b="0" i="1" dirty="0" err="1">
                <a:solidFill>
                  <a:srgbClr val="00B050"/>
                </a:solidFill>
                <a:latin typeface="Times New Roman" panose="02020603050405020304" pitchFamily="18" charset="0"/>
                <a:cs typeface="Times New Roman" panose="02020603050405020304" pitchFamily="18" charset="0"/>
              </a:rPr>
              <a:t>Miễn</a:t>
            </a:r>
            <a:r>
              <a:rPr lang="en-US" b="0" i="1" dirty="0">
                <a:solidFill>
                  <a:srgbClr val="00B050"/>
                </a:solidFill>
                <a:latin typeface="Times New Roman" panose="02020603050405020304" pitchFamily="18" charset="0"/>
                <a:cs typeface="Times New Roman" panose="02020603050405020304" pitchFamily="18" charset="0"/>
              </a:rPr>
              <a:t> </a:t>
            </a:r>
            <a:r>
              <a:rPr lang="en-US" b="0" i="1" dirty="0" err="1">
                <a:solidFill>
                  <a:srgbClr val="00B050"/>
                </a:solidFill>
                <a:latin typeface="Times New Roman" panose="02020603050405020304" pitchFamily="18" charset="0"/>
                <a:cs typeface="Times New Roman" panose="02020603050405020304" pitchFamily="18" charset="0"/>
              </a:rPr>
              <a:t>gọi</a:t>
            </a:r>
            <a:r>
              <a:rPr lang="en-US" b="0" i="1" dirty="0">
                <a:solidFill>
                  <a:srgbClr val="00B050"/>
                </a:solidFill>
                <a:latin typeface="Times New Roman" panose="02020603050405020304" pitchFamily="18" charset="0"/>
                <a:cs typeface="Times New Roman" panose="02020603050405020304" pitchFamily="18" charset="0"/>
              </a:rPr>
              <a:t> </a:t>
            </a:r>
            <a:r>
              <a:rPr lang="en-US" b="0" i="1" dirty="0" err="1">
                <a:solidFill>
                  <a:srgbClr val="00B050"/>
                </a:solidFill>
                <a:latin typeface="Times New Roman" panose="02020603050405020304" pitchFamily="18" charset="0"/>
                <a:cs typeface="Times New Roman" panose="02020603050405020304" pitchFamily="18" charset="0"/>
              </a:rPr>
              <a:t>nhập</a:t>
            </a:r>
            <a:r>
              <a:rPr lang="en-US" b="0" i="1" dirty="0">
                <a:solidFill>
                  <a:srgbClr val="00B050"/>
                </a:solidFill>
                <a:latin typeface="Times New Roman" panose="02020603050405020304" pitchFamily="18" charset="0"/>
                <a:cs typeface="Times New Roman" panose="02020603050405020304" pitchFamily="18" charset="0"/>
              </a:rPr>
              <a:t> </a:t>
            </a:r>
            <a:r>
              <a:rPr lang="en-US" b="0" i="1" dirty="0" err="1">
                <a:solidFill>
                  <a:srgbClr val="00B050"/>
                </a:solidFill>
                <a:latin typeface="Times New Roman" panose="02020603050405020304" pitchFamily="18" charset="0"/>
                <a:cs typeface="Times New Roman" panose="02020603050405020304" pitchFamily="18" charset="0"/>
              </a:rPr>
              <a:t>ngũ</a:t>
            </a:r>
            <a:r>
              <a:rPr lang="en-US" b="0" i="1" dirty="0">
                <a:solidFill>
                  <a:srgbClr val="00B050"/>
                </a:solidFill>
                <a:latin typeface="Times New Roman" panose="02020603050405020304" pitchFamily="18" charset="0"/>
                <a:cs typeface="Times New Roman" panose="02020603050405020304" pitchFamily="18" charset="0"/>
              </a:rPr>
              <a:t> </a:t>
            </a:r>
            <a:r>
              <a:rPr lang="en-US" b="0" i="1" dirty="0" err="1">
                <a:solidFill>
                  <a:srgbClr val="00B050"/>
                </a:solidFill>
                <a:latin typeface="Times New Roman" panose="02020603050405020304" pitchFamily="18" charset="0"/>
                <a:cs typeface="Times New Roman" panose="02020603050405020304" pitchFamily="18" charset="0"/>
              </a:rPr>
              <a:t>đối</a:t>
            </a:r>
            <a:r>
              <a:rPr lang="en-US" b="0" i="1" dirty="0">
                <a:solidFill>
                  <a:srgbClr val="00B050"/>
                </a:solidFill>
                <a:latin typeface="Times New Roman" panose="02020603050405020304" pitchFamily="18" charset="0"/>
                <a:cs typeface="Times New Roman" panose="02020603050405020304" pitchFamily="18" charset="0"/>
              </a:rPr>
              <a:t> </a:t>
            </a:r>
            <a:r>
              <a:rPr lang="en-US" b="0" i="1" dirty="0" err="1">
                <a:solidFill>
                  <a:srgbClr val="00B050"/>
                </a:solidFill>
                <a:latin typeface="Times New Roman" panose="02020603050405020304" pitchFamily="18" charset="0"/>
                <a:cs typeface="Times New Roman" panose="02020603050405020304" pitchFamily="18" charset="0"/>
              </a:rPr>
              <a:t>với</a:t>
            </a:r>
            <a:r>
              <a:rPr lang="en-US" b="0" i="1" dirty="0">
                <a:solidFill>
                  <a:srgbClr val="00B050"/>
                </a:solidFill>
                <a:latin typeface="Times New Roman" panose="02020603050405020304" pitchFamily="18" charset="0"/>
                <a:cs typeface="Times New Roman" panose="02020603050405020304" pitchFamily="18" charset="0"/>
              </a:rPr>
              <a:t>:</a:t>
            </a:r>
            <a:endParaRPr i="1" dirty="0">
              <a:solidFill>
                <a:srgbClr val="00B050"/>
              </a:solidFill>
              <a:latin typeface="Times New Roman" panose="02020603050405020304" pitchFamily="18" charset="0"/>
              <a:cs typeface="Times New Roman" panose="02020603050405020304" pitchFamily="18" charset="0"/>
            </a:endParaRPr>
          </a:p>
        </p:txBody>
      </p:sp>
      <p:cxnSp>
        <p:nvCxnSpPr>
          <p:cNvPr id="20" name="Google Shape;379;p48"/>
          <p:cNvCxnSpPr/>
          <p:nvPr/>
        </p:nvCxnSpPr>
        <p:spPr>
          <a:xfrm flipH="1">
            <a:off x="4609838" y="1541375"/>
            <a:ext cx="15952" cy="3288809"/>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2311878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barn(inVertical)">
                                      <p:cBhvr>
                                        <p:cTn id="12" dur="500"/>
                                        <p:tgtEl>
                                          <p:spTgt spid="1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barn(inVertical)">
                                      <p:cBhvr>
                                        <p:cTn id="17" dur="500"/>
                                        <p:tgtEl>
                                          <p:spTgt spid="1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barn(inVertical)">
                                      <p:cBhvr>
                                        <p:cTn id="22" dur="500"/>
                                        <p:tgtEl>
                                          <p:spTgt spid="1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barn(inVertical)">
                                      <p:cBhvr>
                                        <p:cTn id="27" dur="500"/>
                                        <p:tgtEl>
                                          <p:spTgt spid="1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5">
                                            <p:txEl>
                                              <p:pRg st="0" end="0"/>
                                            </p:txEl>
                                          </p:spTgt>
                                        </p:tgtEl>
                                        <p:attrNameLst>
                                          <p:attrName>style.visibility</p:attrName>
                                        </p:attrNameLst>
                                      </p:cBhvr>
                                      <p:to>
                                        <p:strVal val="visible"/>
                                      </p:to>
                                    </p:set>
                                    <p:animEffect transition="in" filter="barn(inVertical)">
                                      <p:cBhvr>
                                        <p:cTn id="32"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build="p"/>
      <p:bldP spid="13" grpId="0" build="p"/>
      <p:bldP spid="14" grpId="0" build="p"/>
      <p:bldP spid="15" grpId="0" build="p"/>
      <p:bldP spid="16"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371;p48"/>
          <p:cNvSpPr txBox="1">
            <a:spLocks noGrp="1"/>
          </p:cNvSpPr>
          <p:nvPr>
            <p:ph type="subTitle" idx="1"/>
          </p:nvPr>
        </p:nvSpPr>
        <p:spPr>
          <a:xfrm>
            <a:off x="-32272" y="718671"/>
            <a:ext cx="4625788"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200" dirty="0">
                <a:solidFill>
                  <a:schemeClr val="accent1">
                    <a:lumMod val="50000"/>
                  </a:schemeClr>
                </a:solidFill>
              </a:rPr>
              <a:t>Thuộc diện di dân, giãn dân trong 3 năm đầu đến các xã đặc biệt khó khăn theo dự án phát triển kinh tế – xã hội của Nhà nước.</a:t>
            </a:r>
            <a:endParaRPr sz="2200" dirty="0">
              <a:solidFill>
                <a:schemeClr val="accent1">
                  <a:lumMod val="50000"/>
                </a:schemeClr>
              </a:solidFill>
            </a:endParaRPr>
          </a:p>
        </p:txBody>
      </p:sp>
      <p:sp>
        <p:nvSpPr>
          <p:cNvPr id="13" name="Google Shape;372;p48"/>
          <p:cNvSpPr txBox="1">
            <a:spLocks noGrp="1"/>
          </p:cNvSpPr>
          <p:nvPr>
            <p:ph type="subTitle" idx="2"/>
          </p:nvPr>
        </p:nvSpPr>
        <p:spPr>
          <a:xfrm>
            <a:off x="4958989" y="718671"/>
            <a:ext cx="4185011"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400" dirty="0">
                <a:solidFill>
                  <a:schemeClr val="accent1">
                    <a:lumMod val="50000"/>
                  </a:schemeClr>
                </a:solidFill>
              </a:rPr>
              <a:t>Là dân quân thường trực.</a:t>
            </a:r>
            <a:endParaRPr sz="2400" dirty="0">
              <a:solidFill>
                <a:schemeClr val="accent1">
                  <a:lumMod val="50000"/>
                </a:schemeClr>
              </a:solidFill>
            </a:endParaRPr>
          </a:p>
        </p:txBody>
      </p:sp>
      <p:sp>
        <p:nvSpPr>
          <p:cNvPr id="14" name="Google Shape;373;p48"/>
          <p:cNvSpPr txBox="1">
            <a:spLocks noGrp="1"/>
          </p:cNvSpPr>
          <p:nvPr>
            <p:ph type="subTitle" idx="3"/>
          </p:nvPr>
        </p:nvSpPr>
        <p:spPr>
          <a:xfrm>
            <a:off x="0" y="2775771"/>
            <a:ext cx="4571999" cy="6654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Ø"/>
            </a:pPr>
            <a:r>
              <a:rPr lang="vi-VN" sz="2200" dirty="0">
                <a:solidFill>
                  <a:schemeClr val="accent1">
                    <a:lumMod val="50000"/>
                  </a:schemeClr>
                </a:solidFill>
              </a:rPr>
              <a:t>Đang học tại cơ sở giáo dục phổ thông, đại học hệ chính quy hoặc cao đẳng hệ chính quy thuộc cơ sở giáo dục nghề nghiệp trong thời gian một khoá đào tạo của một trình độ đào tạo.</a:t>
            </a:r>
            <a:endParaRPr sz="2200" dirty="0">
              <a:solidFill>
                <a:schemeClr val="accent1">
                  <a:lumMod val="50000"/>
                </a:schemeClr>
              </a:solidFill>
            </a:endParaRPr>
          </a:p>
        </p:txBody>
      </p:sp>
      <p:sp>
        <p:nvSpPr>
          <p:cNvPr id="15" name="Google Shape;374;p48"/>
          <p:cNvSpPr txBox="1">
            <a:spLocks noGrp="1"/>
          </p:cNvSpPr>
          <p:nvPr>
            <p:ph type="subTitle" idx="4"/>
          </p:nvPr>
        </p:nvSpPr>
        <p:spPr>
          <a:xfrm>
            <a:off x="4776252" y="2022097"/>
            <a:ext cx="4367748" cy="2172747"/>
          </a:xfrm>
          <a:prstGeom prst="rect">
            <a:avLst/>
          </a:prstGeom>
        </p:spPr>
        <p:txBody>
          <a:bodyPr spcFirstLastPara="1" wrap="square" lIns="91425" tIns="91425" rIns="91425" bIns="91425" anchor="t" anchorCtr="0">
            <a:noAutofit/>
          </a:bodyPr>
          <a:lstStyle/>
          <a:p>
            <a:pPr marL="482600" indent="-342900" algn="just">
              <a:buClr>
                <a:srgbClr val="00B050"/>
              </a:buClr>
              <a:buFont typeface="Wingdings" panose="05000000000000000000" pitchFamily="2" charset="2"/>
              <a:buChar char="Ø"/>
            </a:pPr>
            <a:r>
              <a:rPr lang="vi-VN" sz="2200" dirty="0">
                <a:solidFill>
                  <a:schemeClr val="accent1">
                    <a:lumMod val="50000"/>
                  </a:schemeClr>
                </a:solidFill>
              </a:rPr>
              <a:t>Công dân thuộc diện tạm hoãn gọi nhập ngũ nếu không còn lí do tạm hoãn thì được gọi nhập ngũ. Công dân thuộc diện được tạm hoãn hoặc miễn gọi nhập ngũ, nếu tình nguyện thì được xem xét tuyển chọn và gọi nhập ngũ.</a:t>
            </a:r>
            <a:endParaRPr sz="2200" dirty="0">
              <a:solidFill>
                <a:schemeClr val="accent1">
                  <a:lumMod val="50000"/>
                </a:schemeClr>
              </a:solidFill>
            </a:endParaRPr>
          </a:p>
        </p:txBody>
      </p:sp>
      <p:cxnSp>
        <p:nvCxnSpPr>
          <p:cNvPr id="20" name="Google Shape;379;p48"/>
          <p:cNvCxnSpPr/>
          <p:nvPr/>
        </p:nvCxnSpPr>
        <p:spPr>
          <a:xfrm>
            <a:off x="4776252" y="1051371"/>
            <a:ext cx="0" cy="3768055"/>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6296172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arn(inVertic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barn(inVertical)">
                                      <p:cBhvr>
                                        <p:cTn id="17" dur="500"/>
                                        <p:tgtEl>
                                          <p:spTgt spid="1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arn(inVertical)">
                                      <p:cBhvr>
                                        <p:cTn id="22"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3" grpId="0" build="p"/>
      <p:bldP spid="14" grpId="0" build="p"/>
      <p:bldP spid="15"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2463501" y="625990"/>
            <a:ext cx="5959737" cy="392400"/>
          </a:xfrm>
        </p:spPr>
        <p:txBody>
          <a:bodyPr/>
          <a:lstStyle/>
          <a:p>
            <a:pPr marL="482600" indent="-342900" algn="just">
              <a:buClr>
                <a:srgbClr val="00B050"/>
              </a:buClr>
              <a:buFont typeface="Wingdings" panose="05000000000000000000" pitchFamily="2" charset="2"/>
              <a:buChar char="q"/>
            </a:pPr>
            <a:r>
              <a:rPr lang="en-US" sz="2200" b="1" dirty="0" err="1">
                <a:solidFill>
                  <a:schemeClr val="bg1">
                    <a:lumMod val="10000"/>
                  </a:schemeClr>
                </a:solidFill>
              </a:rPr>
              <a:t>Công</a:t>
            </a:r>
            <a:r>
              <a:rPr lang="en-US" sz="2200" b="1" dirty="0">
                <a:solidFill>
                  <a:schemeClr val="bg1">
                    <a:lumMod val="10000"/>
                  </a:schemeClr>
                </a:solidFill>
              </a:rPr>
              <a:t> </a:t>
            </a:r>
            <a:r>
              <a:rPr lang="en-US" sz="2200" b="1" dirty="0" err="1">
                <a:solidFill>
                  <a:schemeClr val="bg1">
                    <a:lumMod val="10000"/>
                  </a:schemeClr>
                </a:solidFill>
              </a:rPr>
              <a:t>dân</a:t>
            </a:r>
            <a:r>
              <a:rPr lang="en-US" sz="2200" b="1" dirty="0">
                <a:solidFill>
                  <a:schemeClr val="bg1">
                    <a:lumMod val="10000"/>
                  </a:schemeClr>
                </a:solidFill>
              </a:rPr>
              <a:t> </a:t>
            </a:r>
            <a:r>
              <a:rPr lang="en-US" sz="2200" b="1" dirty="0" err="1">
                <a:solidFill>
                  <a:schemeClr val="bg1">
                    <a:lumMod val="10000"/>
                  </a:schemeClr>
                </a:solidFill>
              </a:rPr>
              <a:t>nam</a:t>
            </a:r>
            <a:r>
              <a:rPr lang="en-US" sz="2200" b="1" dirty="0">
                <a:solidFill>
                  <a:schemeClr val="bg1">
                    <a:lumMod val="10000"/>
                  </a:schemeClr>
                </a:solidFill>
              </a:rPr>
              <a:t> </a:t>
            </a:r>
            <a:r>
              <a:rPr lang="en-US" sz="2200" dirty="0" err="1">
                <a:solidFill>
                  <a:schemeClr val="accent2">
                    <a:lumMod val="75000"/>
                  </a:schemeClr>
                </a:solidFill>
              </a:rPr>
              <a:t>trong</a:t>
            </a:r>
            <a:r>
              <a:rPr lang="en-US" sz="2200" dirty="0">
                <a:solidFill>
                  <a:schemeClr val="accent2">
                    <a:lumMod val="75000"/>
                  </a:schemeClr>
                </a:solidFill>
              </a:rPr>
              <a:t> </a:t>
            </a:r>
            <a:r>
              <a:rPr lang="en-US" sz="2200" dirty="0" err="1">
                <a:solidFill>
                  <a:schemeClr val="accent2">
                    <a:lumMod val="75000"/>
                  </a:schemeClr>
                </a:solidFill>
              </a:rPr>
              <a:t>độ</a:t>
            </a:r>
            <a:r>
              <a:rPr lang="en-US" sz="2200" dirty="0">
                <a:solidFill>
                  <a:schemeClr val="accent2">
                    <a:lumMod val="75000"/>
                  </a:schemeClr>
                </a:solidFill>
              </a:rPr>
              <a:t> </a:t>
            </a:r>
            <a:r>
              <a:rPr lang="en-US" sz="2200" dirty="0" err="1">
                <a:solidFill>
                  <a:schemeClr val="accent2">
                    <a:lumMod val="75000"/>
                  </a:schemeClr>
                </a:solidFill>
              </a:rPr>
              <a:t>tuổi</a:t>
            </a:r>
            <a:r>
              <a:rPr lang="en-US" sz="2200" dirty="0">
                <a:solidFill>
                  <a:schemeClr val="accent2">
                    <a:lumMod val="75000"/>
                  </a:schemeClr>
                </a:solidFill>
              </a:rPr>
              <a:t> </a:t>
            </a:r>
            <a:r>
              <a:rPr lang="en-US" sz="2200" dirty="0" err="1">
                <a:solidFill>
                  <a:schemeClr val="accent2">
                    <a:lumMod val="75000"/>
                  </a:schemeClr>
                </a:solidFill>
              </a:rPr>
              <a:t>thực</a:t>
            </a:r>
            <a:r>
              <a:rPr lang="en-US" sz="2200" dirty="0">
                <a:solidFill>
                  <a:schemeClr val="accent2">
                    <a:lumMod val="75000"/>
                  </a:schemeClr>
                </a:solidFill>
              </a:rPr>
              <a:t> </a:t>
            </a:r>
            <a:r>
              <a:rPr lang="en-US" sz="2200" dirty="0" err="1">
                <a:solidFill>
                  <a:schemeClr val="accent2">
                    <a:lumMod val="75000"/>
                  </a:schemeClr>
                </a:solidFill>
              </a:rPr>
              <a:t>hiện</a:t>
            </a:r>
            <a:r>
              <a:rPr lang="en-US" sz="2200" dirty="0">
                <a:solidFill>
                  <a:schemeClr val="accent2">
                    <a:lumMod val="75000"/>
                  </a:schemeClr>
                </a:solidFill>
              </a:rPr>
              <a:t> </a:t>
            </a:r>
            <a:r>
              <a:rPr lang="en-US" sz="2200" dirty="0" err="1">
                <a:solidFill>
                  <a:schemeClr val="accent2">
                    <a:lumMod val="75000"/>
                  </a:schemeClr>
                </a:solidFill>
              </a:rPr>
              <a:t>nghĩa</a:t>
            </a:r>
            <a:r>
              <a:rPr lang="en-US" sz="2200" dirty="0">
                <a:solidFill>
                  <a:schemeClr val="accent2">
                    <a:lumMod val="75000"/>
                  </a:schemeClr>
                </a:solidFill>
              </a:rPr>
              <a:t> </a:t>
            </a:r>
            <a:r>
              <a:rPr lang="en-US" sz="2200" dirty="0" err="1">
                <a:solidFill>
                  <a:schemeClr val="accent2">
                    <a:lumMod val="75000"/>
                  </a:schemeClr>
                </a:solidFill>
              </a:rPr>
              <a:t>vụ</a:t>
            </a:r>
            <a:r>
              <a:rPr lang="en-US" sz="2200" dirty="0">
                <a:solidFill>
                  <a:schemeClr val="accent2">
                    <a:lumMod val="75000"/>
                  </a:schemeClr>
                </a:solidFill>
              </a:rPr>
              <a:t> </a:t>
            </a:r>
            <a:r>
              <a:rPr lang="en-US" sz="2200" dirty="0" err="1">
                <a:solidFill>
                  <a:schemeClr val="accent2">
                    <a:lumMod val="75000"/>
                  </a:schemeClr>
                </a:solidFill>
              </a:rPr>
              <a:t>quân</a:t>
            </a:r>
            <a:r>
              <a:rPr lang="en-US" sz="2200" dirty="0">
                <a:solidFill>
                  <a:schemeClr val="accent2">
                    <a:lumMod val="75000"/>
                  </a:schemeClr>
                </a:solidFill>
              </a:rPr>
              <a:t> </a:t>
            </a:r>
            <a:r>
              <a:rPr lang="en-US" sz="2200" dirty="0" err="1">
                <a:solidFill>
                  <a:schemeClr val="accent2">
                    <a:lumMod val="75000"/>
                  </a:schemeClr>
                </a:solidFill>
              </a:rPr>
              <a:t>sự</a:t>
            </a:r>
            <a:r>
              <a:rPr lang="en-US" sz="2200" dirty="0">
                <a:solidFill>
                  <a:schemeClr val="accent2">
                    <a:lumMod val="75000"/>
                  </a:schemeClr>
                </a:solidFill>
              </a:rPr>
              <a:t> </a:t>
            </a:r>
            <a:r>
              <a:rPr lang="en-US" sz="2200" dirty="0" err="1">
                <a:solidFill>
                  <a:schemeClr val="accent2">
                    <a:lumMod val="75000"/>
                  </a:schemeClr>
                </a:solidFill>
              </a:rPr>
              <a:t>có</a:t>
            </a:r>
            <a:r>
              <a:rPr lang="en-US" sz="2200" dirty="0">
                <a:solidFill>
                  <a:schemeClr val="accent2">
                    <a:lumMod val="75000"/>
                  </a:schemeClr>
                </a:solidFill>
              </a:rPr>
              <a:t> </a:t>
            </a:r>
            <a:r>
              <a:rPr lang="en-US" sz="2200" dirty="0" err="1">
                <a:solidFill>
                  <a:schemeClr val="accent2">
                    <a:lumMod val="75000"/>
                  </a:schemeClr>
                </a:solidFill>
              </a:rPr>
              <a:t>nghĩa</a:t>
            </a:r>
            <a:r>
              <a:rPr lang="en-US" sz="2200" dirty="0">
                <a:solidFill>
                  <a:schemeClr val="accent2">
                    <a:lumMod val="75000"/>
                  </a:schemeClr>
                </a:solidFill>
              </a:rPr>
              <a:t> </a:t>
            </a:r>
            <a:r>
              <a:rPr lang="en-US" sz="2200" dirty="0" err="1">
                <a:solidFill>
                  <a:schemeClr val="accent2">
                    <a:lumMod val="75000"/>
                  </a:schemeClr>
                </a:solidFill>
              </a:rPr>
              <a:t>vụ</a:t>
            </a:r>
            <a:r>
              <a:rPr lang="en-US" sz="2200" dirty="0">
                <a:solidFill>
                  <a:schemeClr val="accent2">
                    <a:lumMod val="75000"/>
                  </a:schemeClr>
                </a:solidFill>
              </a:rPr>
              <a:t> </a:t>
            </a:r>
            <a:r>
              <a:rPr lang="en-US" sz="2200" dirty="0" err="1">
                <a:solidFill>
                  <a:schemeClr val="accent2">
                    <a:lumMod val="75000"/>
                  </a:schemeClr>
                </a:solidFill>
              </a:rPr>
              <a:t>phục</a:t>
            </a:r>
            <a:r>
              <a:rPr lang="en-US" sz="2200" dirty="0">
                <a:solidFill>
                  <a:schemeClr val="accent2">
                    <a:lumMod val="75000"/>
                  </a:schemeClr>
                </a:solidFill>
              </a:rPr>
              <a:t> </a:t>
            </a:r>
            <a:r>
              <a:rPr lang="en-US" sz="2200" dirty="0" err="1">
                <a:solidFill>
                  <a:schemeClr val="accent2">
                    <a:lumMod val="75000"/>
                  </a:schemeClr>
                </a:solidFill>
              </a:rPr>
              <a:t>vụ</a:t>
            </a:r>
            <a:r>
              <a:rPr lang="en-US" sz="2200" dirty="0">
                <a:solidFill>
                  <a:schemeClr val="accent2">
                    <a:lumMod val="75000"/>
                  </a:schemeClr>
                </a:solidFill>
              </a:rPr>
              <a:t> </a:t>
            </a:r>
            <a:r>
              <a:rPr lang="en-US" sz="2200" dirty="0" err="1">
                <a:solidFill>
                  <a:schemeClr val="accent2">
                    <a:lumMod val="75000"/>
                  </a:schemeClr>
                </a:solidFill>
              </a:rPr>
              <a:t>tại</a:t>
            </a:r>
            <a:r>
              <a:rPr lang="en-US" sz="2200" dirty="0">
                <a:solidFill>
                  <a:schemeClr val="accent2">
                    <a:lumMod val="75000"/>
                  </a:schemeClr>
                </a:solidFill>
              </a:rPr>
              <a:t> </a:t>
            </a:r>
            <a:r>
              <a:rPr lang="en-US" sz="2200" dirty="0" err="1">
                <a:solidFill>
                  <a:schemeClr val="accent2">
                    <a:lumMod val="75000"/>
                  </a:schemeClr>
                </a:solidFill>
              </a:rPr>
              <a:t>ngũ</a:t>
            </a:r>
            <a:r>
              <a:rPr lang="en-US" sz="2200" dirty="0">
                <a:solidFill>
                  <a:schemeClr val="accent2">
                    <a:lumMod val="75000"/>
                  </a:schemeClr>
                </a:solidFill>
              </a:rPr>
              <a:t> </a:t>
            </a:r>
            <a:r>
              <a:rPr lang="en-US" sz="2200" dirty="0" err="1">
                <a:solidFill>
                  <a:schemeClr val="accent2">
                    <a:lumMod val="75000"/>
                  </a:schemeClr>
                </a:solidFill>
              </a:rPr>
              <a:t>trong</a:t>
            </a:r>
            <a:r>
              <a:rPr lang="en-US" sz="2200" dirty="0">
                <a:solidFill>
                  <a:schemeClr val="accent2">
                    <a:lumMod val="75000"/>
                  </a:schemeClr>
                </a:solidFill>
              </a:rPr>
              <a:t> </a:t>
            </a:r>
            <a:r>
              <a:rPr lang="en-US" sz="2200" dirty="0" err="1">
                <a:solidFill>
                  <a:schemeClr val="accent2">
                    <a:lumMod val="75000"/>
                  </a:schemeClr>
                </a:solidFill>
              </a:rPr>
              <a:t>Quân</a:t>
            </a:r>
            <a:r>
              <a:rPr lang="en-US" sz="2200" dirty="0">
                <a:solidFill>
                  <a:schemeClr val="accent2">
                    <a:lumMod val="75000"/>
                  </a:schemeClr>
                </a:solidFill>
              </a:rPr>
              <a:t> </a:t>
            </a:r>
            <a:r>
              <a:rPr lang="en-US" sz="2200" dirty="0" err="1">
                <a:solidFill>
                  <a:schemeClr val="accent2">
                    <a:lumMod val="75000"/>
                  </a:schemeClr>
                </a:solidFill>
              </a:rPr>
              <a:t>đội</a:t>
            </a:r>
            <a:r>
              <a:rPr lang="en-US" sz="2200" dirty="0">
                <a:solidFill>
                  <a:schemeClr val="accent2">
                    <a:lumMod val="75000"/>
                  </a:schemeClr>
                </a:solidFill>
              </a:rPr>
              <a:t> </a:t>
            </a:r>
            <a:r>
              <a:rPr lang="en-US" sz="2200" dirty="0" err="1">
                <a:solidFill>
                  <a:schemeClr val="accent2">
                    <a:lumMod val="75000"/>
                  </a:schemeClr>
                </a:solidFill>
              </a:rPr>
              <a:t>nhân</a:t>
            </a:r>
            <a:r>
              <a:rPr lang="en-US" sz="2200" dirty="0">
                <a:solidFill>
                  <a:schemeClr val="accent2">
                    <a:lumMod val="75000"/>
                  </a:schemeClr>
                </a:solidFill>
              </a:rPr>
              <a:t> </a:t>
            </a:r>
            <a:r>
              <a:rPr lang="en-US" sz="2200" dirty="0" err="1">
                <a:solidFill>
                  <a:schemeClr val="accent2">
                    <a:lumMod val="75000"/>
                  </a:schemeClr>
                </a:solidFill>
              </a:rPr>
              <a:t>dân</a:t>
            </a:r>
            <a:r>
              <a:rPr lang="en-US" sz="2200" dirty="0">
                <a:solidFill>
                  <a:schemeClr val="accent2">
                    <a:lumMod val="75000"/>
                  </a:schemeClr>
                </a:solidFill>
              </a:rPr>
              <a:t>. </a:t>
            </a:r>
          </a:p>
        </p:txBody>
      </p:sp>
      <p:sp>
        <p:nvSpPr>
          <p:cNvPr id="5" name="Subtitle 4"/>
          <p:cNvSpPr>
            <a:spLocks noGrp="1"/>
          </p:cNvSpPr>
          <p:nvPr>
            <p:ph type="subTitle" idx="3"/>
          </p:nvPr>
        </p:nvSpPr>
        <p:spPr>
          <a:xfrm>
            <a:off x="2463501" y="2253004"/>
            <a:ext cx="5959737" cy="392400"/>
          </a:xfrm>
        </p:spPr>
        <p:txBody>
          <a:bodyPr/>
          <a:lstStyle/>
          <a:p>
            <a:pPr marL="482600" indent="-342900" algn="just">
              <a:buClr>
                <a:srgbClr val="00B050"/>
              </a:buClr>
              <a:buFont typeface="Wingdings" panose="05000000000000000000" pitchFamily="2" charset="2"/>
              <a:buChar char="q"/>
            </a:pPr>
            <a:r>
              <a:rPr lang="vi-VN" sz="2200" b="1" dirty="0">
                <a:solidFill>
                  <a:schemeClr val="bg1">
                    <a:lumMod val="10000"/>
                  </a:schemeClr>
                </a:solidFill>
              </a:rPr>
              <a:t>Công dân nữ </a:t>
            </a:r>
            <a:r>
              <a:rPr lang="vi-VN" sz="2200" dirty="0">
                <a:solidFill>
                  <a:schemeClr val="accent2">
                    <a:lumMod val="75000"/>
                  </a:schemeClr>
                </a:solidFill>
              </a:rPr>
              <a:t>trong độ tuổi thực hiện nghĩa vụ quân sự trong thời bình, nếu tự nguyện và quân đội có nhu cầu thì được phục vụ tại ngũ.</a:t>
            </a:r>
            <a:endParaRPr lang="en-US" sz="2200" dirty="0">
              <a:solidFill>
                <a:schemeClr val="accent2">
                  <a:lumMod val="75000"/>
                </a:schemeClr>
              </a:solidFill>
            </a:endParaRPr>
          </a:p>
        </p:txBody>
      </p:sp>
      <p:sp>
        <p:nvSpPr>
          <p:cNvPr id="7" name="Subtitle 6"/>
          <p:cNvSpPr>
            <a:spLocks noGrp="1"/>
          </p:cNvSpPr>
          <p:nvPr>
            <p:ph type="subTitle" idx="5"/>
          </p:nvPr>
        </p:nvSpPr>
        <p:spPr>
          <a:xfrm>
            <a:off x="2463501" y="3975406"/>
            <a:ext cx="6680499" cy="392400"/>
          </a:xfrm>
        </p:spPr>
        <p:txBody>
          <a:bodyPr/>
          <a:lstStyle/>
          <a:p>
            <a:pPr marL="482600" indent="-342900" algn="just">
              <a:buClr>
                <a:srgbClr val="00B050"/>
              </a:buClr>
              <a:buFont typeface="Wingdings" panose="05000000000000000000" pitchFamily="2" charset="2"/>
              <a:buChar char="q"/>
            </a:pPr>
            <a:r>
              <a:rPr lang="vi-VN" sz="2200" dirty="0">
                <a:solidFill>
                  <a:schemeClr val="accent2">
                    <a:lumMod val="75000"/>
                  </a:schemeClr>
                </a:solidFill>
              </a:rPr>
              <a:t>Công dân phục vụ trong lực lượng </a:t>
            </a:r>
            <a:r>
              <a:rPr lang="vi-VN" sz="2200" b="1" dirty="0">
                <a:solidFill>
                  <a:schemeClr val="bg1">
                    <a:lumMod val="10000"/>
                  </a:schemeClr>
                </a:solidFill>
              </a:rPr>
              <a:t>Cảnh sát biển </a:t>
            </a:r>
            <a:r>
              <a:rPr lang="vi-VN" sz="2200" dirty="0">
                <a:solidFill>
                  <a:schemeClr val="accent2">
                    <a:lumMod val="75000"/>
                  </a:schemeClr>
                </a:solidFill>
              </a:rPr>
              <a:t>và thực hiện nghĩa vụ tham gia </a:t>
            </a:r>
            <a:r>
              <a:rPr lang="vi-VN" sz="2200" b="1" dirty="0">
                <a:solidFill>
                  <a:schemeClr val="bg1">
                    <a:lumMod val="10000"/>
                  </a:schemeClr>
                </a:solidFill>
              </a:rPr>
              <a:t>Công an nhân dân </a:t>
            </a:r>
            <a:r>
              <a:rPr lang="vi-VN" sz="2200" dirty="0">
                <a:solidFill>
                  <a:schemeClr val="accent2">
                    <a:lumMod val="75000"/>
                  </a:schemeClr>
                </a:solidFill>
              </a:rPr>
              <a:t>được coi là thực hiện nghĩa vụ quân sự tại ngũ.</a:t>
            </a:r>
            <a:endParaRPr lang="en-US" sz="2200" dirty="0">
              <a:solidFill>
                <a:schemeClr val="accent2">
                  <a:lumMod val="75000"/>
                </a:schemeClr>
              </a:solidFill>
            </a:endParaRPr>
          </a:p>
        </p:txBody>
      </p:sp>
      <p:cxnSp>
        <p:nvCxnSpPr>
          <p:cNvPr id="8" name="Google Shape;445;p55"/>
          <p:cNvCxnSpPr/>
          <p:nvPr/>
        </p:nvCxnSpPr>
        <p:spPr>
          <a:xfrm>
            <a:off x="2346920" y="806334"/>
            <a:ext cx="0" cy="39948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
        <p:nvSpPr>
          <p:cNvPr id="10" name="Rectangle 9"/>
          <p:cNvSpPr/>
          <p:nvPr/>
        </p:nvSpPr>
        <p:spPr>
          <a:xfrm>
            <a:off x="0" y="41215"/>
            <a:ext cx="1951175" cy="584775"/>
          </a:xfrm>
          <a:prstGeom prst="rect">
            <a:avLst/>
          </a:prstGeom>
        </p:spPr>
        <p:txBody>
          <a:bodyPr wrap="none">
            <a:spAutoFit/>
          </a:bodyPr>
          <a:lstStyle/>
          <a:p>
            <a:r>
              <a:rPr lang="en-US" sz="3200" b="1" dirty="0">
                <a:solidFill>
                  <a:srgbClr val="00B050"/>
                </a:solidFill>
                <a:latin typeface="Times New Roman" panose="02020603050405020304" pitchFamily="18" charset="0"/>
                <a:cs typeface="Times New Roman" panose="02020603050405020304" pitchFamily="18" charset="0"/>
              </a:rPr>
              <a:t>3. </a:t>
            </a:r>
            <a:r>
              <a:rPr lang="en-US" sz="3200" b="1" dirty="0" err="1">
                <a:solidFill>
                  <a:srgbClr val="00B050"/>
                </a:solidFill>
                <a:latin typeface="Times New Roman" panose="02020603050405020304" pitchFamily="18" charset="0"/>
                <a:cs typeface="Times New Roman" panose="02020603050405020304" pitchFamily="18" charset="0"/>
              </a:rPr>
              <a:t>Tại</a:t>
            </a:r>
            <a:r>
              <a:rPr lang="en-US" sz="3200" b="1" dirty="0">
                <a:solidFill>
                  <a:srgbClr val="00B050"/>
                </a:solidFill>
                <a:latin typeface="Times New Roman" panose="02020603050405020304" pitchFamily="18" charset="0"/>
                <a:cs typeface="Times New Roman" panose="02020603050405020304" pitchFamily="18" charset="0"/>
              </a:rPr>
              <a:t> </a:t>
            </a:r>
            <a:r>
              <a:rPr lang="en-US" sz="3200" b="1" dirty="0" err="1">
                <a:solidFill>
                  <a:srgbClr val="00B050"/>
                </a:solidFill>
                <a:latin typeface="Times New Roman" panose="02020603050405020304" pitchFamily="18" charset="0"/>
                <a:cs typeface="Times New Roman" panose="02020603050405020304" pitchFamily="18" charset="0"/>
              </a:rPr>
              <a:t>ngũ</a:t>
            </a:r>
            <a:endParaRPr lang="en-US" sz="3200" b="1" dirty="0">
              <a:solidFill>
                <a:srgbClr val="00B050"/>
              </a:solidFill>
              <a:latin typeface="Times New Roman" panose="02020603050405020304" pitchFamily="18" charset="0"/>
              <a:cs typeface="Times New Roman" panose="02020603050405020304" pitchFamily="18" charset="0"/>
            </a:endParaRPr>
          </a:p>
        </p:txBody>
      </p:sp>
      <p:sp>
        <p:nvSpPr>
          <p:cNvPr id="11" name="Rectangle 10"/>
          <p:cNvSpPr/>
          <p:nvPr/>
        </p:nvSpPr>
        <p:spPr>
          <a:xfrm>
            <a:off x="-1" y="625990"/>
            <a:ext cx="2346921" cy="1384995"/>
          </a:xfrm>
          <a:prstGeom prst="rect">
            <a:avLst/>
          </a:prstGeom>
        </p:spPr>
        <p:txBody>
          <a:bodyPr wrap="square">
            <a:spAutoFit/>
          </a:bodyPr>
          <a:lstStyle/>
          <a:p>
            <a:pPr algn="just"/>
            <a:r>
              <a:rPr lang="en-US" sz="2800" dirty="0">
                <a:latin typeface="Times New Roman" panose="02020603050405020304" pitchFamily="18" charset="0"/>
                <a:cs typeface="Times New Roman" panose="02020603050405020304" pitchFamily="18" charset="0"/>
              </a:rPr>
              <a:t>a. </a:t>
            </a:r>
            <a:r>
              <a:rPr lang="en-US" sz="2800" dirty="0" err="1">
                <a:latin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vụ</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phục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vụ</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ngũ</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53207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barn(inVertical)">
                                      <p:cBhvr>
                                        <p:cTn id="17" dur="5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barn(inVertical)">
                                      <p:cBhvr>
                                        <p:cTn id="22" dur="500"/>
                                        <p:tgtEl>
                                          <p:spTgt spid="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barn(inVertical)">
                                      <p:cBhvr>
                                        <p:cTn id="2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7" grpId="0" build="p"/>
      <p:bldP spid="10"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Google Shape;384;p49"/>
          <p:cNvSpPr txBox="1">
            <a:spLocks noGrp="1"/>
          </p:cNvSpPr>
          <p:nvPr>
            <p:ph type="subTitle" idx="2"/>
          </p:nvPr>
        </p:nvSpPr>
        <p:spPr>
          <a:xfrm>
            <a:off x="3372633" y="1537280"/>
            <a:ext cx="2398733" cy="635400"/>
          </a:xfrm>
          <a:prstGeom prst="rect">
            <a:avLst/>
          </a:prstGeom>
        </p:spPr>
        <p:txBody>
          <a:bodyPr spcFirstLastPara="1" wrap="square" lIns="91425" tIns="91425" rIns="91425" bIns="91425" anchor="t" anchorCtr="0">
            <a:noAutofit/>
          </a:bodyPr>
          <a:lstStyle/>
          <a:p>
            <a:pPr marL="0" lvl="0" indent="0" algn="just"/>
            <a:r>
              <a:rPr lang="vi-VN" sz="2200" dirty="0">
                <a:solidFill>
                  <a:schemeClr val="accent2">
                    <a:lumMod val="75000"/>
                  </a:schemeClr>
                </a:solidFill>
              </a:rPr>
              <a:t>Là cán bộ, công chức, viên chức, hoặc sinh viên tốt nghiệp đại học trở lên, được đào tạo và phong quân hàm sĩ quan dự bị.</a:t>
            </a:r>
            <a:endParaRPr sz="2200" dirty="0">
              <a:solidFill>
                <a:schemeClr val="accent2">
                  <a:lumMod val="75000"/>
                </a:schemeClr>
              </a:solidFill>
            </a:endParaRPr>
          </a:p>
        </p:txBody>
      </p:sp>
      <p:sp>
        <p:nvSpPr>
          <p:cNvPr id="385" name="Google Shape;385;p49"/>
          <p:cNvSpPr txBox="1">
            <a:spLocks noGrp="1"/>
          </p:cNvSpPr>
          <p:nvPr>
            <p:ph type="subTitle" idx="5"/>
          </p:nvPr>
        </p:nvSpPr>
        <p:spPr>
          <a:xfrm>
            <a:off x="5819773" y="1068448"/>
            <a:ext cx="3324225" cy="635400"/>
          </a:xfrm>
          <a:prstGeom prst="rect">
            <a:avLst/>
          </a:prstGeom>
        </p:spPr>
        <p:txBody>
          <a:bodyPr spcFirstLastPara="1" wrap="square" lIns="91425" tIns="91425" rIns="91425" bIns="91425" anchor="t" anchorCtr="0">
            <a:noAutofit/>
          </a:bodyPr>
          <a:lstStyle/>
          <a:p>
            <a:pPr marL="0" lvl="0" indent="0" algn="just"/>
            <a:r>
              <a:rPr lang="vi-VN" sz="2200" dirty="0">
                <a:solidFill>
                  <a:schemeClr val="accent2">
                    <a:lumMod val="75000"/>
                  </a:schemeClr>
                </a:solidFill>
              </a:rPr>
              <a:t>Tốt nghiệp đại học, cao đẳng, trung cấp t</a:t>
            </a:r>
            <a:r>
              <a:rPr lang="en-US" sz="2200" dirty="0">
                <a:solidFill>
                  <a:schemeClr val="accent2">
                    <a:lumMod val="75000"/>
                  </a:schemeClr>
                </a:solidFill>
              </a:rPr>
              <a:t>ì</a:t>
            </a:r>
            <a:r>
              <a:rPr lang="vi-VN" sz="2200" dirty="0">
                <a:solidFill>
                  <a:schemeClr val="accent2">
                    <a:lumMod val="75000"/>
                  </a:schemeClr>
                </a:solidFill>
              </a:rPr>
              <a:t>nh nguy</a:t>
            </a:r>
            <a:r>
              <a:rPr lang="en-US" sz="2200">
                <a:solidFill>
                  <a:schemeClr val="accent2">
                    <a:lumMod val="75000"/>
                  </a:schemeClr>
                </a:solidFill>
              </a:rPr>
              <a:t>ệ</a:t>
            </a:r>
            <a:r>
              <a:rPr lang="vi-VN" sz="2200">
                <a:solidFill>
                  <a:schemeClr val="accent2">
                    <a:lumMod val="75000"/>
                  </a:schemeClr>
                </a:solidFill>
              </a:rPr>
              <a:t>n </a:t>
            </a:r>
            <a:r>
              <a:rPr lang="vi-VN" sz="2200" dirty="0">
                <a:solidFill>
                  <a:schemeClr val="accent2">
                    <a:lumMod val="75000"/>
                  </a:schemeClr>
                </a:solidFill>
              </a:rPr>
              <a:t>phục vụ tại đoàn kinh tế-quốc phòng từ </a:t>
            </a:r>
            <a:r>
              <a:rPr lang="vi-VN" sz="2200" b="1" dirty="0">
                <a:solidFill>
                  <a:schemeClr val="accent3"/>
                </a:solidFill>
              </a:rPr>
              <a:t>đủ 24 tháng</a:t>
            </a:r>
            <a:r>
              <a:rPr lang="vi-VN" sz="2200" dirty="0">
                <a:solidFill>
                  <a:schemeClr val="accent2">
                    <a:lumMod val="75000"/>
                  </a:schemeClr>
                </a:solidFill>
              </a:rPr>
              <a:t> </a:t>
            </a:r>
            <a:r>
              <a:rPr lang="vi-VN" sz="2200" b="1" dirty="0">
                <a:solidFill>
                  <a:schemeClr val="accent3"/>
                </a:solidFill>
              </a:rPr>
              <a:t>trở lên </a:t>
            </a:r>
            <a:r>
              <a:rPr lang="vi-VN" sz="2200" dirty="0">
                <a:solidFill>
                  <a:schemeClr val="accent2">
                    <a:lumMod val="75000"/>
                  </a:schemeClr>
                </a:solidFill>
              </a:rPr>
              <a:t>theo Đề án do Thủ tướng Chính phủ quyết định.</a:t>
            </a:r>
            <a:endParaRPr sz="2200" dirty="0">
              <a:solidFill>
                <a:schemeClr val="accent2">
                  <a:lumMod val="75000"/>
                </a:schemeClr>
              </a:solidFill>
            </a:endParaRPr>
          </a:p>
        </p:txBody>
      </p:sp>
      <p:sp>
        <p:nvSpPr>
          <p:cNvPr id="386" name="Google Shape;386;p49"/>
          <p:cNvSpPr txBox="1">
            <a:spLocks noGrp="1"/>
          </p:cNvSpPr>
          <p:nvPr>
            <p:ph type="title"/>
          </p:nvPr>
        </p:nvSpPr>
        <p:spPr>
          <a:xfrm>
            <a:off x="-10758" y="12024"/>
            <a:ext cx="7767022"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800" b="0" dirty="0">
                <a:solidFill>
                  <a:schemeClr val="bg1">
                    <a:lumMod val="10000"/>
                  </a:schemeClr>
                </a:solidFill>
                <a:latin typeface="Times New Roman" panose="02020603050405020304" pitchFamily="18" charset="0"/>
                <a:cs typeface="Times New Roman" panose="02020603050405020304" pitchFamily="18" charset="0"/>
              </a:rPr>
              <a:t>b. Công nhận hoàn thành nghĩa vụ quân sự tại ngũ trong thời bình</a:t>
            </a:r>
            <a:endParaRPr sz="2800" b="0" dirty="0">
              <a:solidFill>
                <a:schemeClr val="bg1">
                  <a:lumMod val="10000"/>
                </a:schemeClr>
              </a:solidFill>
              <a:latin typeface="Times New Roman" panose="02020603050405020304" pitchFamily="18" charset="0"/>
              <a:cs typeface="Times New Roman" panose="02020603050405020304" pitchFamily="18" charset="0"/>
            </a:endParaRPr>
          </a:p>
        </p:txBody>
      </p:sp>
      <p:sp>
        <p:nvSpPr>
          <p:cNvPr id="387" name="Google Shape;387;p49"/>
          <p:cNvSpPr txBox="1">
            <a:spLocks noGrp="1"/>
          </p:cNvSpPr>
          <p:nvPr>
            <p:ph type="subTitle" idx="1"/>
          </p:nvPr>
        </p:nvSpPr>
        <p:spPr>
          <a:xfrm>
            <a:off x="-1" y="1068448"/>
            <a:ext cx="3191971" cy="635400"/>
          </a:xfrm>
          <a:prstGeom prst="rect">
            <a:avLst/>
          </a:prstGeom>
        </p:spPr>
        <p:txBody>
          <a:bodyPr spcFirstLastPara="1" wrap="square" lIns="91425" tIns="91425" rIns="91425" bIns="91425" anchor="t" anchorCtr="0">
            <a:noAutofit/>
          </a:bodyPr>
          <a:lstStyle/>
          <a:p>
            <a:pPr marL="0" lvl="0" indent="0" algn="just"/>
            <a:r>
              <a:rPr lang="vi-VN" sz="2200" dirty="0">
                <a:solidFill>
                  <a:schemeClr val="accent2">
                    <a:lumMod val="75000"/>
                  </a:schemeClr>
                </a:solidFill>
              </a:rPr>
              <a:t>Dân quân thường trực có phục vụ ít nhất </a:t>
            </a:r>
            <a:r>
              <a:rPr lang="vi-VN" sz="2200" b="1" dirty="0">
                <a:solidFill>
                  <a:schemeClr val="accent3"/>
                </a:solidFill>
              </a:rPr>
              <a:t>24 tháng.</a:t>
            </a:r>
            <a:endParaRPr sz="2200" b="1" dirty="0">
              <a:solidFill>
                <a:schemeClr val="accent3"/>
              </a:solidFill>
            </a:endParaRPr>
          </a:p>
        </p:txBody>
      </p:sp>
      <p:sp>
        <p:nvSpPr>
          <p:cNvPr id="388" name="Google Shape;388;p49"/>
          <p:cNvSpPr txBox="1">
            <a:spLocks noGrp="1"/>
          </p:cNvSpPr>
          <p:nvPr>
            <p:ph type="subTitle" idx="3"/>
          </p:nvPr>
        </p:nvSpPr>
        <p:spPr>
          <a:xfrm>
            <a:off x="-1" y="3579425"/>
            <a:ext cx="3191971" cy="635400"/>
          </a:xfrm>
          <a:prstGeom prst="rect">
            <a:avLst/>
          </a:prstGeom>
        </p:spPr>
        <p:txBody>
          <a:bodyPr spcFirstLastPara="1" wrap="square" lIns="91425" tIns="91425" rIns="91425" bIns="91425" anchor="t" anchorCtr="0">
            <a:noAutofit/>
          </a:bodyPr>
          <a:lstStyle/>
          <a:p>
            <a:pPr marL="0" lvl="0" indent="0" algn="just"/>
            <a:r>
              <a:rPr lang="en-US" sz="2200" dirty="0" err="1">
                <a:solidFill>
                  <a:schemeClr val="accent2">
                    <a:lumMod val="75000"/>
                  </a:schemeClr>
                </a:solidFill>
              </a:rPr>
              <a:t>Hoàn</a:t>
            </a:r>
            <a:r>
              <a:rPr lang="en-US" sz="2200" dirty="0">
                <a:solidFill>
                  <a:schemeClr val="accent2">
                    <a:lumMod val="75000"/>
                  </a:schemeClr>
                </a:solidFill>
              </a:rPr>
              <a:t> </a:t>
            </a:r>
            <a:r>
              <a:rPr lang="en-US" sz="2200" dirty="0" err="1">
                <a:solidFill>
                  <a:schemeClr val="accent2">
                    <a:lumMod val="75000"/>
                  </a:schemeClr>
                </a:solidFill>
              </a:rPr>
              <a:t>thành</a:t>
            </a:r>
            <a:r>
              <a:rPr lang="en-US" sz="2200" dirty="0">
                <a:solidFill>
                  <a:schemeClr val="accent2">
                    <a:lumMod val="75000"/>
                  </a:schemeClr>
                </a:solidFill>
              </a:rPr>
              <a:t> </a:t>
            </a:r>
            <a:r>
              <a:rPr lang="en-US" sz="2200" dirty="0" err="1">
                <a:solidFill>
                  <a:schemeClr val="accent2">
                    <a:lumMod val="75000"/>
                  </a:schemeClr>
                </a:solidFill>
              </a:rPr>
              <a:t>nhiệm</a:t>
            </a:r>
            <a:r>
              <a:rPr lang="en-US" sz="2200" dirty="0">
                <a:solidFill>
                  <a:schemeClr val="accent2">
                    <a:lumMod val="75000"/>
                  </a:schemeClr>
                </a:solidFill>
              </a:rPr>
              <a:t> </a:t>
            </a:r>
            <a:r>
              <a:rPr lang="en-US" sz="2200" dirty="0" err="1">
                <a:solidFill>
                  <a:schemeClr val="accent2">
                    <a:lumMod val="75000"/>
                  </a:schemeClr>
                </a:solidFill>
              </a:rPr>
              <a:t>vụ</a:t>
            </a:r>
            <a:r>
              <a:rPr lang="en-US" sz="2200" dirty="0">
                <a:solidFill>
                  <a:schemeClr val="accent2">
                    <a:lumMod val="75000"/>
                  </a:schemeClr>
                </a:solidFill>
              </a:rPr>
              <a:t> </a:t>
            </a:r>
            <a:r>
              <a:rPr lang="en-US" sz="2200" dirty="0" err="1">
                <a:solidFill>
                  <a:schemeClr val="accent2">
                    <a:lumMod val="75000"/>
                  </a:schemeClr>
                </a:solidFill>
              </a:rPr>
              <a:t>tham</a:t>
            </a:r>
            <a:r>
              <a:rPr lang="en-US" sz="2200" dirty="0">
                <a:solidFill>
                  <a:schemeClr val="accent2">
                    <a:lumMod val="75000"/>
                  </a:schemeClr>
                </a:solidFill>
              </a:rPr>
              <a:t> </a:t>
            </a:r>
            <a:r>
              <a:rPr lang="en-US" sz="2200" dirty="0" err="1">
                <a:solidFill>
                  <a:schemeClr val="accent2">
                    <a:lumMod val="75000"/>
                  </a:schemeClr>
                </a:solidFill>
              </a:rPr>
              <a:t>gia</a:t>
            </a:r>
            <a:r>
              <a:rPr lang="en-US" sz="2200" dirty="0">
                <a:solidFill>
                  <a:schemeClr val="accent2">
                    <a:lumMod val="75000"/>
                  </a:schemeClr>
                </a:solidFill>
              </a:rPr>
              <a:t> </a:t>
            </a:r>
            <a:r>
              <a:rPr lang="en-US" sz="2200" dirty="0" err="1">
                <a:solidFill>
                  <a:schemeClr val="accent2">
                    <a:lumMod val="75000"/>
                  </a:schemeClr>
                </a:solidFill>
              </a:rPr>
              <a:t>Công</a:t>
            </a:r>
            <a:r>
              <a:rPr lang="en-US" sz="2200" dirty="0">
                <a:solidFill>
                  <a:schemeClr val="accent2">
                    <a:lumMod val="75000"/>
                  </a:schemeClr>
                </a:solidFill>
              </a:rPr>
              <a:t> an </a:t>
            </a:r>
            <a:r>
              <a:rPr lang="en-US" sz="2200" dirty="0" err="1">
                <a:solidFill>
                  <a:schemeClr val="accent2">
                    <a:lumMod val="75000"/>
                  </a:schemeClr>
                </a:solidFill>
              </a:rPr>
              <a:t>xã</a:t>
            </a:r>
            <a:r>
              <a:rPr lang="en-US" sz="2200" dirty="0">
                <a:solidFill>
                  <a:schemeClr val="accent2">
                    <a:lumMod val="75000"/>
                  </a:schemeClr>
                </a:solidFill>
              </a:rPr>
              <a:t> </a:t>
            </a:r>
            <a:r>
              <a:rPr lang="en-US" sz="2200" dirty="0" err="1">
                <a:solidFill>
                  <a:schemeClr val="accent2">
                    <a:lumMod val="75000"/>
                  </a:schemeClr>
                </a:solidFill>
              </a:rPr>
              <a:t>liên</a:t>
            </a:r>
            <a:r>
              <a:rPr lang="en-US" sz="2200" dirty="0">
                <a:solidFill>
                  <a:schemeClr val="accent2">
                    <a:lumMod val="75000"/>
                  </a:schemeClr>
                </a:solidFill>
              </a:rPr>
              <a:t> </a:t>
            </a:r>
            <a:r>
              <a:rPr lang="en-US" sz="2200" dirty="0" err="1">
                <a:solidFill>
                  <a:schemeClr val="accent2">
                    <a:lumMod val="75000"/>
                  </a:schemeClr>
                </a:solidFill>
              </a:rPr>
              <a:t>tục</a:t>
            </a:r>
            <a:r>
              <a:rPr lang="en-US" sz="2200" dirty="0">
                <a:solidFill>
                  <a:schemeClr val="accent2">
                    <a:lumMod val="75000"/>
                  </a:schemeClr>
                </a:solidFill>
              </a:rPr>
              <a:t> </a:t>
            </a:r>
            <a:r>
              <a:rPr lang="en-US" sz="2200" dirty="0" err="1">
                <a:solidFill>
                  <a:schemeClr val="accent2">
                    <a:lumMod val="75000"/>
                  </a:schemeClr>
                </a:solidFill>
              </a:rPr>
              <a:t>từ</a:t>
            </a:r>
            <a:r>
              <a:rPr lang="en-US" sz="2200" dirty="0">
                <a:solidFill>
                  <a:schemeClr val="accent2">
                    <a:lumMod val="75000"/>
                  </a:schemeClr>
                </a:solidFill>
              </a:rPr>
              <a:t> </a:t>
            </a:r>
            <a:r>
              <a:rPr lang="en-US" sz="2200" b="1" dirty="0" err="1">
                <a:solidFill>
                  <a:schemeClr val="accent3"/>
                </a:solidFill>
              </a:rPr>
              <a:t>đủ</a:t>
            </a:r>
            <a:r>
              <a:rPr lang="en-US" sz="2200" b="1" dirty="0">
                <a:solidFill>
                  <a:schemeClr val="accent3"/>
                </a:solidFill>
              </a:rPr>
              <a:t> 36 </a:t>
            </a:r>
            <a:r>
              <a:rPr lang="en-US" sz="2200" b="1" dirty="0" err="1">
                <a:solidFill>
                  <a:schemeClr val="accent3"/>
                </a:solidFill>
              </a:rPr>
              <a:t>tháng</a:t>
            </a:r>
            <a:r>
              <a:rPr lang="en-US" sz="2200" b="1" dirty="0">
                <a:solidFill>
                  <a:schemeClr val="accent3"/>
                </a:solidFill>
              </a:rPr>
              <a:t> </a:t>
            </a:r>
            <a:r>
              <a:rPr lang="en-US" sz="2200" b="1" dirty="0" err="1">
                <a:solidFill>
                  <a:schemeClr val="accent3"/>
                </a:solidFill>
              </a:rPr>
              <a:t>trở</a:t>
            </a:r>
            <a:r>
              <a:rPr lang="en-US" sz="2200" b="1" dirty="0">
                <a:solidFill>
                  <a:schemeClr val="accent3"/>
                </a:solidFill>
              </a:rPr>
              <a:t> </a:t>
            </a:r>
            <a:r>
              <a:rPr lang="en-US" sz="2200" b="1" dirty="0" err="1">
                <a:solidFill>
                  <a:schemeClr val="accent3"/>
                </a:solidFill>
              </a:rPr>
              <a:t>lên</a:t>
            </a:r>
            <a:r>
              <a:rPr lang="en-US" sz="2200" b="1" dirty="0">
                <a:solidFill>
                  <a:schemeClr val="accent3"/>
                </a:solidFill>
              </a:rPr>
              <a:t>.</a:t>
            </a:r>
            <a:endParaRPr sz="2200" b="1" dirty="0">
              <a:solidFill>
                <a:schemeClr val="accent3"/>
              </a:solidFill>
            </a:endParaRPr>
          </a:p>
        </p:txBody>
      </p:sp>
      <p:sp>
        <p:nvSpPr>
          <p:cNvPr id="390" name="Google Shape;390;p49"/>
          <p:cNvSpPr txBox="1">
            <a:spLocks noGrp="1"/>
          </p:cNvSpPr>
          <p:nvPr>
            <p:ph type="subTitle" idx="6"/>
          </p:nvPr>
        </p:nvSpPr>
        <p:spPr>
          <a:xfrm>
            <a:off x="5868185" y="4102025"/>
            <a:ext cx="3324225" cy="635400"/>
          </a:xfrm>
          <a:prstGeom prst="rect">
            <a:avLst/>
          </a:prstGeom>
        </p:spPr>
        <p:txBody>
          <a:bodyPr spcFirstLastPara="1" wrap="square" lIns="91425" tIns="91425" rIns="91425" bIns="91425" anchor="t" anchorCtr="0">
            <a:noAutofit/>
          </a:bodyPr>
          <a:lstStyle/>
          <a:p>
            <a:pPr marL="0" lvl="0" indent="0" algn="just"/>
            <a:r>
              <a:rPr lang="vi-VN" sz="2200" dirty="0">
                <a:solidFill>
                  <a:schemeClr val="accent2">
                    <a:lumMod val="75000"/>
                  </a:schemeClr>
                </a:solidFill>
              </a:rPr>
              <a:t>Phục vụ trên tàu kiểm ngư từ </a:t>
            </a:r>
            <a:r>
              <a:rPr lang="vi-VN" sz="2200" b="1" dirty="0">
                <a:solidFill>
                  <a:schemeClr val="accent3"/>
                </a:solidFill>
              </a:rPr>
              <a:t>đủ 24 tháng trở lên.</a:t>
            </a:r>
            <a:endParaRPr sz="2200" b="1" dirty="0">
              <a:solidFill>
                <a:schemeClr val="accent3"/>
              </a:solidFill>
            </a:endParaRPr>
          </a:p>
        </p:txBody>
      </p:sp>
      <p:cxnSp>
        <p:nvCxnSpPr>
          <p:cNvPr id="397" name="Google Shape;397;p49"/>
          <p:cNvCxnSpPr/>
          <p:nvPr/>
        </p:nvCxnSpPr>
        <p:spPr>
          <a:xfrm>
            <a:off x="3324225" y="1522325"/>
            <a:ext cx="0" cy="28974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cxnSp>
        <p:nvCxnSpPr>
          <p:cNvPr id="398" name="Google Shape;398;p49"/>
          <p:cNvCxnSpPr/>
          <p:nvPr/>
        </p:nvCxnSpPr>
        <p:spPr>
          <a:xfrm>
            <a:off x="5819775" y="1522325"/>
            <a:ext cx="0" cy="28974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barn(inVertical)">
                                      <p:cBhvr>
                                        <p:cTn id="7" dur="500"/>
                                        <p:tgtEl>
                                          <p:spTgt spid="38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87">
                                            <p:txEl>
                                              <p:pRg st="0" end="0"/>
                                            </p:txEl>
                                          </p:spTgt>
                                        </p:tgtEl>
                                        <p:attrNameLst>
                                          <p:attrName>style.visibility</p:attrName>
                                        </p:attrNameLst>
                                      </p:cBhvr>
                                      <p:to>
                                        <p:strVal val="visible"/>
                                      </p:to>
                                    </p:set>
                                    <p:animEffect transition="in" filter="barn(inVertical)">
                                      <p:cBhvr>
                                        <p:cTn id="12" dur="500"/>
                                        <p:tgtEl>
                                          <p:spTgt spid="38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88">
                                            <p:txEl>
                                              <p:pRg st="0" end="0"/>
                                            </p:txEl>
                                          </p:spTgt>
                                        </p:tgtEl>
                                        <p:attrNameLst>
                                          <p:attrName>style.visibility</p:attrName>
                                        </p:attrNameLst>
                                      </p:cBhvr>
                                      <p:to>
                                        <p:strVal val="visible"/>
                                      </p:to>
                                    </p:set>
                                    <p:animEffect transition="in" filter="barn(inVertical)">
                                      <p:cBhvr>
                                        <p:cTn id="17" dur="500"/>
                                        <p:tgtEl>
                                          <p:spTgt spid="38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84">
                                            <p:txEl>
                                              <p:pRg st="0" end="0"/>
                                            </p:txEl>
                                          </p:spTgt>
                                        </p:tgtEl>
                                        <p:attrNameLst>
                                          <p:attrName>style.visibility</p:attrName>
                                        </p:attrNameLst>
                                      </p:cBhvr>
                                      <p:to>
                                        <p:strVal val="visible"/>
                                      </p:to>
                                    </p:set>
                                    <p:animEffect transition="in" filter="barn(inVertical)">
                                      <p:cBhvr>
                                        <p:cTn id="22" dur="500"/>
                                        <p:tgtEl>
                                          <p:spTgt spid="38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85">
                                            <p:txEl>
                                              <p:pRg st="0" end="0"/>
                                            </p:txEl>
                                          </p:spTgt>
                                        </p:tgtEl>
                                        <p:attrNameLst>
                                          <p:attrName>style.visibility</p:attrName>
                                        </p:attrNameLst>
                                      </p:cBhvr>
                                      <p:to>
                                        <p:strVal val="visible"/>
                                      </p:to>
                                    </p:set>
                                    <p:animEffect transition="in" filter="barn(inVertical)">
                                      <p:cBhvr>
                                        <p:cTn id="27" dur="500"/>
                                        <p:tgtEl>
                                          <p:spTgt spid="385">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90">
                                            <p:txEl>
                                              <p:pRg st="0" end="0"/>
                                            </p:txEl>
                                          </p:spTgt>
                                        </p:tgtEl>
                                        <p:attrNameLst>
                                          <p:attrName>style.visibility</p:attrName>
                                        </p:attrNameLst>
                                      </p:cBhvr>
                                      <p:to>
                                        <p:strVal val="visible"/>
                                      </p:to>
                                    </p:set>
                                    <p:animEffect transition="in" filter="barn(inVertical)">
                                      <p:cBhvr>
                                        <p:cTn id="32" dur="500"/>
                                        <p:tgtEl>
                                          <p:spTgt spid="3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385" grpId="0" build="p"/>
      <p:bldP spid="386" grpId="0"/>
      <p:bldP spid="387" grpId="0" build="p"/>
      <p:bldP spid="388" grpId="0" build="p"/>
      <p:bldP spid="390"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46"/>
        <p:cNvGrpSpPr/>
        <p:nvPr/>
      </p:nvGrpSpPr>
      <p:grpSpPr>
        <a:xfrm>
          <a:off x="0" y="0"/>
          <a:ext cx="0" cy="0"/>
          <a:chOff x="0" y="0"/>
          <a:chExt cx="0" cy="0"/>
        </a:xfrm>
      </p:grpSpPr>
      <p:sp>
        <p:nvSpPr>
          <p:cNvPr id="347" name="Google Shape;347;p46"/>
          <p:cNvSpPr txBox="1">
            <a:spLocks noGrp="1"/>
          </p:cNvSpPr>
          <p:nvPr>
            <p:ph type="title"/>
          </p:nvPr>
        </p:nvSpPr>
        <p:spPr>
          <a:xfrm>
            <a:off x="0" y="0"/>
            <a:ext cx="8401722" cy="572700"/>
          </a:xfrm>
          <a:prstGeom prst="rect">
            <a:avLst/>
          </a:prstGeom>
        </p:spPr>
        <p:txBody>
          <a:bodyPr spcFirstLastPara="1" wrap="square" lIns="91425" tIns="91425" rIns="91425" bIns="91425" anchor="t" anchorCtr="0">
            <a:noAutofit/>
          </a:bodyPr>
          <a:lstStyle/>
          <a:p>
            <a:pPr lvl="0" algn="just"/>
            <a:r>
              <a:rPr lang="en-US" sz="2800" b="0" dirty="0">
                <a:solidFill>
                  <a:schemeClr val="accent3"/>
                </a:solidFill>
                <a:latin typeface="Times New Roman" panose="02020603050405020304" pitchFamily="18" charset="0"/>
                <a:cs typeface="Times New Roman" panose="02020603050405020304" pitchFamily="18" charset="0"/>
              </a:rPr>
              <a:t>c. </a:t>
            </a:r>
            <a:r>
              <a:rPr lang="en-US" sz="2800" b="0" dirty="0" err="1">
                <a:solidFill>
                  <a:schemeClr val="accent3"/>
                </a:solidFill>
                <a:latin typeface="Times New Roman" panose="02020603050405020304" pitchFamily="18" charset="0"/>
                <a:cs typeface="Times New Roman" panose="02020603050405020304" pitchFamily="18" charset="0"/>
              </a:rPr>
              <a:t>Thời</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hạn</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phục</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vụ</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tại</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ngũ</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của</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hạ</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sĩ</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quan</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binh</a:t>
            </a:r>
            <a:r>
              <a:rPr lang="en-US" sz="2800" b="0" dirty="0">
                <a:solidFill>
                  <a:schemeClr val="accent3"/>
                </a:solidFill>
                <a:latin typeface="Times New Roman" panose="02020603050405020304" pitchFamily="18" charset="0"/>
                <a:cs typeface="Times New Roman" panose="02020603050405020304" pitchFamily="18" charset="0"/>
              </a:rPr>
              <a:t> </a:t>
            </a:r>
            <a:r>
              <a:rPr lang="en-US" sz="2800" b="0" dirty="0" err="1">
                <a:solidFill>
                  <a:schemeClr val="accent3"/>
                </a:solidFill>
                <a:latin typeface="Times New Roman" panose="02020603050405020304" pitchFamily="18" charset="0"/>
                <a:cs typeface="Times New Roman" panose="02020603050405020304" pitchFamily="18" charset="0"/>
              </a:rPr>
              <a:t>sĩ</a:t>
            </a:r>
            <a:endParaRPr sz="2800" dirty="0">
              <a:solidFill>
                <a:schemeClr val="accent3"/>
              </a:solidFill>
              <a:latin typeface="Times New Roman" panose="02020603050405020304" pitchFamily="18" charset="0"/>
              <a:cs typeface="Times New Roman" panose="02020603050405020304" pitchFamily="18" charset="0"/>
            </a:endParaRPr>
          </a:p>
        </p:txBody>
      </p:sp>
      <p:sp>
        <p:nvSpPr>
          <p:cNvPr id="348" name="Google Shape;348;p46"/>
          <p:cNvSpPr txBox="1">
            <a:spLocks noGrp="1"/>
          </p:cNvSpPr>
          <p:nvPr>
            <p:ph type="subTitle" idx="1"/>
          </p:nvPr>
        </p:nvSpPr>
        <p:spPr>
          <a:xfrm>
            <a:off x="4647304" y="2599825"/>
            <a:ext cx="3474720" cy="11244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2400" dirty="0">
                <a:solidFill>
                  <a:schemeClr val="accent3">
                    <a:lumMod val="75000"/>
                    <a:lumOff val="25000"/>
                  </a:schemeClr>
                </a:solidFill>
              </a:rPr>
              <a:t>Theo lệnh tổng động viên hoặc động viên cục bộ</a:t>
            </a:r>
            <a:endParaRPr sz="2400" dirty="0">
              <a:solidFill>
                <a:schemeClr val="accent3">
                  <a:lumMod val="75000"/>
                  <a:lumOff val="25000"/>
                </a:schemeClr>
              </a:solidFill>
            </a:endParaRPr>
          </a:p>
        </p:txBody>
      </p:sp>
      <p:sp>
        <p:nvSpPr>
          <p:cNvPr id="349" name="Google Shape;349;p46"/>
          <p:cNvSpPr txBox="1">
            <a:spLocks noGrp="1"/>
          </p:cNvSpPr>
          <p:nvPr>
            <p:ph type="subTitle" idx="2"/>
          </p:nvPr>
        </p:nvSpPr>
        <p:spPr>
          <a:xfrm>
            <a:off x="1043492" y="2599825"/>
            <a:ext cx="3528494" cy="1124400"/>
          </a:xfrm>
          <a:prstGeom prst="rect">
            <a:avLst/>
          </a:prstGeom>
        </p:spPr>
        <p:txBody>
          <a:bodyPr spcFirstLastPara="1" wrap="square" lIns="91425" tIns="91425" rIns="91425" bIns="91425" anchor="t" anchorCtr="0">
            <a:noAutofit/>
          </a:bodyPr>
          <a:lstStyle/>
          <a:p>
            <a:pPr marL="0" lvl="0" indent="0" algn="just"/>
            <a:r>
              <a:rPr lang="vi-VN" sz="2400" dirty="0">
                <a:solidFill>
                  <a:schemeClr val="accent3">
                    <a:lumMod val="75000"/>
                    <a:lumOff val="25000"/>
                  </a:schemeClr>
                </a:solidFill>
              </a:rPr>
              <a:t>24 tháng, kéo dài thêm tối đa 6 tháng trong trường hợp đặc biệt.</a:t>
            </a:r>
            <a:endParaRPr sz="2400" dirty="0">
              <a:solidFill>
                <a:schemeClr val="accent3">
                  <a:lumMod val="75000"/>
                  <a:lumOff val="25000"/>
                </a:schemeClr>
              </a:solidFill>
            </a:endParaRPr>
          </a:p>
        </p:txBody>
      </p:sp>
      <p:sp>
        <p:nvSpPr>
          <p:cNvPr id="350" name="Google Shape;350;p46"/>
          <p:cNvSpPr txBox="1">
            <a:spLocks noGrp="1"/>
          </p:cNvSpPr>
          <p:nvPr>
            <p:ph type="subTitle" idx="3"/>
          </p:nvPr>
        </p:nvSpPr>
        <p:spPr>
          <a:xfrm>
            <a:off x="1677730" y="1387736"/>
            <a:ext cx="2640000" cy="864939"/>
          </a:xfrm>
          <a:prstGeom prst="rect">
            <a:avLst/>
          </a:prstGeom>
        </p:spPr>
        <p:txBody>
          <a:bodyPr spcFirstLastPara="1" wrap="square" lIns="91425" tIns="91425" rIns="91425" bIns="91425" anchor="b" anchorCtr="0">
            <a:noAutofit/>
          </a:bodyPr>
          <a:lstStyle/>
          <a:p>
            <a:pPr marL="0" lvl="0" indent="0" algn="ctr"/>
            <a:r>
              <a:rPr lang="en-US" dirty="0" err="1">
                <a:solidFill>
                  <a:srgbClr val="00B050"/>
                </a:solidFill>
              </a:rPr>
              <a:t>Thời</a:t>
            </a:r>
            <a:r>
              <a:rPr lang="en-US" dirty="0">
                <a:solidFill>
                  <a:srgbClr val="00B050"/>
                </a:solidFill>
              </a:rPr>
              <a:t> </a:t>
            </a:r>
            <a:r>
              <a:rPr lang="en-US" dirty="0" err="1">
                <a:solidFill>
                  <a:srgbClr val="00B050"/>
                </a:solidFill>
              </a:rPr>
              <a:t>hạn</a:t>
            </a:r>
            <a:r>
              <a:rPr lang="en-US" dirty="0">
                <a:solidFill>
                  <a:srgbClr val="00B050"/>
                </a:solidFill>
              </a:rPr>
              <a:t> </a:t>
            </a:r>
            <a:r>
              <a:rPr lang="en-US" dirty="0" err="1">
                <a:solidFill>
                  <a:srgbClr val="00B050"/>
                </a:solidFill>
              </a:rPr>
              <a:t>trong</a:t>
            </a:r>
            <a:r>
              <a:rPr lang="en-US" dirty="0">
                <a:solidFill>
                  <a:srgbClr val="00B050"/>
                </a:solidFill>
              </a:rPr>
              <a:t> </a:t>
            </a:r>
            <a:r>
              <a:rPr lang="en-US" dirty="0" err="1">
                <a:solidFill>
                  <a:srgbClr val="00B050"/>
                </a:solidFill>
              </a:rPr>
              <a:t>thời</a:t>
            </a:r>
            <a:r>
              <a:rPr lang="en-US" dirty="0">
                <a:solidFill>
                  <a:srgbClr val="00B050"/>
                </a:solidFill>
              </a:rPr>
              <a:t> </a:t>
            </a:r>
            <a:r>
              <a:rPr lang="en-US" dirty="0" err="1">
                <a:solidFill>
                  <a:srgbClr val="00B050"/>
                </a:solidFill>
              </a:rPr>
              <a:t>bình</a:t>
            </a:r>
            <a:endParaRPr dirty="0">
              <a:solidFill>
                <a:srgbClr val="00B050"/>
              </a:solidFill>
            </a:endParaRPr>
          </a:p>
        </p:txBody>
      </p:sp>
      <p:sp>
        <p:nvSpPr>
          <p:cNvPr id="351" name="Google Shape;351;p46"/>
          <p:cNvSpPr txBox="1">
            <a:spLocks noGrp="1"/>
          </p:cNvSpPr>
          <p:nvPr>
            <p:ph type="subTitle" idx="4"/>
          </p:nvPr>
        </p:nvSpPr>
        <p:spPr>
          <a:xfrm>
            <a:off x="4923089" y="1387736"/>
            <a:ext cx="2640000" cy="1212089"/>
          </a:xfrm>
          <a:prstGeom prst="rect">
            <a:avLst/>
          </a:prstGeom>
        </p:spPr>
        <p:txBody>
          <a:bodyPr spcFirstLastPara="1" wrap="square" lIns="91425" tIns="91425" rIns="91425" bIns="91425" anchor="b" anchorCtr="0">
            <a:noAutofit/>
          </a:bodyPr>
          <a:lstStyle/>
          <a:p>
            <a:pPr marL="0" lvl="0" indent="0" algn="ctr"/>
            <a:r>
              <a:rPr lang="en-US" dirty="0" err="1">
                <a:solidFill>
                  <a:srgbClr val="00B050"/>
                </a:solidFill>
              </a:rPr>
              <a:t>Trong</a:t>
            </a:r>
            <a:r>
              <a:rPr lang="en-US" dirty="0">
                <a:solidFill>
                  <a:srgbClr val="00B050"/>
                </a:solidFill>
              </a:rPr>
              <a:t> </a:t>
            </a:r>
            <a:r>
              <a:rPr lang="en-US" dirty="0" err="1">
                <a:solidFill>
                  <a:srgbClr val="00B050"/>
                </a:solidFill>
              </a:rPr>
              <a:t>chiến</a:t>
            </a:r>
            <a:r>
              <a:rPr lang="en-US" dirty="0">
                <a:solidFill>
                  <a:srgbClr val="00B050"/>
                </a:solidFill>
              </a:rPr>
              <a:t> </a:t>
            </a:r>
            <a:r>
              <a:rPr lang="en-US" dirty="0" err="1">
                <a:solidFill>
                  <a:srgbClr val="00B050"/>
                </a:solidFill>
              </a:rPr>
              <a:t>tranh</a:t>
            </a:r>
            <a:r>
              <a:rPr lang="en-US" dirty="0">
                <a:solidFill>
                  <a:srgbClr val="00B050"/>
                </a:solidFill>
              </a:rPr>
              <a:t> </a:t>
            </a:r>
            <a:r>
              <a:rPr lang="en-US" dirty="0" err="1">
                <a:solidFill>
                  <a:srgbClr val="00B050"/>
                </a:solidFill>
              </a:rPr>
              <a:t>hoặc</a:t>
            </a:r>
            <a:r>
              <a:rPr lang="en-US" dirty="0">
                <a:solidFill>
                  <a:srgbClr val="00B050"/>
                </a:solidFill>
              </a:rPr>
              <a:t> </a:t>
            </a:r>
            <a:r>
              <a:rPr lang="en-US" dirty="0" err="1">
                <a:solidFill>
                  <a:srgbClr val="00B050"/>
                </a:solidFill>
              </a:rPr>
              <a:t>khẩn</a:t>
            </a:r>
            <a:r>
              <a:rPr lang="en-US" dirty="0">
                <a:solidFill>
                  <a:srgbClr val="00B050"/>
                </a:solidFill>
              </a:rPr>
              <a:t> </a:t>
            </a:r>
            <a:r>
              <a:rPr lang="en-US" dirty="0" err="1">
                <a:solidFill>
                  <a:srgbClr val="00B050"/>
                </a:solidFill>
              </a:rPr>
              <a:t>cấp</a:t>
            </a:r>
            <a:r>
              <a:rPr lang="en-US" dirty="0">
                <a:solidFill>
                  <a:srgbClr val="00B050"/>
                </a:solidFill>
              </a:rPr>
              <a:t> </a:t>
            </a:r>
            <a:r>
              <a:rPr lang="en-US" dirty="0" err="1">
                <a:solidFill>
                  <a:srgbClr val="00B050"/>
                </a:solidFill>
              </a:rPr>
              <a:t>quốc</a:t>
            </a:r>
            <a:r>
              <a:rPr lang="en-US" dirty="0">
                <a:solidFill>
                  <a:srgbClr val="00B050"/>
                </a:solidFill>
              </a:rPr>
              <a:t> </a:t>
            </a:r>
            <a:r>
              <a:rPr lang="en-US" dirty="0" err="1">
                <a:solidFill>
                  <a:srgbClr val="00B050"/>
                </a:solidFill>
              </a:rPr>
              <a:t>phòng</a:t>
            </a:r>
            <a:endParaRPr dirty="0">
              <a:solidFill>
                <a:srgbClr val="00B050"/>
              </a:solidFill>
            </a:endParaRPr>
          </a:p>
        </p:txBody>
      </p:sp>
      <p:cxnSp>
        <p:nvCxnSpPr>
          <p:cNvPr id="352" name="Google Shape;352;p46"/>
          <p:cNvCxnSpPr/>
          <p:nvPr/>
        </p:nvCxnSpPr>
        <p:spPr>
          <a:xfrm>
            <a:off x="4625790" y="1693775"/>
            <a:ext cx="0" cy="22383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47"/>
                                        </p:tgtEl>
                                        <p:attrNameLst>
                                          <p:attrName>style.visibility</p:attrName>
                                        </p:attrNameLst>
                                      </p:cBhvr>
                                      <p:to>
                                        <p:strVal val="visible"/>
                                      </p:to>
                                    </p:set>
                                    <p:animEffect transition="in" filter="barn(inVertical)">
                                      <p:cBhvr>
                                        <p:cTn id="7" dur="500"/>
                                        <p:tgtEl>
                                          <p:spTgt spid="34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50">
                                            <p:txEl>
                                              <p:pRg st="0" end="0"/>
                                            </p:txEl>
                                          </p:spTgt>
                                        </p:tgtEl>
                                        <p:attrNameLst>
                                          <p:attrName>style.visibility</p:attrName>
                                        </p:attrNameLst>
                                      </p:cBhvr>
                                      <p:to>
                                        <p:strVal val="visible"/>
                                      </p:to>
                                    </p:set>
                                    <p:animEffect transition="in" filter="barn(inVertical)">
                                      <p:cBhvr>
                                        <p:cTn id="12" dur="500"/>
                                        <p:tgtEl>
                                          <p:spTgt spid="35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51">
                                            <p:txEl>
                                              <p:pRg st="0" end="0"/>
                                            </p:txEl>
                                          </p:spTgt>
                                        </p:tgtEl>
                                        <p:attrNameLst>
                                          <p:attrName>style.visibility</p:attrName>
                                        </p:attrNameLst>
                                      </p:cBhvr>
                                      <p:to>
                                        <p:strVal val="visible"/>
                                      </p:to>
                                    </p:set>
                                    <p:animEffect transition="in" filter="barn(inVertical)">
                                      <p:cBhvr>
                                        <p:cTn id="17" dur="500"/>
                                        <p:tgtEl>
                                          <p:spTgt spid="35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49">
                                            <p:txEl>
                                              <p:pRg st="0" end="0"/>
                                            </p:txEl>
                                          </p:spTgt>
                                        </p:tgtEl>
                                        <p:attrNameLst>
                                          <p:attrName>style.visibility</p:attrName>
                                        </p:attrNameLst>
                                      </p:cBhvr>
                                      <p:to>
                                        <p:strVal val="visible"/>
                                      </p:to>
                                    </p:set>
                                    <p:animEffect transition="in" filter="barn(inVertical)">
                                      <p:cBhvr>
                                        <p:cTn id="22" dur="500"/>
                                        <p:tgtEl>
                                          <p:spTgt spid="34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48">
                                            <p:txEl>
                                              <p:pRg st="0" end="0"/>
                                            </p:txEl>
                                          </p:spTgt>
                                        </p:tgtEl>
                                        <p:attrNameLst>
                                          <p:attrName>style.visibility</p:attrName>
                                        </p:attrNameLst>
                                      </p:cBhvr>
                                      <p:to>
                                        <p:strVal val="visible"/>
                                      </p:to>
                                    </p:set>
                                    <p:animEffect transition="in" filter="barn(inVertical)">
                                      <p:cBhvr>
                                        <p:cTn id="27" dur="500"/>
                                        <p:tgtEl>
                                          <p:spTgt spid="3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P spid="348" grpId="0" build="p"/>
      <p:bldP spid="349" grpId="0" build="p"/>
      <p:bldP spid="350" grpId="0" build="p"/>
      <p:bldP spid="351"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6"/>
          <p:cNvSpPr txBox="1">
            <a:spLocks noGrp="1"/>
          </p:cNvSpPr>
          <p:nvPr>
            <p:ph type="title"/>
          </p:nvPr>
        </p:nvSpPr>
        <p:spPr>
          <a:xfrm>
            <a:off x="0" y="-3325"/>
            <a:ext cx="9144000" cy="572700"/>
          </a:xfrm>
          <a:prstGeom prst="rect">
            <a:avLst/>
          </a:prstGeom>
        </p:spPr>
        <p:txBody>
          <a:bodyPr spcFirstLastPara="1" wrap="square" lIns="91425" tIns="91425" rIns="91425" bIns="91425" anchor="t" anchorCtr="0">
            <a:noAutofit/>
          </a:bodyPr>
          <a:lstStyle/>
          <a:p>
            <a:r>
              <a:rPr lang="en-US" b="0" dirty="0">
                <a:solidFill>
                  <a:srgbClr val="00B050"/>
                </a:solidFill>
                <a:latin typeface="Times New Roman" panose="02020603050405020304" pitchFamily="18" charset="0"/>
                <a:cs typeface="Times New Roman" panose="02020603050405020304" pitchFamily="18" charset="0"/>
              </a:rPr>
              <a:t>4. </a:t>
            </a:r>
            <a:r>
              <a:rPr lang="en-US" b="0" dirty="0" err="1">
                <a:solidFill>
                  <a:srgbClr val="00B050"/>
                </a:solidFill>
                <a:latin typeface="Times New Roman" panose="02020603050405020304" pitchFamily="18" charset="0"/>
                <a:cs typeface="Times New Roman" panose="02020603050405020304" pitchFamily="18" charset="0"/>
              </a:rPr>
              <a:t>Chế</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độ</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chính</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sách</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của</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công</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dân</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trong</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thực</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hiện</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nghĩa</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vụ</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quân</a:t>
            </a:r>
            <a:r>
              <a:rPr lang="en-US" b="0" dirty="0">
                <a:solidFill>
                  <a:srgbClr val="00B050"/>
                </a:solidFill>
                <a:latin typeface="Times New Roman" panose="02020603050405020304" pitchFamily="18" charset="0"/>
                <a:cs typeface="Times New Roman" panose="02020603050405020304" pitchFamily="18" charset="0"/>
              </a:rPr>
              <a:t> </a:t>
            </a:r>
            <a:r>
              <a:rPr lang="en-US" b="0" dirty="0" err="1">
                <a:solidFill>
                  <a:srgbClr val="00B050"/>
                </a:solidFill>
                <a:latin typeface="Times New Roman" panose="02020603050405020304" pitchFamily="18" charset="0"/>
                <a:cs typeface="Times New Roman" panose="02020603050405020304" pitchFamily="18" charset="0"/>
              </a:rPr>
              <a:t>sự</a:t>
            </a:r>
            <a:r>
              <a:rPr lang="en-US" b="0" dirty="0">
                <a:solidFill>
                  <a:srgbClr val="00B050"/>
                </a:solidFill>
                <a:latin typeface="Times New Roman" panose="02020603050405020304" pitchFamily="18" charset="0"/>
                <a:cs typeface="Times New Roman" panose="02020603050405020304" pitchFamily="18" charset="0"/>
              </a:rPr>
              <a:t> </a:t>
            </a:r>
            <a:br>
              <a:rPr lang="en-US" b="0" dirty="0">
                <a:solidFill>
                  <a:srgbClr val="00B050"/>
                </a:solidFill>
                <a:latin typeface="Times New Roman" panose="02020603050405020304" pitchFamily="18" charset="0"/>
                <a:cs typeface="Times New Roman" panose="02020603050405020304" pitchFamily="18" charset="0"/>
              </a:rPr>
            </a:br>
            <a:r>
              <a:rPr lang="en-US" sz="2800" b="0" dirty="0">
                <a:solidFill>
                  <a:schemeClr val="accent2">
                    <a:lumMod val="75000"/>
                  </a:schemeClr>
                </a:solidFill>
              </a:rPr>
              <a:t>- </a:t>
            </a:r>
            <a:r>
              <a:rPr lang="en-US" sz="2800" b="0" dirty="0" err="1">
                <a:solidFill>
                  <a:schemeClr val="accent2">
                    <a:lumMod val="75000"/>
                  </a:schemeClr>
                </a:solidFill>
              </a:rPr>
              <a:t>Chính</a:t>
            </a:r>
            <a:r>
              <a:rPr lang="en-US" sz="2800" b="0" dirty="0">
                <a:solidFill>
                  <a:schemeClr val="accent2">
                    <a:lumMod val="75000"/>
                  </a:schemeClr>
                </a:solidFill>
              </a:rPr>
              <a:t> </a:t>
            </a:r>
            <a:r>
              <a:rPr lang="en-US" sz="2800" b="0" dirty="0" err="1">
                <a:solidFill>
                  <a:schemeClr val="accent2">
                    <a:lumMod val="75000"/>
                  </a:schemeClr>
                </a:solidFill>
              </a:rPr>
              <a:t>sách</a:t>
            </a:r>
            <a:r>
              <a:rPr lang="en-US" sz="2800" b="0" dirty="0">
                <a:solidFill>
                  <a:schemeClr val="accent2">
                    <a:lumMod val="75000"/>
                  </a:schemeClr>
                </a:solidFill>
              </a:rPr>
              <a:t> </a:t>
            </a:r>
            <a:r>
              <a:rPr lang="en-US" sz="2800" b="0" dirty="0" err="1">
                <a:solidFill>
                  <a:schemeClr val="accent2">
                    <a:lumMod val="75000"/>
                  </a:schemeClr>
                </a:solidFill>
              </a:rPr>
              <a:t>công</a:t>
            </a:r>
            <a:r>
              <a:rPr lang="en-US" sz="2800" b="0" dirty="0">
                <a:solidFill>
                  <a:schemeClr val="accent2">
                    <a:lumMod val="75000"/>
                  </a:schemeClr>
                </a:solidFill>
              </a:rPr>
              <a:t> </a:t>
            </a:r>
            <a:r>
              <a:rPr lang="en-US" sz="2800" b="0" dirty="0" err="1">
                <a:solidFill>
                  <a:schemeClr val="accent2">
                    <a:lumMod val="75000"/>
                  </a:schemeClr>
                </a:solidFill>
              </a:rPr>
              <a:t>dân</a:t>
            </a:r>
            <a:r>
              <a:rPr lang="en-US" sz="2800" b="0" dirty="0">
                <a:solidFill>
                  <a:schemeClr val="accent2">
                    <a:lumMod val="75000"/>
                  </a:schemeClr>
                </a:solidFill>
              </a:rPr>
              <a:t> </a:t>
            </a:r>
            <a:r>
              <a:rPr lang="en-US" sz="2800" b="0" dirty="0" err="1">
                <a:solidFill>
                  <a:schemeClr val="accent2">
                    <a:lumMod val="75000"/>
                  </a:schemeClr>
                </a:solidFill>
              </a:rPr>
              <a:t>trong</a:t>
            </a:r>
            <a:r>
              <a:rPr lang="en-US" sz="2800" b="0" dirty="0">
                <a:solidFill>
                  <a:schemeClr val="accent2">
                    <a:lumMod val="75000"/>
                  </a:schemeClr>
                </a:solidFill>
              </a:rPr>
              <a:t> </a:t>
            </a:r>
            <a:r>
              <a:rPr lang="en-US" sz="2800" b="0" dirty="0" err="1">
                <a:solidFill>
                  <a:schemeClr val="accent2">
                    <a:lumMod val="75000"/>
                  </a:schemeClr>
                </a:solidFill>
              </a:rPr>
              <a:t>nghĩa</a:t>
            </a:r>
            <a:r>
              <a:rPr lang="en-US" sz="2800" b="0" dirty="0">
                <a:solidFill>
                  <a:schemeClr val="accent2">
                    <a:lumMod val="75000"/>
                  </a:schemeClr>
                </a:solidFill>
              </a:rPr>
              <a:t> </a:t>
            </a:r>
            <a:r>
              <a:rPr lang="en-US" sz="2800" b="0" dirty="0" err="1">
                <a:solidFill>
                  <a:schemeClr val="accent2">
                    <a:lumMod val="75000"/>
                  </a:schemeClr>
                </a:solidFill>
              </a:rPr>
              <a:t>vụ</a:t>
            </a:r>
            <a:r>
              <a:rPr lang="en-US" sz="2800" b="0" dirty="0">
                <a:solidFill>
                  <a:schemeClr val="accent2">
                    <a:lumMod val="75000"/>
                  </a:schemeClr>
                </a:solidFill>
              </a:rPr>
              <a:t> </a:t>
            </a:r>
            <a:r>
              <a:rPr lang="en-US" sz="2800" b="0" dirty="0" err="1">
                <a:solidFill>
                  <a:schemeClr val="accent2">
                    <a:lumMod val="75000"/>
                  </a:schemeClr>
                </a:solidFill>
              </a:rPr>
              <a:t>quân</a:t>
            </a:r>
            <a:r>
              <a:rPr lang="en-US" sz="2800" b="0" dirty="0">
                <a:solidFill>
                  <a:schemeClr val="accent2">
                    <a:lumMod val="75000"/>
                  </a:schemeClr>
                </a:solidFill>
              </a:rPr>
              <a:t> </a:t>
            </a:r>
            <a:r>
              <a:rPr lang="en-US" sz="2800" b="0" dirty="0" err="1">
                <a:solidFill>
                  <a:schemeClr val="accent2">
                    <a:lumMod val="75000"/>
                  </a:schemeClr>
                </a:solidFill>
              </a:rPr>
              <a:t>sự</a:t>
            </a:r>
            <a:r>
              <a:rPr lang="en-US" sz="2800" b="0" dirty="0">
                <a:solidFill>
                  <a:schemeClr val="accent2">
                    <a:lumMod val="75000"/>
                  </a:schemeClr>
                </a:solidFill>
              </a:rPr>
              <a:t>:</a:t>
            </a:r>
          </a:p>
        </p:txBody>
      </p:sp>
      <p:sp>
        <p:nvSpPr>
          <p:cNvPr id="8" name="Google Shape;348;p46"/>
          <p:cNvSpPr txBox="1">
            <a:spLocks noGrp="1"/>
          </p:cNvSpPr>
          <p:nvPr>
            <p:ph type="subTitle" idx="1"/>
          </p:nvPr>
        </p:nvSpPr>
        <p:spPr>
          <a:xfrm>
            <a:off x="4701093" y="2011687"/>
            <a:ext cx="2861982" cy="1927698"/>
          </a:xfrm>
          <a:prstGeom prst="rect">
            <a:avLst/>
          </a:prstGeom>
        </p:spPr>
        <p:txBody>
          <a:bodyPr spcFirstLastPara="1" wrap="square" lIns="91425" tIns="91425" rIns="91425" bIns="91425" anchor="t" anchorCtr="0">
            <a:noAutofit/>
          </a:bodyPr>
          <a:lstStyle/>
          <a:p>
            <a:pPr marL="0" lvl="0" indent="0" algn="just"/>
            <a:r>
              <a:rPr lang="en-US" sz="2400" dirty="0" err="1">
                <a:solidFill>
                  <a:schemeClr val="accent2">
                    <a:lumMod val="75000"/>
                  </a:schemeClr>
                </a:solidFill>
              </a:rPr>
              <a:t>Nghị</a:t>
            </a:r>
            <a:r>
              <a:rPr lang="en-US" sz="2400" dirty="0">
                <a:solidFill>
                  <a:schemeClr val="accent2">
                    <a:lumMod val="75000"/>
                  </a:schemeClr>
                </a:solidFill>
              </a:rPr>
              <a:t> </a:t>
            </a:r>
            <a:r>
              <a:rPr lang="en-US" sz="2400" dirty="0" err="1">
                <a:solidFill>
                  <a:schemeClr val="accent2">
                    <a:lumMod val="75000"/>
                  </a:schemeClr>
                </a:solidFill>
              </a:rPr>
              <a:t>định</a:t>
            </a:r>
            <a:r>
              <a:rPr lang="en-US" sz="2400" dirty="0">
                <a:solidFill>
                  <a:schemeClr val="accent2">
                    <a:lumMod val="75000"/>
                  </a:schemeClr>
                </a:solidFill>
              </a:rPr>
              <a:t> 27/2016/NĐ-CP </a:t>
            </a:r>
            <a:r>
              <a:rPr lang="en-US" sz="2400" dirty="0" err="1">
                <a:solidFill>
                  <a:schemeClr val="accent2">
                    <a:lumMod val="75000"/>
                  </a:schemeClr>
                </a:solidFill>
              </a:rPr>
              <a:t>quy</a:t>
            </a:r>
            <a:r>
              <a:rPr lang="en-US" sz="2400" dirty="0">
                <a:solidFill>
                  <a:schemeClr val="accent2">
                    <a:lumMod val="75000"/>
                  </a:schemeClr>
                </a:solidFill>
              </a:rPr>
              <a:t> </a:t>
            </a:r>
            <a:r>
              <a:rPr lang="en-US" sz="2400" dirty="0" err="1">
                <a:solidFill>
                  <a:schemeClr val="accent2">
                    <a:lumMod val="75000"/>
                  </a:schemeClr>
                </a:solidFill>
              </a:rPr>
              <a:t>định</a:t>
            </a:r>
            <a:r>
              <a:rPr lang="en-US" sz="2400" dirty="0">
                <a:solidFill>
                  <a:schemeClr val="accent2">
                    <a:lumMod val="75000"/>
                  </a:schemeClr>
                </a:solidFill>
              </a:rPr>
              <a:t> </a:t>
            </a:r>
            <a:r>
              <a:rPr lang="en-US" sz="2400" b="1" dirty="0" err="1">
                <a:solidFill>
                  <a:schemeClr val="accent3"/>
                </a:solidFill>
              </a:rPr>
              <a:t>chế</a:t>
            </a:r>
            <a:r>
              <a:rPr lang="en-US" sz="2400" b="1" dirty="0">
                <a:solidFill>
                  <a:schemeClr val="accent3"/>
                </a:solidFill>
              </a:rPr>
              <a:t> </a:t>
            </a:r>
            <a:r>
              <a:rPr lang="en-US" sz="2400" b="1" dirty="0" err="1">
                <a:solidFill>
                  <a:schemeClr val="accent3"/>
                </a:solidFill>
              </a:rPr>
              <a:t>độ</a:t>
            </a:r>
            <a:r>
              <a:rPr lang="en-US" sz="2400" b="1" dirty="0">
                <a:solidFill>
                  <a:schemeClr val="accent3"/>
                </a:solidFill>
              </a:rPr>
              <a:t> </a:t>
            </a:r>
            <a:r>
              <a:rPr lang="en-US" sz="2400" b="1" dirty="0" err="1">
                <a:solidFill>
                  <a:schemeClr val="accent3"/>
                </a:solidFill>
              </a:rPr>
              <a:t>cho</a:t>
            </a:r>
            <a:r>
              <a:rPr lang="en-US" sz="2400" b="1" dirty="0">
                <a:solidFill>
                  <a:schemeClr val="accent3"/>
                </a:solidFill>
              </a:rPr>
              <a:t> </a:t>
            </a:r>
            <a:r>
              <a:rPr lang="en-US" sz="2400" b="1" dirty="0" err="1">
                <a:solidFill>
                  <a:schemeClr val="accent3"/>
                </a:solidFill>
              </a:rPr>
              <a:t>hạ</a:t>
            </a:r>
            <a:r>
              <a:rPr lang="en-US" sz="2400" b="1" dirty="0">
                <a:solidFill>
                  <a:schemeClr val="accent3"/>
                </a:solidFill>
              </a:rPr>
              <a:t> </a:t>
            </a:r>
            <a:r>
              <a:rPr lang="en-US" sz="2400" b="1" dirty="0" err="1">
                <a:solidFill>
                  <a:schemeClr val="accent3"/>
                </a:solidFill>
              </a:rPr>
              <a:t>sĩ</a:t>
            </a:r>
            <a:r>
              <a:rPr lang="en-US" sz="2400" b="1" dirty="0">
                <a:solidFill>
                  <a:schemeClr val="accent3"/>
                </a:solidFill>
              </a:rPr>
              <a:t> </a:t>
            </a:r>
            <a:r>
              <a:rPr lang="en-US" sz="2400" b="1" dirty="0" err="1">
                <a:solidFill>
                  <a:schemeClr val="accent3"/>
                </a:solidFill>
              </a:rPr>
              <a:t>quan</a:t>
            </a:r>
            <a:r>
              <a:rPr lang="en-US" sz="2400" b="1" dirty="0">
                <a:solidFill>
                  <a:schemeClr val="accent3"/>
                </a:solidFill>
              </a:rPr>
              <a:t>, </a:t>
            </a:r>
            <a:r>
              <a:rPr lang="en-US" sz="2400" b="1" dirty="0" err="1">
                <a:solidFill>
                  <a:schemeClr val="accent3"/>
                </a:solidFill>
              </a:rPr>
              <a:t>binh</a:t>
            </a:r>
            <a:r>
              <a:rPr lang="en-US" sz="2400" b="1" dirty="0">
                <a:solidFill>
                  <a:schemeClr val="accent3"/>
                </a:solidFill>
              </a:rPr>
              <a:t> </a:t>
            </a:r>
            <a:r>
              <a:rPr lang="en-US" sz="2400" b="1" dirty="0" err="1">
                <a:solidFill>
                  <a:schemeClr val="accent3"/>
                </a:solidFill>
              </a:rPr>
              <a:t>sĩ</a:t>
            </a:r>
            <a:r>
              <a:rPr lang="en-US" sz="2400" b="1" dirty="0">
                <a:solidFill>
                  <a:schemeClr val="accent3"/>
                </a:solidFill>
              </a:rPr>
              <a:t> </a:t>
            </a:r>
            <a:r>
              <a:rPr lang="en-US" sz="2400" b="1" dirty="0" err="1">
                <a:solidFill>
                  <a:schemeClr val="accent3"/>
                </a:solidFill>
              </a:rPr>
              <a:t>và</a:t>
            </a:r>
            <a:r>
              <a:rPr lang="en-US" sz="2400" b="1" dirty="0">
                <a:solidFill>
                  <a:schemeClr val="accent3"/>
                </a:solidFill>
              </a:rPr>
              <a:t> </a:t>
            </a:r>
            <a:r>
              <a:rPr lang="en-US" sz="2400" b="1" dirty="0" err="1">
                <a:solidFill>
                  <a:schemeClr val="accent3"/>
                </a:solidFill>
              </a:rPr>
              <a:t>thân</a:t>
            </a:r>
            <a:r>
              <a:rPr lang="en-US" sz="2400" b="1" dirty="0">
                <a:solidFill>
                  <a:schemeClr val="accent3"/>
                </a:solidFill>
              </a:rPr>
              <a:t> </a:t>
            </a:r>
            <a:r>
              <a:rPr lang="en-US" sz="2400" b="1" dirty="0" err="1">
                <a:solidFill>
                  <a:schemeClr val="accent3"/>
                </a:solidFill>
              </a:rPr>
              <a:t>nhân</a:t>
            </a:r>
            <a:r>
              <a:rPr lang="en-US" sz="2400" b="1" dirty="0">
                <a:solidFill>
                  <a:schemeClr val="accent3"/>
                </a:solidFill>
              </a:rPr>
              <a:t> </a:t>
            </a:r>
            <a:r>
              <a:rPr lang="en-US" sz="2400" b="1" dirty="0" err="1">
                <a:solidFill>
                  <a:schemeClr val="accent3"/>
                </a:solidFill>
              </a:rPr>
              <a:t>của</a:t>
            </a:r>
            <a:r>
              <a:rPr lang="en-US" sz="2400" b="1" dirty="0">
                <a:solidFill>
                  <a:schemeClr val="accent3"/>
                </a:solidFill>
              </a:rPr>
              <a:t> </a:t>
            </a:r>
            <a:r>
              <a:rPr lang="en-US" sz="2400" b="1" dirty="0" err="1">
                <a:solidFill>
                  <a:schemeClr val="accent3"/>
                </a:solidFill>
              </a:rPr>
              <a:t>họ</a:t>
            </a:r>
            <a:r>
              <a:rPr lang="en-US" sz="2400" b="1" dirty="0">
                <a:solidFill>
                  <a:schemeClr val="accent3"/>
                </a:solidFill>
              </a:rPr>
              <a:t>.</a:t>
            </a:r>
            <a:endParaRPr sz="2400" b="1" dirty="0">
              <a:solidFill>
                <a:schemeClr val="accent3"/>
              </a:solidFill>
            </a:endParaRPr>
          </a:p>
        </p:txBody>
      </p:sp>
      <p:sp>
        <p:nvSpPr>
          <p:cNvPr id="9" name="Google Shape;349;p46"/>
          <p:cNvSpPr txBox="1">
            <a:spLocks noGrp="1"/>
          </p:cNvSpPr>
          <p:nvPr>
            <p:ph type="subTitle" idx="2"/>
          </p:nvPr>
        </p:nvSpPr>
        <p:spPr>
          <a:xfrm>
            <a:off x="1269402" y="1994999"/>
            <a:ext cx="3173506" cy="1927698"/>
          </a:xfrm>
          <a:prstGeom prst="rect">
            <a:avLst/>
          </a:prstGeom>
        </p:spPr>
        <p:txBody>
          <a:bodyPr spcFirstLastPara="1" wrap="square" lIns="91425" tIns="91425" rIns="91425" bIns="91425" anchor="t" anchorCtr="0">
            <a:noAutofit/>
          </a:bodyPr>
          <a:lstStyle/>
          <a:p>
            <a:pPr marL="0" lvl="0" indent="0" algn="just"/>
            <a:r>
              <a:rPr lang="en-US" sz="2400" dirty="0" err="1">
                <a:solidFill>
                  <a:schemeClr val="accent2">
                    <a:lumMod val="75000"/>
                  </a:schemeClr>
                </a:solidFill>
              </a:rPr>
              <a:t>Nghị</a:t>
            </a:r>
            <a:r>
              <a:rPr lang="en-US" sz="2400" dirty="0">
                <a:solidFill>
                  <a:schemeClr val="accent2">
                    <a:lumMod val="75000"/>
                  </a:schemeClr>
                </a:solidFill>
              </a:rPr>
              <a:t> </a:t>
            </a:r>
            <a:r>
              <a:rPr lang="en-US" sz="2400" dirty="0" err="1">
                <a:solidFill>
                  <a:schemeClr val="accent2">
                    <a:lumMod val="75000"/>
                  </a:schemeClr>
                </a:solidFill>
              </a:rPr>
              <a:t>định</a:t>
            </a:r>
            <a:r>
              <a:rPr lang="en-US" sz="2400" dirty="0">
                <a:solidFill>
                  <a:schemeClr val="accent2">
                    <a:lumMod val="75000"/>
                  </a:schemeClr>
                </a:solidFill>
              </a:rPr>
              <a:t> 13/2016/NĐ-CP </a:t>
            </a:r>
            <a:r>
              <a:rPr lang="en-US" sz="2400" dirty="0" err="1">
                <a:solidFill>
                  <a:schemeClr val="accent2">
                    <a:lumMod val="75000"/>
                  </a:schemeClr>
                </a:solidFill>
              </a:rPr>
              <a:t>quy</a:t>
            </a:r>
            <a:r>
              <a:rPr lang="en-US" sz="2400" dirty="0">
                <a:solidFill>
                  <a:schemeClr val="accent2">
                    <a:lumMod val="75000"/>
                  </a:schemeClr>
                </a:solidFill>
              </a:rPr>
              <a:t> </a:t>
            </a:r>
            <a:r>
              <a:rPr lang="en-US" sz="2400" dirty="0" err="1">
                <a:solidFill>
                  <a:schemeClr val="accent2">
                    <a:lumMod val="75000"/>
                  </a:schemeClr>
                </a:solidFill>
              </a:rPr>
              <a:t>định</a:t>
            </a:r>
            <a:r>
              <a:rPr lang="en-US" sz="2400" dirty="0">
                <a:solidFill>
                  <a:schemeClr val="accent2">
                    <a:lumMod val="75000"/>
                  </a:schemeClr>
                </a:solidFill>
              </a:rPr>
              <a:t> </a:t>
            </a:r>
            <a:r>
              <a:rPr lang="en-US" sz="2400" b="1" dirty="0" err="1">
                <a:solidFill>
                  <a:schemeClr val="accent3"/>
                </a:solidFill>
              </a:rPr>
              <a:t>chế</a:t>
            </a:r>
            <a:r>
              <a:rPr lang="en-US" sz="2400" b="1" dirty="0">
                <a:solidFill>
                  <a:schemeClr val="accent3"/>
                </a:solidFill>
              </a:rPr>
              <a:t> </a:t>
            </a:r>
            <a:r>
              <a:rPr lang="en-US" sz="2400" b="1" dirty="0" err="1">
                <a:solidFill>
                  <a:schemeClr val="accent3"/>
                </a:solidFill>
              </a:rPr>
              <a:t>độ</a:t>
            </a:r>
            <a:r>
              <a:rPr lang="en-US" sz="2400" b="1" dirty="0">
                <a:solidFill>
                  <a:schemeClr val="accent3"/>
                </a:solidFill>
              </a:rPr>
              <a:t> </a:t>
            </a:r>
            <a:r>
              <a:rPr lang="en-US" sz="2400" b="1" dirty="0" err="1">
                <a:solidFill>
                  <a:schemeClr val="accent3"/>
                </a:solidFill>
              </a:rPr>
              <a:t>khám</a:t>
            </a:r>
            <a:r>
              <a:rPr lang="en-US" sz="2400" b="1" dirty="0">
                <a:solidFill>
                  <a:schemeClr val="accent3"/>
                </a:solidFill>
              </a:rPr>
              <a:t> </a:t>
            </a:r>
            <a:r>
              <a:rPr lang="en-US" sz="2400" b="1" dirty="0" err="1">
                <a:solidFill>
                  <a:schemeClr val="accent3"/>
                </a:solidFill>
              </a:rPr>
              <a:t>sức</a:t>
            </a:r>
            <a:r>
              <a:rPr lang="en-US" sz="2400" b="1" dirty="0">
                <a:solidFill>
                  <a:schemeClr val="accent3"/>
                </a:solidFill>
              </a:rPr>
              <a:t> </a:t>
            </a:r>
            <a:r>
              <a:rPr lang="en-US" sz="2400" b="1" dirty="0" err="1">
                <a:solidFill>
                  <a:schemeClr val="accent3"/>
                </a:solidFill>
              </a:rPr>
              <a:t>khoẻ</a:t>
            </a:r>
            <a:r>
              <a:rPr lang="en-US" sz="2400" b="1" dirty="0">
                <a:solidFill>
                  <a:schemeClr val="accent3"/>
                </a:solidFill>
              </a:rPr>
              <a:t> </a:t>
            </a:r>
            <a:r>
              <a:rPr lang="en-US" sz="2400" b="1" dirty="0" err="1">
                <a:solidFill>
                  <a:schemeClr val="accent3"/>
                </a:solidFill>
              </a:rPr>
              <a:t>nghĩa</a:t>
            </a:r>
            <a:r>
              <a:rPr lang="en-US" sz="2400" b="1" dirty="0">
                <a:solidFill>
                  <a:schemeClr val="accent3"/>
                </a:solidFill>
              </a:rPr>
              <a:t> </a:t>
            </a:r>
            <a:r>
              <a:rPr lang="en-US" sz="2400" b="1" dirty="0" err="1">
                <a:solidFill>
                  <a:schemeClr val="accent3"/>
                </a:solidFill>
              </a:rPr>
              <a:t>vụ</a:t>
            </a:r>
            <a:r>
              <a:rPr lang="en-US" sz="2400" b="1" dirty="0">
                <a:solidFill>
                  <a:schemeClr val="accent3"/>
                </a:solidFill>
              </a:rPr>
              <a:t> </a:t>
            </a:r>
            <a:r>
              <a:rPr lang="en-US" sz="2400" b="1" dirty="0" err="1">
                <a:solidFill>
                  <a:schemeClr val="accent3"/>
                </a:solidFill>
              </a:rPr>
              <a:t>quân</a:t>
            </a:r>
            <a:r>
              <a:rPr lang="en-US" sz="2400" b="1" dirty="0">
                <a:solidFill>
                  <a:schemeClr val="accent3"/>
                </a:solidFill>
              </a:rPr>
              <a:t> </a:t>
            </a:r>
            <a:r>
              <a:rPr lang="en-US" sz="2400" b="1" dirty="0" err="1">
                <a:solidFill>
                  <a:schemeClr val="accent3"/>
                </a:solidFill>
              </a:rPr>
              <a:t>sự</a:t>
            </a:r>
            <a:r>
              <a:rPr lang="en-US" sz="2400" b="1" dirty="0">
                <a:solidFill>
                  <a:schemeClr val="accent3"/>
                </a:solidFill>
              </a:rPr>
              <a:t>.</a:t>
            </a:r>
            <a:endParaRPr sz="2400" b="1" dirty="0">
              <a:solidFill>
                <a:schemeClr val="accent3"/>
              </a:solidFill>
            </a:endParaRPr>
          </a:p>
        </p:txBody>
      </p:sp>
      <p:cxnSp>
        <p:nvCxnSpPr>
          <p:cNvPr id="12" name="Google Shape;352;p46"/>
          <p:cNvCxnSpPr/>
          <p:nvPr/>
        </p:nvCxnSpPr>
        <p:spPr>
          <a:xfrm>
            <a:off x="4572000" y="1994999"/>
            <a:ext cx="0" cy="22383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4592788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Effect transition="in" filter="barn(inVertical)">
                                      <p:cBhvr>
                                        <p:cTn id="12" dur="500"/>
                                        <p:tgtEl>
                                          <p:spTgt spid="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barn(inVertical)">
                                      <p:cBhvr>
                                        <p:cTn id="1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9"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47"/>
          <p:cNvSpPr txBox="1">
            <a:spLocks noGrp="1"/>
          </p:cNvSpPr>
          <p:nvPr>
            <p:ph type="title"/>
          </p:nvPr>
        </p:nvSpPr>
        <p:spPr>
          <a:xfrm>
            <a:off x="0" y="0"/>
            <a:ext cx="8790709"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0" dirty="0">
                <a:solidFill>
                  <a:srgbClr val="00B050"/>
                </a:solidFill>
                <a:latin typeface="Times New Roman" panose="02020603050405020304" pitchFamily="18" charset="0"/>
                <a:cs typeface="Times New Roman" panose="02020603050405020304" pitchFamily="18" charset="0"/>
              </a:rPr>
              <a:t>5. Phòng, chống vi phạm pháp luật về thực hiện nghĩa vụ quân sự</a:t>
            </a:r>
            <a:br>
              <a:rPr lang="en" b="0" dirty="0">
                <a:solidFill>
                  <a:srgbClr val="00B050"/>
                </a:solidFill>
                <a:latin typeface="Times New Roman" panose="02020603050405020304" pitchFamily="18" charset="0"/>
                <a:cs typeface="Times New Roman" panose="02020603050405020304" pitchFamily="18" charset="0"/>
              </a:rPr>
            </a:br>
            <a:r>
              <a:rPr lang="en" sz="2800" b="0" dirty="0">
                <a:solidFill>
                  <a:schemeClr val="accent3"/>
                </a:solidFill>
                <a:latin typeface="Times New Roman" panose="02020603050405020304" pitchFamily="18" charset="0"/>
                <a:cs typeface="Times New Roman" panose="02020603050405020304" pitchFamily="18" charset="0"/>
              </a:rPr>
              <a:t>a. Các hành vi bị nghiêm cấm</a:t>
            </a:r>
            <a:endParaRPr sz="2800" b="0" dirty="0">
              <a:solidFill>
                <a:schemeClr val="accent3"/>
              </a:solidFill>
              <a:latin typeface="Times New Roman" panose="02020603050405020304" pitchFamily="18" charset="0"/>
              <a:cs typeface="Times New Roman" panose="02020603050405020304" pitchFamily="18" charset="0"/>
            </a:endParaRPr>
          </a:p>
        </p:txBody>
      </p:sp>
      <p:sp>
        <p:nvSpPr>
          <p:cNvPr id="358" name="Google Shape;358;p47"/>
          <p:cNvSpPr txBox="1">
            <a:spLocks noGrp="1"/>
          </p:cNvSpPr>
          <p:nvPr>
            <p:ph type="subTitle" idx="1"/>
          </p:nvPr>
        </p:nvSpPr>
        <p:spPr>
          <a:xfrm>
            <a:off x="72736" y="1911925"/>
            <a:ext cx="3040189" cy="1245252"/>
          </a:xfrm>
          <a:prstGeom prst="rect">
            <a:avLst/>
          </a:prstGeom>
        </p:spPr>
        <p:txBody>
          <a:bodyPr spcFirstLastPara="1" wrap="square" lIns="91425" tIns="91425" rIns="91425" bIns="91425" anchor="t" anchorCtr="0">
            <a:noAutofit/>
          </a:bodyPr>
          <a:lstStyle/>
          <a:p>
            <a:pPr marL="0" lvl="0" indent="0" algn="just"/>
            <a:r>
              <a:rPr lang="en-US" sz="2400" dirty="0" err="1">
                <a:solidFill>
                  <a:schemeClr val="accent3">
                    <a:lumMod val="75000"/>
                    <a:lumOff val="25000"/>
                  </a:schemeClr>
                </a:solidFill>
              </a:rPr>
              <a:t>Trốn</a:t>
            </a:r>
            <a:r>
              <a:rPr lang="en-US" sz="2400" dirty="0">
                <a:solidFill>
                  <a:schemeClr val="accent3">
                    <a:lumMod val="75000"/>
                    <a:lumOff val="25000"/>
                  </a:schemeClr>
                </a:solidFill>
              </a:rPr>
              <a:t> </a:t>
            </a:r>
            <a:r>
              <a:rPr lang="en-US" sz="2400" dirty="0" err="1">
                <a:solidFill>
                  <a:schemeClr val="accent3">
                    <a:lumMod val="75000"/>
                    <a:lumOff val="25000"/>
                  </a:schemeClr>
                </a:solidFill>
              </a:rPr>
              <a:t>tránh</a:t>
            </a:r>
            <a:r>
              <a:rPr lang="en-US" sz="2400" dirty="0">
                <a:solidFill>
                  <a:schemeClr val="accent3">
                    <a:lumMod val="75000"/>
                    <a:lumOff val="25000"/>
                  </a:schemeClr>
                </a:solidFill>
              </a:rPr>
              <a:t>, </a:t>
            </a:r>
            <a:r>
              <a:rPr lang="en-US" sz="2400" dirty="0" err="1">
                <a:solidFill>
                  <a:schemeClr val="accent3">
                    <a:lumMod val="75000"/>
                    <a:lumOff val="25000"/>
                  </a:schemeClr>
                </a:solidFill>
              </a:rPr>
              <a:t>chống</a:t>
            </a:r>
            <a:r>
              <a:rPr lang="en-US" sz="2400" dirty="0">
                <a:solidFill>
                  <a:schemeClr val="accent3">
                    <a:lumMod val="75000"/>
                    <a:lumOff val="25000"/>
                  </a:schemeClr>
                </a:solidFill>
              </a:rPr>
              <a:t> </a:t>
            </a:r>
            <a:r>
              <a:rPr lang="en-US" sz="2400" dirty="0" err="1">
                <a:solidFill>
                  <a:schemeClr val="accent3">
                    <a:lumMod val="75000"/>
                    <a:lumOff val="25000"/>
                  </a:schemeClr>
                </a:solidFill>
              </a:rPr>
              <a:t>đối</a:t>
            </a:r>
            <a:r>
              <a:rPr lang="en-US" sz="2400" dirty="0">
                <a:solidFill>
                  <a:schemeClr val="accent3">
                    <a:lumMod val="75000"/>
                    <a:lumOff val="25000"/>
                  </a:schemeClr>
                </a:solidFill>
              </a:rPr>
              <a:t>, </a:t>
            </a:r>
            <a:r>
              <a:rPr lang="en-US" sz="2400" dirty="0" err="1">
                <a:solidFill>
                  <a:schemeClr val="accent3">
                    <a:lumMod val="75000"/>
                    <a:lumOff val="25000"/>
                  </a:schemeClr>
                </a:solidFill>
              </a:rPr>
              <a:t>cản</a:t>
            </a:r>
            <a:r>
              <a:rPr lang="en-US" sz="2400" dirty="0">
                <a:solidFill>
                  <a:schemeClr val="accent3">
                    <a:lumMod val="75000"/>
                    <a:lumOff val="25000"/>
                  </a:schemeClr>
                </a:solidFill>
              </a:rPr>
              <a:t> </a:t>
            </a:r>
            <a:r>
              <a:rPr lang="en-US" sz="2400" dirty="0" err="1">
                <a:solidFill>
                  <a:schemeClr val="accent3">
                    <a:lumMod val="75000"/>
                    <a:lumOff val="25000"/>
                  </a:schemeClr>
                </a:solidFill>
              </a:rPr>
              <a:t>trở</a:t>
            </a:r>
            <a:r>
              <a:rPr lang="en-US" sz="2400" dirty="0">
                <a:solidFill>
                  <a:schemeClr val="accent3">
                    <a:lumMod val="75000"/>
                    <a:lumOff val="25000"/>
                  </a:schemeClr>
                </a:solidFill>
              </a:rPr>
              <a:t>, </a:t>
            </a:r>
            <a:r>
              <a:rPr lang="en-US" sz="2400" dirty="0" err="1">
                <a:solidFill>
                  <a:schemeClr val="accent3">
                    <a:lumMod val="75000"/>
                    <a:lumOff val="25000"/>
                  </a:schemeClr>
                </a:solidFill>
              </a:rPr>
              <a:t>gian</a:t>
            </a:r>
            <a:r>
              <a:rPr lang="en-US" sz="2400" dirty="0">
                <a:solidFill>
                  <a:schemeClr val="accent3">
                    <a:lumMod val="75000"/>
                    <a:lumOff val="25000"/>
                  </a:schemeClr>
                </a:solidFill>
              </a:rPr>
              <a:t> </a:t>
            </a:r>
            <a:r>
              <a:rPr lang="en-US" sz="2400" dirty="0" err="1">
                <a:solidFill>
                  <a:schemeClr val="accent3">
                    <a:lumMod val="75000"/>
                    <a:lumOff val="25000"/>
                  </a:schemeClr>
                </a:solidFill>
              </a:rPr>
              <a:t>dối</a:t>
            </a:r>
            <a:r>
              <a:rPr lang="en-US" sz="2400" dirty="0">
                <a:solidFill>
                  <a:schemeClr val="accent3">
                    <a:lumMod val="75000"/>
                    <a:lumOff val="25000"/>
                  </a:schemeClr>
                </a:solidFill>
              </a:rPr>
              <a:t>, </a:t>
            </a:r>
            <a:r>
              <a:rPr lang="en-US" sz="2400" dirty="0" err="1">
                <a:solidFill>
                  <a:schemeClr val="accent3">
                    <a:lumMod val="75000"/>
                    <a:lumOff val="25000"/>
                  </a:schemeClr>
                </a:solidFill>
              </a:rPr>
              <a:t>lợi</a:t>
            </a:r>
            <a:r>
              <a:rPr lang="en-US" sz="2400" dirty="0">
                <a:solidFill>
                  <a:schemeClr val="accent3">
                    <a:lumMod val="75000"/>
                    <a:lumOff val="25000"/>
                  </a:schemeClr>
                </a:solidFill>
              </a:rPr>
              <a:t> </a:t>
            </a:r>
            <a:r>
              <a:rPr lang="en-US" sz="2400" dirty="0" err="1">
                <a:solidFill>
                  <a:schemeClr val="accent3">
                    <a:lumMod val="75000"/>
                    <a:lumOff val="25000"/>
                  </a:schemeClr>
                </a:solidFill>
              </a:rPr>
              <a:t>dụng</a:t>
            </a:r>
            <a:r>
              <a:rPr lang="en-US" sz="2400" dirty="0">
                <a:solidFill>
                  <a:schemeClr val="accent3">
                    <a:lumMod val="75000"/>
                    <a:lumOff val="25000"/>
                  </a:schemeClr>
                </a:solidFill>
              </a:rPr>
              <a:t> </a:t>
            </a:r>
            <a:r>
              <a:rPr lang="en-US" sz="2400" dirty="0" err="1">
                <a:solidFill>
                  <a:schemeClr val="accent3">
                    <a:lumMod val="75000"/>
                    <a:lumOff val="25000"/>
                  </a:schemeClr>
                </a:solidFill>
              </a:rPr>
              <a:t>chức</a:t>
            </a:r>
            <a:r>
              <a:rPr lang="en-US" sz="2400" dirty="0">
                <a:solidFill>
                  <a:schemeClr val="accent3">
                    <a:lumMod val="75000"/>
                    <a:lumOff val="25000"/>
                  </a:schemeClr>
                </a:solidFill>
              </a:rPr>
              <a:t> </a:t>
            </a:r>
            <a:r>
              <a:rPr lang="en-US" sz="2400" dirty="0" err="1">
                <a:solidFill>
                  <a:schemeClr val="accent3">
                    <a:lumMod val="75000"/>
                    <a:lumOff val="25000"/>
                  </a:schemeClr>
                </a:solidFill>
              </a:rPr>
              <a:t>vụ</a:t>
            </a:r>
            <a:r>
              <a:rPr lang="en-US" sz="2400" dirty="0">
                <a:solidFill>
                  <a:schemeClr val="accent3">
                    <a:lumMod val="75000"/>
                    <a:lumOff val="25000"/>
                  </a:schemeClr>
                </a:solidFill>
              </a:rPr>
              <a:t> </a:t>
            </a:r>
            <a:r>
              <a:rPr lang="en-US" sz="2400" dirty="0" err="1">
                <a:solidFill>
                  <a:schemeClr val="accent3">
                    <a:lumMod val="75000"/>
                    <a:lumOff val="25000"/>
                  </a:schemeClr>
                </a:solidFill>
              </a:rPr>
              <a:t>làm</a:t>
            </a:r>
            <a:r>
              <a:rPr lang="en-US" sz="2400" dirty="0">
                <a:solidFill>
                  <a:schemeClr val="accent3">
                    <a:lumMod val="75000"/>
                    <a:lumOff val="25000"/>
                  </a:schemeClr>
                </a:solidFill>
              </a:rPr>
              <a:t> </a:t>
            </a:r>
            <a:r>
              <a:rPr lang="en-US" sz="2400" dirty="0" err="1">
                <a:solidFill>
                  <a:schemeClr val="accent3">
                    <a:lumMod val="75000"/>
                    <a:lumOff val="25000"/>
                  </a:schemeClr>
                </a:solidFill>
              </a:rPr>
              <a:t>trái</a:t>
            </a:r>
            <a:r>
              <a:rPr lang="en-US" sz="2400" dirty="0">
                <a:solidFill>
                  <a:schemeClr val="accent3">
                    <a:lumMod val="75000"/>
                    <a:lumOff val="25000"/>
                  </a:schemeClr>
                </a:solidFill>
              </a:rPr>
              <a:t> </a:t>
            </a:r>
            <a:r>
              <a:rPr lang="en-US" sz="2400" dirty="0" err="1">
                <a:solidFill>
                  <a:schemeClr val="accent3">
                    <a:lumMod val="75000"/>
                    <a:lumOff val="25000"/>
                  </a:schemeClr>
                </a:solidFill>
              </a:rPr>
              <a:t>quy</a:t>
            </a:r>
            <a:r>
              <a:rPr lang="en-US" sz="2400" dirty="0">
                <a:solidFill>
                  <a:schemeClr val="accent3">
                    <a:lumMod val="75000"/>
                    <a:lumOff val="25000"/>
                  </a:schemeClr>
                </a:solidFill>
              </a:rPr>
              <a:t> </a:t>
            </a:r>
            <a:r>
              <a:rPr lang="en-US" sz="2400" dirty="0" err="1">
                <a:solidFill>
                  <a:schemeClr val="accent3">
                    <a:lumMod val="75000"/>
                    <a:lumOff val="25000"/>
                  </a:schemeClr>
                </a:solidFill>
              </a:rPr>
              <a:t>định</a:t>
            </a:r>
            <a:r>
              <a:rPr lang="en-US" sz="2400" dirty="0">
                <a:solidFill>
                  <a:schemeClr val="accent3">
                    <a:lumMod val="75000"/>
                    <a:lumOff val="25000"/>
                  </a:schemeClr>
                </a:solidFill>
              </a:rPr>
              <a:t> </a:t>
            </a:r>
            <a:r>
              <a:rPr lang="en-US" sz="2400" dirty="0" err="1">
                <a:solidFill>
                  <a:schemeClr val="accent3">
                    <a:lumMod val="75000"/>
                    <a:lumOff val="25000"/>
                  </a:schemeClr>
                </a:solidFill>
              </a:rPr>
              <a:t>về</a:t>
            </a:r>
            <a:r>
              <a:rPr lang="en-US" sz="2400" dirty="0">
                <a:solidFill>
                  <a:schemeClr val="accent3">
                    <a:lumMod val="75000"/>
                    <a:lumOff val="25000"/>
                  </a:schemeClr>
                </a:solidFill>
              </a:rPr>
              <a:t> </a:t>
            </a:r>
            <a:r>
              <a:rPr lang="en-US" sz="2400" dirty="0" err="1">
                <a:solidFill>
                  <a:schemeClr val="accent3">
                    <a:lumMod val="75000"/>
                    <a:lumOff val="25000"/>
                  </a:schemeClr>
                </a:solidFill>
              </a:rPr>
              <a:t>nghĩa</a:t>
            </a:r>
            <a:r>
              <a:rPr lang="en-US" sz="2400" dirty="0">
                <a:solidFill>
                  <a:schemeClr val="accent3">
                    <a:lumMod val="75000"/>
                    <a:lumOff val="25000"/>
                  </a:schemeClr>
                </a:solidFill>
              </a:rPr>
              <a:t> </a:t>
            </a:r>
            <a:r>
              <a:rPr lang="en-US" sz="2400" dirty="0" err="1">
                <a:solidFill>
                  <a:schemeClr val="accent3">
                    <a:lumMod val="75000"/>
                    <a:lumOff val="25000"/>
                  </a:schemeClr>
                </a:solidFill>
              </a:rPr>
              <a:t>vụ</a:t>
            </a:r>
            <a:r>
              <a:rPr lang="en-US" sz="2400" dirty="0">
                <a:solidFill>
                  <a:schemeClr val="accent3">
                    <a:lumMod val="75000"/>
                    <a:lumOff val="25000"/>
                  </a:schemeClr>
                </a:solidFill>
              </a:rPr>
              <a:t> </a:t>
            </a:r>
            <a:r>
              <a:rPr lang="en-US" sz="2400" dirty="0" err="1">
                <a:solidFill>
                  <a:schemeClr val="accent3">
                    <a:lumMod val="75000"/>
                    <a:lumOff val="25000"/>
                  </a:schemeClr>
                </a:solidFill>
              </a:rPr>
              <a:t>quân</a:t>
            </a:r>
            <a:r>
              <a:rPr lang="en-US" sz="2400" dirty="0">
                <a:solidFill>
                  <a:schemeClr val="accent3">
                    <a:lumMod val="75000"/>
                    <a:lumOff val="25000"/>
                  </a:schemeClr>
                </a:solidFill>
              </a:rPr>
              <a:t> </a:t>
            </a:r>
            <a:r>
              <a:rPr lang="en-US" sz="2400" dirty="0" err="1">
                <a:solidFill>
                  <a:schemeClr val="accent3">
                    <a:lumMod val="75000"/>
                    <a:lumOff val="25000"/>
                  </a:schemeClr>
                </a:solidFill>
              </a:rPr>
              <a:t>sự</a:t>
            </a:r>
            <a:r>
              <a:rPr lang="en-US" sz="2400" dirty="0">
                <a:solidFill>
                  <a:schemeClr val="accent3">
                    <a:lumMod val="75000"/>
                    <a:lumOff val="25000"/>
                  </a:schemeClr>
                </a:solidFill>
              </a:rPr>
              <a:t>.</a:t>
            </a:r>
            <a:endParaRPr sz="2400" dirty="0">
              <a:solidFill>
                <a:schemeClr val="accent3">
                  <a:lumMod val="75000"/>
                  <a:lumOff val="25000"/>
                </a:schemeClr>
              </a:solidFill>
            </a:endParaRPr>
          </a:p>
        </p:txBody>
      </p:sp>
      <p:sp>
        <p:nvSpPr>
          <p:cNvPr id="359" name="Google Shape;359;p47"/>
          <p:cNvSpPr txBox="1">
            <a:spLocks noGrp="1"/>
          </p:cNvSpPr>
          <p:nvPr>
            <p:ph type="subTitle" idx="2"/>
          </p:nvPr>
        </p:nvSpPr>
        <p:spPr>
          <a:xfrm>
            <a:off x="3112925" y="1911925"/>
            <a:ext cx="2546722" cy="1245252"/>
          </a:xfrm>
          <a:prstGeom prst="rect">
            <a:avLst/>
          </a:prstGeom>
          <a:ln>
            <a:noFill/>
          </a:ln>
        </p:spPr>
        <p:txBody>
          <a:bodyPr spcFirstLastPara="1" wrap="square" lIns="91425" tIns="91425" rIns="91425" bIns="91425" anchor="t" anchorCtr="0">
            <a:noAutofit/>
          </a:bodyPr>
          <a:lstStyle/>
          <a:p>
            <a:pPr marL="0" lvl="0" indent="0" algn="just"/>
            <a:r>
              <a:rPr lang="en-US" sz="2400" dirty="0" err="1">
                <a:solidFill>
                  <a:schemeClr val="accent3">
                    <a:lumMod val="75000"/>
                    <a:lumOff val="25000"/>
                  </a:schemeClr>
                </a:solidFill>
              </a:rPr>
              <a:t>Sử</a:t>
            </a:r>
            <a:r>
              <a:rPr lang="en-US" sz="2400" dirty="0">
                <a:solidFill>
                  <a:schemeClr val="accent3">
                    <a:lumMod val="75000"/>
                    <a:lumOff val="25000"/>
                  </a:schemeClr>
                </a:solidFill>
              </a:rPr>
              <a:t> </a:t>
            </a:r>
            <a:r>
              <a:rPr lang="en-US" sz="2400" dirty="0" err="1">
                <a:solidFill>
                  <a:schemeClr val="accent3">
                    <a:lumMod val="75000"/>
                    <a:lumOff val="25000"/>
                  </a:schemeClr>
                </a:solidFill>
              </a:rPr>
              <a:t>dụng</a:t>
            </a:r>
            <a:r>
              <a:rPr lang="en-US" sz="2400" dirty="0">
                <a:solidFill>
                  <a:schemeClr val="accent3">
                    <a:lumMod val="75000"/>
                    <a:lumOff val="25000"/>
                  </a:schemeClr>
                </a:solidFill>
              </a:rPr>
              <a:t> </a:t>
            </a:r>
            <a:r>
              <a:rPr lang="en-US" sz="2400" dirty="0" err="1">
                <a:solidFill>
                  <a:schemeClr val="accent3">
                    <a:lumMod val="75000"/>
                    <a:lumOff val="25000"/>
                  </a:schemeClr>
                </a:solidFill>
              </a:rPr>
              <a:t>hạ</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quan</a:t>
            </a:r>
            <a:r>
              <a:rPr lang="en-US" sz="2400" dirty="0">
                <a:solidFill>
                  <a:schemeClr val="accent3">
                    <a:lumMod val="75000"/>
                    <a:lumOff val="25000"/>
                  </a:schemeClr>
                </a:solidFill>
              </a:rPr>
              <a:t>, </a:t>
            </a:r>
            <a:r>
              <a:rPr lang="en-US" sz="2400" dirty="0" err="1">
                <a:solidFill>
                  <a:schemeClr val="accent3">
                    <a:lumMod val="75000"/>
                    <a:lumOff val="25000"/>
                  </a:schemeClr>
                </a:solidFill>
              </a:rPr>
              <a:t>binh</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trái</a:t>
            </a:r>
            <a:r>
              <a:rPr lang="en-US" sz="2400" dirty="0">
                <a:solidFill>
                  <a:schemeClr val="accent3">
                    <a:lumMod val="75000"/>
                    <a:lumOff val="25000"/>
                  </a:schemeClr>
                </a:solidFill>
              </a:rPr>
              <a:t> </a:t>
            </a:r>
            <a:r>
              <a:rPr lang="en-US" sz="2400" dirty="0" err="1">
                <a:solidFill>
                  <a:schemeClr val="accent3">
                    <a:lumMod val="75000"/>
                    <a:lumOff val="25000"/>
                  </a:schemeClr>
                </a:solidFill>
              </a:rPr>
              <a:t>quy</a:t>
            </a:r>
            <a:r>
              <a:rPr lang="en-US" sz="2400" dirty="0">
                <a:solidFill>
                  <a:schemeClr val="accent3">
                    <a:lumMod val="75000"/>
                    <a:lumOff val="25000"/>
                  </a:schemeClr>
                </a:solidFill>
              </a:rPr>
              <a:t> </a:t>
            </a:r>
            <a:r>
              <a:rPr lang="en-US" sz="2400" dirty="0" err="1">
                <a:solidFill>
                  <a:schemeClr val="accent3">
                    <a:lumMod val="75000"/>
                    <a:lumOff val="25000"/>
                  </a:schemeClr>
                </a:solidFill>
              </a:rPr>
              <a:t>định</a:t>
            </a:r>
            <a:r>
              <a:rPr lang="en-US" sz="2400" dirty="0">
                <a:solidFill>
                  <a:schemeClr val="accent3">
                    <a:lumMod val="75000"/>
                    <a:lumOff val="25000"/>
                  </a:schemeClr>
                </a:solidFill>
              </a:rPr>
              <a:t> </a:t>
            </a:r>
            <a:r>
              <a:rPr lang="en-US" sz="2400" dirty="0" err="1">
                <a:solidFill>
                  <a:schemeClr val="accent3">
                    <a:lumMod val="75000"/>
                    <a:lumOff val="25000"/>
                  </a:schemeClr>
                </a:solidFill>
              </a:rPr>
              <a:t>của</a:t>
            </a:r>
            <a:r>
              <a:rPr lang="en-US" sz="2400" dirty="0">
                <a:solidFill>
                  <a:schemeClr val="accent3">
                    <a:lumMod val="75000"/>
                    <a:lumOff val="25000"/>
                  </a:schemeClr>
                </a:solidFill>
              </a:rPr>
              <a:t> </a:t>
            </a:r>
            <a:r>
              <a:rPr lang="en-US" sz="2400" dirty="0" err="1">
                <a:solidFill>
                  <a:schemeClr val="accent3">
                    <a:lumMod val="75000"/>
                    <a:lumOff val="25000"/>
                  </a:schemeClr>
                </a:solidFill>
              </a:rPr>
              <a:t>pháp</a:t>
            </a:r>
            <a:r>
              <a:rPr lang="en-US" sz="2400" dirty="0">
                <a:solidFill>
                  <a:schemeClr val="accent3">
                    <a:lumMod val="75000"/>
                    <a:lumOff val="25000"/>
                  </a:schemeClr>
                </a:solidFill>
              </a:rPr>
              <a:t> </a:t>
            </a:r>
            <a:r>
              <a:rPr lang="en-US" sz="2400" dirty="0" err="1">
                <a:solidFill>
                  <a:schemeClr val="accent3">
                    <a:lumMod val="75000"/>
                    <a:lumOff val="25000"/>
                  </a:schemeClr>
                </a:solidFill>
              </a:rPr>
              <a:t>luật</a:t>
            </a:r>
            <a:r>
              <a:rPr lang="en-US" sz="2400" dirty="0">
                <a:solidFill>
                  <a:schemeClr val="accent3">
                    <a:lumMod val="75000"/>
                    <a:lumOff val="25000"/>
                  </a:schemeClr>
                </a:solidFill>
              </a:rPr>
              <a:t>, </a:t>
            </a:r>
            <a:r>
              <a:rPr lang="en-US" sz="2400" dirty="0" err="1">
                <a:solidFill>
                  <a:schemeClr val="accent3">
                    <a:lumMod val="75000"/>
                    <a:lumOff val="25000"/>
                  </a:schemeClr>
                </a:solidFill>
              </a:rPr>
              <a:t>xâm</a:t>
            </a:r>
            <a:r>
              <a:rPr lang="en-US" sz="2400" dirty="0">
                <a:solidFill>
                  <a:schemeClr val="accent3">
                    <a:lumMod val="75000"/>
                    <a:lumOff val="25000"/>
                  </a:schemeClr>
                </a:solidFill>
              </a:rPr>
              <a:t> </a:t>
            </a:r>
            <a:r>
              <a:rPr lang="en-US" sz="2400" dirty="0" err="1">
                <a:solidFill>
                  <a:schemeClr val="accent3">
                    <a:lumMod val="75000"/>
                    <a:lumOff val="25000"/>
                  </a:schemeClr>
                </a:solidFill>
              </a:rPr>
              <a:t>phạm</a:t>
            </a:r>
            <a:r>
              <a:rPr lang="en-US" sz="2400" dirty="0">
                <a:solidFill>
                  <a:schemeClr val="accent3">
                    <a:lumMod val="75000"/>
                    <a:lumOff val="25000"/>
                  </a:schemeClr>
                </a:solidFill>
              </a:rPr>
              <a:t> </a:t>
            </a:r>
            <a:r>
              <a:rPr lang="en-US" sz="2400" dirty="0" err="1">
                <a:solidFill>
                  <a:schemeClr val="accent3">
                    <a:lumMod val="75000"/>
                    <a:lumOff val="25000"/>
                  </a:schemeClr>
                </a:solidFill>
              </a:rPr>
              <a:t>thân</a:t>
            </a:r>
            <a:r>
              <a:rPr lang="en-US" sz="2400" dirty="0">
                <a:solidFill>
                  <a:schemeClr val="accent3">
                    <a:lumMod val="75000"/>
                    <a:lumOff val="25000"/>
                  </a:schemeClr>
                </a:solidFill>
              </a:rPr>
              <a:t> </a:t>
            </a:r>
            <a:r>
              <a:rPr lang="en-US" sz="2400" dirty="0" err="1">
                <a:solidFill>
                  <a:schemeClr val="accent3">
                    <a:lumMod val="75000"/>
                    <a:lumOff val="25000"/>
                  </a:schemeClr>
                </a:solidFill>
              </a:rPr>
              <a:t>thể</a:t>
            </a:r>
            <a:r>
              <a:rPr lang="en-US" sz="2400" dirty="0">
                <a:solidFill>
                  <a:schemeClr val="accent3">
                    <a:lumMod val="75000"/>
                    <a:lumOff val="25000"/>
                  </a:schemeClr>
                </a:solidFill>
              </a:rPr>
              <a:t>, </a:t>
            </a:r>
            <a:r>
              <a:rPr lang="en-US" sz="2400" dirty="0" err="1">
                <a:solidFill>
                  <a:schemeClr val="accent3">
                    <a:lumMod val="75000"/>
                    <a:lumOff val="25000"/>
                  </a:schemeClr>
                </a:solidFill>
              </a:rPr>
              <a:t>sức</a:t>
            </a:r>
            <a:r>
              <a:rPr lang="en-US" sz="2400" dirty="0">
                <a:solidFill>
                  <a:schemeClr val="accent3">
                    <a:lumMod val="75000"/>
                    <a:lumOff val="25000"/>
                  </a:schemeClr>
                </a:solidFill>
              </a:rPr>
              <a:t> </a:t>
            </a:r>
            <a:r>
              <a:rPr lang="en-US" sz="2400" dirty="0" err="1">
                <a:solidFill>
                  <a:schemeClr val="accent3">
                    <a:lumMod val="75000"/>
                    <a:lumOff val="25000"/>
                  </a:schemeClr>
                </a:solidFill>
              </a:rPr>
              <a:t>khoẻ</a:t>
            </a:r>
            <a:r>
              <a:rPr lang="en-US" sz="2400" dirty="0">
                <a:solidFill>
                  <a:schemeClr val="accent3">
                    <a:lumMod val="75000"/>
                    <a:lumOff val="25000"/>
                  </a:schemeClr>
                </a:solidFill>
              </a:rPr>
              <a:t>.</a:t>
            </a:r>
          </a:p>
        </p:txBody>
      </p:sp>
      <p:sp>
        <p:nvSpPr>
          <p:cNvPr id="360" name="Google Shape;360;p47"/>
          <p:cNvSpPr txBox="1">
            <a:spLocks noGrp="1"/>
          </p:cNvSpPr>
          <p:nvPr>
            <p:ph type="subTitle" idx="3"/>
          </p:nvPr>
        </p:nvSpPr>
        <p:spPr>
          <a:xfrm>
            <a:off x="5652575" y="1911925"/>
            <a:ext cx="3408298" cy="1245252"/>
          </a:xfrm>
          <a:prstGeom prst="rect">
            <a:avLst/>
          </a:prstGeom>
        </p:spPr>
        <p:txBody>
          <a:bodyPr spcFirstLastPara="1" wrap="square" lIns="91425" tIns="91425" rIns="91425" bIns="91425" anchor="t" anchorCtr="0">
            <a:noAutofit/>
          </a:bodyPr>
          <a:lstStyle/>
          <a:p>
            <a:pPr marL="0" lvl="0" indent="0" algn="just"/>
            <a:r>
              <a:rPr lang="en-US" sz="2400" dirty="0" err="1">
                <a:solidFill>
                  <a:schemeClr val="accent3">
                    <a:lumMod val="75000"/>
                    <a:lumOff val="25000"/>
                  </a:schemeClr>
                </a:solidFill>
              </a:rPr>
              <a:t>Xúc</a:t>
            </a:r>
            <a:r>
              <a:rPr lang="en-US" sz="2400" dirty="0">
                <a:solidFill>
                  <a:schemeClr val="accent3">
                    <a:lumMod val="75000"/>
                    <a:lumOff val="25000"/>
                  </a:schemeClr>
                </a:solidFill>
              </a:rPr>
              <a:t> </a:t>
            </a:r>
            <a:r>
              <a:rPr lang="en-US" sz="2400" dirty="0" err="1">
                <a:solidFill>
                  <a:schemeClr val="accent3">
                    <a:lumMod val="75000"/>
                    <a:lumOff val="25000"/>
                  </a:schemeClr>
                </a:solidFill>
              </a:rPr>
              <a:t>phạm</a:t>
            </a:r>
            <a:r>
              <a:rPr lang="en-US" sz="2400" dirty="0">
                <a:solidFill>
                  <a:schemeClr val="accent3">
                    <a:lumMod val="75000"/>
                    <a:lumOff val="25000"/>
                  </a:schemeClr>
                </a:solidFill>
              </a:rPr>
              <a:t> </a:t>
            </a:r>
            <a:r>
              <a:rPr lang="en-US" sz="2400" dirty="0" err="1">
                <a:solidFill>
                  <a:schemeClr val="accent3">
                    <a:lumMod val="75000"/>
                    <a:lumOff val="25000"/>
                  </a:schemeClr>
                </a:solidFill>
              </a:rPr>
              <a:t>danh</a:t>
            </a:r>
            <a:r>
              <a:rPr lang="en-US" sz="2400" dirty="0">
                <a:solidFill>
                  <a:schemeClr val="accent3">
                    <a:lumMod val="75000"/>
                    <a:lumOff val="25000"/>
                  </a:schemeClr>
                </a:solidFill>
              </a:rPr>
              <a:t> </a:t>
            </a:r>
            <a:r>
              <a:rPr lang="en-US" sz="2400" dirty="0" err="1">
                <a:solidFill>
                  <a:schemeClr val="accent3">
                    <a:lumMod val="75000"/>
                    <a:lumOff val="25000"/>
                  </a:schemeClr>
                </a:solidFill>
              </a:rPr>
              <a:t>dự</a:t>
            </a:r>
            <a:r>
              <a:rPr lang="en-US" sz="2400" dirty="0">
                <a:solidFill>
                  <a:schemeClr val="accent3">
                    <a:lumMod val="75000"/>
                    <a:lumOff val="25000"/>
                  </a:schemeClr>
                </a:solidFill>
              </a:rPr>
              <a:t>, </a:t>
            </a:r>
            <a:r>
              <a:rPr lang="en-US" sz="2400" dirty="0" err="1">
                <a:solidFill>
                  <a:schemeClr val="accent3">
                    <a:lumMod val="75000"/>
                    <a:lumOff val="25000"/>
                  </a:schemeClr>
                </a:solidFill>
              </a:rPr>
              <a:t>nhân</a:t>
            </a:r>
            <a:r>
              <a:rPr lang="en-US" sz="2400" dirty="0">
                <a:solidFill>
                  <a:schemeClr val="accent3">
                    <a:lumMod val="75000"/>
                    <a:lumOff val="25000"/>
                  </a:schemeClr>
                </a:solidFill>
              </a:rPr>
              <a:t> </a:t>
            </a:r>
            <a:r>
              <a:rPr lang="en-US" sz="2400" dirty="0" err="1">
                <a:solidFill>
                  <a:schemeClr val="accent3">
                    <a:lumMod val="75000"/>
                    <a:lumOff val="25000"/>
                  </a:schemeClr>
                </a:solidFill>
              </a:rPr>
              <a:t>phẩm</a:t>
            </a:r>
            <a:r>
              <a:rPr lang="en-US" sz="2400" dirty="0">
                <a:solidFill>
                  <a:schemeClr val="accent3">
                    <a:lumMod val="75000"/>
                    <a:lumOff val="25000"/>
                  </a:schemeClr>
                </a:solidFill>
              </a:rPr>
              <a:t> </a:t>
            </a:r>
            <a:r>
              <a:rPr lang="en-US" sz="2400" dirty="0" err="1">
                <a:solidFill>
                  <a:schemeClr val="accent3">
                    <a:lumMod val="75000"/>
                    <a:lumOff val="25000"/>
                  </a:schemeClr>
                </a:solidFill>
              </a:rPr>
              <a:t>của</a:t>
            </a:r>
            <a:r>
              <a:rPr lang="en-US" sz="2400" dirty="0">
                <a:solidFill>
                  <a:schemeClr val="accent3">
                    <a:lumMod val="75000"/>
                    <a:lumOff val="25000"/>
                  </a:schemeClr>
                </a:solidFill>
              </a:rPr>
              <a:t> </a:t>
            </a:r>
            <a:r>
              <a:rPr lang="en-US" sz="2400" dirty="0" err="1">
                <a:solidFill>
                  <a:schemeClr val="accent3">
                    <a:lumMod val="75000"/>
                    <a:lumOff val="25000"/>
                  </a:schemeClr>
                </a:solidFill>
              </a:rPr>
              <a:t>hạ</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 </a:t>
            </a:r>
            <a:r>
              <a:rPr lang="en-US" sz="2400" dirty="0" err="1">
                <a:solidFill>
                  <a:schemeClr val="accent3">
                    <a:lumMod val="75000"/>
                    <a:lumOff val="25000"/>
                  </a:schemeClr>
                </a:solidFill>
              </a:rPr>
              <a:t>quan</a:t>
            </a:r>
            <a:r>
              <a:rPr lang="en-US" sz="2400" dirty="0">
                <a:solidFill>
                  <a:schemeClr val="accent3">
                    <a:lumMod val="75000"/>
                    <a:lumOff val="25000"/>
                  </a:schemeClr>
                </a:solidFill>
              </a:rPr>
              <a:t>, </a:t>
            </a:r>
            <a:r>
              <a:rPr lang="en-US" sz="2400" dirty="0" err="1">
                <a:solidFill>
                  <a:schemeClr val="accent3">
                    <a:lumMod val="75000"/>
                    <a:lumOff val="25000"/>
                  </a:schemeClr>
                </a:solidFill>
              </a:rPr>
              <a:t>binh</a:t>
            </a:r>
            <a:r>
              <a:rPr lang="en-US" sz="2400" dirty="0">
                <a:solidFill>
                  <a:schemeClr val="accent3">
                    <a:lumMod val="75000"/>
                    <a:lumOff val="25000"/>
                  </a:schemeClr>
                </a:solidFill>
              </a:rPr>
              <a:t> </a:t>
            </a:r>
            <a:r>
              <a:rPr lang="en-US" sz="2400" dirty="0" err="1">
                <a:solidFill>
                  <a:schemeClr val="accent3">
                    <a:lumMod val="75000"/>
                    <a:lumOff val="25000"/>
                  </a:schemeClr>
                </a:solidFill>
              </a:rPr>
              <a:t>sĩ</a:t>
            </a:r>
            <a:r>
              <a:rPr lang="en-US" sz="2400" dirty="0">
                <a:solidFill>
                  <a:schemeClr val="accent3">
                    <a:lumMod val="75000"/>
                    <a:lumOff val="25000"/>
                  </a:schemeClr>
                </a:solidFill>
              </a:rPr>
              <a:t>.</a:t>
            </a:r>
            <a:endParaRPr sz="2400" dirty="0">
              <a:solidFill>
                <a:schemeClr val="accent3">
                  <a:lumMod val="75000"/>
                  <a:lumOff val="25000"/>
                </a:schemeClr>
              </a:solidFill>
            </a:endParaRPr>
          </a:p>
        </p:txBody>
      </p:sp>
      <p:cxnSp>
        <p:nvCxnSpPr>
          <p:cNvPr id="364" name="Google Shape;364;p47"/>
          <p:cNvCxnSpPr/>
          <p:nvPr/>
        </p:nvCxnSpPr>
        <p:spPr>
          <a:xfrm>
            <a:off x="3114825" y="2039575"/>
            <a:ext cx="0" cy="16410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cxnSp>
        <p:nvCxnSpPr>
          <p:cNvPr id="365" name="Google Shape;365;p47"/>
          <p:cNvCxnSpPr/>
          <p:nvPr/>
        </p:nvCxnSpPr>
        <p:spPr>
          <a:xfrm>
            <a:off x="5652575" y="2039575"/>
            <a:ext cx="0" cy="16410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57"/>
                                        </p:tgtEl>
                                        <p:attrNameLst>
                                          <p:attrName>style.visibility</p:attrName>
                                        </p:attrNameLst>
                                      </p:cBhvr>
                                      <p:to>
                                        <p:strVal val="visible"/>
                                      </p:to>
                                    </p:set>
                                    <p:animEffect transition="in" filter="barn(inVertical)">
                                      <p:cBhvr>
                                        <p:cTn id="7" dur="500"/>
                                        <p:tgtEl>
                                          <p:spTgt spid="35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58">
                                            <p:txEl>
                                              <p:pRg st="0" end="0"/>
                                            </p:txEl>
                                          </p:spTgt>
                                        </p:tgtEl>
                                        <p:attrNameLst>
                                          <p:attrName>style.visibility</p:attrName>
                                        </p:attrNameLst>
                                      </p:cBhvr>
                                      <p:to>
                                        <p:strVal val="visible"/>
                                      </p:to>
                                    </p:set>
                                    <p:animEffect transition="in" filter="barn(inVertical)">
                                      <p:cBhvr>
                                        <p:cTn id="12" dur="500"/>
                                        <p:tgtEl>
                                          <p:spTgt spid="35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59">
                                            <p:txEl>
                                              <p:pRg st="0" end="0"/>
                                            </p:txEl>
                                          </p:spTgt>
                                        </p:tgtEl>
                                        <p:attrNameLst>
                                          <p:attrName>style.visibility</p:attrName>
                                        </p:attrNameLst>
                                      </p:cBhvr>
                                      <p:to>
                                        <p:strVal val="visible"/>
                                      </p:to>
                                    </p:set>
                                    <p:animEffect transition="in" filter="barn(inVertical)">
                                      <p:cBhvr>
                                        <p:cTn id="17" dur="500"/>
                                        <p:tgtEl>
                                          <p:spTgt spid="3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60">
                                            <p:txEl>
                                              <p:pRg st="0" end="0"/>
                                            </p:txEl>
                                          </p:spTgt>
                                        </p:tgtEl>
                                        <p:attrNameLst>
                                          <p:attrName>style.visibility</p:attrName>
                                        </p:attrNameLst>
                                      </p:cBhvr>
                                      <p:to>
                                        <p:strVal val="visible"/>
                                      </p:to>
                                    </p:set>
                                    <p:animEffect transition="in" filter="barn(inVertical)">
                                      <p:cBhvr>
                                        <p:cTn id="22" dur="500"/>
                                        <p:tgtEl>
                                          <p:spTgt spid="3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 grpId="0"/>
      <p:bldP spid="358" grpId="0" build="p"/>
      <p:bldP spid="359" grpId="0" build="p"/>
      <p:bldP spid="360"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9"/>
        <p:cNvGrpSpPr/>
        <p:nvPr/>
      </p:nvGrpSpPr>
      <p:grpSpPr>
        <a:xfrm>
          <a:off x="0" y="0"/>
          <a:ext cx="0" cy="0"/>
          <a:chOff x="0" y="0"/>
          <a:chExt cx="0" cy="0"/>
        </a:xfrm>
      </p:grpSpPr>
      <p:sp>
        <p:nvSpPr>
          <p:cNvPr id="2" name="Rectangle 1"/>
          <p:cNvSpPr/>
          <p:nvPr/>
        </p:nvSpPr>
        <p:spPr>
          <a:xfrm>
            <a:off x="-1" y="0"/>
            <a:ext cx="5819887" cy="1200329"/>
          </a:xfrm>
          <a:prstGeom prst="rect">
            <a:avLst/>
          </a:prstGeom>
        </p:spPr>
        <p:txBody>
          <a:bodyPr wrap="square">
            <a:spAutoFit/>
          </a:bodyPr>
          <a:lstStyle/>
          <a:p>
            <a:pPr algn="just"/>
            <a:r>
              <a:rPr lang="en" sz="2800" dirty="0">
                <a:solidFill>
                  <a:schemeClr val="accent3"/>
                </a:solidFill>
                <a:latin typeface="Times New Roman" panose="02020603050405020304" pitchFamily="18" charset="0"/>
                <a:cs typeface="Times New Roman" panose="02020603050405020304" pitchFamily="18" charset="0"/>
              </a:rPr>
              <a:t>b. Xử phạt vi phạm hành chính</a:t>
            </a:r>
          </a:p>
          <a:p>
            <a:pPr algn="just"/>
            <a:r>
              <a:rPr lang="en-US" sz="2200" dirty="0">
                <a:solidFill>
                  <a:schemeClr val="accent3">
                    <a:lumMod val="90000"/>
                    <a:lumOff val="10000"/>
                  </a:schemeClr>
                </a:solidFill>
              </a:rPr>
              <a:t>- </a:t>
            </a:r>
            <a:r>
              <a:rPr lang="en-US" sz="2200" dirty="0" err="1">
                <a:solidFill>
                  <a:schemeClr val="accent3">
                    <a:lumMod val="90000"/>
                    <a:lumOff val="10000"/>
                  </a:schemeClr>
                </a:solidFill>
              </a:rPr>
              <a:t>Xử</a:t>
            </a:r>
            <a:r>
              <a:rPr lang="en-US" sz="2200" dirty="0">
                <a:solidFill>
                  <a:schemeClr val="accent3">
                    <a:lumMod val="90000"/>
                    <a:lumOff val="10000"/>
                  </a:schemeClr>
                </a:solidFill>
              </a:rPr>
              <a:t> </a:t>
            </a:r>
            <a:r>
              <a:rPr lang="en-US" sz="2200" dirty="0" err="1">
                <a:solidFill>
                  <a:schemeClr val="accent3">
                    <a:lumMod val="90000"/>
                    <a:lumOff val="10000"/>
                  </a:schemeClr>
                </a:solidFill>
              </a:rPr>
              <a:t>phạt</a:t>
            </a:r>
            <a:r>
              <a:rPr lang="en-US" sz="2200" dirty="0">
                <a:solidFill>
                  <a:schemeClr val="accent3">
                    <a:lumMod val="90000"/>
                    <a:lumOff val="10000"/>
                  </a:schemeClr>
                </a:solidFill>
              </a:rPr>
              <a:t> </a:t>
            </a:r>
            <a:r>
              <a:rPr lang="en-US" sz="2200" dirty="0" err="1">
                <a:solidFill>
                  <a:schemeClr val="accent3">
                    <a:lumMod val="90000"/>
                    <a:lumOff val="10000"/>
                  </a:schemeClr>
                </a:solidFill>
              </a:rPr>
              <a:t>bằng</a:t>
            </a:r>
            <a:r>
              <a:rPr lang="en-US" sz="2200" dirty="0">
                <a:solidFill>
                  <a:schemeClr val="accent3">
                    <a:lumMod val="90000"/>
                    <a:lumOff val="10000"/>
                  </a:schemeClr>
                </a:solidFill>
              </a:rPr>
              <a:t> </a:t>
            </a:r>
            <a:r>
              <a:rPr lang="en-US" sz="2200" dirty="0" err="1">
                <a:solidFill>
                  <a:schemeClr val="accent3">
                    <a:lumMod val="90000"/>
                    <a:lumOff val="10000"/>
                  </a:schemeClr>
                </a:solidFill>
              </a:rPr>
              <a:t>hình</a:t>
            </a:r>
            <a:r>
              <a:rPr lang="en-US" sz="2200" dirty="0">
                <a:solidFill>
                  <a:schemeClr val="accent3">
                    <a:lumMod val="90000"/>
                    <a:lumOff val="10000"/>
                  </a:schemeClr>
                </a:solidFill>
              </a:rPr>
              <a:t> </a:t>
            </a:r>
            <a:r>
              <a:rPr lang="en-US" sz="2200" dirty="0" err="1">
                <a:solidFill>
                  <a:schemeClr val="accent3">
                    <a:lumMod val="90000"/>
                    <a:lumOff val="10000"/>
                  </a:schemeClr>
                </a:solidFill>
              </a:rPr>
              <a:t>thức</a:t>
            </a:r>
            <a:r>
              <a:rPr lang="en-US" sz="2200" dirty="0">
                <a:solidFill>
                  <a:schemeClr val="accent3">
                    <a:lumMod val="90000"/>
                    <a:lumOff val="10000"/>
                  </a:schemeClr>
                </a:solidFill>
              </a:rPr>
              <a:t> </a:t>
            </a:r>
            <a:r>
              <a:rPr lang="en-US" sz="2200" dirty="0" err="1">
                <a:solidFill>
                  <a:schemeClr val="accent3">
                    <a:lumMod val="90000"/>
                    <a:lumOff val="10000"/>
                  </a:schemeClr>
                </a:solidFill>
              </a:rPr>
              <a:t>cảnh</a:t>
            </a:r>
            <a:r>
              <a:rPr lang="en-US" sz="2200" dirty="0">
                <a:solidFill>
                  <a:schemeClr val="accent3">
                    <a:lumMod val="90000"/>
                    <a:lumOff val="10000"/>
                  </a:schemeClr>
                </a:solidFill>
              </a:rPr>
              <a:t> </a:t>
            </a:r>
            <a:r>
              <a:rPr lang="en-US" sz="2200" dirty="0" err="1">
                <a:solidFill>
                  <a:schemeClr val="accent3">
                    <a:lumMod val="90000"/>
                    <a:lumOff val="10000"/>
                  </a:schemeClr>
                </a:solidFill>
              </a:rPr>
              <a:t>cáo</a:t>
            </a:r>
            <a:r>
              <a:rPr lang="en-US" sz="2200" dirty="0">
                <a:solidFill>
                  <a:schemeClr val="accent3">
                    <a:lumMod val="90000"/>
                    <a:lumOff val="10000"/>
                  </a:schemeClr>
                </a:solidFill>
              </a:rPr>
              <a:t> </a:t>
            </a:r>
            <a:r>
              <a:rPr lang="en-US" sz="2200" dirty="0" err="1">
                <a:solidFill>
                  <a:schemeClr val="accent3">
                    <a:lumMod val="90000"/>
                    <a:lumOff val="10000"/>
                  </a:schemeClr>
                </a:solidFill>
              </a:rPr>
              <a:t>hoặc</a:t>
            </a:r>
            <a:r>
              <a:rPr lang="en-US" sz="2200" dirty="0">
                <a:solidFill>
                  <a:schemeClr val="accent3">
                    <a:lumMod val="90000"/>
                    <a:lumOff val="10000"/>
                  </a:schemeClr>
                </a:solidFill>
              </a:rPr>
              <a:t> </a:t>
            </a:r>
            <a:r>
              <a:rPr lang="en-US" sz="2200" dirty="0" err="1">
                <a:solidFill>
                  <a:schemeClr val="accent3">
                    <a:lumMod val="90000"/>
                    <a:lumOff val="10000"/>
                  </a:schemeClr>
                </a:solidFill>
              </a:rPr>
              <a:t>phạt</a:t>
            </a:r>
            <a:r>
              <a:rPr lang="en-US" sz="2200" dirty="0">
                <a:solidFill>
                  <a:schemeClr val="accent3">
                    <a:lumMod val="90000"/>
                    <a:lumOff val="10000"/>
                  </a:schemeClr>
                </a:solidFill>
              </a:rPr>
              <a:t> </a:t>
            </a:r>
            <a:r>
              <a:rPr lang="en-US" sz="2200" dirty="0" err="1">
                <a:solidFill>
                  <a:schemeClr val="accent3">
                    <a:lumMod val="90000"/>
                    <a:lumOff val="10000"/>
                  </a:schemeClr>
                </a:solidFill>
              </a:rPr>
              <a:t>tiền</a:t>
            </a:r>
            <a:r>
              <a:rPr lang="en-US" sz="2200" dirty="0">
                <a:solidFill>
                  <a:schemeClr val="accent3">
                    <a:lumMod val="90000"/>
                    <a:lumOff val="10000"/>
                  </a:schemeClr>
                </a:solidFill>
              </a:rPr>
              <a:t> </a:t>
            </a:r>
            <a:r>
              <a:rPr lang="en-US" sz="2200" dirty="0" err="1">
                <a:solidFill>
                  <a:schemeClr val="accent3">
                    <a:lumMod val="90000"/>
                    <a:lumOff val="10000"/>
                  </a:schemeClr>
                </a:solidFill>
              </a:rPr>
              <a:t>đối</a:t>
            </a:r>
            <a:r>
              <a:rPr lang="en-US" sz="2200" dirty="0">
                <a:solidFill>
                  <a:schemeClr val="accent3">
                    <a:lumMod val="90000"/>
                    <a:lumOff val="10000"/>
                  </a:schemeClr>
                </a:solidFill>
              </a:rPr>
              <a:t> </a:t>
            </a:r>
            <a:r>
              <a:rPr lang="en-US" sz="2200" dirty="0" err="1">
                <a:solidFill>
                  <a:schemeClr val="accent3">
                    <a:lumMod val="90000"/>
                    <a:lumOff val="10000"/>
                  </a:schemeClr>
                </a:solidFill>
              </a:rPr>
              <a:t>với</a:t>
            </a:r>
            <a:r>
              <a:rPr lang="en-US" sz="2200" dirty="0">
                <a:solidFill>
                  <a:schemeClr val="accent3">
                    <a:lumMod val="90000"/>
                    <a:lumOff val="10000"/>
                  </a:schemeClr>
                </a:solidFill>
              </a:rPr>
              <a:t> </a:t>
            </a:r>
            <a:r>
              <a:rPr lang="en-US" sz="2200" dirty="0" err="1">
                <a:solidFill>
                  <a:schemeClr val="accent3">
                    <a:lumMod val="90000"/>
                    <a:lumOff val="10000"/>
                  </a:schemeClr>
                </a:solidFill>
              </a:rPr>
              <a:t>các</a:t>
            </a:r>
            <a:r>
              <a:rPr lang="en-US" sz="2200" dirty="0">
                <a:solidFill>
                  <a:schemeClr val="accent3">
                    <a:lumMod val="90000"/>
                    <a:lumOff val="10000"/>
                  </a:schemeClr>
                </a:solidFill>
              </a:rPr>
              <a:t> </a:t>
            </a:r>
            <a:r>
              <a:rPr lang="en-US" sz="2200" dirty="0" err="1">
                <a:solidFill>
                  <a:schemeClr val="accent3">
                    <a:lumMod val="90000"/>
                    <a:lumOff val="10000"/>
                  </a:schemeClr>
                </a:solidFill>
              </a:rPr>
              <a:t>hành</a:t>
            </a:r>
            <a:r>
              <a:rPr lang="en-US" sz="2200" dirty="0">
                <a:solidFill>
                  <a:schemeClr val="accent3">
                    <a:lumMod val="90000"/>
                    <a:lumOff val="10000"/>
                  </a:schemeClr>
                </a:solidFill>
              </a:rPr>
              <a:t> vi </a:t>
            </a:r>
            <a:r>
              <a:rPr lang="en-US" sz="2200" dirty="0" err="1">
                <a:solidFill>
                  <a:schemeClr val="accent3">
                    <a:lumMod val="90000"/>
                    <a:lumOff val="10000"/>
                  </a:schemeClr>
                </a:solidFill>
              </a:rPr>
              <a:t>sau</a:t>
            </a:r>
            <a:r>
              <a:rPr lang="en-US" sz="2200" dirty="0">
                <a:solidFill>
                  <a:schemeClr val="accent3">
                    <a:lumMod val="90000"/>
                    <a:lumOff val="10000"/>
                  </a:schemeClr>
                </a:solidFill>
              </a:rPr>
              <a:t>:</a:t>
            </a:r>
          </a:p>
        </p:txBody>
      </p:sp>
      <p:sp>
        <p:nvSpPr>
          <p:cNvPr id="6" name="Google Shape;410;p51"/>
          <p:cNvSpPr txBox="1">
            <a:spLocks/>
          </p:cNvSpPr>
          <p:nvPr/>
        </p:nvSpPr>
        <p:spPr>
          <a:xfrm>
            <a:off x="1731981" y="1570617"/>
            <a:ext cx="7412019" cy="23195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3000"/>
              <a:buFont typeface="Didact Gothic"/>
              <a:buNone/>
              <a:defRPr sz="27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4pPr>
            <a:lvl5pPr marL="2286000" marR="0" lvl="4"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5pPr>
            <a:lvl6pPr marL="2743200" marR="0" lvl="5"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6pPr>
            <a:lvl7pPr marL="3200400" marR="0" lvl="6"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7pPr>
            <a:lvl8pPr marL="3657600" marR="0" lvl="7"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8pPr>
            <a:lvl9pPr marL="4114800" marR="0" lvl="8" indent="-317500" algn="ctr" rtl="0">
              <a:lnSpc>
                <a:spcPct val="100000"/>
              </a:lnSpc>
              <a:spcBef>
                <a:spcPts val="0"/>
              </a:spcBef>
              <a:spcAft>
                <a:spcPts val="0"/>
              </a:spcAft>
              <a:buClr>
                <a:schemeClr val="dk1"/>
              </a:buClr>
              <a:buSzPts val="3000"/>
              <a:buFont typeface="Didact Gothic"/>
              <a:buNone/>
              <a:defRPr sz="3000" b="0" i="0" u="none" strike="noStrike" cap="none">
                <a:solidFill>
                  <a:schemeClr val="dk1"/>
                </a:solidFill>
                <a:latin typeface="Didact Gothic"/>
                <a:ea typeface="Didact Gothic"/>
                <a:cs typeface="Didact Gothic"/>
                <a:sym typeface="Didact Gothic"/>
              </a:defRPr>
            </a:lvl9pPr>
          </a:lstStyle>
          <a:p>
            <a:pPr marL="596900" indent="-457200" algn="just">
              <a:buClr>
                <a:srgbClr val="00B050"/>
              </a:buClr>
              <a:buFont typeface="Wingdings" panose="05000000000000000000" pitchFamily="2" charset="2"/>
              <a:buChar char="q"/>
            </a:pPr>
            <a:r>
              <a:rPr lang="en-US" dirty="0" err="1">
                <a:solidFill>
                  <a:schemeClr val="accent3">
                    <a:lumMod val="75000"/>
                    <a:lumOff val="25000"/>
                  </a:schemeClr>
                </a:solidFill>
              </a:rPr>
              <a:t>Không</a:t>
            </a:r>
            <a:r>
              <a:rPr lang="en-US" dirty="0">
                <a:solidFill>
                  <a:schemeClr val="accent3">
                    <a:lumMod val="75000"/>
                    <a:lumOff val="25000"/>
                  </a:schemeClr>
                </a:solidFill>
              </a:rPr>
              <a:t> </a:t>
            </a:r>
            <a:r>
              <a:rPr lang="en-US" dirty="0" err="1">
                <a:solidFill>
                  <a:schemeClr val="accent3">
                    <a:lumMod val="75000"/>
                    <a:lumOff val="25000"/>
                  </a:schemeClr>
                </a:solidFill>
              </a:rPr>
              <a:t>đăng</a:t>
            </a:r>
            <a:r>
              <a:rPr lang="en-US" dirty="0">
                <a:solidFill>
                  <a:schemeClr val="accent3">
                    <a:lumMod val="75000"/>
                    <a:lumOff val="25000"/>
                  </a:schemeClr>
                </a:solidFill>
              </a:rPr>
              <a:t> </a:t>
            </a:r>
            <a:r>
              <a:rPr lang="en-US" dirty="0" err="1">
                <a:solidFill>
                  <a:schemeClr val="accent3">
                    <a:lumMod val="75000"/>
                    <a:lumOff val="25000"/>
                  </a:schemeClr>
                </a:solidFill>
              </a:rPr>
              <a:t>kí</a:t>
            </a:r>
            <a:r>
              <a:rPr lang="en-US" dirty="0">
                <a:solidFill>
                  <a:schemeClr val="accent3">
                    <a:lumMod val="75000"/>
                    <a:lumOff val="25000"/>
                  </a:schemeClr>
                </a:solidFill>
              </a:rPr>
              <a:t> </a:t>
            </a:r>
            <a:r>
              <a:rPr lang="en-US" dirty="0" err="1">
                <a:solidFill>
                  <a:schemeClr val="accent3">
                    <a:lumMod val="75000"/>
                    <a:lumOff val="25000"/>
                  </a:schemeClr>
                </a:solidFill>
              </a:rPr>
              <a:t>nghĩa</a:t>
            </a:r>
            <a:r>
              <a:rPr lang="en-US" dirty="0">
                <a:solidFill>
                  <a:schemeClr val="accent3">
                    <a:lumMod val="75000"/>
                    <a:lumOff val="25000"/>
                  </a:schemeClr>
                </a:solidFill>
              </a:rPr>
              <a:t> </a:t>
            </a:r>
            <a:r>
              <a:rPr lang="en-US" dirty="0" err="1">
                <a:solidFill>
                  <a:schemeClr val="accent3">
                    <a:lumMod val="75000"/>
                    <a:lumOff val="25000"/>
                  </a:schemeClr>
                </a:solidFill>
              </a:rPr>
              <a:t>vụ</a:t>
            </a:r>
            <a:r>
              <a:rPr lang="en-US" dirty="0">
                <a:solidFill>
                  <a:schemeClr val="accent3">
                    <a:lumMod val="75000"/>
                    <a:lumOff val="25000"/>
                  </a:schemeClr>
                </a:solidFill>
              </a:rPr>
              <a:t> </a:t>
            </a:r>
            <a:r>
              <a:rPr lang="en-US" dirty="0" err="1">
                <a:solidFill>
                  <a:schemeClr val="accent3">
                    <a:lumMod val="75000"/>
                    <a:lumOff val="25000"/>
                  </a:schemeClr>
                </a:solidFill>
              </a:rPr>
              <a:t>quân</a:t>
            </a:r>
            <a:r>
              <a:rPr lang="en-US" dirty="0">
                <a:solidFill>
                  <a:schemeClr val="accent3">
                    <a:lumMod val="75000"/>
                    <a:lumOff val="25000"/>
                  </a:schemeClr>
                </a:solidFill>
              </a:rPr>
              <a:t> </a:t>
            </a:r>
            <a:r>
              <a:rPr lang="en-US" dirty="0" err="1">
                <a:solidFill>
                  <a:schemeClr val="accent3">
                    <a:lumMod val="75000"/>
                    <a:lumOff val="25000"/>
                  </a:schemeClr>
                </a:solidFill>
              </a:rPr>
              <a:t>sự</a:t>
            </a:r>
            <a:r>
              <a:rPr lang="en-US" dirty="0">
                <a:solidFill>
                  <a:schemeClr val="accent3">
                    <a:lumMod val="75000"/>
                    <a:lumOff val="25000"/>
                  </a:schemeClr>
                </a:solidFill>
              </a:rPr>
              <a:t> </a:t>
            </a:r>
            <a:r>
              <a:rPr lang="en-US" dirty="0" err="1">
                <a:solidFill>
                  <a:schemeClr val="accent3">
                    <a:lumMod val="75000"/>
                    <a:lumOff val="25000"/>
                  </a:schemeClr>
                </a:solidFill>
              </a:rPr>
              <a:t>lần</a:t>
            </a:r>
            <a:r>
              <a:rPr lang="en-US" dirty="0">
                <a:solidFill>
                  <a:schemeClr val="accent3">
                    <a:lumMod val="75000"/>
                    <a:lumOff val="25000"/>
                  </a:schemeClr>
                </a:solidFill>
              </a:rPr>
              <a:t> </a:t>
            </a:r>
            <a:r>
              <a:rPr lang="en-US" dirty="0" err="1">
                <a:solidFill>
                  <a:schemeClr val="accent3">
                    <a:lumMod val="75000"/>
                    <a:lumOff val="25000"/>
                  </a:schemeClr>
                </a:solidFill>
              </a:rPr>
              <a:t>đầu</a:t>
            </a:r>
            <a:r>
              <a:rPr lang="en-US" dirty="0">
                <a:solidFill>
                  <a:schemeClr val="accent3">
                    <a:lumMod val="75000"/>
                    <a:lumOff val="25000"/>
                  </a:schemeClr>
                </a:solidFill>
              </a:rPr>
              <a:t>.</a:t>
            </a:r>
          </a:p>
          <a:p>
            <a:pPr marL="596900" indent="-457200" algn="just">
              <a:buClr>
                <a:srgbClr val="00B050"/>
              </a:buClr>
              <a:buFont typeface="Wingdings" panose="05000000000000000000" pitchFamily="2" charset="2"/>
              <a:buChar char="q"/>
            </a:pPr>
            <a:r>
              <a:rPr lang="en-US" dirty="0" err="1">
                <a:solidFill>
                  <a:schemeClr val="accent3">
                    <a:lumMod val="75000"/>
                    <a:lumOff val="25000"/>
                  </a:schemeClr>
                </a:solidFill>
              </a:rPr>
              <a:t>Không</a:t>
            </a:r>
            <a:r>
              <a:rPr lang="en-US" dirty="0">
                <a:solidFill>
                  <a:schemeClr val="accent3">
                    <a:lumMod val="75000"/>
                    <a:lumOff val="25000"/>
                  </a:schemeClr>
                </a:solidFill>
              </a:rPr>
              <a:t> </a:t>
            </a:r>
            <a:r>
              <a:rPr lang="en-US" dirty="0" err="1">
                <a:solidFill>
                  <a:schemeClr val="accent3">
                    <a:lumMod val="75000"/>
                    <a:lumOff val="25000"/>
                  </a:schemeClr>
                </a:solidFill>
              </a:rPr>
              <a:t>có</a:t>
            </a:r>
            <a:r>
              <a:rPr lang="en-US" dirty="0">
                <a:solidFill>
                  <a:schemeClr val="accent3">
                    <a:lumMod val="75000"/>
                    <a:lumOff val="25000"/>
                  </a:schemeClr>
                </a:solidFill>
              </a:rPr>
              <a:t> </a:t>
            </a:r>
            <a:r>
              <a:rPr lang="en-US" dirty="0" err="1">
                <a:solidFill>
                  <a:schemeClr val="accent3">
                    <a:lumMod val="75000"/>
                    <a:lumOff val="25000"/>
                  </a:schemeClr>
                </a:solidFill>
              </a:rPr>
              <a:t>mặt</a:t>
            </a:r>
            <a:r>
              <a:rPr lang="en-US" dirty="0">
                <a:solidFill>
                  <a:schemeClr val="accent3">
                    <a:lumMod val="75000"/>
                    <a:lumOff val="25000"/>
                  </a:schemeClr>
                </a:solidFill>
              </a:rPr>
              <a:t> </a:t>
            </a:r>
            <a:r>
              <a:rPr lang="en-US" dirty="0" err="1">
                <a:solidFill>
                  <a:schemeClr val="accent3">
                    <a:lumMod val="75000"/>
                    <a:lumOff val="25000"/>
                  </a:schemeClr>
                </a:solidFill>
              </a:rPr>
              <a:t>đúng</a:t>
            </a:r>
            <a:r>
              <a:rPr lang="en-US" dirty="0">
                <a:solidFill>
                  <a:schemeClr val="accent3">
                    <a:lumMod val="75000"/>
                    <a:lumOff val="25000"/>
                  </a:schemeClr>
                </a:solidFill>
              </a:rPr>
              <a:t> </a:t>
            </a:r>
            <a:r>
              <a:rPr lang="en-US" dirty="0" err="1">
                <a:solidFill>
                  <a:schemeClr val="accent3">
                    <a:lumMod val="75000"/>
                    <a:lumOff val="25000"/>
                  </a:schemeClr>
                </a:solidFill>
              </a:rPr>
              <a:t>thời</a:t>
            </a:r>
            <a:r>
              <a:rPr lang="en-US" dirty="0">
                <a:solidFill>
                  <a:schemeClr val="accent3">
                    <a:lumMod val="75000"/>
                    <a:lumOff val="25000"/>
                  </a:schemeClr>
                </a:solidFill>
              </a:rPr>
              <a:t> </a:t>
            </a:r>
            <a:r>
              <a:rPr lang="en-US" dirty="0" err="1">
                <a:solidFill>
                  <a:schemeClr val="accent3">
                    <a:lumMod val="75000"/>
                    <a:lumOff val="25000"/>
                  </a:schemeClr>
                </a:solidFill>
              </a:rPr>
              <a:t>gian</a:t>
            </a:r>
            <a:r>
              <a:rPr lang="en-US" dirty="0">
                <a:solidFill>
                  <a:schemeClr val="accent3">
                    <a:lumMod val="75000"/>
                    <a:lumOff val="25000"/>
                  </a:schemeClr>
                </a:solidFill>
              </a:rPr>
              <a:t> </a:t>
            </a:r>
            <a:r>
              <a:rPr lang="en-US" dirty="0" err="1">
                <a:solidFill>
                  <a:schemeClr val="accent3">
                    <a:lumMod val="75000"/>
                    <a:lumOff val="25000"/>
                  </a:schemeClr>
                </a:solidFill>
              </a:rPr>
              <a:t>hoặc</a:t>
            </a:r>
            <a:r>
              <a:rPr lang="en-US" dirty="0">
                <a:solidFill>
                  <a:schemeClr val="accent3">
                    <a:lumMod val="75000"/>
                    <a:lumOff val="25000"/>
                  </a:schemeClr>
                </a:solidFill>
              </a:rPr>
              <a:t> </a:t>
            </a:r>
            <a:r>
              <a:rPr lang="en-US" dirty="0" err="1">
                <a:solidFill>
                  <a:schemeClr val="accent3">
                    <a:lumMod val="75000"/>
                    <a:lumOff val="25000"/>
                  </a:schemeClr>
                </a:solidFill>
              </a:rPr>
              <a:t>địa</a:t>
            </a:r>
            <a:r>
              <a:rPr lang="en-US" dirty="0">
                <a:solidFill>
                  <a:schemeClr val="accent3">
                    <a:lumMod val="75000"/>
                    <a:lumOff val="25000"/>
                  </a:schemeClr>
                </a:solidFill>
              </a:rPr>
              <a:t> </a:t>
            </a:r>
            <a:r>
              <a:rPr lang="en-US" dirty="0" err="1">
                <a:solidFill>
                  <a:schemeClr val="accent3">
                    <a:lumMod val="75000"/>
                    <a:lumOff val="25000"/>
                  </a:schemeClr>
                </a:solidFill>
              </a:rPr>
              <a:t>điểm</a:t>
            </a:r>
            <a:r>
              <a:rPr lang="en-US" dirty="0">
                <a:solidFill>
                  <a:schemeClr val="accent3">
                    <a:lumMod val="75000"/>
                    <a:lumOff val="25000"/>
                  </a:schemeClr>
                </a:solidFill>
              </a:rPr>
              <a:t> </a:t>
            </a:r>
            <a:r>
              <a:rPr lang="en-US" dirty="0" err="1">
                <a:solidFill>
                  <a:schemeClr val="accent3">
                    <a:lumMod val="75000"/>
                    <a:lumOff val="25000"/>
                  </a:schemeClr>
                </a:solidFill>
              </a:rPr>
              <a:t>kiểm</a:t>
            </a:r>
            <a:r>
              <a:rPr lang="en-US" dirty="0">
                <a:solidFill>
                  <a:schemeClr val="accent3">
                    <a:lumMod val="75000"/>
                    <a:lumOff val="25000"/>
                  </a:schemeClr>
                </a:solidFill>
              </a:rPr>
              <a:t> </a:t>
            </a:r>
            <a:r>
              <a:rPr lang="en-US" dirty="0" err="1">
                <a:solidFill>
                  <a:schemeClr val="accent3">
                    <a:lumMod val="75000"/>
                    <a:lumOff val="25000"/>
                  </a:schemeClr>
                </a:solidFill>
              </a:rPr>
              <a:t>tra</a:t>
            </a:r>
            <a:r>
              <a:rPr lang="en-US" dirty="0">
                <a:solidFill>
                  <a:schemeClr val="accent3">
                    <a:lumMod val="75000"/>
                    <a:lumOff val="25000"/>
                  </a:schemeClr>
                </a:solidFill>
              </a:rPr>
              <a:t>, </a:t>
            </a:r>
            <a:r>
              <a:rPr lang="en-US" dirty="0" err="1">
                <a:solidFill>
                  <a:schemeClr val="accent3">
                    <a:lumMod val="75000"/>
                    <a:lumOff val="25000"/>
                  </a:schemeClr>
                </a:solidFill>
              </a:rPr>
              <a:t>khám</a:t>
            </a:r>
            <a:r>
              <a:rPr lang="en-US" dirty="0">
                <a:solidFill>
                  <a:schemeClr val="accent3">
                    <a:lumMod val="75000"/>
                    <a:lumOff val="25000"/>
                  </a:schemeClr>
                </a:solidFill>
              </a:rPr>
              <a:t> </a:t>
            </a:r>
            <a:r>
              <a:rPr lang="en-US" dirty="0" err="1">
                <a:solidFill>
                  <a:schemeClr val="accent3">
                    <a:lumMod val="75000"/>
                    <a:lumOff val="25000"/>
                  </a:schemeClr>
                </a:solidFill>
              </a:rPr>
              <a:t>sức</a:t>
            </a:r>
            <a:r>
              <a:rPr lang="en-US" dirty="0">
                <a:solidFill>
                  <a:schemeClr val="accent3">
                    <a:lumMod val="75000"/>
                    <a:lumOff val="25000"/>
                  </a:schemeClr>
                </a:solidFill>
              </a:rPr>
              <a:t> </a:t>
            </a:r>
            <a:r>
              <a:rPr lang="en-US" dirty="0" err="1">
                <a:solidFill>
                  <a:schemeClr val="accent3">
                    <a:lumMod val="75000"/>
                    <a:lumOff val="25000"/>
                  </a:schemeClr>
                </a:solidFill>
              </a:rPr>
              <a:t>khoẻ</a:t>
            </a:r>
            <a:r>
              <a:rPr lang="en-US" dirty="0">
                <a:solidFill>
                  <a:schemeClr val="accent3">
                    <a:lumMod val="75000"/>
                    <a:lumOff val="25000"/>
                  </a:schemeClr>
                </a:solidFill>
              </a:rPr>
              <a:t> </a:t>
            </a:r>
            <a:r>
              <a:rPr lang="en-US" dirty="0" err="1">
                <a:solidFill>
                  <a:schemeClr val="accent3">
                    <a:lumMod val="75000"/>
                    <a:lumOff val="25000"/>
                  </a:schemeClr>
                </a:solidFill>
              </a:rPr>
              <a:t>mà</a:t>
            </a:r>
            <a:r>
              <a:rPr lang="en-US" dirty="0">
                <a:solidFill>
                  <a:schemeClr val="accent3">
                    <a:lumMod val="75000"/>
                    <a:lumOff val="25000"/>
                  </a:schemeClr>
                </a:solidFill>
              </a:rPr>
              <a:t> </a:t>
            </a:r>
            <a:r>
              <a:rPr lang="en-US" dirty="0" err="1">
                <a:solidFill>
                  <a:schemeClr val="accent3">
                    <a:lumMod val="75000"/>
                    <a:lumOff val="25000"/>
                  </a:schemeClr>
                </a:solidFill>
              </a:rPr>
              <a:t>không</a:t>
            </a:r>
            <a:r>
              <a:rPr lang="en-US" dirty="0">
                <a:solidFill>
                  <a:schemeClr val="accent3">
                    <a:lumMod val="75000"/>
                    <a:lumOff val="25000"/>
                  </a:schemeClr>
                </a:solidFill>
              </a:rPr>
              <a:t> </a:t>
            </a:r>
            <a:r>
              <a:rPr lang="en-US" dirty="0" err="1">
                <a:solidFill>
                  <a:schemeClr val="accent3">
                    <a:lumMod val="75000"/>
                    <a:lumOff val="25000"/>
                  </a:schemeClr>
                </a:solidFill>
              </a:rPr>
              <a:t>có</a:t>
            </a:r>
            <a:r>
              <a:rPr lang="en-US" dirty="0">
                <a:solidFill>
                  <a:schemeClr val="accent3">
                    <a:lumMod val="75000"/>
                    <a:lumOff val="25000"/>
                  </a:schemeClr>
                </a:solidFill>
              </a:rPr>
              <a:t> </a:t>
            </a:r>
            <a:r>
              <a:rPr lang="en-US" dirty="0" err="1">
                <a:solidFill>
                  <a:schemeClr val="accent3">
                    <a:lumMod val="75000"/>
                    <a:lumOff val="25000"/>
                  </a:schemeClr>
                </a:solidFill>
              </a:rPr>
              <a:t>lí</a:t>
            </a:r>
            <a:r>
              <a:rPr lang="en-US" dirty="0">
                <a:solidFill>
                  <a:schemeClr val="accent3">
                    <a:lumMod val="75000"/>
                    <a:lumOff val="25000"/>
                  </a:schemeClr>
                </a:solidFill>
              </a:rPr>
              <a:t> do </a:t>
            </a:r>
            <a:r>
              <a:rPr lang="en-US" dirty="0" err="1">
                <a:solidFill>
                  <a:schemeClr val="accent3">
                    <a:lumMod val="75000"/>
                    <a:lumOff val="25000"/>
                  </a:schemeClr>
                </a:solidFill>
              </a:rPr>
              <a:t>chính</a:t>
            </a:r>
            <a:r>
              <a:rPr lang="en-US" dirty="0">
                <a:solidFill>
                  <a:schemeClr val="accent3">
                    <a:lumMod val="75000"/>
                    <a:lumOff val="25000"/>
                  </a:schemeClr>
                </a:solidFill>
              </a:rPr>
              <a:t> </a:t>
            </a:r>
            <a:r>
              <a:rPr lang="en-US" dirty="0" err="1">
                <a:solidFill>
                  <a:schemeClr val="accent3">
                    <a:lumMod val="75000"/>
                    <a:lumOff val="25000"/>
                  </a:schemeClr>
                </a:solidFill>
              </a:rPr>
              <a:t>đáng</a:t>
            </a:r>
            <a:r>
              <a:rPr lang="en-US" dirty="0">
                <a:solidFill>
                  <a:schemeClr val="accent3">
                    <a:lumMod val="75000"/>
                    <a:lumOff val="25000"/>
                  </a:schemeClr>
                </a:solidFill>
              </a:rPr>
              <a:t>, </a:t>
            </a:r>
            <a:r>
              <a:rPr lang="en-US" dirty="0" err="1">
                <a:solidFill>
                  <a:schemeClr val="accent3">
                    <a:lumMod val="75000"/>
                    <a:lumOff val="25000"/>
                  </a:schemeClr>
                </a:solidFill>
              </a:rPr>
              <a:t>cố</a:t>
            </a:r>
            <a:r>
              <a:rPr lang="en-US" dirty="0">
                <a:solidFill>
                  <a:schemeClr val="accent3">
                    <a:lumMod val="75000"/>
                    <a:lumOff val="25000"/>
                  </a:schemeClr>
                </a:solidFill>
              </a:rPr>
              <a:t> ý </a:t>
            </a:r>
            <a:r>
              <a:rPr lang="en-US" dirty="0" err="1">
                <a:solidFill>
                  <a:schemeClr val="accent3">
                    <a:lumMod val="75000"/>
                    <a:lumOff val="25000"/>
                  </a:schemeClr>
                </a:solidFill>
              </a:rPr>
              <a:t>không</a:t>
            </a:r>
            <a:r>
              <a:rPr lang="en-US" dirty="0">
                <a:solidFill>
                  <a:schemeClr val="accent3">
                    <a:lumMod val="75000"/>
                    <a:lumOff val="25000"/>
                  </a:schemeClr>
                </a:solidFill>
              </a:rPr>
              <a:t> </a:t>
            </a:r>
            <a:r>
              <a:rPr lang="en-US" dirty="0" err="1">
                <a:solidFill>
                  <a:schemeClr val="accent3">
                    <a:lumMod val="75000"/>
                    <a:lumOff val="25000"/>
                  </a:schemeClr>
                </a:solidFill>
              </a:rPr>
              <a:t>nhận</a:t>
            </a:r>
            <a:r>
              <a:rPr lang="en-US" dirty="0">
                <a:solidFill>
                  <a:schemeClr val="accent3">
                    <a:lumMod val="75000"/>
                    <a:lumOff val="25000"/>
                  </a:schemeClr>
                </a:solidFill>
              </a:rPr>
              <a:t> </a:t>
            </a:r>
            <a:r>
              <a:rPr lang="en-US" dirty="0" err="1">
                <a:solidFill>
                  <a:schemeClr val="accent3">
                    <a:lumMod val="75000"/>
                    <a:lumOff val="25000"/>
                  </a:schemeClr>
                </a:solidFill>
              </a:rPr>
              <a:t>lệnh</a:t>
            </a:r>
            <a:r>
              <a:rPr lang="en-US" dirty="0">
                <a:solidFill>
                  <a:schemeClr val="accent3">
                    <a:lumMod val="75000"/>
                    <a:lumOff val="25000"/>
                  </a:schemeClr>
                </a:solidFill>
              </a:rPr>
              <a:t> </a:t>
            </a:r>
            <a:r>
              <a:rPr lang="en-US" dirty="0" err="1">
                <a:solidFill>
                  <a:schemeClr val="accent3">
                    <a:lumMod val="75000"/>
                    <a:lumOff val="25000"/>
                  </a:schemeClr>
                </a:solidFill>
              </a:rPr>
              <a:t>gọi</a:t>
            </a:r>
            <a:r>
              <a:rPr lang="en-US" dirty="0">
                <a:solidFill>
                  <a:schemeClr val="accent3">
                    <a:lumMod val="75000"/>
                    <a:lumOff val="25000"/>
                  </a:schemeClr>
                </a:solidFill>
              </a:rPr>
              <a:t> </a:t>
            </a:r>
            <a:r>
              <a:rPr lang="en-US" dirty="0" err="1">
                <a:solidFill>
                  <a:schemeClr val="accent3">
                    <a:lumMod val="75000"/>
                    <a:lumOff val="25000"/>
                  </a:schemeClr>
                </a:solidFill>
              </a:rPr>
              <a:t>kiểm</a:t>
            </a:r>
            <a:r>
              <a:rPr lang="en-US" dirty="0">
                <a:solidFill>
                  <a:schemeClr val="accent3">
                    <a:lumMod val="75000"/>
                    <a:lumOff val="25000"/>
                  </a:schemeClr>
                </a:solidFill>
              </a:rPr>
              <a:t> </a:t>
            </a:r>
            <a:r>
              <a:rPr lang="en-US" dirty="0" err="1">
                <a:solidFill>
                  <a:schemeClr val="accent3">
                    <a:lumMod val="75000"/>
                    <a:lumOff val="25000"/>
                  </a:schemeClr>
                </a:solidFill>
              </a:rPr>
              <a:t>tra</a:t>
            </a:r>
            <a:r>
              <a:rPr lang="en-US" dirty="0">
                <a:solidFill>
                  <a:schemeClr val="accent3">
                    <a:lumMod val="75000"/>
                    <a:lumOff val="25000"/>
                  </a:schemeClr>
                </a:solidFill>
              </a:rPr>
              <a:t>.</a:t>
            </a:r>
          </a:p>
          <a:p>
            <a:pPr marL="596900" indent="-457200" algn="just">
              <a:buClr>
                <a:srgbClr val="00B050"/>
              </a:buClr>
              <a:buFont typeface="Wingdings" panose="05000000000000000000" pitchFamily="2" charset="2"/>
              <a:buChar char="q"/>
            </a:pPr>
            <a:r>
              <a:rPr lang="en-US" dirty="0" err="1">
                <a:solidFill>
                  <a:schemeClr val="accent3">
                    <a:lumMod val="75000"/>
                    <a:lumOff val="25000"/>
                  </a:schemeClr>
                </a:solidFill>
              </a:rPr>
              <a:t>Không</a:t>
            </a:r>
            <a:r>
              <a:rPr lang="en-US" dirty="0">
                <a:solidFill>
                  <a:schemeClr val="accent3">
                    <a:lumMod val="75000"/>
                    <a:lumOff val="25000"/>
                  </a:schemeClr>
                </a:solidFill>
              </a:rPr>
              <a:t> </a:t>
            </a:r>
            <a:r>
              <a:rPr lang="en-US" dirty="0" err="1">
                <a:solidFill>
                  <a:schemeClr val="accent3">
                    <a:lumMod val="75000"/>
                    <a:lumOff val="25000"/>
                  </a:schemeClr>
                </a:solidFill>
              </a:rPr>
              <a:t>chấp</a:t>
            </a:r>
            <a:r>
              <a:rPr lang="en-US" dirty="0">
                <a:solidFill>
                  <a:schemeClr val="accent3">
                    <a:lumMod val="75000"/>
                    <a:lumOff val="25000"/>
                  </a:schemeClr>
                </a:solidFill>
              </a:rPr>
              <a:t> </a:t>
            </a:r>
            <a:r>
              <a:rPr lang="en-US" dirty="0" err="1">
                <a:solidFill>
                  <a:schemeClr val="accent3">
                    <a:lumMod val="75000"/>
                    <a:lumOff val="25000"/>
                  </a:schemeClr>
                </a:solidFill>
              </a:rPr>
              <a:t>hành</a:t>
            </a:r>
            <a:r>
              <a:rPr lang="en-US" dirty="0">
                <a:solidFill>
                  <a:schemeClr val="accent3">
                    <a:lumMod val="75000"/>
                    <a:lumOff val="25000"/>
                  </a:schemeClr>
                </a:solidFill>
              </a:rPr>
              <a:t> </a:t>
            </a:r>
            <a:r>
              <a:rPr lang="en-US" dirty="0" err="1">
                <a:solidFill>
                  <a:schemeClr val="accent3">
                    <a:lumMod val="75000"/>
                    <a:lumOff val="25000"/>
                  </a:schemeClr>
                </a:solidFill>
              </a:rPr>
              <a:t>lệnh</a:t>
            </a:r>
            <a:r>
              <a:rPr lang="en-US" dirty="0">
                <a:solidFill>
                  <a:schemeClr val="accent3">
                    <a:lumMod val="75000"/>
                    <a:lumOff val="25000"/>
                  </a:schemeClr>
                </a:solidFill>
              </a:rPr>
              <a:t> </a:t>
            </a:r>
            <a:r>
              <a:rPr lang="en-US" dirty="0" err="1">
                <a:solidFill>
                  <a:schemeClr val="accent3">
                    <a:lumMod val="75000"/>
                    <a:lumOff val="25000"/>
                  </a:schemeClr>
                </a:solidFill>
              </a:rPr>
              <a:t>gọi</a:t>
            </a:r>
            <a:r>
              <a:rPr lang="en-US" dirty="0">
                <a:solidFill>
                  <a:schemeClr val="accent3">
                    <a:lumMod val="75000"/>
                    <a:lumOff val="25000"/>
                  </a:schemeClr>
                </a:solidFill>
              </a:rPr>
              <a:t> </a:t>
            </a:r>
            <a:r>
              <a:rPr lang="en-US" dirty="0" err="1">
                <a:solidFill>
                  <a:schemeClr val="accent3">
                    <a:lumMod val="75000"/>
                    <a:lumOff val="25000"/>
                  </a:schemeClr>
                </a:solidFill>
              </a:rPr>
              <a:t>kiểm</a:t>
            </a:r>
            <a:r>
              <a:rPr lang="en-US" dirty="0">
                <a:solidFill>
                  <a:schemeClr val="accent3">
                    <a:lumMod val="75000"/>
                    <a:lumOff val="25000"/>
                  </a:schemeClr>
                </a:solidFill>
              </a:rPr>
              <a:t> </a:t>
            </a:r>
            <a:r>
              <a:rPr lang="en-US" dirty="0" err="1">
                <a:solidFill>
                  <a:schemeClr val="accent3">
                    <a:lumMod val="75000"/>
                    <a:lumOff val="25000"/>
                  </a:schemeClr>
                </a:solidFill>
              </a:rPr>
              <a:t>tra</a:t>
            </a:r>
            <a:r>
              <a:rPr lang="en-US" dirty="0">
                <a:solidFill>
                  <a:schemeClr val="accent3">
                    <a:lumMod val="75000"/>
                    <a:lumOff val="25000"/>
                  </a:schemeClr>
                </a:solidFill>
              </a:rPr>
              <a:t>, </a:t>
            </a:r>
            <a:r>
              <a:rPr lang="en-US" dirty="0" err="1">
                <a:solidFill>
                  <a:schemeClr val="accent3">
                    <a:lumMod val="75000"/>
                    <a:lumOff val="25000"/>
                  </a:schemeClr>
                </a:solidFill>
              </a:rPr>
              <a:t>khám</a:t>
            </a:r>
            <a:r>
              <a:rPr lang="en-US" dirty="0">
                <a:solidFill>
                  <a:schemeClr val="accent3">
                    <a:lumMod val="75000"/>
                    <a:lumOff val="25000"/>
                  </a:schemeClr>
                </a:solidFill>
              </a:rPr>
              <a:t> </a:t>
            </a:r>
            <a:r>
              <a:rPr lang="en-US" dirty="0" err="1">
                <a:solidFill>
                  <a:schemeClr val="accent3">
                    <a:lumMod val="75000"/>
                    <a:lumOff val="25000"/>
                  </a:schemeClr>
                </a:solidFill>
              </a:rPr>
              <a:t>sức</a:t>
            </a:r>
            <a:r>
              <a:rPr lang="en-US" dirty="0">
                <a:solidFill>
                  <a:schemeClr val="accent3">
                    <a:lumMod val="75000"/>
                    <a:lumOff val="25000"/>
                  </a:schemeClr>
                </a:solidFill>
              </a:rPr>
              <a:t> </a:t>
            </a:r>
            <a:r>
              <a:rPr lang="en-US" dirty="0" err="1">
                <a:solidFill>
                  <a:schemeClr val="accent3">
                    <a:lumMod val="75000"/>
                    <a:lumOff val="25000"/>
                  </a:schemeClr>
                </a:solidFill>
              </a:rPr>
              <a:t>khoẻ</a:t>
            </a:r>
            <a:r>
              <a:rPr lang="en-US" dirty="0">
                <a:solidFill>
                  <a:schemeClr val="accent3">
                    <a:lumMod val="75000"/>
                    <a:lumOff val="25000"/>
                  </a:schemeClr>
                </a:solidFill>
              </a:rPr>
              <a:t> </a:t>
            </a:r>
            <a:r>
              <a:rPr lang="en-US" dirty="0" err="1">
                <a:solidFill>
                  <a:schemeClr val="accent3">
                    <a:lumMod val="75000"/>
                    <a:lumOff val="25000"/>
                  </a:schemeClr>
                </a:solidFill>
              </a:rPr>
              <a:t>nghĩa</a:t>
            </a:r>
            <a:r>
              <a:rPr lang="en-US" dirty="0">
                <a:solidFill>
                  <a:schemeClr val="accent3">
                    <a:lumMod val="75000"/>
                    <a:lumOff val="25000"/>
                  </a:schemeClr>
                </a:solidFill>
              </a:rPr>
              <a:t> </a:t>
            </a:r>
            <a:r>
              <a:rPr lang="en-US" dirty="0" err="1">
                <a:solidFill>
                  <a:schemeClr val="accent3">
                    <a:lumMod val="75000"/>
                    <a:lumOff val="25000"/>
                  </a:schemeClr>
                </a:solidFill>
              </a:rPr>
              <a:t>vụ</a:t>
            </a:r>
            <a:r>
              <a:rPr lang="en-US" dirty="0">
                <a:solidFill>
                  <a:schemeClr val="accent3">
                    <a:lumMod val="75000"/>
                    <a:lumOff val="25000"/>
                  </a:schemeClr>
                </a:solidFill>
              </a:rPr>
              <a:t> </a:t>
            </a:r>
            <a:r>
              <a:rPr lang="en-US" dirty="0" err="1">
                <a:solidFill>
                  <a:schemeClr val="accent3">
                    <a:lumMod val="75000"/>
                    <a:lumOff val="25000"/>
                  </a:schemeClr>
                </a:solidFill>
              </a:rPr>
              <a:t>quân</a:t>
            </a:r>
            <a:r>
              <a:rPr lang="en-US" dirty="0">
                <a:solidFill>
                  <a:schemeClr val="accent3">
                    <a:lumMod val="75000"/>
                    <a:lumOff val="25000"/>
                  </a:schemeClr>
                </a:solidFill>
              </a:rPr>
              <a:t> </a:t>
            </a:r>
            <a:r>
              <a:rPr lang="en-US" dirty="0" err="1">
                <a:solidFill>
                  <a:schemeClr val="accent3">
                    <a:lumMod val="75000"/>
                    <a:lumOff val="25000"/>
                  </a:schemeClr>
                </a:solidFill>
              </a:rPr>
              <a:t>sự</a:t>
            </a:r>
            <a:r>
              <a:rPr lang="en-US" dirty="0">
                <a:solidFill>
                  <a:schemeClr val="accent3">
                    <a:lumMod val="75000"/>
                    <a:lumOff val="25000"/>
                  </a:schemeClr>
                </a:solidFill>
              </a:rPr>
              <a:t>.</a:t>
            </a:r>
          </a:p>
        </p:txBody>
      </p:sp>
      <p:cxnSp>
        <p:nvCxnSpPr>
          <p:cNvPr id="7" name="Google Shape;412;p51"/>
          <p:cNvCxnSpPr/>
          <p:nvPr/>
        </p:nvCxnSpPr>
        <p:spPr>
          <a:xfrm>
            <a:off x="1624403" y="1721224"/>
            <a:ext cx="1" cy="3195021"/>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0;p51"/>
          <p:cNvSpPr txBox="1">
            <a:spLocks noGrp="1"/>
          </p:cNvSpPr>
          <p:nvPr>
            <p:ph type="subTitle" idx="1"/>
          </p:nvPr>
        </p:nvSpPr>
        <p:spPr>
          <a:xfrm>
            <a:off x="849855" y="1091891"/>
            <a:ext cx="8294146" cy="2899196"/>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q"/>
            </a:pPr>
            <a:r>
              <a:rPr lang="vi-VN" sz="2400" dirty="0">
                <a:solidFill>
                  <a:schemeClr val="accent3">
                    <a:lumMod val="75000"/>
                    <a:lumOff val="25000"/>
                  </a:schemeClr>
                </a:solidFill>
              </a:rPr>
              <a:t>Gian dối làm sai lệch kết quả phân loại sức khoẻ của mình nhằm trốn tránh nghĩa vụ quân sự, đưa tiền, tài sản, hoặc lợi ích vật chất khác trị gi</a:t>
            </a:r>
            <a:r>
              <a:rPr lang="en-US" sz="2400" dirty="0">
                <a:solidFill>
                  <a:schemeClr val="accent3">
                    <a:lumMod val="75000"/>
                    <a:lumOff val="25000"/>
                  </a:schemeClr>
                </a:solidFill>
              </a:rPr>
              <a:t>á</a:t>
            </a:r>
            <a:r>
              <a:rPr lang="vi-VN" sz="2400" dirty="0">
                <a:solidFill>
                  <a:schemeClr val="accent3">
                    <a:lumMod val="75000"/>
                    <a:lumOff val="25000"/>
                  </a:schemeClr>
                </a:solidFill>
              </a:rPr>
              <a:t> đến dưới 2 triệu đồng cho cán bộ, nhân viên y tế hoặc người khác để làm sai lệch kết quả phân loại sức khỏe của người được kiểm tra hoặc người được khám sức khỏe nhằm trốn tránh nghĩa vụ quân sự.</a:t>
            </a:r>
            <a:endParaRPr sz="2400" dirty="0">
              <a:solidFill>
                <a:schemeClr val="accent3">
                  <a:lumMod val="75000"/>
                  <a:lumOff val="25000"/>
                </a:schemeClr>
              </a:solidFill>
            </a:endParaRPr>
          </a:p>
        </p:txBody>
      </p:sp>
      <p:cxnSp>
        <p:nvCxnSpPr>
          <p:cNvPr id="6" name="Google Shape;412;p51"/>
          <p:cNvCxnSpPr/>
          <p:nvPr/>
        </p:nvCxnSpPr>
        <p:spPr>
          <a:xfrm>
            <a:off x="763793" y="710005"/>
            <a:ext cx="0" cy="3582297"/>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8682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680" name="Google Shape;680;p65"/>
          <p:cNvSpPr txBox="1">
            <a:spLocks noGrp="1"/>
          </p:cNvSpPr>
          <p:nvPr>
            <p:ph type="subTitle" idx="3"/>
          </p:nvPr>
        </p:nvSpPr>
        <p:spPr>
          <a:xfrm>
            <a:off x="4722310" y="3122525"/>
            <a:ext cx="27051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3"/>
                </a:solidFill>
              </a:rPr>
              <a:t>b</a:t>
            </a:r>
            <a:endParaRPr dirty="0">
              <a:solidFill>
                <a:schemeClr val="accent3"/>
              </a:solidFill>
            </a:endParaRPr>
          </a:p>
        </p:txBody>
      </p:sp>
      <p:sp>
        <p:nvSpPr>
          <p:cNvPr id="681" name="Google Shape;681;p65"/>
          <p:cNvSpPr txBox="1">
            <a:spLocks noGrp="1"/>
          </p:cNvSpPr>
          <p:nvPr>
            <p:ph type="subTitle" idx="4"/>
          </p:nvPr>
        </p:nvSpPr>
        <p:spPr>
          <a:xfrm>
            <a:off x="1569083" y="3122525"/>
            <a:ext cx="2254086"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3"/>
                </a:solidFill>
              </a:rPr>
              <a:t>a</a:t>
            </a:r>
            <a:endParaRPr dirty="0">
              <a:solidFill>
                <a:schemeClr val="accent3"/>
              </a:solidFill>
            </a:endParaRPr>
          </a:p>
        </p:txBody>
      </p:sp>
      <p:sp>
        <p:nvSpPr>
          <p:cNvPr id="684" name="Google Shape;684;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00B050"/>
                </a:solidFill>
              </a:rPr>
              <a:t>Mở đầu</a:t>
            </a:r>
            <a:endParaRPr dirty="0">
              <a:solidFill>
                <a:srgbClr val="00B050"/>
              </a:solidFill>
            </a:endParaRPr>
          </a:p>
        </p:txBody>
      </p:sp>
      <p:sp>
        <p:nvSpPr>
          <p:cNvPr id="686" name="Google Shape;686;p65"/>
          <p:cNvSpPr txBox="1">
            <a:spLocks noGrp="1"/>
          </p:cNvSpPr>
          <p:nvPr>
            <p:ph type="subTitle" idx="2"/>
          </p:nvPr>
        </p:nvSpPr>
        <p:spPr>
          <a:xfrm>
            <a:off x="1569083" y="4071895"/>
            <a:ext cx="585832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solidFill>
                  <a:schemeClr val="accent3">
                    <a:lumMod val="90000"/>
                    <a:lumOff val="10000"/>
                  </a:schemeClr>
                </a:solidFill>
                <a:latin typeface="Times New Roman" panose="02020603050405020304" pitchFamily="18" charset="0"/>
                <a:cs typeface="Times New Roman" panose="02020603050405020304" pitchFamily="18" charset="0"/>
              </a:rPr>
              <a:t>Tiễn quân, hoạt động thường diễn ra vào tháng 2 hoặc tháng 3 hằng năm</a:t>
            </a:r>
            <a:endParaRPr sz="2800" dirty="0">
              <a:solidFill>
                <a:schemeClr val="accent3">
                  <a:lumMod val="90000"/>
                  <a:lumOff val="10000"/>
                </a:schemeClr>
              </a:solidFill>
              <a:latin typeface="Times New Roman" panose="02020603050405020304" pitchFamily="18" charset="0"/>
              <a:cs typeface="Times New Roman" panose="02020603050405020304" pitchFamily="18" charset="0"/>
            </a:endParaRPr>
          </a:p>
        </p:txBody>
      </p:sp>
      <p:cxnSp>
        <p:nvCxnSpPr>
          <p:cNvPr id="687" name="Google Shape;687;p65"/>
          <p:cNvCxnSpPr/>
          <p:nvPr/>
        </p:nvCxnSpPr>
        <p:spPr>
          <a:xfrm>
            <a:off x="4398608" y="1302592"/>
            <a:ext cx="0" cy="1838637"/>
          </a:xfrm>
          <a:prstGeom prst="straightConnector1">
            <a:avLst/>
          </a:prstGeom>
          <a:ln>
            <a:solidFill>
              <a:srgbClr val="00B050"/>
            </a:solidFill>
            <a:headEnd type="none" w="med" len="med"/>
            <a:tailEnd type="none" w="med" len="med"/>
          </a:ln>
        </p:spPr>
        <p:style>
          <a:lnRef idx="2">
            <a:schemeClr val="dk1"/>
          </a:lnRef>
          <a:fillRef idx="0">
            <a:schemeClr val="dk1"/>
          </a:fillRef>
          <a:effectRef idx="1">
            <a:schemeClr val="dk1"/>
          </a:effectRef>
          <a:fontRef idx="minor">
            <a:schemeClr val="tx1"/>
          </a:fontRef>
        </p:style>
      </p:cxnSp>
      <p:pic>
        <p:nvPicPr>
          <p:cNvPr id="2" name="Picture 1"/>
          <p:cNvPicPr>
            <a:picLocks noChangeAspect="1"/>
          </p:cNvPicPr>
          <p:nvPr/>
        </p:nvPicPr>
        <p:blipFill>
          <a:blip r:embed="rId3"/>
          <a:stretch>
            <a:fillRect/>
          </a:stretch>
        </p:blipFill>
        <p:spPr>
          <a:xfrm>
            <a:off x="1575269" y="1322400"/>
            <a:ext cx="2247900" cy="1714500"/>
          </a:xfrm>
          <a:prstGeom prst="rect">
            <a:avLst/>
          </a:prstGeom>
        </p:spPr>
      </p:pic>
      <p:pic>
        <p:nvPicPr>
          <p:cNvPr id="3" name="Picture 2"/>
          <p:cNvPicPr>
            <a:picLocks noChangeAspect="1"/>
          </p:cNvPicPr>
          <p:nvPr/>
        </p:nvPicPr>
        <p:blipFill>
          <a:blip r:embed="rId4"/>
          <a:stretch>
            <a:fillRect/>
          </a:stretch>
        </p:blipFill>
        <p:spPr>
          <a:xfrm>
            <a:off x="4722309" y="1308112"/>
            <a:ext cx="2705100" cy="1743075"/>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84"/>
                                        </p:tgtEl>
                                        <p:attrNameLst>
                                          <p:attrName>style.visibility</p:attrName>
                                        </p:attrNameLst>
                                      </p:cBhvr>
                                      <p:to>
                                        <p:strVal val="visible"/>
                                      </p:to>
                                    </p:set>
                                    <p:animEffect transition="in" filter="fade">
                                      <p:cBhvr>
                                        <p:cTn id="7" dur="1000"/>
                                        <p:tgtEl>
                                          <p:spTgt spid="684"/>
                                        </p:tgtEl>
                                      </p:cBhvr>
                                    </p:animEffect>
                                    <p:anim calcmode="lin" valueType="num">
                                      <p:cBhvr>
                                        <p:cTn id="8" dur="1000" fill="hold"/>
                                        <p:tgtEl>
                                          <p:spTgt spid="684"/>
                                        </p:tgtEl>
                                        <p:attrNameLst>
                                          <p:attrName>ppt_x</p:attrName>
                                        </p:attrNameLst>
                                      </p:cBhvr>
                                      <p:tavLst>
                                        <p:tav tm="0">
                                          <p:val>
                                            <p:strVal val="#ppt_x"/>
                                          </p:val>
                                        </p:tav>
                                        <p:tav tm="100000">
                                          <p:val>
                                            <p:strVal val="#ppt_x"/>
                                          </p:val>
                                        </p:tav>
                                      </p:tavLst>
                                    </p:anim>
                                    <p:anim calcmode="lin" valueType="num">
                                      <p:cBhvr>
                                        <p:cTn id="9" dur="1000" fill="hold"/>
                                        <p:tgtEl>
                                          <p:spTgt spid="68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81">
                                            <p:txEl>
                                              <p:pRg st="0" end="0"/>
                                            </p:txEl>
                                          </p:spTgt>
                                        </p:tgtEl>
                                        <p:attrNameLst>
                                          <p:attrName>style.visibility</p:attrName>
                                        </p:attrNameLst>
                                      </p:cBhvr>
                                      <p:to>
                                        <p:strVal val="visible"/>
                                      </p:to>
                                    </p:set>
                                    <p:animEffect transition="in" filter="fade">
                                      <p:cBhvr>
                                        <p:cTn id="19" dur="1000"/>
                                        <p:tgtEl>
                                          <p:spTgt spid="681">
                                            <p:txEl>
                                              <p:pRg st="0" end="0"/>
                                            </p:txEl>
                                          </p:spTgt>
                                        </p:tgtEl>
                                      </p:cBhvr>
                                    </p:animEffect>
                                    <p:anim calcmode="lin" valueType="num">
                                      <p:cBhvr>
                                        <p:cTn id="20" dur="1000" fill="hold"/>
                                        <p:tgtEl>
                                          <p:spTgt spid="681">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68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87"/>
                                        </p:tgtEl>
                                        <p:attrNameLst>
                                          <p:attrName>style.visibility</p:attrName>
                                        </p:attrNameLst>
                                      </p:cBhvr>
                                      <p:to>
                                        <p:strVal val="visible"/>
                                      </p:to>
                                    </p:set>
                                    <p:animEffect transition="in" filter="barn(inVertical)">
                                      <p:cBhvr>
                                        <p:cTn id="26" dur="500"/>
                                        <p:tgtEl>
                                          <p:spTgt spid="687"/>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680">
                                            <p:txEl>
                                              <p:pRg st="0" end="0"/>
                                            </p:txEl>
                                          </p:spTgt>
                                        </p:tgtEl>
                                        <p:attrNameLst>
                                          <p:attrName>style.visibility</p:attrName>
                                        </p:attrNameLst>
                                      </p:cBhvr>
                                      <p:to>
                                        <p:strVal val="visible"/>
                                      </p:to>
                                    </p:set>
                                    <p:animEffect transition="in" filter="fade">
                                      <p:cBhvr>
                                        <p:cTn id="36" dur="1000"/>
                                        <p:tgtEl>
                                          <p:spTgt spid="680">
                                            <p:txEl>
                                              <p:pRg st="0" end="0"/>
                                            </p:txEl>
                                          </p:spTgt>
                                        </p:tgtEl>
                                      </p:cBhvr>
                                    </p:animEffect>
                                    <p:anim calcmode="lin" valueType="num">
                                      <p:cBhvr>
                                        <p:cTn id="37" dur="1000" fill="hold"/>
                                        <p:tgtEl>
                                          <p:spTgt spid="680">
                                            <p:txEl>
                                              <p:pRg st="0" end="0"/>
                                            </p:txEl>
                                          </p:spTgt>
                                        </p:tgtEl>
                                        <p:attrNameLst>
                                          <p:attrName>ppt_x</p:attrName>
                                        </p:attrNameLst>
                                      </p:cBhvr>
                                      <p:tavLst>
                                        <p:tav tm="0">
                                          <p:val>
                                            <p:strVal val="#ppt_x"/>
                                          </p:val>
                                        </p:tav>
                                        <p:tav tm="100000">
                                          <p:val>
                                            <p:strVal val="#ppt_x"/>
                                          </p:val>
                                        </p:tav>
                                      </p:tavLst>
                                    </p:anim>
                                    <p:anim calcmode="lin" valueType="num">
                                      <p:cBhvr>
                                        <p:cTn id="38" dur="1000" fill="hold"/>
                                        <p:tgtEl>
                                          <p:spTgt spid="68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686">
                                            <p:txEl>
                                              <p:pRg st="0" end="0"/>
                                            </p:txEl>
                                          </p:spTgt>
                                        </p:tgtEl>
                                        <p:attrNameLst>
                                          <p:attrName>style.visibility</p:attrName>
                                        </p:attrNameLst>
                                      </p:cBhvr>
                                      <p:to>
                                        <p:strVal val="visible"/>
                                      </p:to>
                                    </p:set>
                                    <p:animEffect transition="in" filter="barn(inVertical)">
                                      <p:cBhvr>
                                        <p:cTn id="43" dur="500"/>
                                        <p:tgtEl>
                                          <p:spTgt spid="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0" grpId="0" build="p"/>
      <p:bldP spid="681" grpId="0" build="p"/>
      <p:bldP spid="684" grpId="0"/>
      <p:bldP spid="686"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0;p51"/>
          <p:cNvSpPr txBox="1">
            <a:spLocks noGrp="1"/>
          </p:cNvSpPr>
          <p:nvPr>
            <p:ph type="subTitle" idx="1"/>
          </p:nvPr>
        </p:nvSpPr>
        <p:spPr>
          <a:xfrm>
            <a:off x="1409252" y="1360831"/>
            <a:ext cx="7637929" cy="16149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q"/>
            </a:pPr>
            <a:r>
              <a:rPr lang="en-US" sz="2400" dirty="0" err="1">
                <a:solidFill>
                  <a:schemeClr val="accent3">
                    <a:lumMod val="75000"/>
                    <a:lumOff val="25000"/>
                  </a:schemeClr>
                </a:solidFill>
              </a:rPr>
              <a:t>Không</a:t>
            </a:r>
            <a:r>
              <a:rPr lang="en-US" sz="2400" dirty="0">
                <a:solidFill>
                  <a:schemeClr val="accent3">
                    <a:lumMod val="75000"/>
                    <a:lumOff val="25000"/>
                  </a:schemeClr>
                </a:solidFill>
              </a:rPr>
              <a:t> </a:t>
            </a:r>
            <a:r>
              <a:rPr lang="en-US" sz="2400" dirty="0" err="1">
                <a:solidFill>
                  <a:schemeClr val="accent3">
                    <a:lumMod val="75000"/>
                    <a:lumOff val="25000"/>
                  </a:schemeClr>
                </a:solidFill>
              </a:rPr>
              <a:t>có</a:t>
            </a:r>
            <a:r>
              <a:rPr lang="en-US" sz="2400" dirty="0">
                <a:solidFill>
                  <a:schemeClr val="accent3">
                    <a:lumMod val="75000"/>
                    <a:lumOff val="25000"/>
                  </a:schemeClr>
                </a:solidFill>
              </a:rPr>
              <a:t> </a:t>
            </a:r>
            <a:r>
              <a:rPr lang="en-US" sz="2400" dirty="0" err="1">
                <a:solidFill>
                  <a:schemeClr val="accent3">
                    <a:lumMod val="75000"/>
                    <a:lumOff val="25000"/>
                  </a:schemeClr>
                </a:solidFill>
              </a:rPr>
              <a:t>mặt</a:t>
            </a:r>
            <a:r>
              <a:rPr lang="en-US" sz="2400" dirty="0">
                <a:solidFill>
                  <a:schemeClr val="accent3">
                    <a:lumMod val="75000"/>
                    <a:lumOff val="25000"/>
                  </a:schemeClr>
                </a:solidFill>
              </a:rPr>
              <a:t> </a:t>
            </a:r>
            <a:r>
              <a:rPr lang="en-US" sz="2400" dirty="0" err="1">
                <a:solidFill>
                  <a:schemeClr val="accent3">
                    <a:lumMod val="75000"/>
                    <a:lumOff val="25000"/>
                  </a:schemeClr>
                </a:solidFill>
              </a:rPr>
              <a:t>đúng</a:t>
            </a:r>
            <a:r>
              <a:rPr lang="en-US" sz="2400" dirty="0">
                <a:solidFill>
                  <a:schemeClr val="accent3">
                    <a:lumMod val="75000"/>
                    <a:lumOff val="25000"/>
                  </a:schemeClr>
                </a:solidFill>
              </a:rPr>
              <a:t> </a:t>
            </a:r>
            <a:r>
              <a:rPr lang="en-US" sz="2400" dirty="0" err="1">
                <a:solidFill>
                  <a:schemeClr val="accent3">
                    <a:lumMod val="75000"/>
                    <a:lumOff val="25000"/>
                  </a:schemeClr>
                </a:solidFill>
              </a:rPr>
              <a:t>thời</a:t>
            </a:r>
            <a:r>
              <a:rPr lang="en-US" sz="2400" dirty="0">
                <a:solidFill>
                  <a:schemeClr val="accent3">
                    <a:lumMod val="75000"/>
                    <a:lumOff val="25000"/>
                  </a:schemeClr>
                </a:solidFill>
              </a:rPr>
              <a:t> </a:t>
            </a:r>
            <a:r>
              <a:rPr lang="en-US" sz="2400" dirty="0" err="1">
                <a:solidFill>
                  <a:schemeClr val="accent3">
                    <a:lumMod val="75000"/>
                    <a:lumOff val="25000"/>
                  </a:schemeClr>
                </a:solidFill>
              </a:rPr>
              <a:t>gian</a:t>
            </a:r>
            <a:r>
              <a:rPr lang="en-US" sz="2400" dirty="0">
                <a:solidFill>
                  <a:schemeClr val="accent3">
                    <a:lumMod val="75000"/>
                    <a:lumOff val="25000"/>
                  </a:schemeClr>
                </a:solidFill>
              </a:rPr>
              <a:t> </a:t>
            </a:r>
            <a:r>
              <a:rPr lang="en-US" sz="2400" dirty="0" err="1">
                <a:solidFill>
                  <a:schemeClr val="accent3">
                    <a:lumMod val="75000"/>
                    <a:lumOff val="25000"/>
                  </a:schemeClr>
                </a:solidFill>
              </a:rPr>
              <a:t>hoặc</a:t>
            </a:r>
            <a:r>
              <a:rPr lang="en-US" sz="2400" dirty="0">
                <a:solidFill>
                  <a:schemeClr val="accent3">
                    <a:lumMod val="75000"/>
                    <a:lumOff val="25000"/>
                  </a:schemeClr>
                </a:solidFill>
              </a:rPr>
              <a:t> </a:t>
            </a:r>
            <a:r>
              <a:rPr lang="en-US" sz="2400" dirty="0" err="1">
                <a:solidFill>
                  <a:schemeClr val="accent3">
                    <a:lumMod val="75000"/>
                    <a:lumOff val="25000"/>
                  </a:schemeClr>
                </a:solidFill>
              </a:rPr>
              <a:t>địa</a:t>
            </a:r>
            <a:r>
              <a:rPr lang="en-US" sz="2400" dirty="0">
                <a:solidFill>
                  <a:schemeClr val="accent3">
                    <a:lumMod val="75000"/>
                    <a:lumOff val="25000"/>
                  </a:schemeClr>
                </a:solidFill>
              </a:rPr>
              <a:t> </a:t>
            </a:r>
            <a:r>
              <a:rPr lang="en-US" sz="2400" dirty="0" err="1">
                <a:solidFill>
                  <a:schemeClr val="accent3">
                    <a:lumMod val="75000"/>
                    <a:lumOff val="25000"/>
                  </a:schemeClr>
                </a:solidFill>
              </a:rPr>
              <a:t>điểm</a:t>
            </a:r>
            <a:r>
              <a:rPr lang="en-US" sz="2400" dirty="0">
                <a:solidFill>
                  <a:schemeClr val="accent3">
                    <a:lumMod val="75000"/>
                    <a:lumOff val="25000"/>
                  </a:schemeClr>
                </a:solidFill>
              </a:rPr>
              <a:t> </a:t>
            </a:r>
            <a:r>
              <a:rPr lang="en-US" sz="2400" dirty="0" err="1">
                <a:solidFill>
                  <a:schemeClr val="accent3">
                    <a:lumMod val="75000"/>
                    <a:lumOff val="25000"/>
                  </a:schemeClr>
                </a:solidFill>
              </a:rPr>
              <a:t>tập</a:t>
            </a:r>
            <a:r>
              <a:rPr lang="en-US" sz="2400" dirty="0">
                <a:solidFill>
                  <a:schemeClr val="accent3">
                    <a:lumMod val="75000"/>
                    <a:lumOff val="25000"/>
                  </a:schemeClr>
                </a:solidFill>
              </a:rPr>
              <a:t> </a:t>
            </a:r>
            <a:r>
              <a:rPr lang="en-US" sz="2400" dirty="0" err="1">
                <a:solidFill>
                  <a:schemeClr val="accent3">
                    <a:lumMod val="75000"/>
                    <a:lumOff val="25000"/>
                  </a:schemeClr>
                </a:solidFill>
              </a:rPr>
              <a:t>trung</a:t>
            </a:r>
            <a:r>
              <a:rPr lang="en-US" sz="2400" dirty="0">
                <a:solidFill>
                  <a:schemeClr val="accent3">
                    <a:lumMod val="75000"/>
                    <a:lumOff val="25000"/>
                  </a:schemeClr>
                </a:solidFill>
              </a:rPr>
              <a:t> </a:t>
            </a:r>
            <a:r>
              <a:rPr lang="en-US" sz="2400" dirty="0" err="1">
                <a:solidFill>
                  <a:schemeClr val="accent3">
                    <a:lumMod val="75000"/>
                    <a:lumOff val="25000"/>
                  </a:schemeClr>
                </a:solidFill>
              </a:rPr>
              <a:t>ghi</a:t>
            </a:r>
            <a:r>
              <a:rPr lang="en-US" sz="2400" dirty="0">
                <a:solidFill>
                  <a:schemeClr val="accent3">
                    <a:lumMod val="75000"/>
                    <a:lumOff val="25000"/>
                  </a:schemeClr>
                </a:solidFill>
              </a:rPr>
              <a:t> </a:t>
            </a:r>
            <a:r>
              <a:rPr lang="en-US" sz="2400" dirty="0" err="1">
                <a:solidFill>
                  <a:schemeClr val="accent3">
                    <a:lumMod val="75000"/>
                    <a:lumOff val="25000"/>
                  </a:schemeClr>
                </a:solidFill>
              </a:rPr>
              <a:t>trong</a:t>
            </a:r>
            <a:r>
              <a:rPr lang="en-US" sz="2400" dirty="0">
                <a:solidFill>
                  <a:schemeClr val="accent3">
                    <a:lumMod val="75000"/>
                    <a:lumOff val="25000"/>
                  </a:schemeClr>
                </a:solidFill>
              </a:rPr>
              <a:t> </a:t>
            </a:r>
            <a:r>
              <a:rPr lang="en-US" sz="2400" dirty="0" err="1">
                <a:solidFill>
                  <a:schemeClr val="accent3">
                    <a:lumMod val="75000"/>
                    <a:lumOff val="25000"/>
                  </a:schemeClr>
                </a:solidFill>
              </a:rPr>
              <a:t>lệnh</a:t>
            </a:r>
            <a:r>
              <a:rPr lang="en-US" sz="2400" dirty="0">
                <a:solidFill>
                  <a:schemeClr val="accent3">
                    <a:lumMod val="75000"/>
                    <a:lumOff val="25000"/>
                  </a:schemeClr>
                </a:solidFill>
              </a:rPr>
              <a:t> </a:t>
            </a:r>
            <a:r>
              <a:rPr lang="en-US" sz="2400" dirty="0" err="1">
                <a:solidFill>
                  <a:schemeClr val="accent3">
                    <a:lumMod val="75000"/>
                    <a:lumOff val="25000"/>
                  </a:schemeClr>
                </a:solidFill>
              </a:rPr>
              <a:t>gọi</a:t>
            </a:r>
            <a:r>
              <a:rPr lang="en-US" sz="2400" dirty="0">
                <a:solidFill>
                  <a:schemeClr val="accent3">
                    <a:lumMod val="75000"/>
                    <a:lumOff val="25000"/>
                  </a:schemeClr>
                </a:solidFill>
              </a:rPr>
              <a:t> </a:t>
            </a:r>
            <a:r>
              <a:rPr lang="en-US" sz="2400" dirty="0" err="1">
                <a:solidFill>
                  <a:schemeClr val="accent3">
                    <a:lumMod val="75000"/>
                    <a:lumOff val="25000"/>
                  </a:schemeClr>
                </a:solidFill>
              </a:rPr>
              <a:t>nhập</a:t>
            </a:r>
            <a:r>
              <a:rPr lang="en-US" sz="2400" dirty="0">
                <a:solidFill>
                  <a:schemeClr val="accent3">
                    <a:lumMod val="75000"/>
                    <a:lumOff val="25000"/>
                  </a:schemeClr>
                </a:solidFill>
              </a:rPr>
              <a:t> </a:t>
            </a:r>
            <a:r>
              <a:rPr lang="en-US" sz="2400" dirty="0" err="1">
                <a:solidFill>
                  <a:schemeClr val="accent3">
                    <a:lumMod val="75000"/>
                    <a:lumOff val="25000"/>
                  </a:schemeClr>
                </a:solidFill>
              </a:rPr>
              <a:t>ngũ</a:t>
            </a:r>
            <a:r>
              <a:rPr lang="en-US" sz="2400" dirty="0">
                <a:solidFill>
                  <a:schemeClr val="accent3">
                    <a:lumMod val="75000"/>
                    <a:lumOff val="25000"/>
                  </a:schemeClr>
                </a:solidFill>
              </a:rPr>
              <a:t> </a:t>
            </a:r>
            <a:r>
              <a:rPr lang="en-US" sz="2400" dirty="0" err="1">
                <a:solidFill>
                  <a:schemeClr val="accent3">
                    <a:lumMod val="75000"/>
                    <a:lumOff val="25000"/>
                  </a:schemeClr>
                </a:solidFill>
              </a:rPr>
              <a:t>mà</a:t>
            </a:r>
            <a:r>
              <a:rPr lang="en-US" sz="2400" dirty="0">
                <a:solidFill>
                  <a:schemeClr val="accent3">
                    <a:lumMod val="75000"/>
                    <a:lumOff val="25000"/>
                  </a:schemeClr>
                </a:solidFill>
              </a:rPr>
              <a:t> </a:t>
            </a:r>
            <a:r>
              <a:rPr lang="en-US" sz="2400" dirty="0" err="1">
                <a:solidFill>
                  <a:schemeClr val="accent3">
                    <a:lumMod val="75000"/>
                    <a:lumOff val="25000"/>
                  </a:schemeClr>
                </a:solidFill>
              </a:rPr>
              <a:t>không</a:t>
            </a:r>
            <a:r>
              <a:rPr lang="en-US" sz="2400" dirty="0">
                <a:solidFill>
                  <a:schemeClr val="accent3">
                    <a:lumMod val="75000"/>
                    <a:lumOff val="25000"/>
                  </a:schemeClr>
                </a:solidFill>
              </a:rPr>
              <a:t> </a:t>
            </a:r>
            <a:r>
              <a:rPr lang="en-US" sz="2400" dirty="0" err="1">
                <a:solidFill>
                  <a:schemeClr val="accent3">
                    <a:lumMod val="75000"/>
                    <a:lumOff val="25000"/>
                  </a:schemeClr>
                </a:solidFill>
              </a:rPr>
              <a:t>có</a:t>
            </a:r>
            <a:r>
              <a:rPr lang="en-US" sz="2400" dirty="0">
                <a:solidFill>
                  <a:schemeClr val="accent3">
                    <a:lumMod val="75000"/>
                    <a:lumOff val="25000"/>
                  </a:schemeClr>
                </a:solidFill>
              </a:rPr>
              <a:t> </a:t>
            </a:r>
            <a:r>
              <a:rPr lang="en-US" sz="2400" dirty="0" err="1">
                <a:solidFill>
                  <a:schemeClr val="accent3">
                    <a:lumMod val="75000"/>
                    <a:lumOff val="25000"/>
                  </a:schemeClr>
                </a:solidFill>
              </a:rPr>
              <a:t>lí</a:t>
            </a:r>
            <a:r>
              <a:rPr lang="en-US" sz="2400" dirty="0">
                <a:solidFill>
                  <a:schemeClr val="accent3">
                    <a:lumMod val="75000"/>
                    <a:lumOff val="25000"/>
                  </a:schemeClr>
                </a:solidFill>
              </a:rPr>
              <a:t> do </a:t>
            </a:r>
            <a:r>
              <a:rPr lang="en-US" sz="2400" dirty="0" err="1">
                <a:solidFill>
                  <a:schemeClr val="accent3">
                    <a:lumMod val="75000"/>
                    <a:lumOff val="25000"/>
                  </a:schemeClr>
                </a:solidFill>
              </a:rPr>
              <a:t>chính</a:t>
            </a:r>
            <a:r>
              <a:rPr lang="en-US" sz="2400" dirty="0">
                <a:solidFill>
                  <a:schemeClr val="accent3">
                    <a:lumMod val="75000"/>
                    <a:lumOff val="25000"/>
                  </a:schemeClr>
                </a:solidFill>
              </a:rPr>
              <a:t> </a:t>
            </a:r>
            <a:r>
              <a:rPr lang="en-US" sz="2400" dirty="0" err="1">
                <a:solidFill>
                  <a:schemeClr val="accent3">
                    <a:lumMod val="75000"/>
                    <a:lumOff val="25000"/>
                  </a:schemeClr>
                </a:solidFill>
              </a:rPr>
              <a:t>đáng</a:t>
            </a:r>
            <a:r>
              <a:rPr lang="en-US" sz="2400" dirty="0">
                <a:solidFill>
                  <a:schemeClr val="accent3">
                    <a:lumMod val="75000"/>
                    <a:lumOff val="25000"/>
                  </a:schemeClr>
                </a:solidFill>
              </a:rPr>
              <a:t>, </a:t>
            </a:r>
            <a:r>
              <a:rPr lang="en-US" sz="2400" dirty="0" err="1">
                <a:solidFill>
                  <a:schemeClr val="accent3">
                    <a:lumMod val="75000"/>
                    <a:lumOff val="25000"/>
                  </a:schemeClr>
                </a:solidFill>
              </a:rPr>
              <a:t>gian</a:t>
            </a:r>
            <a:r>
              <a:rPr lang="en-US" sz="2400" dirty="0">
                <a:solidFill>
                  <a:schemeClr val="accent3">
                    <a:lumMod val="75000"/>
                    <a:lumOff val="25000"/>
                  </a:schemeClr>
                </a:solidFill>
              </a:rPr>
              <a:t> </a:t>
            </a:r>
            <a:r>
              <a:rPr lang="en-US" sz="2400" dirty="0" err="1">
                <a:solidFill>
                  <a:schemeClr val="accent3">
                    <a:lumMod val="75000"/>
                    <a:lumOff val="25000"/>
                  </a:schemeClr>
                </a:solidFill>
              </a:rPr>
              <a:t>dối</a:t>
            </a:r>
            <a:r>
              <a:rPr lang="en-US" sz="2400" dirty="0">
                <a:solidFill>
                  <a:schemeClr val="accent3">
                    <a:lumMod val="75000"/>
                    <a:lumOff val="25000"/>
                  </a:schemeClr>
                </a:solidFill>
              </a:rPr>
              <a:t> </a:t>
            </a:r>
            <a:r>
              <a:rPr lang="en-US" sz="2400" dirty="0" err="1">
                <a:solidFill>
                  <a:schemeClr val="accent3">
                    <a:lumMod val="75000"/>
                    <a:lumOff val="25000"/>
                  </a:schemeClr>
                </a:solidFill>
              </a:rPr>
              <a:t>nhằm</a:t>
            </a:r>
            <a:r>
              <a:rPr lang="en-US" sz="2400" dirty="0">
                <a:solidFill>
                  <a:schemeClr val="accent3">
                    <a:lumMod val="75000"/>
                    <a:lumOff val="25000"/>
                  </a:schemeClr>
                </a:solidFill>
              </a:rPr>
              <a:t> </a:t>
            </a:r>
            <a:r>
              <a:rPr lang="en-US" sz="2400" dirty="0" err="1">
                <a:solidFill>
                  <a:schemeClr val="accent3">
                    <a:lumMod val="75000"/>
                    <a:lumOff val="25000"/>
                  </a:schemeClr>
                </a:solidFill>
              </a:rPr>
              <a:t>trốn</a:t>
            </a:r>
            <a:r>
              <a:rPr lang="en-US" sz="2400" dirty="0">
                <a:solidFill>
                  <a:schemeClr val="accent3">
                    <a:lumMod val="75000"/>
                    <a:lumOff val="25000"/>
                  </a:schemeClr>
                </a:solidFill>
              </a:rPr>
              <a:t> </a:t>
            </a:r>
            <a:r>
              <a:rPr lang="en-US" sz="2400" dirty="0" err="1">
                <a:solidFill>
                  <a:schemeClr val="accent3">
                    <a:lumMod val="75000"/>
                    <a:lumOff val="25000"/>
                  </a:schemeClr>
                </a:solidFill>
              </a:rPr>
              <a:t>tránh</a:t>
            </a:r>
            <a:r>
              <a:rPr lang="en-US" sz="2400" dirty="0">
                <a:solidFill>
                  <a:schemeClr val="accent3">
                    <a:lumMod val="75000"/>
                    <a:lumOff val="25000"/>
                  </a:schemeClr>
                </a:solidFill>
              </a:rPr>
              <a:t> </a:t>
            </a:r>
            <a:r>
              <a:rPr lang="en-US" sz="2400" dirty="0" err="1">
                <a:solidFill>
                  <a:schemeClr val="accent3">
                    <a:lumMod val="75000"/>
                    <a:lumOff val="25000"/>
                  </a:schemeClr>
                </a:solidFill>
              </a:rPr>
              <a:t>thực</a:t>
            </a:r>
            <a:r>
              <a:rPr lang="en-US" sz="2400" dirty="0">
                <a:solidFill>
                  <a:schemeClr val="accent3">
                    <a:lumMod val="75000"/>
                    <a:lumOff val="25000"/>
                  </a:schemeClr>
                </a:solidFill>
              </a:rPr>
              <a:t> </a:t>
            </a:r>
            <a:r>
              <a:rPr lang="en-US" sz="2400" dirty="0" err="1">
                <a:solidFill>
                  <a:schemeClr val="accent3">
                    <a:lumMod val="75000"/>
                    <a:lumOff val="25000"/>
                  </a:schemeClr>
                </a:solidFill>
              </a:rPr>
              <a:t>hiện</a:t>
            </a:r>
            <a:r>
              <a:rPr lang="en-US" sz="2400" dirty="0">
                <a:solidFill>
                  <a:schemeClr val="accent3">
                    <a:lumMod val="75000"/>
                    <a:lumOff val="25000"/>
                  </a:schemeClr>
                </a:solidFill>
              </a:rPr>
              <a:t> </a:t>
            </a:r>
            <a:r>
              <a:rPr lang="en-US" sz="2400" dirty="0" err="1">
                <a:solidFill>
                  <a:schemeClr val="accent3">
                    <a:lumMod val="75000"/>
                    <a:lumOff val="25000"/>
                  </a:schemeClr>
                </a:solidFill>
              </a:rPr>
              <a:t>lệnh</a:t>
            </a:r>
            <a:r>
              <a:rPr lang="en-US" sz="2400" dirty="0">
                <a:solidFill>
                  <a:schemeClr val="accent3">
                    <a:lumMod val="75000"/>
                    <a:lumOff val="25000"/>
                  </a:schemeClr>
                </a:solidFill>
              </a:rPr>
              <a:t> </a:t>
            </a:r>
            <a:r>
              <a:rPr lang="en-US" sz="2400" dirty="0" err="1">
                <a:solidFill>
                  <a:schemeClr val="accent3">
                    <a:lumMod val="75000"/>
                    <a:lumOff val="25000"/>
                  </a:schemeClr>
                </a:solidFill>
              </a:rPr>
              <a:t>gọi</a:t>
            </a:r>
            <a:r>
              <a:rPr lang="en-US" sz="2400" dirty="0">
                <a:solidFill>
                  <a:schemeClr val="accent3">
                    <a:lumMod val="75000"/>
                    <a:lumOff val="25000"/>
                  </a:schemeClr>
                </a:solidFill>
              </a:rPr>
              <a:t> </a:t>
            </a:r>
            <a:r>
              <a:rPr lang="en-US" sz="2400" dirty="0" err="1">
                <a:solidFill>
                  <a:schemeClr val="accent3">
                    <a:lumMod val="75000"/>
                    <a:lumOff val="25000"/>
                  </a:schemeClr>
                </a:solidFill>
              </a:rPr>
              <a:t>nhập</a:t>
            </a:r>
            <a:r>
              <a:rPr lang="en-US" sz="2400" dirty="0">
                <a:solidFill>
                  <a:schemeClr val="accent3">
                    <a:lumMod val="75000"/>
                    <a:lumOff val="25000"/>
                  </a:schemeClr>
                </a:solidFill>
              </a:rPr>
              <a:t> </a:t>
            </a:r>
            <a:r>
              <a:rPr lang="en-US" sz="2400" dirty="0" err="1">
                <a:solidFill>
                  <a:schemeClr val="accent3">
                    <a:lumMod val="75000"/>
                    <a:lumOff val="25000"/>
                  </a:schemeClr>
                </a:solidFill>
              </a:rPr>
              <a:t>ngũ</a:t>
            </a:r>
            <a:r>
              <a:rPr lang="en-US" sz="2400" dirty="0">
                <a:solidFill>
                  <a:schemeClr val="accent3">
                    <a:lumMod val="75000"/>
                    <a:lumOff val="25000"/>
                  </a:schemeClr>
                </a:solidFill>
              </a:rPr>
              <a:t> </a:t>
            </a:r>
            <a:r>
              <a:rPr lang="en-US" sz="2400" dirty="0" err="1">
                <a:solidFill>
                  <a:schemeClr val="accent3">
                    <a:lumMod val="75000"/>
                    <a:lumOff val="25000"/>
                  </a:schemeClr>
                </a:solidFill>
              </a:rPr>
              <a:t>sau</a:t>
            </a:r>
            <a:r>
              <a:rPr lang="en-US" sz="2400" dirty="0">
                <a:solidFill>
                  <a:schemeClr val="accent3">
                    <a:lumMod val="75000"/>
                    <a:lumOff val="25000"/>
                  </a:schemeClr>
                </a:solidFill>
              </a:rPr>
              <a:t> </a:t>
            </a:r>
            <a:r>
              <a:rPr lang="en-US" sz="2400" dirty="0" err="1">
                <a:solidFill>
                  <a:schemeClr val="accent3">
                    <a:lumMod val="75000"/>
                    <a:lumOff val="25000"/>
                  </a:schemeClr>
                </a:solidFill>
              </a:rPr>
              <a:t>khi</a:t>
            </a:r>
            <a:r>
              <a:rPr lang="en-US" sz="2400" dirty="0">
                <a:solidFill>
                  <a:schemeClr val="accent3">
                    <a:lumMod val="75000"/>
                    <a:lumOff val="25000"/>
                  </a:schemeClr>
                </a:solidFill>
              </a:rPr>
              <a:t> </a:t>
            </a:r>
            <a:r>
              <a:rPr lang="en-US" sz="2400" dirty="0" err="1">
                <a:solidFill>
                  <a:schemeClr val="accent3">
                    <a:lumMod val="75000"/>
                    <a:lumOff val="25000"/>
                  </a:schemeClr>
                </a:solidFill>
              </a:rPr>
              <a:t>đã</a:t>
            </a:r>
            <a:r>
              <a:rPr lang="en-US" sz="2400" dirty="0">
                <a:solidFill>
                  <a:schemeClr val="accent3">
                    <a:lumMod val="75000"/>
                    <a:lumOff val="25000"/>
                  </a:schemeClr>
                </a:solidFill>
              </a:rPr>
              <a:t> </a:t>
            </a:r>
            <a:r>
              <a:rPr lang="en-US" sz="2400" dirty="0" err="1">
                <a:solidFill>
                  <a:schemeClr val="accent3">
                    <a:lumMod val="75000"/>
                    <a:lumOff val="25000"/>
                  </a:schemeClr>
                </a:solidFill>
              </a:rPr>
              <a:t>có</a:t>
            </a:r>
            <a:r>
              <a:rPr lang="en-US" sz="2400" dirty="0">
                <a:solidFill>
                  <a:schemeClr val="accent3">
                    <a:lumMod val="75000"/>
                    <a:lumOff val="25000"/>
                  </a:schemeClr>
                </a:solidFill>
              </a:rPr>
              <a:t> </a:t>
            </a:r>
            <a:r>
              <a:rPr lang="en-US" sz="2400" dirty="0" err="1">
                <a:solidFill>
                  <a:schemeClr val="accent3">
                    <a:lumMod val="75000"/>
                    <a:lumOff val="25000"/>
                  </a:schemeClr>
                </a:solidFill>
              </a:rPr>
              <a:t>kết</a:t>
            </a:r>
            <a:r>
              <a:rPr lang="en-US" sz="2400" dirty="0">
                <a:solidFill>
                  <a:schemeClr val="accent3">
                    <a:lumMod val="75000"/>
                    <a:lumOff val="25000"/>
                  </a:schemeClr>
                </a:solidFill>
              </a:rPr>
              <a:t> </a:t>
            </a:r>
            <a:r>
              <a:rPr lang="en-US" sz="2400" dirty="0" err="1">
                <a:solidFill>
                  <a:schemeClr val="accent3">
                    <a:lumMod val="75000"/>
                    <a:lumOff val="25000"/>
                  </a:schemeClr>
                </a:solidFill>
              </a:rPr>
              <a:t>quả</a:t>
            </a:r>
            <a:r>
              <a:rPr lang="en-US" sz="2400" dirty="0">
                <a:solidFill>
                  <a:schemeClr val="accent3">
                    <a:lumMod val="75000"/>
                    <a:lumOff val="25000"/>
                  </a:schemeClr>
                </a:solidFill>
              </a:rPr>
              <a:t> </a:t>
            </a:r>
            <a:r>
              <a:rPr lang="en-US" sz="2400" dirty="0" err="1">
                <a:solidFill>
                  <a:schemeClr val="accent3">
                    <a:lumMod val="75000"/>
                    <a:lumOff val="25000"/>
                  </a:schemeClr>
                </a:solidFill>
              </a:rPr>
              <a:t>khám</a:t>
            </a:r>
            <a:r>
              <a:rPr lang="en-US" sz="2400" dirty="0">
                <a:solidFill>
                  <a:schemeClr val="accent3">
                    <a:lumMod val="75000"/>
                    <a:lumOff val="25000"/>
                  </a:schemeClr>
                </a:solidFill>
              </a:rPr>
              <a:t> </a:t>
            </a:r>
            <a:r>
              <a:rPr lang="en-US" sz="2400" dirty="0" err="1">
                <a:solidFill>
                  <a:schemeClr val="accent3">
                    <a:lumMod val="75000"/>
                    <a:lumOff val="25000"/>
                  </a:schemeClr>
                </a:solidFill>
              </a:rPr>
              <a:t>tuyển</a:t>
            </a:r>
            <a:r>
              <a:rPr lang="en-US" sz="2400" dirty="0">
                <a:solidFill>
                  <a:schemeClr val="accent3">
                    <a:lumMod val="75000"/>
                    <a:lumOff val="25000"/>
                  </a:schemeClr>
                </a:solidFill>
              </a:rPr>
              <a:t> </a:t>
            </a:r>
            <a:r>
              <a:rPr lang="en-US" sz="2400" dirty="0" err="1">
                <a:solidFill>
                  <a:schemeClr val="accent3">
                    <a:lumMod val="75000"/>
                    <a:lumOff val="25000"/>
                  </a:schemeClr>
                </a:solidFill>
              </a:rPr>
              <a:t>sức</a:t>
            </a:r>
            <a:r>
              <a:rPr lang="en-US" sz="2400" dirty="0">
                <a:solidFill>
                  <a:schemeClr val="accent3">
                    <a:lumMod val="75000"/>
                    <a:lumOff val="25000"/>
                  </a:schemeClr>
                </a:solidFill>
              </a:rPr>
              <a:t> </a:t>
            </a:r>
            <a:r>
              <a:rPr lang="en-US" sz="2400" dirty="0" err="1">
                <a:solidFill>
                  <a:schemeClr val="accent3">
                    <a:lumMod val="75000"/>
                    <a:lumOff val="25000"/>
                  </a:schemeClr>
                </a:solidFill>
              </a:rPr>
              <a:t>khoẻ</a:t>
            </a:r>
            <a:r>
              <a:rPr lang="en-US" sz="2400" dirty="0">
                <a:solidFill>
                  <a:schemeClr val="accent3">
                    <a:lumMod val="75000"/>
                    <a:lumOff val="25000"/>
                  </a:schemeClr>
                </a:solidFill>
              </a:rPr>
              <a:t> </a:t>
            </a:r>
            <a:r>
              <a:rPr lang="en-US" sz="2400" dirty="0" err="1">
                <a:solidFill>
                  <a:schemeClr val="accent3">
                    <a:lumMod val="75000"/>
                    <a:lumOff val="25000"/>
                  </a:schemeClr>
                </a:solidFill>
              </a:rPr>
              <a:t>nghĩa</a:t>
            </a:r>
            <a:r>
              <a:rPr lang="en-US" sz="2400" dirty="0">
                <a:solidFill>
                  <a:schemeClr val="accent3">
                    <a:lumMod val="75000"/>
                    <a:lumOff val="25000"/>
                  </a:schemeClr>
                </a:solidFill>
              </a:rPr>
              <a:t> </a:t>
            </a:r>
            <a:r>
              <a:rPr lang="en-US" sz="2400" dirty="0" err="1">
                <a:solidFill>
                  <a:schemeClr val="accent3">
                    <a:lumMod val="75000"/>
                    <a:lumOff val="25000"/>
                  </a:schemeClr>
                </a:solidFill>
              </a:rPr>
              <a:t>vụ</a:t>
            </a:r>
            <a:r>
              <a:rPr lang="en-US" sz="2400" dirty="0">
                <a:solidFill>
                  <a:schemeClr val="accent3">
                    <a:lumMod val="75000"/>
                    <a:lumOff val="25000"/>
                  </a:schemeClr>
                </a:solidFill>
              </a:rPr>
              <a:t> </a:t>
            </a:r>
            <a:r>
              <a:rPr lang="en-US" sz="2400" dirty="0" err="1">
                <a:solidFill>
                  <a:schemeClr val="accent3">
                    <a:lumMod val="75000"/>
                    <a:lumOff val="25000"/>
                  </a:schemeClr>
                </a:solidFill>
              </a:rPr>
              <a:t>quân</a:t>
            </a:r>
            <a:r>
              <a:rPr lang="en-US" sz="2400" dirty="0">
                <a:solidFill>
                  <a:schemeClr val="accent3">
                    <a:lumMod val="75000"/>
                    <a:lumOff val="25000"/>
                  </a:schemeClr>
                </a:solidFill>
              </a:rPr>
              <a:t> </a:t>
            </a:r>
            <a:r>
              <a:rPr lang="en-US" sz="2400" dirty="0" err="1">
                <a:solidFill>
                  <a:schemeClr val="accent3">
                    <a:lumMod val="75000"/>
                    <a:lumOff val="25000"/>
                  </a:schemeClr>
                </a:solidFill>
              </a:rPr>
              <a:t>sự</a:t>
            </a:r>
            <a:r>
              <a:rPr lang="en-US" sz="2400" dirty="0">
                <a:solidFill>
                  <a:schemeClr val="accent3">
                    <a:lumMod val="75000"/>
                    <a:lumOff val="25000"/>
                  </a:schemeClr>
                </a:solidFill>
              </a:rPr>
              <a:t> </a:t>
            </a:r>
            <a:r>
              <a:rPr lang="en-US" sz="2400" dirty="0" err="1">
                <a:solidFill>
                  <a:schemeClr val="accent3">
                    <a:lumMod val="75000"/>
                    <a:lumOff val="25000"/>
                  </a:schemeClr>
                </a:solidFill>
              </a:rPr>
              <a:t>đủ</a:t>
            </a:r>
            <a:r>
              <a:rPr lang="en-US" sz="2400" dirty="0">
                <a:solidFill>
                  <a:schemeClr val="accent3">
                    <a:lumMod val="75000"/>
                    <a:lumOff val="25000"/>
                  </a:schemeClr>
                </a:solidFill>
              </a:rPr>
              <a:t> </a:t>
            </a:r>
            <a:r>
              <a:rPr lang="en-US" sz="2400" dirty="0" err="1">
                <a:solidFill>
                  <a:schemeClr val="accent3">
                    <a:lumMod val="75000"/>
                    <a:lumOff val="25000"/>
                  </a:schemeClr>
                </a:solidFill>
              </a:rPr>
              <a:t>điều</a:t>
            </a:r>
            <a:r>
              <a:rPr lang="en-US" sz="2400" dirty="0">
                <a:solidFill>
                  <a:schemeClr val="accent3">
                    <a:lumMod val="75000"/>
                    <a:lumOff val="25000"/>
                  </a:schemeClr>
                </a:solidFill>
              </a:rPr>
              <a:t> </a:t>
            </a:r>
            <a:r>
              <a:rPr lang="en-US" sz="2400" dirty="0" err="1">
                <a:solidFill>
                  <a:schemeClr val="accent3">
                    <a:lumMod val="75000"/>
                    <a:lumOff val="25000"/>
                  </a:schemeClr>
                </a:solidFill>
              </a:rPr>
              <a:t>kiện</a:t>
            </a:r>
            <a:r>
              <a:rPr lang="en-US" sz="2400" dirty="0">
                <a:solidFill>
                  <a:schemeClr val="accent3">
                    <a:lumMod val="75000"/>
                    <a:lumOff val="25000"/>
                  </a:schemeClr>
                </a:solidFill>
              </a:rPr>
              <a:t> </a:t>
            </a:r>
            <a:r>
              <a:rPr lang="en-US" sz="2400" dirty="0" err="1">
                <a:solidFill>
                  <a:schemeClr val="accent3">
                    <a:lumMod val="75000"/>
                    <a:lumOff val="25000"/>
                  </a:schemeClr>
                </a:solidFill>
              </a:rPr>
              <a:t>nhập</a:t>
            </a:r>
            <a:r>
              <a:rPr lang="en-US" sz="2400" dirty="0">
                <a:solidFill>
                  <a:schemeClr val="accent3">
                    <a:lumMod val="75000"/>
                    <a:lumOff val="25000"/>
                  </a:schemeClr>
                </a:solidFill>
              </a:rPr>
              <a:t> </a:t>
            </a:r>
            <a:r>
              <a:rPr lang="en-US" sz="2400" dirty="0" err="1">
                <a:solidFill>
                  <a:schemeClr val="accent3">
                    <a:lumMod val="75000"/>
                    <a:lumOff val="25000"/>
                  </a:schemeClr>
                </a:solidFill>
              </a:rPr>
              <a:t>ngũ</a:t>
            </a:r>
            <a:r>
              <a:rPr lang="en-US" sz="2400" dirty="0">
                <a:solidFill>
                  <a:schemeClr val="accent3">
                    <a:lumMod val="75000"/>
                    <a:lumOff val="25000"/>
                  </a:schemeClr>
                </a:solidFill>
              </a:rPr>
              <a:t> </a:t>
            </a:r>
            <a:r>
              <a:rPr lang="en-US" sz="2400" dirty="0" err="1">
                <a:solidFill>
                  <a:schemeClr val="accent3">
                    <a:lumMod val="75000"/>
                    <a:lumOff val="25000"/>
                  </a:schemeClr>
                </a:solidFill>
              </a:rPr>
              <a:t>theo</a:t>
            </a:r>
            <a:r>
              <a:rPr lang="en-US" sz="2400" dirty="0">
                <a:solidFill>
                  <a:schemeClr val="accent3">
                    <a:lumMod val="75000"/>
                    <a:lumOff val="25000"/>
                  </a:schemeClr>
                </a:solidFill>
              </a:rPr>
              <a:t> </a:t>
            </a:r>
            <a:r>
              <a:rPr lang="en-US" sz="2400" dirty="0" err="1">
                <a:solidFill>
                  <a:schemeClr val="accent3">
                    <a:lumMod val="75000"/>
                    <a:lumOff val="25000"/>
                  </a:schemeClr>
                </a:solidFill>
              </a:rPr>
              <a:t>quy</a:t>
            </a:r>
            <a:r>
              <a:rPr lang="en-US" sz="2400" dirty="0">
                <a:solidFill>
                  <a:schemeClr val="accent3">
                    <a:lumMod val="75000"/>
                    <a:lumOff val="25000"/>
                  </a:schemeClr>
                </a:solidFill>
              </a:rPr>
              <a:t> </a:t>
            </a:r>
            <a:r>
              <a:rPr lang="en-US" sz="2400" dirty="0" err="1">
                <a:solidFill>
                  <a:schemeClr val="accent3">
                    <a:lumMod val="75000"/>
                    <a:lumOff val="25000"/>
                  </a:schemeClr>
                </a:solidFill>
              </a:rPr>
              <a:t>định</a:t>
            </a:r>
            <a:r>
              <a:rPr lang="en-US" sz="2400" dirty="0">
                <a:solidFill>
                  <a:schemeClr val="accent3">
                    <a:lumMod val="75000"/>
                    <a:lumOff val="25000"/>
                  </a:schemeClr>
                </a:solidFill>
              </a:rPr>
              <a:t>; </a:t>
            </a:r>
            <a:r>
              <a:rPr lang="en-US" sz="2400" dirty="0" err="1">
                <a:solidFill>
                  <a:schemeClr val="accent3">
                    <a:lumMod val="75000"/>
                    <a:lumOff val="25000"/>
                  </a:schemeClr>
                </a:solidFill>
              </a:rPr>
              <a:t>không</a:t>
            </a:r>
            <a:r>
              <a:rPr lang="en-US" sz="2400" dirty="0">
                <a:solidFill>
                  <a:schemeClr val="accent3">
                    <a:lumMod val="75000"/>
                    <a:lumOff val="25000"/>
                  </a:schemeClr>
                </a:solidFill>
              </a:rPr>
              <a:t> </a:t>
            </a:r>
            <a:r>
              <a:rPr lang="en-US" sz="2400" dirty="0" err="1">
                <a:solidFill>
                  <a:schemeClr val="accent3">
                    <a:lumMod val="75000"/>
                    <a:lumOff val="25000"/>
                  </a:schemeClr>
                </a:solidFill>
              </a:rPr>
              <a:t>chấp</a:t>
            </a:r>
            <a:r>
              <a:rPr lang="en-US" sz="2400" dirty="0">
                <a:solidFill>
                  <a:schemeClr val="accent3">
                    <a:lumMod val="75000"/>
                    <a:lumOff val="25000"/>
                  </a:schemeClr>
                </a:solidFill>
              </a:rPr>
              <a:t> </a:t>
            </a:r>
            <a:r>
              <a:rPr lang="en-US" sz="2400" dirty="0" err="1">
                <a:solidFill>
                  <a:schemeClr val="accent3">
                    <a:lumMod val="75000"/>
                    <a:lumOff val="25000"/>
                  </a:schemeClr>
                </a:solidFill>
              </a:rPr>
              <a:t>hành</a:t>
            </a:r>
            <a:r>
              <a:rPr lang="en-US" sz="2400" dirty="0">
                <a:solidFill>
                  <a:schemeClr val="accent3">
                    <a:lumMod val="75000"/>
                    <a:lumOff val="25000"/>
                  </a:schemeClr>
                </a:solidFill>
              </a:rPr>
              <a:t> </a:t>
            </a:r>
            <a:r>
              <a:rPr lang="en-US" sz="2400" dirty="0" err="1">
                <a:solidFill>
                  <a:schemeClr val="accent3">
                    <a:lumMod val="75000"/>
                    <a:lumOff val="25000"/>
                  </a:schemeClr>
                </a:solidFill>
              </a:rPr>
              <a:t>lệnh</a:t>
            </a:r>
            <a:r>
              <a:rPr lang="en-US" sz="2400" dirty="0">
                <a:solidFill>
                  <a:schemeClr val="accent3">
                    <a:lumMod val="75000"/>
                    <a:lumOff val="25000"/>
                  </a:schemeClr>
                </a:solidFill>
              </a:rPr>
              <a:t> </a:t>
            </a:r>
            <a:r>
              <a:rPr lang="en-US" sz="2400" dirty="0" err="1">
                <a:solidFill>
                  <a:schemeClr val="accent3">
                    <a:lumMod val="75000"/>
                    <a:lumOff val="25000"/>
                  </a:schemeClr>
                </a:solidFill>
              </a:rPr>
              <a:t>gọi</a:t>
            </a:r>
            <a:r>
              <a:rPr lang="en-US" sz="2400" dirty="0">
                <a:solidFill>
                  <a:schemeClr val="accent3">
                    <a:lumMod val="75000"/>
                    <a:lumOff val="25000"/>
                  </a:schemeClr>
                </a:solidFill>
              </a:rPr>
              <a:t> </a:t>
            </a:r>
            <a:r>
              <a:rPr lang="en-US" sz="2400" dirty="0" err="1">
                <a:solidFill>
                  <a:schemeClr val="accent3">
                    <a:lumMod val="75000"/>
                    <a:lumOff val="25000"/>
                  </a:schemeClr>
                </a:solidFill>
              </a:rPr>
              <a:t>nhập</a:t>
            </a:r>
            <a:r>
              <a:rPr lang="en-US" sz="2400" dirty="0">
                <a:solidFill>
                  <a:schemeClr val="accent3">
                    <a:lumMod val="75000"/>
                    <a:lumOff val="25000"/>
                  </a:schemeClr>
                </a:solidFill>
              </a:rPr>
              <a:t> </a:t>
            </a:r>
            <a:r>
              <a:rPr lang="en-US" sz="2400" dirty="0" err="1">
                <a:solidFill>
                  <a:schemeClr val="accent3">
                    <a:lumMod val="75000"/>
                    <a:lumOff val="25000"/>
                  </a:schemeClr>
                </a:solidFill>
              </a:rPr>
              <a:t>ngũ</a:t>
            </a:r>
            <a:r>
              <a:rPr lang="en-US" sz="2400" dirty="0">
                <a:solidFill>
                  <a:schemeClr val="accent3">
                    <a:lumMod val="75000"/>
                    <a:lumOff val="25000"/>
                  </a:schemeClr>
                </a:solidFill>
              </a:rPr>
              <a:t>.</a:t>
            </a:r>
            <a:endParaRPr sz="2400" dirty="0">
              <a:solidFill>
                <a:schemeClr val="accent3">
                  <a:lumMod val="75000"/>
                  <a:lumOff val="25000"/>
                </a:schemeClr>
              </a:solidFill>
            </a:endParaRPr>
          </a:p>
        </p:txBody>
      </p:sp>
      <p:cxnSp>
        <p:nvCxnSpPr>
          <p:cNvPr id="5" name="Google Shape;412;p51"/>
          <p:cNvCxnSpPr/>
          <p:nvPr/>
        </p:nvCxnSpPr>
        <p:spPr>
          <a:xfrm>
            <a:off x="1312433" y="1360831"/>
            <a:ext cx="21515" cy="2990626"/>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798773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357;p47"/>
          <p:cNvSpPr txBox="1">
            <a:spLocks noGrp="1"/>
          </p:cNvSpPr>
          <p:nvPr>
            <p:ph type="title"/>
          </p:nvPr>
        </p:nvSpPr>
        <p:spPr>
          <a:xfrm>
            <a:off x="0" y="0"/>
            <a:ext cx="9144000"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dirty="0">
                <a:solidFill>
                  <a:srgbClr val="00B050"/>
                </a:solidFill>
                <a:latin typeface="Didact Gothic" panose="020B0604020202020204" charset="0"/>
              </a:rPr>
              <a:t>II. Một số nội dung cơ bản nghị định của chính phủ về thực hiện nghĩa vụ tham gia công an nhân dân</a:t>
            </a:r>
            <a:endParaRPr dirty="0">
              <a:solidFill>
                <a:srgbClr val="00B050"/>
              </a:solidFill>
              <a:latin typeface="Didact Gothic" panose="020B0604020202020204" charset="0"/>
            </a:endParaRPr>
          </a:p>
        </p:txBody>
      </p:sp>
      <p:sp>
        <p:nvSpPr>
          <p:cNvPr id="13" name="Google Shape;361;p47"/>
          <p:cNvSpPr txBox="1">
            <a:spLocks noGrp="1"/>
          </p:cNvSpPr>
          <p:nvPr>
            <p:ph type="subTitle" idx="4"/>
          </p:nvPr>
        </p:nvSpPr>
        <p:spPr>
          <a:xfrm>
            <a:off x="972114" y="3351161"/>
            <a:ext cx="2175300" cy="66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dirty="0">
                <a:solidFill>
                  <a:srgbClr val="00B050"/>
                </a:solidFill>
              </a:rPr>
              <a:t>1. Đối tượng</a:t>
            </a:r>
            <a:endParaRPr sz="2800" dirty="0">
              <a:solidFill>
                <a:srgbClr val="00B050"/>
              </a:solidFill>
            </a:endParaRPr>
          </a:p>
        </p:txBody>
      </p:sp>
      <p:sp>
        <p:nvSpPr>
          <p:cNvPr id="14" name="Google Shape;362;p47"/>
          <p:cNvSpPr txBox="1">
            <a:spLocks noGrp="1"/>
          </p:cNvSpPr>
          <p:nvPr>
            <p:ph type="subTitle" idx="5"/>
          </p:nvPr>
        </p:nvSpPr>
        <p:spPr>
          <a:xfrm>
            <a:off x="3337615" y="3807544"/>
            <a:ext cx="2175300" cy="66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dirty="0">
                <a:solidFill>
                  <a:srgbClr val="00B050"/>
                </a:solidFill>
              </a:rPr>
              <a:t>2. Tiêu chuẩn</a:t>
            </a:r>
            <a:endParaRPr sz="2800" dirty="0">
              <a:solidFill>
                <a:srgbClr val="00B050"/>
              </a:solidFill>
            </a:endParaRPr>
          </a:p>
        </p:txBody>
      </p:sp>
      <p:sp>
        <p:nvSpPr>
          <p:cNvPr id="15" name="Google Shape;363;p47"/>
          <p:cNvSpPr txBox="1">
            <a:spLocks noGrp="1"/>
          </p:cNvSpPr>
          <p:nvPr>
            <p:ph type="subTitle" idx="6"/>
          </p:nvPr>
        </p:nvSpPr>
        <p:spPr>
          <a:xfrm>
            <a:off x="6056589" y="3534536"/>
            <a:ext cx="2175300" cy="93300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dirty="0">
                <a:solidFill>
                  <a:srgbClr val="00B050"/>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rPr>
              <a:t>3</a:t>
            </a:r>
            <a:r>
              <a:rPr lang="en" sz="2800" dirty="0">
                <a:solidFill>
                  <a:srgbClr val="00B050"/>
                </a:solidFill>
                <a:latin typeface="Marcellus" panose="020B0604020202020204" charset="0"/>
              </a:rPr>
              <a:t>. Hồ sơ, thủ tục</a:t>
            </a:r>
            <a:endParaRPr sz="2800" dirty="0">
              <a:solidFill>
                <a:srgbClr val="00B050"/>
              </a:solidFill>
              <a:latin typeface="Marcellus" panose="020B0604020202020204" charset="0"/>
            </a:endParaRPr>
          </a:p>
        </p:txBody>
      </p:sp>
      <p:cxnSp>
        <p:nvCxnSpPr>
          <p:cNvPr id="16" name="Google Shape;364;p47"/>
          <p:cNvCxnSpPr/>
          <p:nvPr/>
        </p:nvCxnSpPr>
        <p:spPr>
          <a:xfrm>
            <a:off x="3156389" y="2902020"/>
            <a:ext cx="0" cy="16410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cxnSp>
        <p:nvCxnSpPr>
          <p:cNvPr id="17" name="Google Shape;365;p47"/>
          <p:cNvCxnSpPr/>
          <p:nvPr/>
        </p:nvCxnSpPr>
        <p:spPr>
          <a:xfrm>
            <a:off x="5694139" y="2902020"/>
            <a:ext cx="0" cy="16410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
        <p:nvSpPr>
          <p:cNvPr id="21" name="Rectangle 20"/>
          <p:cNvSpPr/>
          <p:nvPr/>
        </p:nvSpPr>
        <p:spPr>
          <a:xfrm>
            <a:off x="0" y="1223266"/>
            <a:ext cx="9144000" cy="1384995"/>
          </a:xfrm>
          <a:prstGeom prst="rect">
            <a:avLst/>
          </a:prstGeom>
        </p:spPr>
        <p:txBody>
          <a:bodyPr wrap="square">
            <a:spAutoFit/>
          </a:bodyPr>
          <a:lstStyle/>
          <a:p>
            <a:pPr algn="just"/>
            <a:r>
              <a:rPr lang="vi-VN" sz="2800" dirty="0">
                <a:solidFill>
                  <a:schemeClr val="accent3">
                    <a:lumMod val="75000"/>
                    <a:lumOff val="25000"/>
                  </a:schemeClr>
                </a:solidFill>
                <a:latin typeface="Times New Roman" panose="02020603050405020304" pitchFamily="18" charset="0"/>
              </a:rPr>
              <a:t>Nghị định số 70/2019/NĐ-CP ngày 23-8-2019 của Chính phủ quy định về thực hiện nghĩa vụ tham gia Công an nhân dân, trong đó có một số nội dung cơ bản sau:</a:t>
            </a:r>
            <a:endParaRPr lang="en-US" sz="2800" dirty="0">
              <a:solidFill>
                <a:schemeClr val="accent3">
                  <a:lumMod val="75000"/>
                  <a:lumOff val="25000"/>
                </a:schemeClr>
              </a:solidFill>
            </a:endParaRPr>
          </a:p>
        </p:txBody>
      </p:sp>
    </p:spTree>
    <p:extLst>
      <p:ext uri="{BB962C8B-B14F-4D97-AF65-F5344CB8AC3E}">
        <p14:creationId xmlns:p14="http://schemas.microsoft.com/office/powerpoint/2010/main" val="2204469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barn(inVertical)">
                                      <p:cBhvr>
                                        <p:cTn id="17" dur="500"/>
                                        <p:tgtEl>
                                          <p:spTgt spid="1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barn(inVertical)">
                                      <p:cBhvr>
                                        <p:cTn id="22" dur="500"/>
                                        <p:tgtEl>
                                          <p:spTgt spid="1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barn(inVertical)">
                                      <p:cBhvr>
                                        <p:cTn id="2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build="p"/>
      <p:bldP spid="14" grpId="0" build="p"/>
      <p:bldP spid="15" grpId="0" build="p"/>
      <p:bldP spid="2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sp>
        <p:nvSpPr>
          <p:cNvPr id="322" name="Google Shape;322;p43"/>
          <p:cNvSpPr txBox="1">
            <a:spLocks noGrp="1"/>
          </p:cNvSpPr>
          <p:nvPr>
            <p:ph type="title"/>
          </p:nvPr>
        </p:nvSpPr>
        <p:spPr>
          <a:xfrm>
            <a:off x="0" y="999287"/>
            <a:ext cx="4935562" cy="1901536"/>
          </a:xfrm>
          <a:prstGeom prst="rect">
            <a:avLst/>
          </a:prstGeom>
        </p:spPr>
        <p:txBody>
          <a:bodyPr spcFirstLastPara="1" wrap="square" lIns="91425" tIns="91425" rIns="91425" bIns="91425" anchor="t" anchorCtr="0">
            <a:noAutofit/>
          </a:bodyPr>
          <a:lstStyle/>
          <a:p>
            <a:pPr marL="342900" indent="-342900" algn="just">
              <a:buClr>
                <a:srgbClr val="00B050"/>
              </a:buClr>
              <a:buFont typeface="Wingdings" panose="05000000000000000000" pitchFamily="2" charset="2"/>
              <a:buChar char="q"/>
            </a:pPr>
            <a:r>
              <a:rPr lang="vi-VN" sz="2200" b="0" dirty="0">
                <a:solidFill>
                  <a:schemeClr val="accent3">
                    <a:lumMod val="75000"/>
                    <a:lumOff val="25000"/>
                  </a:schemeClr>
                </a:solidFill>
                <a:latin typeface="Arial" panose="020B0604020202020204" pitchFamily="34" charset="0"/>
                <a:cs typeface="Arial" panose="020B0604020202020204" pitchFamily="34" charset="0"/>
              </a:rPr>
              <a:t>Công dân nam và nữ trong độ tuổi gọi nhập ngũ, đã đăng ký nghĩa vụ quân sự, có trình độ phù hợp và tự nguyện có thể tham gia Công an nhân dân.</a:t>
            </a:r>
            <a:br>
              <a:rPr lang="vi-VN" sz="2200" b="0" dirty="0">
                <a:solidFill>
                  <a:schemeClr val="accent3">
                    <a:lumMod val="75000"/>
                    <a:lumOff val="25000"/>
                  </a:schemeClr>
                </a:solidFill>
                <a:latin typeface="Arial" panose="020B0604020202020204" pitchFamily="34" charset="0"/>
                <a:cs typeface="Arial" panose="020B0604020202020204" pitchFamily="34" charset="0"/>
              </a:rPr>
            </a:br>
            <a:endParaRPr lang="vi-VN" sz="2200" b="0" dirty="0">
              <a:solidFill>
                <a:schemeClr val="accent3">
                  <a:lumMod val="75000"/>
                  <a:lumOff val="25000"/>
                </a:schemeClr>
              </a:solidFill>
              <a:latin typeface="Arial" panose="020B0604020202020204" pitchFamily="34" charset="0"/>
              <a:cs typeface="Arial" panose="020B0604020202020204" pitchFamily="34" charset="0"/>
            </a:endParaRPr>
          </a:p>
        </p:txBody>
      </p:sp>
      <p:sp>
        <p:nvSpPr>
          <p:cNvPr id="323" name="Google Shape;323;p43"/>
          <p:cNvSpPr txBox="1">
            <a:spLocks noGrp="1"/>
          </p:cNvSpPr>
          <p:nvPr>
            <p:ph type="title" idx="2"/>
          </p:nvPr>
        </p:nvSpPr>
        <p:spPr>
          <a:xfrm>
            <a:off x="4963" y="0"/>
            <a:ext cx="2431473" cy="915900"/>
          </a:xfrm>
          <a:prstGeom prst="rect">
            <a:avLst/>
          </a:prstGeom>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r>
              <a:rPr lang="en" sz="3200" dirty="0">
                <a:solidFill>
                  <a:srgbClr val="00B050"/>
                </a:solidFill>
              </a:rPr>
              <a:t>1. Đối tượng</a:t>
            </a:r>
            <a:endParaRPr sz="3200" dirty="0">
              <a:solidFill>
                <a:srgbClr val="00B050"/>
              </a:solidFill>
            </a:endParaRPr>
          </a:p>
        </p:txBody>
      </p:sp>
      <p:sp>
        <p:nvSpPr>
          <p:cNvPr id="325" name="Google Shape;325;p43"/>
          <p:cNvSpPr/>
          <p:nvPr/>
        </p:nvSpPr>
        <p:spPr>
          <a:xfrm rot="10800000">
            <a:off x="5860513" y="782841"/>
            <a:ext cx="4147262" cy="4934959"/>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6" name="Google Shape;326;p43"/>
          <p:cNvCxnSpPr/>
          <p:nvPr/>
        </p:nvCxnSpPr>
        <p:spPr>
          <a:xfrm>
            <a:off x="1121926" y="4885747"/>
            <a:ext cx="4120800" cy="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pic>
        <p:nvPicPr>
          <p:cNvPr id="3" name="Picture Placeholder 2"/>
          <p:cNvPicPr>
            <a:picLocks noGrp="1" noChangeAspect="1"/>
          </p:cNvPicPr>
          <p:nvPr>
            <p:ph type="pic" idx="3"/>
          </p:nvPr>
        </p:nvPicPr>
        <p:blipFill>
          <a:blip r:embed="rId3">
            <a:extLst>
              <a:ext uri="{28A0092B-C50C-407E-A947-70E740481C1C}">
                <a14:useLocalDpi xmlns:a14="http://schemas.microsoft.com/office/drawing/2010/main" val="0"/>
              </a:ext>
            </a:extLst>
          </a:blip>
          <a:srcRect l="16667" r="16667"/>
          <a:stretch>
            <a:fillRect/>
          </a:stretch>
        </p:blipFill>
        <p:spPr/>
      </p:pic>
      <p:sp>
        <p:nvSpPr>
          <p:cNvPr id="5" name="Rectangle 4"/>
          <p:cNvSpPr/>
          <p:nvPr/>
        </p:nvSpPr>
        <p:spPr>
          <a:xfrm>
            <a:off x="0" y="3629912"/>
            <a:ext cx="6213764" cy="1107996"/>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vi-VN" sz="2200" dirty="0"/>
              <a:t>Bộ trưởng Bộ Công an quy định độ tuổi và ngành nghề tuyển chọn công dân nữ thực hiện nghĩa vụ trong Công an nhân dân.</a:t>
            </a:r>
            <a:endParaRPr lang="en-US" sz="2200"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23"/>
                                        </p:tgtEl>
                                        <p:attrNameLst>
                                          <p:attrName>style.visibility</p:attrName>
                                        </p:attrNameLst>
                                      </p:cBhvr>
                                      <p:to>
                                        <p:strVal val="visible"/>
                                      </p:to>
                                    </p:set>
                                    <p:animEffect transition="in" filter="barn(inVertical)">
                                      <p:cBhvr>
                                        <p:cTn id="7" dur="500"/>
                                        <p:tgtEl>
                                          <p:spTgt spid="32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22"/>
                                        </p:tgtEl>
                                        <p:attrNameLst>
                                          <p:attrName>style.visibility</p:attrName>
                                        </p:attrNameLst>
                                      </p:cBhvr>
                                      <p:to>
                                        <p:strVal val="visible"/>
                                      </p:to>
                                    </p:set>
                                    <p:animEffect transition="in" filter="barn(inVertical)">
                                      <p:cBhvr>
                                        <p:cTn id="17" dur="500"/>
                                        <p:tgtEl>
                                          <p:spTgt spid="32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26"/>
                                        </p:tgtEl>
                                        <p:attrNameLst>
                                          <p:attrName>style.visibility</p:attrName>
                                        </p:attrNameLst>
                                      </p:cBhvr>
                                      <p:to>
                                        <p:strVal val="visible"/>
                                      </p:to>
                                    </p:set>
                                    <p:animEffect transition="in" filter="barn(inVertical)">
                                      <p:cBhvr>
                                        <p:cTn id="27" dur="500"/>
                                        <p:tgtEl>
                                          <p:spTgt spid="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animBg="1"/>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323;p43"/>
          <p:cNvSpPr txBox="1">
            <a:spLocks noGrp="1"/>
          </p:cNvSpPr>
          <p:nvPr>
            <p:ph type="title" idx="2"/>
          </p:nvPr>
        </p:nvSpPr>
        <p:spPr>
          <a:xfrm>
            <a:off x="4964" y="0"/>
            <a:ext cx="1792664" cy="915900"/>
          </a:xfrm>
          <a:prstGeom prst="rect">
            <a:avLst/>
          </a:prstGeom>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ctr" anchorCtr="0">
            <a:noAutofit/>
          </a:bodyPr>
          <a:lstStyle/>
          <a:p>
            <a:pPr marL="0" lvl="0" indent="0" rtl="0">
              <a:spcBef>
                <a:spcPts val="0"/>
              </a:spcBef>
              <a:spcAft>
                <a:spcPts val="0"/>
              </a:spcAft>
              <a:buNone/>
            </a:pPr>
            <a:r>
              <a:rPr lang="en" sz="3200" dirty="0">
                <a:solidFill>
                  <a:srgbClr val="00B050"/>
                </a:solidFill>
              </a:rPr>
              <a:t>2. Tiêu chuẩn</a:t>
            </a:r>
            <a:endParaRPr sz="3200" dirty="0">
              <a:solidFill>
                <a:srgbClr val="00B050"/>
              </a:solidFill>
            </a:endParaRPr>
          </a:p>
        </p:txBody>
      </p:sp>
      <p:pic>
        <p:nvPicPr>
          <p:cNvPr id="12" name="Picture Placeholder 11"/>
          <p:cNvPicPr>
            <a:picLocks noGrp="1" noChangeAspect="1"/>
          </p:cNvPicPr>
          <p:nvPr>
            <p:ph type="pic" idx="3"/>
          </p:nvPr>
        </p:nvPicPr>
        <p:blipFill>
          <a:blip r:embed="rId2">
            <a:extLst>
              <a:ext uri="{28A0092B-C50C-407E-A947-70E740481C1C}">
                <a14:useLocalDpi xmlns:a14="http://schemas.microsoft.com/office/drawing/2010/main" val="0"/>
              </a:ext>
            </a:extLst>
          </a:blip>
          <a:srcRect l="8592" r="8592"/>
          <a:stretch>
            <a:fillRect/>
          </a:stretch>
        </p:blipFill>
        <p:spPr/>
      </p:pic>
      <p:sp>
        <p:nvSpPr>
          <p:cNvPr id="13" name="Rectangle 12"/>
          <p:cNvSpPr/>
          <p:nvPr/>
        </p:nvSpPr>
        <p:spPr>
          <a:xfrm>
            <a:off x="4963" y="1146358"/>
            <a:ext cx="4935561" cy="1107996"/>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vi-VN" sz="2200" dirty="0">
                <a:latin typeface="Times New Roman" panose="02020603050405020304" pitchFamily="18" charset="0"/>
              </a:rPr>
              <a:t>Có lí lịch rõ ràng, chấp hành nghiêm chỉnh đường lối, chủ trương của Đảng, chính sách, pháp luật của Nhà nước</a:t>
            </a:r>
            <a:endParaRPr lang="en-US" sz="2200" dirty="0"/>
          </a:p>
        </p:txBody>
      </p:sp>
      <p:sp>
        <p:nvSpPr>
          <p:cNvPr id="14" name="Rectangle 13"/>
          <p:cNvSpPr/>
          <p:nvPr/>
        </p:nvSpPr>
        <p:spPr>
          <a:xfrm>
            <a:off x="-31173" y="2765366"/>
            <a:ext cx="5042012" cy="2123658"/>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vi-VN" sz="2200" dirty="0">
                <a:latin typeface="Times New Roman" panose="02020603050405020304" pitchFamily="18" charset="0"/>
              </a:rPr>
              <a:t>Không có tiền án, tiền sự, không bị truy cứu trách nhiệm hình sự, quản chế, không trong thời gian bị áp dụng biện pháp giáo dục tại xã, phường, thị trấn hoặc đưa vào cơ sở chữa bệnh bắt buộc, cơ sở giáo dục bắt buộc</a:t>
            </a:r>
            <a:endParaRPr lang="en-US" sz="2200" dirty="0"/>
          </a:p>
        </p:txBody>
      </p:sp>
    </p:spTree>
    <p:extLst>
      <p:ext uri="{BB962C8B-B14F-4D97-AF65-F5344CB8AC3E}">
        <p14:creationId xmlns:p14="http://schemas.microsoft.com/office/powerpoint/2010/main" val="32800727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6" presetClass="entr" presetSubtype="2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barn(inVertical)">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p:bldP spid="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35"/>
        <p:cNvGrpSpPr/>
        <p:nvPr/>
      </p:nvGrpSpPr>
      <p:grpSpPr>
        <a:xfrm>
          <a:off x="0" y="0"/>
          <a:ext cx="0" cy="0"/>
          <a:chOff x="0" y="0"/>
          <a:chExt cx="0" cy="0"/>
        </a:xfrm>
      </p:grpSpPr>
      <p:sp>
        <p:nvSpPr>
          <p:cNvPr id="4" name="Rectangle 3"/>
          <p:cNvSpPr/>
          <p:nvPr/>
        </p:nvSpPr>
        <p:spPr>
          <a:xfrm>
            <a:off x="1226126" y="499711"/>
            <a:ext cx="7377547" cy="1569660"/>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vi-VN" sz="2400" dirty="0">
                <a:latin typeface="Times New Roman" panose="02020603050405020304" pitchFamily="18" charset="0"/>
              </a:rPr>
              <a:t>Có phẩm chất, đạo đức tốt, được quần chúng nhân dân nơi cư trú hoặc nơi học tập, công tác tín nhiệm, bảo đảm tiêu chuẩn chính trị của hạ sĩ quan, chiến sĩ phục vụ theo chế độ nghĩa vụ trong Công an nhân dân</a:t>
            </a:r>
            <a:endParaRPr lang="en-US" sz="2400" dirty="0"/>
          </a:p>
        </p:txBody>
      </p:sp>
      <p:sp>
        <p:nvSpPr>
          <p:cNvPr id="5" name="Rectangle 4"/>
          <p:cNvSpPr/>
          <p:nvPr/>
        </p:nvSpPr>
        <p:spPr>
          <a:xfrm>
            <a:off x="1226126" y="2146651"/>
            <a:ext cx="7377547" cy="1569660"/>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vi-VN" sz="2400" dirty="0">
                <a:latin typeface="Times New Roman" panose="02020603050405020304" pitchFamily="18" charset="0"/>
              </a:rPr>
              <a:t>Có bằng tốt nghiệp trung học phổ thông trở lên hoặc bằng tốt nghiệp trung học cơ sở (đối với công dân các xã miền núi, hải đảo, vùng đồng bảo dân tộc thiểu số, vùng có điều kiện kinh tế - xã hội đặc biệt khó khăn)</a:t>
            </a:r>
            <a:endParaRPr lang="en-US" sz="2400" dirty="0"/>
          </a:p>
        </p:txBody>
      </p:sp>
      <p:sp>
        <p:nvSpPr>
          <p:cNvPr id="6" name="Rectangle 5"/>
          <p:cNvSpPr/>
          <p:nvPr/>
        </p:nvSpPr>
        <p:spPr>
          <a:xfrm>
            <a:off x="1226126" y="4190895"/>
            <a:ext cx="7377547" cy="830997"/>
          </a:xfrm>
          <a:prstGeom prst="rect">
            <a:avLst/>
          </a:prstGeom>
        </p:spPr>
        <p:txBody>
          <a:bodyPr wrap="square">
            <a:spAutoFit/>
          </a:bodyPr>
          <a:lstStyle/>
          <a:p>
            <a:pPr marL="342900" indent="-342900" algn="just">
              <a:buClr>
                <a:srgbClr val="00B050"/>
              </a:buClr>
              <a:buFont typeface="Wingdings" panose="05000000000000000000" pitchFamily="2" charset="2"/>
              <a:buChar char="q"/>
            </a:pPr>
            <a:r>
              <a:rPr lang="en-US" sz="2400" dirty="0" err="1">
                <a:latin typeface="Times New Roman" panose="02020603050405020304" pitchFamily="18" charset="0"/>
              </a:rPr>
              <a:t>Thể</a:t>
            </a:r>
            <a:r>
              <a:rPr lang="en-US" sz="2400" dirty="0">
                <a:latin typeface="Times New Roman" panose="02020603050405020304" pitchFamily="18" charset="0"/>
              </a:rPr>
              <a:t> </a:t>
            </a:r>
            <a:r>
              <a:rPr lang="en-US" sz="2400" dirty="0" err="1">
                <a:latin typeface="Times New Roman" panose="02020603050405020304" pitchFamily="18" charset="0"/>
              </a:rPr>
              <a:t>hình</a:t>
            </a:r>
            <a:r>
              <a:rPr lang="en-US" sz="2400" dirty="0">
                <a:latin typeface="Times New Roman" panose="02020603050405020304" pitchFamily="18" charset="0"/>
              </a:rPr>
              <a:t> </a:t>
            </a:r>
            <a:r>
              <a:rPr lang="en-US" sz="2400" dirty="0" err="1">
                <a:latin typeface="Times New Roman" panose="02020603050405020304" pitchFamily="18" charset="0"/>
              </a:rPr>
              <a:t>cân</a:t>
            </a:r>
            <a:r>
              <a:rPr lang="en-US" sz="2400" dirty="0">
                <a:latin typeface="Times New Roman" panose="02020603050405020304" pitchFamily="18" charset="0"/>
              </a:rPr>
              <a:t> </a:t>
            </a:r>
            <a:r>
              <a:rPr lang="en-US" sz="2400" dirty="0" err="1">
                <a:latin typeface="Times New Roman" panose="02020603050405020304" pitchFamily="18" charset="0"/>
              </a:rPr>
              <a:t>đối</a:t>
            </a:r>
            <a:r>
              <a:rPr lang="en-US" sz="2400" dirty="0">
                <a:latin typeface="Times New Roman" panose="02020603050405020304" pitchFamily="18" charset="0"/>
              </a:rPr>
              <a:t>, </a:t>
            </a:r>
            <a:r>
              <a:rPr lang="en-US" sz="2400" dirty="0" err="1">
                <a:latin typeface="Times New Roman" panose="02020603050405020304" pitchFamily="18" charset="0"/>
              </a:rPr>
              <a:t>không</a:t>
            </a:r>
            <a:r>
              <a:rPr lang="en-US" sz="2400" dirty="0">
                <a:latin typeface="Times New Roman" panose="02020603050405020304" pitchFamily="18" charset="0"/>
              </a:rPr>
              <a:t> </a:t>
            </a:r>
            <a:r>
              <a:rPr lang="en-US" sz="2400" dirty="0" err="1">
                <a:latin typeface="Times New Roman" panose="02020603050405020304" pitchFamily="18" charset="0"/>
              </a:rPr>
              <a:t>dị</a:t>
            </a:r>
            <a:r>
              <a:rPr lang="en-US" sz="2400" dirty="0">
                <a:latin typeface="Times New Roman" panose="02020603050405020304" pitchFamily="18" charset="0"/>
              </a:rPr>
              <a:t> </a:t>
            </a:r>
            <a:r>
              <a:rPr lang="en-US" sz="2400" dirty="0" err="1">
                <a:latin typeface="Times New Roman" panose="02020603050405020304" pitchFamily="18" charset="0"/>
              </a:rPr>
              <a:t>hình</a:t>
            </a:r>
            <a:r>
              <a:rPr lang="en-US" sz="2400" dirty="0">
                <a:latin typeface="Times New Roman" panose="02020603050405020304" pitchFamily="18" charset="0"/>
              </a:rPr>
              <a:t>, </a:t>
            </a:r>
            <a:r>
              <a:rPr lang="en-US" sz="2400" dirty="0" err="1">
                <a:latin typeface="Times New Roman" panose="02020603050405020304" pitchFamily="18" charset="0"/>
              </a:rPr>
              <a:t>dị</a:t>
            </a:r>
            <a:r>
              <a:rPr lang="en-US" sz="2400" dirty="0">
                <a:latin typeface="Times New Roman" panose="02020603050405020304" pitchFamily="18" charset="0"/>
              </a:rPr>
              <a:t> </a:t>
            </a:r>
            <a:r>
              <a:rPr lang="en-US" sz="2400" dirty="0" err="1">
                <a:latin typeface="Times New Roman" panose="02020603050405020304" pitchFamily="18" charset="0"/>
              </a:rPr>
              <a:t>dạng</a:t>
            </a:r>
            <a:r>
              <a:rPr lang="en-US" sz="2400" dirty="0">
                <a:latin typeface="Times New Roman" panose="02020603050405020304" pitchFamily="18" charset="0"/>
              </a:rPr>
              <a:t> </a:t>
            </a:r>
            <a:r>
              <a:rPr lang="en-US" sz="2400" dirty="0" err="1">
                <a:latin typeface="Times New Roman" panose="02020603050405020304" pitchFamily="18" charset="0"/>
              </a:rPr>
              <a:t>và</a:t>
            </a:r>
            <a:r>
              <a:rPr lang="en-US" sz="2400" dirty="0">
                <a:latin typeface="Times New Roman" panose="02020603050405020304" pitchFamily="18" charset="0"/>
              </a:rPr>
              <a:t> </a:t>
            </a:r>
            <a:r>
              <a:rPr lang="en-US" sz="2400" dirty="0" err="1">
                <a:latin typeface="Times New Roman" panose="02020603050405020304" pitchFamily="18" charset="0"/>
              </a:rPr>
              <a:t>đáp</a:t>
            </a:r>
            <a:r>
              <a:rPr lang="en-US" sz="2400" dirty="0">
                <a:latin typeface="Times New Roman" panose="02020603050405020304" pitchFamily="18" charset="0"/>
              </a:rPr>
              <a:t> </a:t>
            </a:r>
            <a:r>
              <a:rPr lang="en-US" sz="2400" dirty="0" err="1">
                <a:latin typeface="Times New Roman" panose="02020603050405020304" pitchFamily="18" charset="0"/>
              </a:rPr>
              <a:t>ứng</a:t>
            </a:r>
            <a:r>
              <a:rPr lang="en-US" sz="2400" dirty="0">
                <a:latin typeface="Times New Roman" panose="02020603050405020304" pitchFamily="18" charset="0"/>
              </a:rPr>
              <a:t> </a:t>
            </a:r>
            <a:r>
              <a:rPr lang="en-US" sz="2400" dirty="0" err="1">
                <a:latin typeface="Times New Roman" panose="02020603050405020304" pitchFamily="18" charset="0"/>
              </a:rPr>
              <a:t>các</a:t>
            </a:r>
            <a:r>
              <a:rPr lang="en-US" sz="2400" dirty="0">
                <a:latin typeface="Times New Roman" panose="02020603050405020304" pitchFamily="18" charset="0"/>
              </a:rPr>
              <a:t> </a:t>
            </a:r>
            <a:r>
              <a:rPr lang="en-US" sz="2400" dirty="0" err="1">
                <a:latin typeface="Times New Roman" panose="02020603050405020304" pitchFamily="18" charset="0"/>
              </a:rPr>
              <a:t>tiêu</a:t>
            </a:r>
            <a:r>
              <a:rPr lang="en-US" sz="2400" dirty="0">
                <a:latin typeface="Times New Roman" panose="02020603050405020304" pitchFamily="18" charset="0"/>
              </a:rPr>
              <a:t> </a:t>
            </a:r>
            <a:r>
              <a:rPr lang="en-US" sz="2400" dirty="0" err="1">
                <a:latin typeface="Times New Roman" panose="02020603050405020304" pitchFamily="18" charset="0"/>
              </a:rPr>
              <a:t>chuẩn</a:t>
            </a:r>
            <a:r>
              <a:rPr lang="en-US" sz="2400" dirty="0">
                <a:latin typeface="Times New Roman" panose="02020603050405020304" pitchFamily="18" charset="0"/>
              </a:rPr>
              <a:t> </a:t>
            </a:r>
            <a:r>
              <a:rPr lang="en-US" sz="2400" dirty="0" err="1">
                <a:latin typeface="Times New Roman" panose="02020603050405020304" pitchFamily="18" charset="0"/>
              </a:rPr>
              <a:t>sức</a:t>
            </a:r>
            <a:r>
              <a:rPr lang="en-US" sz="2400" dirty="0">
                <a:latin typeface="Times New Roman" panose="02020603050405020304" pitchFamily="18" charset="0"/>
              </a:rPr>
              <a:t> </a:t>
            </a:r>
            <a:r>
              <a:rPr lang="en-US" sz="2400" dirty="0" err="1">
                <a:latin typeface="Times New Roman" panose="02020603050405020304" pitchFamily="18" charset="0"/>
              </a:rPr>
              <a:t>khỏe</a:t>
            </a:r>
            <a:r>
              <a:rPr lang="en-US" sz="2400" dirty="0">
                <a:latin typeface="Times New Roman" panose="02020603050405020304" pitchFamily="18" charset="0"/>
              </a:rPr>
              <a:t>.</a:t>
            </a:r>
            <a:endParaRPr lang="en-US" sz="2400" dirty="0"/>
          </a:p>
        </p:txBody>
      </p:sp>
      <p:cxnSp>
        <p:nvCxnSpPr>
          <p:cNvPr id="9" name="Google Shape;445;p55"/>
          <p:cNvCxnSpPr/>
          <p:nvPr/>
        </p:nvCxnSpPr>
        <p:spPr>
          <a:xfrm>
            <a:off x="797814" y="644961"/>
            <a:ext cx="0" cy="39948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sp>
        <p:nvSpPr>
          <p:cNvPr id="425" name="Google Shape;425;p53"/>
          <p:cNvSpPr txBox="1">
            <a:spLocks noGrp="1"/>
          </p:cNvSpPr>
          <p:nvPr>
            <p:ph type="title"/>
          </p:nvPr>
        </p:nvSpPr>
        <p:spPr>
          <a:xfrm>
            <a:off x="912750" y="1479400"/>
            <a:ext cx="2756700" cy="106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00B050"/>
                </a:solidFill>
                <a:latin typeface="Times New Roman" panose="02020603050405020304" pitchFamily="18" charset="0"/>
                <a:cs typeface="Times New Roman" panose="02020603050405020304" pitchFamily="18" charset="0"/>
              </a:rPr>
              <a:t>3. </a:t>
            </a:r>
            <a:r>
              <a:rPr lang="en" dirty="0">
                <a:solidFill>
                  <a:srgbClr val="00B050"/>
                </a:solidFill>
              </a:rPr>
              <a:t>Hồ sơ, thủ tục</a:t>
            </a:r>
            <a:endParaRPr dirty="0">
              <a:solidFill>
                <a:srgbClr val="00B050"/>
              </a:solidFill>
            </a:endParaRPr>
          </a:p>
        </p:txBody>
      </p:sp>
      <p:sp>
        <p:nvSpPr>
          <p:cNvPr id="426" name="Google Shape;426;p53"/>
          <p:cNvSpPr txBox="1">
            <a:spLocks noGrp="1"/>
          </p:cNvSpPr>
          <p:nvPr>
            <p:ph type="subTitle" idx="1"/>
          </p:nvPr>
        </p:nvSpPr>
        <p:spPr>
          <a:xfrm>
            <a:off x="290946" y="3129591"/>
            <a:ext cx="3689479" cy="1816482"/>
          </a:xfrm>
          <a:prstGeom prst="rect">
            <a:avLst/>
          </a:prstGeom>
        </p:spPr>
        <p:txBody>
          <a:bodyPr spcFirstLastPara="1" wrap="square" lIns="91425" tIns="91425" rIns="91425" bIns="91425" anchor="t" anchorCtr="0">
            <a:noAutofit/>
          </a:bodyPr>
          <a:lstStyle/>
          <a:p>
            <a:pPr marL="0" lvl="0" indent="0" algn="just"/>
            <a:r>
              <a:rPr lang="vi-VN" sz="2400" b="1" dirty="0">
                <a:solidFill>
                  <a:schemeClr val="accent3"/>
                </a:solidFill>
              </a:rPr>
              <a:t>Hồ sơ: </a:t>
            </a:r>
            <a:r>
              <a:rPr lang="vi-VN" sz="2400" dirty="0">
                <a:solidFill>
                  <a:schemeClr val="accent3">
                    <a:lumMod val="90000"/>
                    <a:lumOff val="10000"/>
                  </a:schemeClr>
                </a:solidFill>
              </a:rPr>
              <a:t>Tờ khai và Giấy chứng nhận đăng kí nghĩa vụ quân sự.</a:t>
            </a:r>
            <a:endParaRPr sz="2400" dirty="0">
              <a:solidFill>
                <a:schemeClr val="accent3">
                  <a:lumMod val="90000"/>
                  <a:lumOff val="10000"/>
                </a:schemeClr>
              </a:solidFill>
            </a:endParaRPr>
          </a:p>
        </p:txBody>
      </p:sp>
      <p:pic>
        <p:nvPicPr>
          <p:cNvPr id="3" name="Picture Placeholder 2"/>
          <p:cNvPicPr>
            <a:picLocks noGrp="1" noChangeAspect="1"/>
          </p:cNvPicPr>
          <p:nvPr>
            <p:ph type="pic" idx="2"/>
          </p:nvPr>
        </p:nvPicPr>
        <p:blipFill>
          <a:blip r:embed="rId3">
            <a:extLst>
              <a:ext uri="{28A0092B-C50C-407E-A947-70E740481C1C}">
                <a14:useLocalDpi xmlns:a14="http://schemas.microsoft.com/office/drawing/2010/main" val="0"/>
              </a:ext>
            </a:extLst>
          </a:blip>
          <a:srcRect l="22475" r="22475"/>
          <a:stretch>
            <a:fillRect/>
          </a:stretch>
        </p:blipFill>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25"/>
                                        </p:tgtEl>
                                        <p:attrNameLst>
                                          <p:attrName>style.visibility</p:attrName>
                                        </p:attrNameLst>
                                      </p:cBhvr>
                                      <p:to>
                                        <p:strVal val="visible"/>
                                      </p:to>
                                    </p:set>
                                    <p:animEffect transition="in" filter="barn(inVertical)">
                                      <p:cBhvr>
                                        <p:cTn id="12" dur="500"/>
                                        <p:tgtEl>
                                          <p:spTgt spid="4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26">
                                            <p:txEl>
                                              <p:pRg st="0" end="0"/>
                                            </p:txEl>
                                          </p:spTgt>
                                        </p:tgtEl>
                                        <p:attrNameLst>
                                          <p:attrName>style.visibility</p:attrName>
                                        </p:attrNameLst>
                                      </p:cBhvr>
                                      <p:to>
                                        <p:strVal val="visible"/>
                                      </p:to>
                                    </p:set>
                                    <p:animEffect transition="in" filter="barn(inVertical)">
                                      <p:cBhvr>
                                        <p:cTn id="17" dur="500"/>
                                        <p:tgtEl>
                                          <p:spTgt spid="4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836;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00B050"/>
                </a:solidFill>
              </a:rPr>
              <a:t>Thủ tục</a:t>
            </a:r>
            <a:endParaRPr dirty="0">
              <a:solidFill>
                <a:srgbClr val="00B050"/>
              </a:solidFill>
            </a:endParaRPr>
          </a:p>
        </p:txBody>
      </p:sp>
      <p:sp>
        <p:nvSpPr>
          <p:cNvPr id="5" name="Google Shape;837;p74"/>
          <p:cNvSpPr txBox="1">
            <a:spLocks noGrp="1"/>
          </p:cNvSpPr>
          <p:nvPr>
            <p:ph type="subTitle" idx="1"/>
          </p:nvPr>
        </p:nvSpPr>
        <p:spPr>
          <a:xfrm>
            <a:off x="720000" y="1922319"/>
            <a:ext cx="7710775" cy="2054248"/>
          </a:xfrm>
          <a:prstGeom prst="rect">
            <a:avLst/>
          </a:prstGeom>
        </p:spPr>
        <p:txBody>
          <a:bodyPr spcFirstLastPara="1" wrap="square" lIns="91425" tIns="91425" rIns="91425" bIns="91425" anchor="t" anchorCtr="0">
            <a:noAutofit/>
          </a:bodyPr>
          <a:lstStyle/>
          <a:p>
            <a:pPr marL="0" lvl="0" indent="0" algn="just">
              <a:buNone/>
            </a:pPr>
            <a:r>
              <a:rPr lang="vi-VN" sz="2400" dirty="0">
                <a:solidFill>
                  <a:schemeClr val="accent3">
                    <a:lumMod val="90000"/>
                    <a:lumOff val="10000"/>
                  </a:schemeClr>
                </a:solidFill>
              </a:rPr>
              <a:t> Công an cấp xã thông báo, tuyên truyền, niêm yết công khai về đăng kí dự tuyển, và tổ chức sơ tuyến. Công an cấp huyện tuyển chọn và gọi công dân tham gia Công an nhân dân.</a:t>
            </a:r>
            <a:endParaRPr sz="2400" u="sng" dirty="0">
              <a:solidFill>
                <a:schemeClr val="accent3">
                  <a:lumMod val="90000"/>
                  <a:lumOff val="10000"/>
                </a:schemeClr>
              </a:solidFill>
            </a:endParaRPr>
          </a:p>
        </p:txBody>
      </p:sp>
    </p:spTree>
    <p:extLst>
      <p:ext uri="{BB962C8B-B14F-4D97-AF65-F5344CB8AC3E}">
        <p14:creationId xmlns:p14="http://schemas.microsoft.com/office/powerpoint/2010/main" val="34516207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p57"/>
          <p:cNvSpPr txBox="1">
            <a:spLocks noGrp="1"/>
          </p:cNvSpPr>
          <p:nvPr>
            <p:ph type="title"/>
          </p:nvPr>
        </p:nvSpPr>
        <p:spPr>
          <a:xfrm>
            <a:off x="0" y="0"/>
            <a:ext cx="9144000" cy="10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rgbClr val="00B050"/>
                </a:solidFill>
                <a:latin typeface="Didact Gothic" panose="020B0604020202020204" charset="0"/>
              </a:rPr>
              <a:t>III. Trách nhiệm thực hiện nghĩa vụ quân sự và tham gia công an nhân dân</a:t>
            </a:r>
            <a:endParaRPr dirty="0">
              <a:solidFill>
                <a:srgbClr val="00B050"/>
              </a:solidFill>
              <a:latin typeface="Didact Gothic" panose="020B0604020202020204" charset="0"/>
            </a:endParaRPr>
          </a:p>
        </p:txBody>
      </p:sp>
      <p:cxnSp>
        <p:nvCxnSpPr>
          <p:cNvPr id="478" name="Google Shape;478;p57"/>
          <p:cNvCxnSpPr/>
          <p:nvPr/>
        </p:nvCxnSpPr>
        <p:spPr>
          <a:xfrm>
            <a:off x="228600" y="1808669"/>
            <a:ext cx="0" cy="28575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
        <p:nvSpPr>
          <p:cNvPr id="2" name="Rectangle 1"/>
          <p:cNvSpPr/>
          <p:nvPr/>
        </p:nvSpPr>
        <p:spPr>
          <a:xfrm>
            <a:off x="0" y="908476"/>
            <a:ext cx="5174674" cy="461665"/>
          </a:xfrm>
          <a:prstGeom prst="rect">
            <a:avLst/>
          </a:prstGeom>
        </p:spPr>
        <p:txBody>
          <a:bodyPr wrap="square">
            <a:spAutoFit/>
          </a:bodyPr>
          <a:lstStyle/>
          <a:p>
            <a:pPr lvl="0"/>
            <a:r>
              <a:rPr lang="en-US" sz="2400" dirty="0"/>
              <a:t>1. </a:t>
            </a:r>
            <a:r>
              <a:rPr lang="en-US" sz="2400" dirty="0" err="1"/>
              <a:t>Trách</a:t>
            </a:r>
            <a:r>
              <a:rPr lang="en-US" sz="2400" dirty="0"/>
              <a:t> </a:t>
            </a:r>
            <a:r>
              <a:rPr lang="en-US" sz="2400" dirty="0" err="1"/>
              <a:t>nhiệm</a:t>
            </a:r>
            <a:r>
              <a:rPr lang="en-US" sz="2400" dirty="0"/>
              <a:t> </a:t>
            </a:r>
            <a:r>
              <a:rPr lang="en-US" sz="2400" dirty="0" err="1"/>
              <a:t>của</a:t>
            </a:r>
            <a:r>
              <a:rPr lang="en-US" sz="2400" dirty="0"/>
              <a:t> </a:t>
            </a:r>
            <a:r>
              <a:rPr lang="en-US" sz="2400" dirty="0" err="1"/>
              <a:t>công</a:t>
            </a:r>
            <a:r>
              <a:rPr lang="en-US" sz="2400" dirty="0"/>
              <a:t> </a:t>
            </a:r>
            <a:r>
              <a:rPr lang="en-US" sz="2400" dirty="0" err="1"/>
              <a:t>dân</a:t>
            </a:r>
            <a:endParaRPr lang="en-US" sz="2400" dirty="0"/>
          </a:p>
        </p:txBody>
      </p:sp>
      <p:sp>
        <p:nvSpPr>
          <p:cNvPr id="3" name="Rectangle 2"/>
          <p:cNvSpPr/>
          <p:nvPr/>
        </p:nvSpPr>
        <p:spPr>
          <a:xfrm>
            <a:off x="374073" y="1394056"/>
            <a:ext cx="8551718" cy="707886"/>
          </a:xfrm>
          <a:prstGeom prst="rect">
            <a:avLst/>
          </a:prstGeom>
        </p:spPr>
        <p:txBody>
          <a:bodyPr wrap="square">
            <a:spAutoFit/>
          </a:bodyPr>
          <a:lstStyle/>
          <a:p>
            <a:pPr marL="342900" indent="-342900">
              <a:buClr>
                <a:srgbClr val="00B050"/>
              </a:buClr>
              <a:buFont typeface="Wingdings" panose="05000000000000000000" pitchFamily="2" charset="2"/>
              <a:buChar char="q"/>
            </a:pP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Chấp</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hành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về</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đăng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kí</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và</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thực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hiện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sự</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tham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gia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Công</a:t>
            </a:r>
            <a:r>
              <a:rPr lang="en-US" sz="2000" dirty="0">
                <a:solidFill>
                  <a:schemeClr val="accent3">
                    <a:lumMod val="90000"/>
                    <a:lumOff val="10000"/>
                  </a:schemeClr>
                </a:solidFill>
                <a:latin typeface="Times New Roman" panose="02020603050405020304" pitchFamily="18" charset="0"/>
              </a:rPr>
              <a:t> an </a:t>
            </a:r>
            <a:r>
              <a:rPr lang="en-US" sz="2000" dirty="0" err="1">
                <a:solidFill>
                  <a:schemeClr val="accent3">
                    <a:lumMod val="90000"/>
                    <a:lumOff val="10000"/>
                  </a:schemeClr>
                </a:solidFill>
                <a:latin typeface="Times New Roman" panose="02020603050405020304" pitchFamily="18" charset="0"/>
              </a:rPr>
              <a:t>nhân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dân</a:t>
            </a:r>
            <a:r>
              <a:rPr lang="en-US" sz="2000" dirty="0">
                <a:solidFill>
                  <a:schemeClr val="accent3">
                    <a:lumMod val="90000"/>
                    <a:lumOff val="10000"/>
                  </a:schemeClr>
                </a:solidFill>
                <a:latin typeface="Times New Roman" panose="02020603050405020304" pitchFamily="18" charset="0"/>
              </a:rPr>
              <a:t>.</a:t>
            </a:r>
            <a:endParaRPr lang="en-US" sz="2000" dirty="0">
              <a:solidFill>
                <a:schemeClr val="accent3">
                  <a:lumMod val="90000"/>
                  <a:lumOff val="10000"/>
                </a:schemeClr>
              </a:solidFill>
            </a:endParaRPr>
          </a:p>
        </p:txBody>
      </p:sp>
      <p:sp>
        <p:nvSpPr>
          <p:cNvPr id="4" name="Rectangle 3"/>
          <p:cNvSpPr/>
          <p:nvPr/>
        </p:nvSpPr>
        <p:spPr>
          <a:xfrm>
            <a:off x="374073" y="2158710"/>
            <a:ext cx="8634845" cy="707886"/>
          </a:xfrm>
          <a:prstGeom prst="rect">
            <a:avLst/>
          </a:prstGeom>
        </p:spPr>
        <p:txBody>
          <a:bodyPr wrap="square">
            <a:spAutoFit/>
          </a:bodyPr>
          <a:lstStyle/>
          <a:p>
            <a:pPr marL="342900" indent="-342900">
              <a:buClr>
                <a:srgbClr val="00B050"/>
              </a:buClr>
              <a:buFont typeface="Wingdings" panose="05000000000000000000" pitchFamily="2" charset="2"/>
              <a:buChar char="q"/>
            </a:pP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Có</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mặt</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đúng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thời</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gian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và</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điểm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trong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giấy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gọi</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khám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kiểm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tra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sức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khỏe</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sự</a:t>
            </a:r>
            <a:r>
              <a:rPr lang="en-US" sz="2000" dirty="0">
                <a:solidFill>
                  <a:schemeClr val="accent3">
                    <a:lumMod val="90000"/>
                    <a:lumOff val="10000"/>
                  </a:schemeClr>
                </a:solidFill>
                <a:latin typeface="Times New Roman" panose="02020603050405020304" pitchFamily="18" charset="0"/>
              </a:rPr>
              <a:t>.</a:t>
            </a:r>
            <a:endParaRPr lang="en-US" sz="2000" dirty="0">
              <a:solidFill>
                <a:schemeClr val="accent3">
                  <a:lumMod val="90000"/>
                  <a:lumOff val="10000"/>
                </a:schemeClr>
              </a:solidFill>
            </a:endParaRPr>
          </a:p>
        </p:txBody>
      </p:sp>
      <p:sp>
        <p:nvSpPr>
          <p:cNvPr id="5" name="Rectangle 4"/>
          <p:cNvSpPr/>
          <p:nvPr/>
        </p:nvSpPr>
        <p:spPr>
          <a:xfrm>
            <a:off x="332509" y="2843509"/>
            <a:ext cx="8634845" cy="707886"/>
          </a:xfrm>
          <a:prstGeom prst="rect">
            <a:avLst/>
          </a:prstGeom>
        </p:spPr>
        <p:txBody>
          <a:bodyPr wrap="square">
            <a:spAutoFit/>
          </a:bodyPr>
          <a:lstStyle/>
          <a:p>
            <a:pPr marL="342900" indent="-342900">
              <a:buClr>
                <a:srgbClr val="00B050"/>
              </a:buClr>
              <a:buFont typeface="Wingdings" panose="05000000000000000000" pitchFamily="2" charset="2"/>
              <a:buChar char="q"/>
            </a:pPr>
            <a:r>
              <a:rPr lang="en-US" sz="2000" dirty="0" err="1">
                <a:solidFill>
                  <a:schemeClr val="accent3">
                    <a:lumMod val="90000"/>
                    <a:lumOff val="10000"/>
                  </a:schemeClr>
                </a:solidFill>
                <a:latin typeface="Times New Roman" panose="02020603050405020304" pitchFamily="18" charset="0"/>
              </a:rPr>
              <a:t>Chấp</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hành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nghiêm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túc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các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điều</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lệnh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của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đội</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nhân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dân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và</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Công</a:t>
            </a:r>
            <a:r>
              <a:rPr lang="en-US" sz="2000" dirty="0">
                <a:solidFill>
                  <a:schemeClr val="accent3">
                    <a:lumMod val="90000"/>
                    <a:lumOff val="10000"/>
                  </a:schemeClr>
                </a:solidFill>
                <a:latin typeface="Times New Roman" panose="02020603050405020304" pitchFamily="18" charset="0"/>
              </a:rPr>
              <a:t> an </a:t>
            </a:r>
            <a:r>
              <a:rPr lang="en-US" sz="2000" dirty="0" err="1">
                <a:solidFill>
                  <a:schemeClr val="accent3">
                    <a:lumMod val="90000"/>
                    <a:lumOff val="10000"/>
                  </a:schemeClr>
                </a:solidFill>
                <a:latin typeface="Times New Roman" panose="02020603050405020304" pitchFamily="18" charset="0"/>
              </a:rPr>
              <a:t>nhân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dân</a:t>
            </a:r>
            <a:r>
              <a:rPr lang="en-US" sz="2000" dirty="0">
                <a:solidFill>
                  <a:schemeClr val="accent3">
                    <a:lumMod val="90000"/>
                    <a:lumOff val="10000"/>
                  </a:schemeClr>
                </a:solidFill>
                <a:latin typeface="Times New Roman" panose="02020603050405020304" pitchFamily="18" charset="0"/>
              </a:rPr>
              <a:t>.</a:t>
            </a:r>
            <a:endParaRPr lang="en-US" sz="2000" dirty="0">
              <a:solidFill>
                <a:schemeClr val="accent3">
                  <a:lumMod val="90000"/>
                  <a:lumOff val="10000"/>
                </a:schemeClr>
              </a:solidFill>
            </a:endParaRPr>
          </a:p>
        </p:txBody>
      </p:sp>
      <p:sp>
        <p:nvSpPr>
          <p:cNvPr id="6" name="Rectangle 5"/>
          <p:cNvSpPr/>
          <p:nvPr/>
        </p:nvSpPr>
        <p:spPr>
          <a:xfrm>
            <a:off x="374072" y="3551395"/>
            <a:ext cx="8634845" cy="707886"/>
          </a:xfrm>
          <a:prstGeom prst="rect">
            <a:avLst/>
          </a:prstGeom>
        </p:spPr>
        <p:txBody>
          <a:bodyPr wrap="square">
            <a:spAutoFit/>
          </a:bodyPr>
          <a:lstStyle/>
          <a:p>
            <a:pPr marL="342900" indent="-342900">
              <a:buClr>
                <a:srgbClr val="00B050"/>
              </a:buClr>
              <a:buFont typeface="Wingdings" panose="05000000000000000000" pitchFamily="2" charset="2"/>
              <a:buChar char="q"/>
            </a:pPr>
            <a:r>
              <a:rPr lang="en-US" sz="2000" dirty="0" err="1">
                <a:solidFill>
                  <a:schemeClr val="accent3">
                    <a:lumMod val="90000"/>
                    <a:lumOff val="10000"/>
                  </a:schemeClr>
                </a:solidFill>
                <a:latin typeface="Times New Roman" panose="02020603050405020304" pitchFamily="18" charset="0"/>
              </a:rPr>
              <a:t>Tham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gia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tuyên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truyền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và</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vận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động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chấp</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hành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về</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đăng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kí</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và</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thực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hiện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sự</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tham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gia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Công</a:t>
            </a:r>
            <a:r>
              <a:rPr lang="en-US" sz="2000" dirty="0">
                <a:solidFill>
                  <a:schemeClr val="accent3">
                    <a:lumMod val="90000"/>
                    <a:lumOff val="10000"/>
                  </a:schemeClr>
                </a:solidFill>
                <a:latin typeface="Times New Roman" panose="02020603050405020304" pitchFamily="18" charset="0"/>
              </a:rPr>
              <a:t> an </a:t>
            </a:r>
            <a:r>
              <a:rPr lang="en-US" sz="2000" dirty="0" err="1">
                <a:solidFill>
                  <a:schemeClr val="accent3">
                    <a:lumMod val="90000"/>
                    <a:lumOff val="10000"/>
                  </a:schemeClr>
                </a:solidFill>
                <a:latin typeface="Times New Roman" panose="02020603050405020304" pitchFamily="18" charset="0"/>
              </a:rPr>
              <a:t>nhân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dân</a:t>
            </a:r>
            <a:r>
              <a:rPr lang="en-US" sz="2000" dirty="0">
                <a:solidFill>
                  <a:schemeClr val="accent3">
                    <a:lumMod val="90000"/>
                    <a:lumOff val="10000"/>
                  </a:schemeClr>
                </a:solidFill>
                <a:latin typeface="Times New Roman" panose="02020603050405020304" pitchFamily="18" charset="0"/>
              </a:rPr>
              <a:t>.</a:t>
            </a:r>
            <a:endParaRPr lang="en-US" sz="2000" dirty="0">
              <a:solidFill>
                <a:schemeClr val="accent3">
                  <a:lumMod val="90000"/>
                  <a:lumOff val="10000"/>
                </a:schemeClr>
              </a:solidFill>
            </a:endParaRPr>
          </a:p>
        </p:txBody>
      </p:sp>
      <p:sp>
        <p:nvSpPr>
          <p:cNvPr id="7" name="Rectangle 6"/>
          <p:cNvSpPr/>
          <p:nvPr/>
        </p:nvSpPr>
        <p:spPr>
          <a:xfrm>
            <a:off x="374072" y="4416136"/>
            <a:ext cx="8634846" cy="707886"/>
          </a:xfrm>
          <a:prstGeom prst="rect">
            <a:avLst/>
          </a:prstGeom>
        </p:spPr>
        <p:txBody>
          <a:bodyPr wrap="square">
            <a:spAutoFit/>
          </a:bodyPr>
          <a:lstStyle/>
          <a:p>
            <a:pPr marL="342900" indent="-342900">
              <a:buClr>
                <a:srgbClr val="00B050"/>
              </a:buClr>
              <a:buFont typeface="Wingdings" panose="05000000000000000000" pitchFamily="2" charset="2"/>
              <a:buChar char="q"/>
            </a:pP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Ngăn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chặn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các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hành</a:t>
            </a:r>
            <a:r>
              <a:rPr lang="en-US" sz="2000" dirty="0">
                <a:solidFill>
                  <a:schemeClr val="accent3">
                    <a:lumMod val="90000"/>
                    <a:lumOff val="10000"/>
                  </a:schemeClr>
                </a:solidFill>
                <a:latin typeface="Times New Roman" panose="02020603050405020304" pitchFamily="18" charset="0"/>
              </a:rPr>
              <a:t> vi </a:t>
            </a:r>
            <a:r>
              <a:rPr lang="en-US" sz="2000" dirty="0" err="1">
                <a:solidFill>
                  <a:schemeClr val="accent3">
                    <a:lumMod val="90000"/>
                    <a:lumOff val="10000"/>
                  </a:schemeClr>
                </a:solidFill>
                <a:latin typeface="Times New Roman" panose="02020603050405020304" pitchFamily="18" charset="0"/>
              </a:rPr>
              <a:t>vi</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phạm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quy</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định</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về</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đăng</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kí</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sự</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kiểm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tra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khám</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sức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khỏe</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thực</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hiện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nghĩa</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vụ</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quân</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sự</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nhập</a:t>
            </a:r>
            <a:r>
              <a:rPr lang="en-US" sz="2000" dirty="0">
                <a:solidFill>
                  <a:schemeClr val="accent3">
                    <a:lumMod val="90000"/>
                    <a:lumOff val="10000"/>
                  </a:schemeClr>
                </a:solidFill>
                <a:latin typeface="Times New Roman" panose="02020603050405020304" pitchFamily="18" charset="0"/>
              </a:rPr>
              <a:t> </a:t>
            </a:r>
            <a:r>
              <a:rPr lang="en-US" sz="2000" dirty="0" err="1">
                <a:solidFill>
                  <a:schemeClr val="accent3">
                    <a:lumMod val="90000"/>
                    <a:lumOff val="10000"/>
                  </a:schemeClr>
                </a:solidFill>
                <a:latin typeface="Times New Roman" panose="02020603050405020304" pitchFamily="18" charset="0"/>
              </a:rPr>
              <a:t>ngũ</a:t>
            </a:r>
            <a:r>
              <a:rPr lang="en-US" sz="2000" dirty="0">
                <a:solidFill>
                  <a:schemeClr val="accent3">
                    <a:lumMod val="90000"/>
                    <a:lumOff val="10000"/>
                  </a:schemeClr>
                </a:solidFill>
                <a:latin typeface="Times New Roman" panose="02020603050405020304" pitchFamily="18" charset="0"/>
              </a:rPr>
              <a:t>.</a:t>
            </a:r>
            <a:endParaRPr lang="en-US" sz="2000" dirty="0">
              <a:solidFill>
                <a:schemeClr val="accent3">
                  <a:lumMod val="90000"/>
                  <a:lumOff val="10000"/>
                </a:schemeClr>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70"/>
                                        </p:tgtEl>
                                        <p:attrNameLst>
                                          <p:attrName>style.visibility</p:attrName>
                                        </p:attrNameLst>
                                      </p:cBhvr>
                                      <p:to>
                                        <p:strVal val="visible"/>
                                      </p:to>
                                    </p:set>
                                    <p:animEffect transition="in" filter="barn(inVertical)">
                                      <p:cBhvr>
                                        <p:cTn id="7" dur="500"/>
                                        <p:tgtEl>
                                          <p:spTgt spid="47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8"/>
                                        </p:tgtEl>
                                        <p:attrNameLst>
                                          <p:attrName>style.visibility</p:attrName>
                                        </p:attrNameLst>
                                      </p:cBhvr>
                                      <p:to>
                                        <p:strVal val="visible"/>
                                      </p:to>
                                    </p:set>
                                    <p:animEffect transition="in" filter="barn(inVertical)">
                                      <p:cBhvr>
                                        <p:cTn id="17" dur="500"/>
                                        <p:tgtEl>
                                          <p:spTgt spid="47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barn(inVertical)">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arn(inVertical)">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barn(inVertical)">
                                      <p:cBhvr>
                                        <p:cTn id="37" dur="500"/>
                                        <p:tgtEl>
                                          <p:spTgt spid="6"/>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 grpId="0"/>
      <p:bldP spid="2" grpId="0"/>
      <p:bldP spid="3" grpId="0"/>
      <p:bldP spid="4" grpId="0"/>
      <p:bldP spid="5" grpId="0"/>
      <p:bldP spid="6" grpId="0"/>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357;p47"/>
          <p:cNvSpPr txBox="1">
            <a:spLocks noGrp="1"/>
          </p:cNvSpPr>
          <p:nvPr>
            <p:ph type="title"/>
          </p:nvPr>
        </p:nvSpPr>
        <p:spPr>
          <a:xfrm>
            <a:off x="0" y="0"/>
            <a:ext cx="914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0" dirty="0">
                <a:solidFill>
                  <a:schemeClr val="accent3"/>
                </a:solidFill>
                <a:latin typeface="Arial" panose="020B0604020202020204" pitchFamily="34" charset="0"/>
                <a:cs typeface="Arial" panose="020B0604020202020204" pitchFamily="34" charset="0"/>
              </a:rPr>
              <a:t>2. Trách nhiệm của học sinh</a:t>
            </a:r>
            <a:endParaRPr sz="2400" b="0" dirty="0">
              <a:solidFill>
                <a:schemeClr val="accent3"/>
              </a:solidFill>
              <a:latin typeface="Arial" panose="020B0604020202020204" pitchFamily="34" charset="0"/>
              <a:cs typeface="Arial" panose="020B0604020202020204" pitchFamily="34" charset="0"/>
            </a:endParaRPr>
          </a:p>
        </p:txBody>
      </p:sp>
      <p:sp>
        <p:nvSpPr>
          <p:cNvPr id="10" name="Google Shape;358;p47"/>
          <p:cNvSpPr txBox="1">
            <a:spLocks noGrp="1"/>
          </p:cNvSpPr>
          <p:nvPr>
            <p:ph type="subTitle" idx="1"/>
          </p:nvPr>
        </p:nvSpPr>
        <p:spPr>
          <a:xfrm>
            <a:off x="0" y="1207841"/>
            <a:ext cx="4395355" cy="870900"/>
          </a:xfrm>
          <a:prstGeom prst="rect">
            <a:avLst/>
          </a:prstGeom>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q"/>
            </a:pPr>
            <a:r>
              <a:rPr lang="en-US" sz="2400" dirty="0" err="1">
                <a:solidFill>
                  <a:schemeClr val="accent3">
                    <a:lumMod val="75000"/>
                    <a:lumOff val="25000"/>
                  </a:schemeClr>
                </a:solidFill>
              </a:rPr>
              <a:t>Thực</a:t>
            </a:r>
            <a:r>
              <a:rPr lang="en-US" sz="2400" dirty="0">
                <a:solidFill>
                  <a:schemeClr val="accent3">
                    <a:lumMod val="75000"/>
                    <a:lumOff val="25000"/>
                  </a:schemeClr>
                </a:solidFill>
              </a:rPr>
              <a:t> </a:t>
            </a:r>
            <a:r>
              <a:rPr lang="en-US" sz="2400" dirty="0" err="1">
                <a:solidFill>
                  <a:schemeClr val="accent3">
                    <a:lumMod val="75000"/>
                    <a:lumOff val="25000"/>
                  </a:schemeClr>
                </a:solidFill>
              </a:rPr>
              <a:t>hiện</a:t>
            </a:r>
            <a:r>
              <a:rPr lang="en-US" sz="2400" dirty="0">
                <a:solidFill>
                  <a:schemeClr val="accent3">
                    <a:lumMod val="75000"/>
                    <a:lumOff val="25000"/>
                  </a:schemeClr>
                </a:solidFill>
              </a:rPr>
              <a:t> </a:t>
            </a:r>
            <a:r>
              <a:rPr lang="en-US" sz="2400" dirty="0" err="1">
                <a:solidFill>
                  <a:schemeClr val="accent3">
                    <a:lumMod val="75000"/>
                    <a:lumOff val="25000"/>
                  </a:schemeClr>
                </a:solidFill>
              </a:rPr>
              <a:t>trách</a:t>
            </a:r>
            <a:r>
              <a:rPr lang="en-US" sz="2400" dirty="0">
                <a:solidFill>
                  <a:schemeClr val="accent3">
                    <a:lumMod val="75000"/>
                    <a:lumOff val="25000"/>
                  </a:schemeClr>
                </a:solidFill>
              </a:rPr>
              <a:t> </a:t>
            </a:r>
            <a:r>
              <a:rPr lang="en-US" sz="2400" dirty="0" err="1">
                <a:solidFill>
                  <a:schemeClr val="accent3">
                    <a:lumMod val="75000"/>
                    <a:lumOff val="25000"/>
                  </a:schemeClr>
                </a:solidFill>
              </a:rPr>
              <a:t>nhiệm</a:t>
            </a:r>
            <a:r>
              <a:rPr lang="en-US" sz="2400" dirty="0">
                <a:solidFill>
                  <a:schemeClr val="accent3">
                    <a:lumMod val="75000"/>
                    <a:lumOff val="25000"/>
                  </a:schemeClr>
                </a:solidFill>
              </a:rPr>
              <a:t> </a:t>
            </a:r>
            <a:r>
              <a:rPr lang="en-US" sz="2400" dirty="0" err="1">
                <a:solidFill>
                  <a:schemeClr val="accent3">
                    <a:lumMod val="75000"/>
                    <a:lumOff val="25000"/>
                  </a:schemeClr>
                </a:solidFill>
              </a:rPr>
              <a:t>của</a:t>
            </a:r>
            <a:r>
              <a:rPr lang="en-US" sz="2400" dirty="0">
                <a:solidFill>
                  <a:schemeClr val="accent3">
                    <a:lumMod val="75000"/>
                    <a:lumOff val="25000"/>
                  </a:schemeClr>
                </a:solidFill>
              </a:rPr>
              <a:t> </a:t>
            </a:r>
            <a:r>
              <a:rPr lang="en-US" sz="2400" dirty="0" err="1">
                <a:solidFill>
                  <a:schemeClr val="accent3">
                    <a:lumMod val="75000"/>
                    <a:lumOff val="25000"/>
                  </a:schemeClr>
                </a:solidFill>
              </a:rPr>
              <a:t>công</a:t>
            </a:r>
            <a:r>
              <a:rPr lang="en-US" sz="2400" dirty="0">
                <a:solidFill>
                  <a:schemeClr val="accent3">
                    <a:lumMod val="75000"/>
                    <a:lumOff val="25000"/>
                  </a:schemeClr>
                </a:solidFill>
              </a:rPr>
              <a:t> </a:t>
            </a:r>
            <a:r>
              <a:rPr lang="en-US" sz="2400" dirty="0" err="1">
                <a:solidFill>
                  <a:schemeClr val="accent3">
                    <a:lumMod val="75000"/>
                    <a:lumOff val="25000"/>
                  </a:schemeClr>
                </a:solidFill>
              </a:rPr>
              <a:t>dân</a:t>
            </a:r>
            <a:r>
              <a:rPr lang="en-US" sz="2400" dirty="0">
                <a:solidFill>
                  <a:schemeClr val="accent3">
                    <a:lumMod val="75000"/>
                    <a:lumOff val="25000"/>
                  </a:schemeClr>
                </a:solidFill>
              </a:rPr>
              <a:t> </a:t>
            </a:r>
            <a:r>
              <a:rPr lang="en-US" sz="2400" dirty="0" err="1">
                <a:solidFill>
                  <a:schemeClr val="accent3">
                    <a:lumMod val="75000"/>
                    <a:lumOff val="25000"/>
                  </a:schemeClr>
                </a:solidFill>
              </a:rPr>
              <a:t>đối</a:t>
            </a:r>
            <a:r>
              <a:rPr lang="en-US" sz="2400" dirty="0">
                <a:solidFill>
                  <a:schemeClr val="accent3">
                    <a:lumMod val="75000"/>
                    <a:lumOff val="25000"/>
                  </a:schemeClr>
                </a:solidFill>
              </a:rPr>
              <a:t> </a:t>
            </a:r>
            <a:r>
              <a:rPr lang="en-US" sz="2400" dirty="0" err="1">
                <a:solidFill>
                  <a:schemeClr val="accent3">
                    <a:lumMod val="75000"/>
                    <a:lumOff val="25000"/>
                  </a:schemeClr>
                </a:solidFill>
              </a:rPr>
              <a:t>với</a:t>
            </a:r>
            <a:r>
              <a:rPr lang="en-US" sz="2400" dirty="0">
                <a:solidFill>
                  <a:schemeClr val="accent3">
                    <a:lumMod val="75000"/>
                    <a:lumOff val="25000"/>
                  </a:schemeClr>
                </a:solidFill>
              </a:rPr>
              <a:t> </a:t>
            </a:r>
            <a:r>
              <a:rPr lang="en-US" sz="2400" dirty="0" err="1">
                <a:solidFill>
                  <a:schemeClr val="accent3">
                    <a:lumMod val="75000"/>
                    <a:lumOff val="25000"/>
                  </a:schemeClr>
                </a:solidFill>
              </a:rPr>
              <a:t>các</a:t>
            </a:r>
            <a:r>
              <a:rPr lang="en-US" sz="2400" dirty="0">
                <a:solidFill>
                  <a:schemeClr val="accent3">
                    <a:lumMod val="75000"/>
                    <a:lumOff val="25000"/>
                  </a:schemeClr>
                </a:solidFill>
              </a:rPr>
              <a:t> </a:t>
            </a:r>
            <a:r>
              <a:rPr lang="en-US" sz="2400" dirty="0" err="1">
                <a:solidFill>
                  <a:schemeClr val="accent3">
                    <a:lumMod val="75000"/>
                    <a:lumOff val="25000"/>
                  </a:schemeClr>
                </a:solidFill>
              </a:rPr>
              <a:t>nội</a:t>
            </a:r>
            <a:r>
              <a:rPr lang="en-US" sz="2400" dirty="0">
                <a:solidFill>
                  <a:schemeClr val="accent3">
                    <a:lumMod val="75000"/>
                    <a:lumOff val="25000"/>
                  </a:schemeClr>
                </a:solidFill>
              </a:rPr>
              <a:t> dung </a:t>
            </a:r>
            <a:r>
              <a:rPr lang="en-US" sz="2400" dirty="0" err="1">
                <a:solidFill>
                  <a:schemeClr val="accent3">
                    <a:lumMod val="75000"/>
                    <a:lumOff val="25000"/>
                  </a:schemeClr>
                </a:solidFill>
              </a:rPr>
              <a:t>phù</a:t>
            </a:r>
            <a:r>
              <a:rPr lang="en-US" sz="2400" dirty="0">
                <a:solidFill>
                  <a:schemeClr val="accent3">
                    <a:lumMod val="75000"/>
                    <a:lumOff val="25000"/>
                  </a:schemeClr>
                </a:solidFill>
              </a:rPr>
              <a:t> </a:t>
            </a:r>
            <a:r>
              <a:rPr lang="en-US" sz="2400" dirty="0" err="1">
                <a:solidFill>
                  <a:schemeClr val="accent3">
                    <a:lumMod val="75000"/>
                    <a:lumOff val="25000"/>
                  </a:schemeClr>
                </a:solidFill>
              </a:rPr>
              <a:t>hợp</a:t>
            </a:r>
            <a:r>
              <a:rPr lang="en-US" sz="2400" dirty="0">
                <a:solidFill>
                  <a:schemeClr val="accent3">
                    <a:lumMod val="75000"/>
                    <a:lumOff val="25000"/>
                  </a:schemeClr>
                </a:solidFill>
              </a:rPr>
              <a:t> </a:t>
            </a:r>
            <a:r>
              <a:rPr lang="en-US" sz="2400" dirty="0" err="1">
                <a:solidFill>
                  <a:schemeClr val="accent3">
                    <a:lumMod val="75000"/>
                    <a:lumOff val="25000"/>
                  </a:schemeClr>
                </a:solidFill>
              </a:rPr>
              <a:t>với</a:t>
            </a:r>
            <a:r>
              <a:rPr lang="en-US" sz="2400" dirty="0">
                <a:solidFill>
                  <a:schemeClr val="accent3">
                    <a:lumMod val="75000"/>
                    <a:lumOff val="25000"/>
                  </a:schemeClr>
                </a:solidFill>
              </a:rPr>
              <a:t> </a:t>
            </a:r>
            <a:r>
              <a:rPr lang="en-US" sz="2400" dirty="0" err="1">
                <a:solidFill>
                  <a:schemeClr val="accent3">
                    <a:lumMod val="75000"/>
                    <a:lumOff val="25000"/>
                  </a:schemeClr>
                </a:solidFill>
              </a:rPr>
              <a:t>lứa</a:t>
            </a:r>
            <a:r>
              <a:rPr lang="en-US" sz="2400" dirty="0">
                <a:solidFill>
                  <a:schemeClr val="accent3">
                    <a:lumMod val="75000"/>
                    <a:lumOff val="25000"/>
                  </a:schemeClr>
                </a:solidFill>
              </a:rPr>
              <a:t> </a:t>
            </a:r>
            <a:r>
              <a:rPr lang="en-US" sz="2400" dirty="0" err="1">
                <a:solidFill>
                  <a:schemeClr val="accent3">
                    <a:lumMod val="75000"/>
                    <a:lumOff val="25000"/>
                  </a:schemeClr>
                </a:solidFill>
              </a:rPr>
              <a:t>tuổi</a:t>
            </a:r>
            <a:r>
              <a:rPr lang="en-US" sz="2400" dirty="0">
                <a:solidFill>
                  <a:schemeClr val="accent3">
                    <a:lumMod val="75000"/>
                    <a:lumOff val="25000"/>
                  </a:schemeClr>
                </a:solidFill>
              </a:rPr>
              <a:t> </a:t>
            </a:r>
            <a:r>
              <a:rPr lang="en-US" sz="2400" dirty="0" err="1">
                <a:solidFill>
                  <a:schemeClr val="accent3">
                    <a:lumMod val="75000"/>
                    <a:lumOff val="25000"/>
                  </a:schemeClr>
                </a:solidFill>
              </a:rPr>
              <a:t>học</a:t>
            </a:r>
            <a:r>
              <a:rPr lang="en-US" sz="2400" dirty="0">
                <a:solidFill>
                  <a:schemeClr val="accent3">
                    <a:lumMod val="75000"/>
                    <a:lumOff val="25000"/>
                  </a:schemeClr>
                </a:solidFill>
              </a:rPr>
              <a:t> </a:t>
            </a:r>
            <a:r>
              <a:rPr lang="en-US" sz="2400" dirty="0" err="1">
                <a:solidFill>
                  <a:schemeClr val="accent3">
                    <a:lumMod val="75000"/>
                    <a:lumOff val="25000"/>
                  </a:schemeClr>
                </a:solidFill>
              </a:rPr>
              <a:t>sinh</a:t>
            </a:r>
            <a:r>
              <a:rPr lang="en-US" sz="2400" dirty="0">
                <a:solidFill>
                  <a:schemeClr val="accent3">
                    <a:lumMod val="75000"/>
                    <a:lumOff val="25000"/>
                  </a:schemeClr>
                </a:solidFill>
              </a:rPr>
              <a:t> </a:t>
            </a:r>
            <a:r>
              <a:rPr lang="en-US" sz="2400" dirty="0" err="1">
                <a:solidFill>
                  <a:schemeClr val="accent3">
                    <a:lumMod val="75000"/>
                    <a:lumOff val="25000"/>
                  </a:schemeClr>
                </a:solidFill>
              </a:rPr>
              <a:t>trong</a:t>
            </a:r>
            <a:r>
              <a:rPr lang="en-US" sz="2400" dirty="0">
                <a:solidFill>
                  <a:schemeClr val="accent3">
                    <a:lumMod val="75000"/>
                    <a:lumOff val="25000"/>
                  </a:schemeClr>
                </a:solidFill>
              </a:rPr>
              <a:t> </a:t>
            </a:r>
            <a:r>
              <a:rPr lang="en-US" sz="2400" dirty="0" err="1">
                <a:solidFill>
                  <a:schemeClr val="accent3">
                    <a:lumMod val="75000"/>
                    <a:lumOff val="25000"/>
                  </a:schemeClr>
                </a:solidFill>
              </a:rPr>
              <a:t>thực</a:t>
            </a:r>
            <a:r>
              <a:rPr lang="en-US" sz="2400" dirty="0">
                <a:solidFill>
                  <a:schemeClr val="accent3">
                    <a:lumMod val="75000"/>
                    <a:lumOff val="25000"/>
                  </a:schemeClr>
                </a:solidFill>
              </a:rPr>
              <a:t> </a:t>
            </a:r>
            <a:r>
              <a:rPr lang="en-US" sz="2400" dirty="0" err="1">
                <a:solidFill>
                  <a:schemeClr val="accent3">
                    <a:lumMod val="75000"/>
                    <a:lumOff val="25000"/>
                  </a:schemeClr>
                </a:solidFill>
              </a:rPr>
              <a:t>hiện</a:t>
            </a:r>
            <a:r>
              <a:rPr lang="en-US" sz="2400" dirty="0">
                <a:solidFill>
                  <a:schemeClr val="accent3">
                    <a:lumMod val="75000"/>
                    <a:lumOff val="25000"/>
                  </a:schemeClr>
                </a:solidFill>
              </a:rPr>
              <a:t> </a:t>
            </a:r>
            <a:r>
              <a:rPr lang="en-US" sz="2400" dirty="0" err="1">
                <a:solidFill>
                  <a:schemeClr val="accent3">
                    <a:lumMod val="75000"/>
                    <a:lumOff val="25000"/>
                  </a:schemeClr>
                </a:solidFill>
              </a:rPr>
              <a:t>nghĩa</a:t>
            </a:r>
            <a:r>
              <a:rPr lang="en-US" sz="2400" dirty="0">
                <a:solidFill>
                  <a:schemeClr val="accent3">
                    <a:lumMod val="75000"/>
                    <a:lumOff val="25000"/>
                  </a:schemeClr>
                </a:solidFill>
              </a:rPr>
              <a:t> </a:t>
            </a:r>
            <a:r>
              <a:rPr lang="en-US" sz="2400" dirty="0" err="1">
                <a:solidFill>
                  <a:schemeClr val="accent3">
                    <a:lumMod val="75000"/>
                    <a:lumOff val="25000"/>
                  </a:schemeClr>
                </a:solidFill>
              </a:rPr>
              <a:t>vụ</a:t>
            </a:r>
            <a:r>
              <a:rPr lang="en-US" sz="2400" dirty="0">
                <a:solidFill>
                  <a:schemeClr val="accent3">
                    <a:lumMod val="75000"/>
                    <a:lumOff val="25000"/>
                  </a:schemeClr>
                </a:solidFill>
              </a:rPr>
              <a:t> </a:t>
            </a:r>
            <a:r>
              <a:rPr lang="en-US" sz="2400" dirty="0" err="1">
                <a:solidFill>
                  <a:schemeClr val="accent3">
                    <a:lumMod val="75000"/>
                    <a:lumOff val="25000"/>
                  </a:schemeClr>
                </a:solidFill>
              </a:rPr>
              <a:t>quân</a:t>
            </a:r>
            <a:r>
              <a:rPr lang="en-US" sz="2400" dirty="0">
                <a:solidFill>
                  <a:schemeClr val="accent3">
                    <a:lumMod val="75000"/>
                    <a:lumOff val="25000"/>
                  </a:schemeClr>
                </a:solidFill>
              </a:rPr>
              <a:t> </a:t>
            </a:r>
            <a:r>
              <a:rPr lang="en-US" sz="2400" dirty="0" err="1">
                <a:solidFill>
                  <a:schemeClr val="accent3">
                    <a:lumMod val="75000"/>
                    <a:lumOff val="25000"/>
                  </a:schemeClr>
                </a:solidFill>
              </a:rPr>
              <a:t>sự</a:t>
            </a:r>
            <a:r>
              <a:rPr lang="en-US" sz="2400" dirty="0">
                <a:solidFill>
                  <a:schemeClr val="accent3">
                    <a:lumMod val="75000"/>
                    <a:lumOff val="25000"/>
                  </a:schemeClr>
                </a:solidFill>
              </a:rPr>
              <a:t> </a:t>
            </a:r>
            <a:r>
              <a:rPr lang="en-US" sz="2400" dirty="0" err="1">
                <a:solidFill>
                  <a:schemeClr val="accent3">
                    <a:lumMod val="75000"/>
                    <a:lumOff val="25000"/>
                  </a:schemeClr>
                </a:solidFill>
              </a:rPr>
              <a:t>và</a:t>
            </a:r>
            <a:r>
              <a:rPr lang="en-US" sz="2400" dirty="0">
                <a:solidFill>
                  <a:schemeClr val="accent3">
                    <a:lumMod val="75000"/>
                    <a:lumOff val="25000"/>
                  </a:schemeClr>
                </a:solidFill>
              </a:rPr>
              <a:t> </a:t>
            </a:r>
            <a:r>
              <a:rPr lang="en-US" sz="2400" dirty="0" err="1">
                <a:solidFill>
                  <a:schemeClr val="accent3">
                    <a:lumMod val="75000"/>
                    <a:lumOff val="25000"/>
                  </a:schemeClr>
                </a:solidFill>
              </a:rPr>
              <a:t>tham</a:t>
            </a:r>
            <a:r>
              <a:rPr lang="en-US" sz="2400" dirty="0">
                <a:solidFill>
                  <a:schemeClr val="accent3">
                    <a:lumMod val="75000"/>
                    <a:lumOff val="25000"/>
                  </a:schemeClr>
                </a:solidFill>
              </a:rPr>
              <a:t> </a:t>
            </a:r>
            <a:r>
              <a:rPr lang="en-US" sz="2400" dirty="0" err="1">
                <a:solidFill>
                  <a:schemeClr val="accent3">
                    <a:lumMod val="75000"/>
                    <a:lumOff val="25000"/>
                  </a:schemeClr>
                </a:solidFill>
              </a:rPr>
              <a:t>gia</a:t>
            </a:r>
            <a:r>
              <a:rPr lang="en-US" sz="2400" dirty="0">
                <a:solidFill>
                  <a:schemeClr val="accent3">
                    <a:lumMod val="75000"/>
                    <a:lumOff val="25000"/>
                  </a:schemeClr>
                </a:solidFill>
              </a:rPr>
              <a:t> </a:t>
            </a:r>
            <a:r>
              <a:rPr lang="en-US" sz="2400" dirty="0" err="1">
                <a:solidFill>
                  <a:schemeClr val="accent3">
                    <a:lumMod val="75000"/>
                    <a:lumOff val="25000"/>
                  </a:schemeClr>
                </a:solidFill>
              </a:rPr>
              <a:t>Công</a:t>
            </a:r>
            <a:r>
              <a:rPr lang="en-US" sz="2400" dirty="0">
                <a:solidFill>
                  <a:schemeClr val="accent3">
                    <a:lumMod val="75000"/>
                    <a:lumOff val="25000"/>
                  </a:schemeClr>
                </a:solidFill>
              </a:rPr>
              <a:t> an </a:t>
            </a:r>
            <a:r>
              <a:rPr lang="en-US" sz="2400" dirty="0" err="1">
                <a:solidFill>
                  <a:schemeClr val="accent3">
                    <a:lumMod val="75000"/>
                    <a:lumOff val="25000"/>
                  </a:schemeClr>
                </a:solidFill>
              </a:rPr>
              <a:t>nhân</a:t>
            </a:r>
            <a:r>
              <a:rPr lang="en-US" sz="2400" dirty="0">
                <a:solidFill>
                  <a:schemeClr val="accent3">
                    <a:lumMod val="75000"/>
                    <a:lumOff val="25000"/>
                  </a:schemeClr>
                </a:solidFill>
              </a:rPr>
              <a:t> </a:t>
            </a:r>
            <a:r>
              <a:rPr lang="en-US" sz="2400" dirty="0" err="1">
                <a:solidFill>
                  <a:schemeClr val="accent3">
                    <a:lumMod val="75000"/>
                    <a:lumOff val="25000"/>
                  </a:schemeClr>
                </a:solidFill>
              </a:rPr>
              <a:t>dân</a:t>
            </a:r>
            <a:r>
              <a:rPr lang="en-US" sz="2400" dirty="0">
                <a:solidFill>
                  <a:schemeClr val="accent3">
                    <a:lumMod val="75000"/>
                    <a:lumOff val="25000"/>
                  </a:schemeClr>
                </a:solidFill>
              </a:rPr>
              <a:t>.</a:t>
            </a:r>
            <a:endParaRPr sz="2400" dirty="0">
              <a:solidFill>
                <a:schemeClr val="accent3">
                  <a:lumMod val="75000"/>
                  <a:lumOff val="25000"/>
                </a:schemeClr>
              </a:solidFill>
            </a:endParaRPr>
          </a:p>
        </p:txBody>
      </p:sp>
      <p:sp>
        <p:nvSpPr>
          <p:cNvPr id="11" name="Google Shape;359;p47"/>
          <p:cNvSpPr txBox="1">
            <a:spLocks noGrp="1"/>
          </p:cNvSpPr>
          <p:nvPr>
            <p:ph type="subTitle" idx="2"/>
          </p:nvPr>
        </p:nvSpPr>
        <p:spPr>
          <a:xfrm>
            <a:off x="4395355" y="1207841"/>
            <a:ext cx="4634345" cy="870900"/>
          </a:xfrm>
          <a:prstGeom prst="rect">
            <a:avLst/>
          </a:prstGeom>
          <a:ln>
            <a:noFill/>
          </a:ln>
        </p:spPr>
        <p:txBody>
          <a:bodyPr spcFirstLastPara="1" wrap="square" lIns="91425" tIns="91425" rIns="91425" bIns="91425" anchor="t" anchorCtr="0">
            <a:noAutofit/>
          </a:bodyPr>
          <a:lstStyle/>
          <a:p>
            <a:pPr marL="342900" lvl="0" indent="-342900" algn="just">
              <a:buClr>
                <a:srgbClr val="00B050"/>
              </a:buClr>
              <a:buFont typeface="Wingdings" panose="05000000000000000000" pitchFamily="2" charset="2"/>
              <a:buChar char="q"/>
            </a:pPr>
            <a:r>
              <a:rPr lang="vi-VN" sz="2400" dirty="0">
                <a:solidFill>
                  <a:schemeClr val="accent3">
                    <a:lumMod val="75000"/>
                    <a:lumOff val="25000"/>
                  </a:schemeClr>
                </a:solidFill>
              </a:rPr>
              <a:t>Tham gia học tập nghiêm túc nội dung chương trình giáo dục quốc phòng và an ninh ở trường phổ thông; chủ động tìm hiểu để nắm vững và chấp hành các quy định về đăng k</a:t>
            </a:r>
            <a:r>
              <a:rPr lang="en-US" sz="2400">
                <a:solidFill>
                  <a:schemeClr val="accent3">
                    <a:lumMod val="75000"/>
                    <a:lumOff val="25000"/>
                  </a:schemeClr>
                </a:solidFill>
              </a:rPr>
              <a:t>í</a:t>
            </a:r>
            <a:r>
              <a:rPr lang="vi-VN" sz="2400">
                <a:solidFill>
                  <a:schemeClr val="accent3">
                    <a:lumMod val="75000"/>
                    <a:lumOff val="25000"/>
                  </a:schemeClr>
                </a:solidFill>
              </a:rPr>
              <a:t> </a:t>
            </a:r>
            <a:r>
              <a:rPr lang="vi-VN" sz="2400" dirty="0">
                <a:solidFill>
                  <a:schemeClr val="accent3">
                    <a:lumMod val="75000"/>
                    <a:lumOff val="25000"/>
                  </a:schemeClr>
                </a:solidFill>
              </a:rPr>
              <a:t>nghĩa vụ quân sự lần đầu, kiểm tra, khám sức khoẻ thực hiện nghĩa vụ quân sự.</a:t>
            </a:r>
            <a:endParaRPr sz="2400" dirty="0">
              <a:solidFill>
                <a:schemeClr val="accent3">
                  <a:lumMod val="75000"/>
                  <a:lumOff val="25000"/>
                </a:schemeClr>
              </a:solidFill>
            </a:endParaRPr>
          </a:p>
        </p:txBody>
      </p:sp>
      <p:cxnSp>
        <p:nvCxnSpPr>
          <p:cNvPr id="16" name="Google Shape;364;p47"/>
          <p:cNvCxnSpPr/>
          <p:nvPr/>
        </p:nvCxnSpPr>
        <p:spPr>
          <a:xfrm>
            <a:off x="4395355" y="987136"/>
            <a:ext cx="31172" cy="2693439"/>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4242773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barn(inVertical)">
                                      <p:cBhvr>
                                        <p:cTn id="17" dur="500"/>
                                        <p:tgtEl>
                                          <p:spTgt spid="1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barn(inVertical)">
                                      <p:cBhvr>
                                        <p:cTn id="22"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build="p"/>
      <p:bldP spid="11"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2"/>
        <p:cNvGrpSpPr/>
        <p:nvPr/>
      </p:nvGrpSpPr>
      <p:grpSpPr>
        <a:xfrm>
          <a:off x="0" y="0"/>
          <a:ext cx="0" cy="0"/>
          <a:chOff x="0" y="0"/>
          <a:chExt cx="0" cy="0"/>
        </a:xfrm>
      </p:grpSpPr>
      <p:sp>
        <p:nvSpPr>
          <p:cNvPr id="813" name="Google Shape;813;p73"/>
          <p:cNvSpPr txBox="1">
            <a:spLocks noGrp="1"/>
          </p:cNvSpPr>
          <p:nvPr>
            <p:ph type="title"/>
          </p:nvPr>
        </p:nvSpPr>
        <p:spPr>
          <a:xfrm>
            <a:off x="1234006" y="1417493"/>
            <a:ext cx="4448100" cy="12018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dirty="0">
                <a:solidFill>
                  <a:srgbClr val="00B050"/>
                </a:solidFill>
              </a:rPr>
              <a:t>Thanks!</a:t>
            </a:r>
            <a:endParaRPr dirty="0">
              <a:solidFill>
                <a:srgbClr val="00B050"/>
              </a:solidFill>
            </a:endParaRPr>
          </a:p>
        </p:txBody>
      </p:sp>
      <p:pic>
        <p:nvPicPr>
          <p:cNvPr id="5" name="Picture Placeholder 4"/>
          <p:cNvPicPr>
            <a:picLocks noGrp="1" noChangeAspect="1"/>
          </p:cNvPicPr>
          <p:nvPr>
            <p:ph type="pic" idx="2"/>
          </p:nvPr>
        </p:nvPicPr>
        <p:blipFill>
          <a:blip r:embed="rId3">
            <a:extLst>
              <a:ext uri="{28A0092B-C50C-407E-A947-70E740481C1C}">
                <a14:useLocalDpi xmlns:a14="http://schemas.microsoft.com/office/drawing/2010/main" val="0"/>
              </a:ext>
            </a:extLst>
          </a:blip>
          <a:srcRect t="14692" b="14692"/>
          <a:stretch>
            <a:fillRect/>
          </a:stretch>
        </p:blipFill>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13"/>
                                        </p:tgtEl>
                                        <p:attrNameLst>
                                          <p:attrName>style.visibility</p:attrName>
                                        </p:attrNameLst>
                                      </p:cBhvr>
                                      <p:to>
                                        <p:strVal val="visible"/>
                                      </p:to>
                                    </p:set>
                                    <p:animEffect transition="in" filter="barn(inVertical)">
                                      <p:cBhvr>
                                        <p:cTn id="12" dur="500"/>
                                        <p:tgtEl>
                                          <p:spTgt spid="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Google Shape;739;p70"/>
          <p:cNvSpPr txBox="1">
            <a:spLocks noGrp="1"/>
          </p:cNvSpPr>
          <p:nvPr>
            <p:ph type="title"/>
          </p:nvPr>
        </p:nvSpPr>
        <p:spPr>
          <a:xfrm>
            <a:off x="687607" y="12723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000" dirty="0">
                <a:solidFill>
                  <a:srgbClr val="00B050"/>
                </a:solidFill>
              </a:rPr>
              <a:t>Nội Dung</a:t>
            </a:r>
            <a:endParaRPr sz="4000" dirty="0">
              <a:solidFill>
                <a:srgbClr val="00B050"/>
              </a:solidFill>
            </a:endParaRPr>
          </a:p>
        </p:txBody>
      </p:sp>
      <p:grpSp>
        <p:nvGrpSpPr>
          <p:cNvPr id="740" name="Google Shape;740;p70"/>
          <p:cNvGrpSpPr/>
          <p:nvPr/>
        </p:nvGrpSpPr>
        <p:grpSpPr>
          <a:xfrm>
            <a:off x="-214518" y="2595125"/>
            <a:ext cx="9552175" cy="759000"/>
            <a:chOff x="-214518" y="2548275"/>
            <a:chExt cx="9552175" cy="759000"/>
          </a:xfrm>
        </p:grpSpPr>
        <p:sp>
          <p:nvSpPr>
            <p:cNvPr id="741" name="Google Shape;741;p70"/>
            <p:cNvSpPr/>
            <p:nvPr/>
          </p:nvSpPr>
          <p:spPr>
            <a:xfrm>
              <a:off x="-20925" y="2548275"/>
              <a:ext cx="9165000" cy="7590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 name="Google Shape;742;p70"/>
            <p:cNvGrpSpPr/>
            <p:nvPr/>
          </p:nvGrpSpPr>
          <p:grpSpPr>
            <a:xfrm>
              <a:off x="-214518" y="2747020"/>
              <a:ext cx="9552175" cy="361500"/>
              <a:chOff x="-214518" y="2747020"/>
              <a:chExt cx="9552175" cy="361500"/>
            </a:xfrm>
          </p:grpSpPr>
          <p:sp>
            <p:nvSpPr>
              <p:cNvPr id="743" name="Google Shape;743;p70"/>
              <p:cNvSpPr/>
              <p:nvPr/>
            </p:nvSpPr>
            <p:spPr>
              <a:xfrm>
                <a:off x="-214518"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70"/>
              <p:cNvSpPr/>
              <p:nvPr/>
            </p:nvSpPr>
            <p:spPr>
              <a:xfrm>
                <a:off x="5068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70"/>
              <p:cNvSpPr/>
              <p:nvPr/>
            </p:nvSpPr>
            <p:spPr>
              <a:xfrm>
                <a:off x="122823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70"/>
              <p:cNvSpPr/>
              <p:nvPr/>
            </p:nvSpPr>
            <p:spPr>
              <a:xfrm>
                <a:off x="26709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70"/>
              <p:cNvSpPr/>
              <p:nvPr/>
            </p:nvSpPr>
            <p:spPr>
              <a:xfrm>
                <a:off x="33923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0"/>
              <p:cNvSpPr/>
              <p:nvPr/>
            </p:nvSpPr>
            <p:spPr>
              <a:xfrm>
                <a:off x="483510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70"/>
              <p:cNvSpPr/>
              <p:nvPr/>
            </p:nvSpPr>
            <p:spPr>
              <a:xfrm>
                <a:off x="55564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70"/>
              <p:cNvSpPr/>
              <p:nvPr/>
            </p:nvSpPr>
            <p:spPr>
              <a:xfrm>
                <a:off x="62778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0"/>
              <p:cNvSpPr/>
              <p:nvPr/>
            </p:nvSpPr>
            <p:spPr>
              <a:xfrm>
                <a:off x="762700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70"/>
              <p:cNvSpPr/>
              <p:nvPr/>
            </p:nvSpPr>
            <p:spPr>
              <a:xfrm>
                <a:off x="83015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70"/>
              <p:cNvSpPr/>
              <p:nvPr/>
            </p:nvSpPr>
            <p:spPr>
              <a:xfrm>
                <a:off x="89761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4" name="Google Shape;754;p70"/>
          <p:cNvSpPr/>
          <p:nvPr/>
        </p:nvSpPr>
        <p:spPr>
          <a:xfrm>
            <a:off x="1949607" y="2793870"/>
            <a:ext cx="361500" cy="3615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0"/>
          <p:cNvSpPr/>
          <p:nvPr/>
        </p:nvSpPr>
        <p:spPr>
          <a:xfrm>
            <a:off x="4113732" y="2793870"/>
            <a:ext cx="361500" cy="3615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70"/>
          <p:cNvSpPr/>
          <p:nvPr/>
        </p:nvSpPr>
        <p:spPr>
          <a:xfrm>
            <a:off x="6952432" y="2793870"/>
            <a:ext cx="361500" cy="3615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70"/>
          <p:cNvSpPr txBox="1"/>
          <p:nvPr/>
        </p:nvSpPr>
        <p:spPr>
          <a:xfrm>
            <a:off x="1304262" y="1241613"/>
            <a:ext cx="1652100" cy="45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200" b="1" dirty="0">
                <a:solidFill>
                  <a:schemeClr val="accent3">
                    <a:lumMod val="90000"/>
                    <a:lumOff val="10000"/>
                  </a:schemeClr>
                </a:solidFill>
                <a:latin typeface="Marcellus"/>
                <a:ea typeface="Marcellus"/>
                <a:cs typeface="Marcellus"/>
                <a:sym typeface="Marcellus"/>
              </a:rPr>
              <a:t>I</a:t>
            </a:r>
            <a:endParaRPr sz="3200" b="1" dirty="0">
              <a:solidFill>
                <a:schemeClr val="accent3">
                  <a:lumMod val="90000"/>
                  <a:lumOff val="10000"/>
                </a:schemeClr>
              </a:solidFill>
              <a:latin typeface="Marcellus"/>
              <a:ea typeface="Marcellus"/>
              <a:cs typeface="Marcellus"/>
              <a:sym typeface="Marcellus"/>
            </a:endParaRPr>
          </a:p>
        </p:txBody>
      </p:sp>
      <p:sp>
        <p:nvSpPr>
          <p:cNvPr id="758" name="Google Shape;758;p70"/>
          <p:cNvSpPr txBox="1"/>
          <p:nvPr/>
        </p:nvSpPr>
        <p:spPr>
          <a:xfrm>
            <a:off x="0" y="1599000"/>
            <a:ext cx="4683683" cy="603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vi-VN" sz="2800" dirty="0">
                <a:solidFill>
                  <a:schemeClr val="accent3">
                    <a:lumMod val="90000"/>
                    <a:lumOff val="10000"/>
                  </a:schemeClr>
                </a:solidFill>
                <a:latin typeface="Didact Gothic"/>
                <a:ea typeface="Didact Gothic"/>
                <a:cs typeface="Didact Gothic"/>
                <a:sym typeface="Didact Gothic"/>
              </a:rPr>
              <a:t>Một Số Nội Dung Cơ Bản Của Luật Nghĩa Vụ Quân Sự</a:t>
            </a:r>
          </a:p>
        </p:txBody>
      </p:sp>
      <p:cxnSp>
        <p:nvCxnSpPr>
          <p:cNvPr id="759" name="Google Shape;759;p70"/>
          <p:cNvCxnSpPr>
            <a:stCxn id="754" idx="0"/>
          </p:cNvCxnSpPr>
          <p:nvPr/>
        </p:nvCxnSpPr>
        <p:spPr>
          <a:xfrm flipH="1" flipV="1">
            <a:off x="2130136" y="2595125"/>
            <a:ext cx="221" cy="198745"/>
          </a:xfrm>
          <a:prstGeom prst="straightConnector1">
            <a:avLst/>
          </a:prstGeom>
          <a:noFill/>
          <a:ln w="9525" cap="flat" cmpd="sng">
            <a:solidFill>
              <a:schemeClr val="lt2"/>
            </a:solidFill>
            <a:prstDash val="solid"/>
            <a:round/>
            <a:headEnd type="none" w="med" len="med"/>
            <a:tailEnd type="none" w="med" len="med"/>
          </a:ln>
        </p:spPr>
      </p:cxnSp>
      <p:sp>
        <p:nvSpPr>
          <p:cNvPr id="760" name="Google Shape;760;p70"/>
          <p:cNvSpPr txBox="1"/>
          <p:nvPr/>
        </p:nvSpPr>
        <p:spPr>
          <a:xfrm>
            <a:off x="3468432" y="3588619"/>
            <a:ext cx="1652100" cy="45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200" b="1" dirty="0">
                <a:solidFill>
                  <a:schemeClr val="accent3">
                    <a:lumMod val="90000"/>
                    <a:lumOff val="10000"/>
                  </a:schemeClr>
                </a:solidFill>
                <a:latin typeface="Marcellus"/>
                <a:ea typeface="Marcellus"/>
                <a:cs typeface="Marcellus"/>
                <a:sym typeface="Marcellus"/>
              </a:rPr>
              <a:t>II</a:t>
            </a:r>
            <a:endParaRPr sz="3200" b="1" dirty="0">
              <a:solidFill>
                <a:schemeClr val="accent3">
                  <a:lumMod val="90000"/>
                  <a:lumOff val="10000"/>
                </a:schemeClr>
              </a:solidFill>
              <a:latin typeface="Marcellus"/>
              <a:ea typeface="Marcellus"/>
              <a:cs typeface="Marcellus"/>
              <a:sym typeface="Marcellus"/>
            </a:endParaRPr>
          </a:p>
        </p:txBody>
      </p:sp>
      <p:sp>
        <p:nvSpPr>
          <p:cNvPr id="761" name="Google Shape;761;p70"/>
          <p:cNvSpPr txBox="1"/>
          <p:nvPr/>
        </p:nvSpPr>
        <p:spPr>
          <a:xfrm>
            <a:off x="1408982" y="3813769"/>
            <a:ext cx="6099463" cy="1045709"/>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800" dirty="0">
                <a:solidFill>
                  <a:schemeClr val="accent3">
                    <a:lumMod val="90000"/>
                    <a:lumOff val="10000"/>
                  </a:schemeClr>
                </a:solidFill>
                <a:latin typeface="Didact Gothic"/>
                <a:ea typeface="Didact Gothic"/>
                <a:cs typeface="Didact Gothic"/>
                <a:sym typeface="Didact Gothic"/>
              </a:rPr>
              <a:t>Một Số Nội Dung Cơ Bản Nghị Định Của Chính Phủ Về Thực Hiện Nghĩa Vụ Tham Gia Công </a:t>
            </a:r>
            <a:r>
              <a:rPr lang="en-US" sz="2800" dirty="0">
                <a:solidFill>
                  <a:schemeClr val="accent3">
                    <a:lumMod val="90000"/>
                    <a:lumOff val="10000"/>
                  </a:schemeClr>
                </a:solidFill>
                <a:latin typeface="Didact Gothic"/>
                <a:ea typeface="Didact Gothic"/>
                <a:cs typeface="Didact Gothic"/>
                <a:sym typeface="Didact Gothic"/>
              </a:rPr>
              <a:t>An </a:t>
            </a:r>
            <a:r>
              <a:rPr lang="en-US" sz="2800" dirty="0" err="1">
                <a:solidFill>
                  <a:schemeClr val="accent3">
                    <a:lumMod val="90000"/>
                    <a:lumOff val="10000"/>
                  </a:schemeClr>
                </a:solidFill>
                <a:latin typeface="Didact Gothic"/>
                <a:ea typeface="Didact Gothic"/>
                <a:cs typeface="Didact Gothic"/>
                <a:sym typeface="Didact Gothic"/>
              </a:rPr>
              <a:t>Nhân</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Dân</a:t>
            </a:r>
            <a:endParaRPr lang="en-US" sz="2800" dirty="0">
              <a:solidFill>
                <a:schemeClr val="accent3">
                  <a:lumMod val="90000"/>
                  <a:lumOff val="10000"/>
                </a:schemeClr>
              </a:solidFill>
              <a:latin typeface="Didact Gothic"/>
              <a:ea typeface="Didact Gothic"/>
              <a:cs typeface="Didact Gothic"/>
              <a:sym typeface="Didact Gothic"/>
            </a:endParaRPr>
          </a:p>
        </p:txBody>
      </p:sp>
      <p:sp>
        <p:nvSpPr>
          <p:cNvPr id="762" name="Google Shape;762;p70"/>
          <p:cNvSpPr txBox="1"/>
          <p:nvPr/>
        </p:nvSpPr>
        <p:spPr>
          <a:xfrm>
            <a:off x="6307137" y="680499"/>
            <a:ext cx="1652100" cy="45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200" b="1" dirty="0">
                <a:solidFill>
                  <a:schemeClr val="accent3">
                    <a:lumMod val="90000"/>
                    <a:lumOff val="10000"/>
                  </a:schemeClr>
                </a:solidFill>
                <a:latin typeface="Marcellus"/>
                <a:ea typeface="Marcellus"/>
                <a:cs typeface="Marcellus"/>
                <a:sym typeface="Marcellus"/>
              </a:rPr>
              <a:t>III</a:t>
            </a:r>
            <a:endParaRPr sz="3200" b="1" dirty="0">
              <a:solidFill>
                <a:schemeClr val="accent3">
                  <a:lumMod val="90000"/>
                  <a:lumOff val="10000"/>
                </a:schemeClr>
              </a:solidFill>
              <a:latin typeface="Marcellus"/>
              <a:ea typeface="Marcellus"/>
              <a:cs typeface="Marcellus"/>
              <a:sym typeface="Marcellus"/>
            </a:endParaRPr>
          </a:p>
        </p:txBody>
      </p:sp>
      <p:sp>
        <p:nvSpPr>
          <p:cNvPr id="763" name="Google Shape;763;p70"/>
          <p:cNvSpPr txBox="1"/>
          <p:nvPr/>
        </p:nvSpPr>
        <p:spPr>
          <a:xfrm>
            <a:off x="4835107" y="877640"/>
            <a:ext cx="4308968" cy="603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err="1">
                <a:solidFill>
                  <a:schemeClr val="accent3">
                    <a:lumMod val="90000"/>
                    <a:lumOff val="10000"/>
                  </a:schemeClr>
                </a:solidFill>
                <a:latin typeface="Didact Gothic"/>
                <a:ea typeface="Didact Gothic"/>
                <a:cs typeface="Didact Gothic"/>
                <a:sym typeface="Didact Gothic"/>
              </a:rPr>
              <a:t>Trách</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Nhiệm</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Thực</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Hiện</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Nghĩa</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Vụ</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Quân</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Sự</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Và</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Tham</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Gia</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Công</a:t>
            </a:r>
            <a:r>
              <a:rPr lang="en-US" sz="2800" dirty="0">
                <a:solidFill>
                  <a:schemeClr val="accent3">
                    <a:lumMod val="90000"/>
                    <a:lumOff val="10000"/>
                  </a:schemeClr>
                </a:solidFill>
                <a:latin typeface="Didact Gothic"/>
                <a:ea typeface="Didact Gothic"/>
                <a:cs typeface="Didact Gothic"/>
                <a:sym typeface="Didact Gothic"/>
              </a:rPr>
              <a:t> An </a:t>
            </a:r>
            <a:r>
              <a:rPr lang="en-US" sz="2800" dirty="0" err="1">
                <a:solidFill>
                  <a:schemeClr val="accent3">
                    <a:lumMod val="90000"/>
                    <a:lumOff val="10000"/>
                  </a:schemeClr>
                </a:solidFill>
                <a:latin typeface="Didact Gothic"/>
                <a:ea typeface="Didact Gothic"/>
                <a:cs typeface="Didact Gothic"/>
                <a:sym typeface="Didact Gothic"/>
              </a:rPr>
              <a:t>Nhân</a:t>
            </a:r>
            <a:r>
              <a:rPr lang="en-US" sz="2800" dirty="0">
                <a:solidFill>
                  <a:schemeClr val="accent3">
                    <a:lumMod val="90000"/>
                    <a:lumOff val="10000"/>
                  </a:schemeClr>
                </a:solidFill>
                <a:latin typeface="Didact Gothic"/>
                <a:ea typeface="Didact Gothic"/>
                <a:cs typeface="Didact Gothic"/>
                <a:sym typeface="Didact Gothic"/>
              </a:rPr>
              <a:t> </a:t>
            </a:r>
            <a:r>
              <a:rPr lang="en-US" sz="2800" dirty="0" err="1">
                <a:solidFill>
                  <a:schemeClr val="accent3">
                    <a:lumMod val="90000"/>
                    <a:lumOff val="10000"/>
                  </a:schemeClr>
                </a:solidFill>
                <a:latin typeface="Didact Gothic"/>
                <a:ea typeface="Didact Gothic"/>
                <a:cs typeface="Didact Gothic"/>
                <a:sym typeface="Didact Gothic"/>
              </a:rPr>
              <a:t>Dân</a:t>
            </a:r>
            <a:endParaRPr lang="en-US" sz="2800" dirty="0">
              <a:solidFill>
                <a:schemeClr val="accent3">
                  <a:lumMod val="90000"/>
                  <a:lumOff val="10000"/>
                </a:schemeClr>
              </a:solidFill>
              <a:latin typeface="Didact Gothic"/>
              <a:ea typeface="Didact Gothic"/>
              <a:cs typeface="Didact Gothic"/>
              <a:sym typeface="Didact Gothic"/>
            </a:endParaRPr>
          </a:p>
        </p:txBody>
      </p:sp>
      <p:cxnSp>
        <p:nvCxnSpPr>
          <p:cNvPr id="764" name="Google Shape;764;p70"/>
          <p:cNvCxnSpPr>
            <a:endCxn id="755" idx="2"/>
          </p:cNvCxnSpPr>
          <p:nvPr/>
        </p:nvCxnSpPr>
        <p:spPr>
          <a:xfrm flipV="1">
            <a:off x="4294482" y="3155370"/>
            <a:ext cx="0" cy="284021"/>
          </a:xfrm>
          <a:prstGeom prst="straightConnector1">
            <a:avLst/>
          </a:prstGeom>
          <a:noFill/>
          <a:ln w="9525" cap="flat" cmpd="sng">
            <a:solidFill>
              <a:schemeClr val="lt2"/>
            </a:solidFill>
            <a:prstDash val="solid"/>
            <a:round/>
            <a:headEnd type="none" w="med" len="med"/>
            <a:tailEnd type="none" w="med" len="med"/>
          </a:ln>
        </p:spPr>
      </p:cxnSp>
      <p:cxnSp>
        <p:nvCxnSpPr>
          <p:cNvPr id="765" name="Google Shape;765;p70"/>
          <p:cNvCxnSpPr>
            <a:stCxn id="756" idx="0"/>
          </p:cNvCxnSpPr>
          <p:nvPr/>
        </p:nvCxnSpPr>
        <p:spPr>
          <a:xfrm flipV="1">
            <a:off x="7133182" y="2595125"/>
            <a:ext cx="5373" cy="198745"/>
          </a:xfrm>
          <a:prstGeom prst="straightConnector1">
            <a:avLst/>
          </a:prstGeom>
          <a:noFill/>
          <a:ln w="9525" cap="flat" cmpd="sng">
            <a:solidFill>
              <a:schemeClr val="lt2"/>
            </a:solidFill>
            <a:prstDash val="solid"/>
            <a:round/>
            <a:headEnd type="none" w="med" len="med"/>
            <a:tailEnd type="none" w="med" len="med"/>
          </a:ln>
        </p:spPr>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39"/>
                                        </p:tgtEl>
                                        <p:attrNameLst>
                                          <p:attrName>style.visibility</p:attrName>
                                        </p:attrNameLst>
                                      </p:cBhvr>
                                      <p:to>
                                        <p:strVal val="visible"/>
                                      </p:to>
                                    </p:set>
                                    <p:animEffect transition="in" filter="barn(inVertical)">
                                      <p:cBhvr>
                                        <p:cTn id="7" dur="500"/>
                                        <p:tgtEl>
                                          <p:spTgt spid="73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57"/>
                                        </p:tgtEl>
                                        <p:attrNameLst>
                                          <p:attrName>style.visibility</p:attrName>
                                        </p:attrNameLst>
                                      </p:cBhvr>
                                      <p:to>
                                        <p:strVal val="visible"/>
                                      </p:to>
                                    </p:set>
                                    <p:animEffect transition="in" filter="barn(inVertical)">
                                      <p:cBhvr>
                                        <p:cTn id="12" dur="500"/>
                                        <p:tgtEl>
                                          <p:spTgt spid="75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58"/>
                                        </p:tgtEl>
                                        <p:attrNameLst>
                                          <p:attrName>style.visibility</p:attrName>
                                        </p:attrNameLst>
                                      </p:cBhvr>
                                      <p:to>
                                        <p:strVal val="visible"/>
                                      </p:to>
                                    </p:set>
                                    <p:animEffect transition="in" filter="barn(inVertical)">
                                      <p:cBhvr>
                                        <p:cTn id="17" dur="500"/>
                                        <p:tgtEl>
                                          <p:spTgt spid="758"/>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760"/>
                                        </p:tgtEl>
                                        <p:attrNameLst>
                                          <p:attrName>style.visibility</p:attrName>
                                        </p:attrNameLst>
                                      </p:cBhvr>
                                      <p:to>
                                        <p:strVal val="visible"/>
                                      </p:to>
                                    </p:set>
                                    <p:animEffect transition="in" filter="fade">
                                      <p:cBhvr>
                                        <p:cTn id="22" dur="1000"/>
                                        <p:tgtEl>
                                          <p:spTgt spid="760"/>
                                        </p:tgtEl>
                                      </p:cBhvr>
                                    </p:animEffect>
                                    <p:anim calcmode="lin" valueType="num">
                                      <p:cBhvr>
                                        <p:cTn id="23" dur="1000" fill="hold"/>
                                        <p:tgtEl>
                                          <p:spTgt spid="760"/>
                                        </p:tgtEl>
                                        <p:attrNameLst>
                                          <p:attrName>ppt_x</p:attrName>
                                        </p:attrNameLst>
                                      </p:cBhvr>
                                      <p:tavLst>
                                        <p:tav tm="0">
                                          <p:val>
                                            <p:strVal val="#ppt_x"/>
                                          </p:val>
                                        </p:tav>
                                        <p:tav tm="100000">
                                          <p:val>
                                            <p:strVal val="#ppt_x"/>
                                          </p:val>
                                        </p:tav>
                                      </p:tavLst>
                                    </p:anim>
                                    <p:anim calcmode="lin" valueType="num">
                                      <p:cBhvr>
                                        <p:cTn id="24" dur="1000" fill="hold"/>
                                        <p:tgtEl>
                                          <p:spTgt spid="76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761"/>
                                        </p:tgtEl>
                                        <p:attrNameLst>
                                          <p:attrName>style.visibility</p:attrName>
                                        </p:attrNameLst>
                                      </p:cBhvr>
                                      <p:to>
                                        <p:strVal val="visible"/>
                                      </p:to>
                                    </p:set>
                                    <p:animEffect transition="in" filter="barn(inVertical)">
                                      <p:cBhvr>
                                        <p:cTn id="29" dur="500"/>
                                        <p:tgtEl>
                                          <p:spTgt spid="761"/>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762"/>
                                        </p:tgtEl>
                                        <p:attrNameLst>
                                          <p:attrName>style.visibility</p:attrName>
                                        </p:attrNameLst>
                                      </p:cBhvr>
                                      <p:to>
                                        <p:strVal val="visible"/>
                                      </p:to>
                                    </p:set>
                                    <p:animEffect transition="in" filter="barn(inVertical)">
                                      <p:cBhvr>
                                        <p:cTn id="34" dur="500"/>
                                        <p:tgtEl>
                                          <p:spTgt spid="76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763"/>
                                        </p:tgtEl>
                                        <p:attrNameLst>
                                          <p:attrName>style.visibility</p:attrName>
                                        </p:attrNameLst>
                                      </p:cBhvr>
                                      <p:to>
                                        <p:strVal val="visible"/>
                                      </p:to>
                                    </p:set>
                                    <p:animEffect transition="in" filter="barn(inVertical)">
                                      <p:cBhvr>
                                        <p:cTn id="39" dur="500"/>
                                        <p:tgtEl>
                                          <p:spTgt spid="7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 grpId="0"/>
      <p:bldP spid="757" grpId="0"/>
      <p:bldP spid="758" grpId="0"/>
      <p:bldP spid="760" grpId="0"/>
      <p:bldP spid="761" grpId="0"/>
      <p:bldP spid="762" grpId="0"/>
      <p:bldP spid="7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br>
              <a:rPr lang="en-US" dirty="0"/>
            </a:br>
            <a:endParaRPr lang="en-US" dirty="0"/>
          </a:p>
        </p:txBody>
      </p:sp>
      <p:sp>
        <p:nvSpPr>
          <p:cNvPr id="3" name="Subtitle 2"/>
          <p:cNvSpPr>
            <a:spLocks noGrp="1"/>
          </p:cNvSpPr>
          <p:nvPr>
            <p:ph type="subTitle" idx="1"/>
          </p:nvPr>
        </p:nvSpPr>
        <p:spPr/>
        <p:txBody>
          <a:bodyPr/>
          <a:lstStyle/>
          <a:p>
            <a:endParaRPr lang="en-US"/>
          </a:p>
        </p:txBody>
      </p:sp>
      <p:sp>
        <p:nvSpPr>
          <p:cNvPr id="4" name="Title 3"/>
          <p:cNvSpPr>
            <a:spLocks noGrp="1"/>
          </p:cNvSpPr>
          <p:nvPr>
            <p:ph type="title" idx="2"/>
          </p:nvPr>
        </p:nvSpPr>
        <p:spPr/>
        <p:txBody>
          <a:bodyPr/>
          <a:lstStyle/>
          <a:p>
            <a:endParaRPr lang="en-US"/>
          </a:p>
        </p:txBody>
      </p:sp>
      <p:sp>
        <p:nvSpPr>
          <p:cNvPr id="5" name="Subtitle 4"/>
          <p:cNvSpPr>
            <a:spLocks noGrp="1"/>
          </p:cNvSpPr>
          <p:nvPr>
            <p:ph type="subTitle" idx="3"/>
          </p:nvPr>
        </p:nvSpPr>
        <p:spPr/>
        <p:txBody>
          <a:bodyPr/>
          <a:lstStyle/>
          <a:p>
            <a:endParaRPr lang="en-US"/>
          </a:p>
        </p:txBody>
      </p:sp>
      <p:sp>
        <p:nvSpPr>
          <p:cNvPr id="6" name="Title 5"/>
          <p:cNvSpPr>
            <a:spLocks noGrp="1"/>
          </p:cNvSpPr>
          <p:nvPr>
            <p:ph type="title" idx="4"/>
          </p:nvPr>
        </p:nvSpPr>
        <p:spPr/>
        <p:txBody>
          <a:bodyPr/>
          <a:lstStyle/>
          <a:p>
            <a:endParaRPr lang="en-US"/>
          </a:p>
        </p:txBody>
      </p:sp>
      <p:sp>
        <p:nvSpPr>
          <p:cNvPr id="7" name="Subtitle 6"/>
          <p:cNvSpPr>
            <a:spLocks noGrp="1"/>
          </p:cNvSpPr>
          <p:nvPr>
            <p:ph type="subTitle" idx="5"/>
          </p:nvPr>
        </p:nvSpPr>
        <p:spPr/>
        <p:txBody>
          <a:bodyPr/>
          <a:lstStyle/>
          <a:p>
            <a:endParaRPr lang="en-US"/>
          </a:p>
        </p:txBody>
      </p:sp>
      <p:sp>
        <p:nvSpPr>
          <p:cNvPr id="8" name="Google Shape;439;p55"/>
          <p:cNvSpPr txBox="1">
            <a:spLocks/>
          </p:cNvSpPr>
          <p:nvPr/>
        </p:nvSpPr>
        <p:spPr>
          <a:xfrm>
            <a:off x="2867800" y="1327270"/>
            <a:ext cx="3869700" cy="39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400"/>
              <a:buFont typeface="PT Sans"/>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4pPr>
            <a:lvl5pPr marL="2286000" marR="0" lvl="4"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5pPr>
            <a:lvl6pPr marL="2743200" marR="0" lvl="5"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6pPr>
            <a:lvl7pPr marL="3200400" marR="0" lvl="6"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7pPr>
            <a:lvl8pPr marL="3657600" marR="0" lvl="7"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8pPr>
            <a:lvl9pPr marL="4114800" marR="0" lvl="8"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9pPr>
          </a:lstStyle>
          <a:p>
            <a:pPr marL="0" indent="0"/>
            <a:r>
              <a:rPr lang="en-US"/>
              <a:t>Jupiter's rotation period</a:t>
            </a:r>
            <a:endParaRPr lang="en-US" dirty="0"/>
          </a:p>
        </p:txBody>
      </p:sp>
      <p:sp>
        <p:nvSpPr>
          <p:cNvPr id="9" name="Google Shape;442;p55"/>
          <p:cNvSpPr txBox="1">
            <a:spLocks/>
          </p:cNvSpPr>
          <p:nvPr/>
        </p:nvSpPr>
        <p:spPr>
          <a:xfrm>
            <a:off x="2867800" y="2683310"/>
            <a:ext cx="3869700" cy="39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400"/>
              <a:buFont typeface="PT Sans"/>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4pPr>
            <a:lvl5pPr marL="2286000" marR="0" lvl="4"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5pPr>
            <a:lvl6pPr marL="2743200" marR="0" lvl="5"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6pPr>
            <a:lvl7pPr marL="3200400" marR="0" lvl="6"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7pPr>
            <a:lvl8pPr marL="3657600" marR="0" lvl="7"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8pPr>
            <a:lvl9pPr marL="4114800" marR="0" lvl="8"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9pPr>
          </a:lstStyle>
          <a:p>
            <a:pPr marL="0" indent="0"/>
            <a:r>
              <a:rPr lang="en-US"/>
              <a:t>The Sun’s mass compared to Earth’s</a:t>
            </a:r>
            <a:endParaRPr lang="en-US" dirty="0"/>
          </a:p>
        </p:txBody>
      </p:sp>
      <p:sp>
        <p:nvSpPr>
          <p:cNvPr id="10" name="Google Shape;444;p55"/>
          <p:cNvSpPr txBox="1">
            <a:spLocks/>
          </p:cNvSpPr>
          <p:nvPr/>
        </p:nvSpPr>
        <p:spPr>
          <a:xfrm>
            <a:off x="2867800" y="4072225"/>
            <a:ext cx="3869700" cy="39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400"/>
              <a:buFont typeface="PT Sans"/>
              <a:buNone/>
              <a:defRPr sz="1600" b="0" i="0" u="none" strike="noStrike" cap="none">
                <a:solidFill>
                  <a:schemeClr val="dk1"/>
                </a:solidFill>
                <a:latin typeface="Didact Gothic"/>
                <a:ea typeface="Didact Gothic"/>
                <a:cs typeface="Didact Gothic"/>
                <a:sym typeface="Didact Gothic"/>
              </a:defRPr>
            </a:lvl1pPr>
            <a:lvl2pPr marL="914400" marR="0" lvl="1"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2pPr>
            <a:lvl3pPr marL="1371600" marR="0" lvl="2" indent="-317500" algn="ctr" rtl="0">
              <a:lnSpc>
                <a:spcPct val="100000"/>
              </a:lnSpc>
              <a:spcBef>
                <a:spcPts val="0"/>
              </a:spcBef>
              <a:spcAft>
                <a:spcPts val="0"/>
              </a:spcAft>
              <a:buClr>
                <a:schemeClr val="dk1"/>
              </a:buClr>
              <a:buSzPts val="2100"/>
              <a:buFont typeface="Didact Gothic"/>
              <a:buNone/>
              <a:defRPr sz="2100" b="0" i="0" u="none" strike="noStrike" cap="none">
                <a:solidFill>
                  <a:schemeClr val="dk1"/>
                </a:solidFill>
                <a:latin typeface="Didact Gothic"/>
                <a:ea typeface="Didact Gothic"/>
                <a:cs typeface="Didact Gothic"/>
                <a:sym typeface="Didact Gothic"/>
              </a:defRPr>
            </a:lvl3pPr>
            <a:lvl4pPr marL="1828800" marR="0" lvl="3"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4pPr>
            <a:lvl5pPr marL="2286000" marR="0" lvl="4"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5pPr>
            <a:lvl6pPr marL="2743200" marR="0" lvl="5"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6pPr>
            <a:lvl7pPr marL="3200400" marR="0" lvl="6"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7pPr>
            <a:lvl8pPr marL="3657600" marR="0" lvl="7"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8pPr>
            <a:lvl9pPr marL="4114800" marR="0" lvl="8"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9pPr>
          </a:lstStyle>
          <a:p>
            <a:pPr marL="0" indent="0"/>
            <a:r>
              <a:rPr lang="en-US"/>
              <a:t>Distance between Earth and the Moon</a:t>
            </a:r>
            <a:endParaRPr lang="en-US" dirty="0"/>
          </a:p>
        </p:txBody>
      </p:sp>
      <p:cxnSp>
        <p:nvCxnSpPr>
          <p:cNvPr id="11" name="Google Shape;445;p55"/>
          <p:cNvCxnSpPr/>
          <p:nvPr/>
        </p:nvCxnSpPr>
        <p:spPr>
          <a:xfrm>
            <a:off x="2185550" y="558900"/>
            <a:ext cx="0" cy="39948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44262372"/>
      </p:ext>
    </p:extLst>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Google Shape;384;p49"/>
          <p:cNvSpPr txBox="1">
            <a:spLocks noGrp="1"/>
          </p:cNvSpPr>
          <p:nvPr>
            <p:ph type="subTitle" idx="2"/>
          </p:nvPr>
        </p:nvSpPr>
        <p:spPr>
          <a:xfrm>
            <a:off x="3579000" y="2149200"/>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16" name="Google Shape;385;p49"/>
          <p:cNvSpPr txBox="1">
            <a:spLocks noGrp="1"/>
          </p:cNvSpPr>
          <p:nvPr>
            <p:ph type="subTitle" idx="5"/>
          </p:nvPr>
        </p:nvSpPr>
        <p:spPr>
          <a:xfrm>
            <a:off x="6048848" y="2149200"/>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17" name="Google Shape;386;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The golden age of silent cinema</a:t>
            </a:r>
            <a:endParaRPr dirty="0"/>
          </a:p>
        </p:txBody>
      </p:sp>
      <p:sp>
        <p:nvSpPr>
          <p:cNvPr id="18" name="Google Shape;387;p49"/>
          <p:cNvSpPr txBox="1">
            <a:spLocks noGrp="1"/>
          </p:cNvSpPr>
          <p:nvPr>
            <p:ph type="subTitle" idx="1"/>
          </p:nvPr>
        </p:nvSpPr>
        <p:spPr>
          <a:xfrm>
            <a:off x="1109152" y="2149200"/>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19" name="Google Shape;388;p49"/>
          <p:cNvSpPr txBox="1">
            <a:spLocks noGrp="1"/>
          </p:cNvSpPr>
          <p:nvPr>
            <p:ph type="subTitle" idx="3"/>
          </p:nvPr>
        </p:nvSpPr>
        <p:spPr>
          <a:xfrm>
            <a:off x="1109152" y="3579425"/>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20" name="Google Shape;389;p49"/>
          <p:cNvSpPr txBox="1">
            <a:spLocks noGrp="1"/>
          </p:cNvSpPr>
          <p:nvPr>
            <p:ph type="subTitle" idx="4"/>
          </p:nvPr>
        </p:nvSpPr>
        <p:spPr>
          <a:xfrm>
            <a:off x="3579000" y="3579425"/>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with several rings</a:t>
            </a:r>
            <a:endParaRPr/>
          </a:p>
        </p:txBody>
      </p:sp>
      <p:sp>
        <p:nvSpPr>
          <p:cNvPr id="21" name="Google Shape;390;p49"/>
          <p:cNvSpPr txBox="1">
            <a:spLocks noGrp="1"/>
          </p:cNvSpPr>
          <p:nvPr>
            <p:ph type="subTitle" idx="6"/>
          </p:nvPr>
        </p:nvSpPr>
        <p:spPr>
          <a:xfrm>
            <a:off x="6048848" y="3579425"/>
            <a:ext cx="19860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22" name="Google Shape;391;p49"/>
          <p:cNvSpPr txBox="1">
            <a:spLocks noGrp="1"/>
          </p:cNvSpPr>
          <p:nvPr>
            <p:ph type="subTitle" idx="7"/>
          </p:nvPr>
        </p:nvSpPr>
        <p:spPr>
          <a:xfrm>
            <a:off x="1113052" y="1656599"/>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Kid</a:t>
            </a:r>
            <a:endParaRPr/>
          </a:p>
        </p:txBody>
      </p:sp>
      <p:sp>
        <p:nvSpPr>
          <p:cNvPr id="23" name="Google Shape;392;p49"/>
          <p:cNvSpPr txBox="1">
            <a:spLocks noGrp="1"/>
          </p:cNvSpPr>
          <p:nvPr>
            <p:ph type="subTitle" idx="8"/>
          </p:nvPr>
        </p:nvSpPr>
        <p:spPr>
          <a:xfrm>
            <a:off x="3582900" y="1656599"/>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Metropolis</a:t>
            </a:r>
            <a:endParaRPr/>
          </a:p>
        </p:txBody>
      </p:sp>
      <p:sp>
        <p:nvSpPr>
          <p:cNvPr id="24" name="Google Shape;393;p49"/>
          <p:cNvSpPr txBox="1">
            <a:spLocks noGrp="1"/>
          </p:cNvSpPr>
          <p:nvPr>
            <p:ph type="subTitle" idx="9"/>
          </p:nvPr>
        </p:nvSpPr>
        <p:spPr>
          <a:xfrm>
            <a:off x="6048848" y="1656599"/>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Nosferatu</a:t>
            </a:r>
            <a:endParaRPr/>
          </a:p>
        </p:txBody>
      </p:sp>
      <p:sp>
        <p:nvSpPr>
          <p:cNvPr id="25" name="Google Shape;394;p49"/>
          <p:cNvSpPr txBox="1">
            <a:spLocks noGrp="1"/>
          </p:cNvSpPr>
          <p:nvPr>
            <p:ph type="subTitle" idx="13"/>
          </p:nvPr>
        </p:nvSpPr>
        <p:spPr>
          <a:xfrm>
            <a:off x="1113052" y="3086800"/>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Sunrise</a:t>
            </a:r>
            <a:endParaRPr/>
          </a:p>
        </p:txBody>
      </p:sp>
      <p:sp>
        <p:nvSpPr>
          <p:cNvPr id="26" name="Google Shape;395;p49"/>
          <p:cNvSpPr txBox="1">
            <a:spLocks noGrp="1"/>
          </p:cNvSpPr>
          <p:nvPr>
            <p:ph type="subTitle" idx="14"/>
          </p:nvPr>
        </p:nvSpPr>
        <p:spPr>
          <a:xfrm>
            <a:off x="3582900" y="3086800"/>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Greed</a:t>
            </a:r>
            <a:endParaRPr/>
          </a:p>
        </p:txBody>
      </p:sp>
      <p:sp>
        <p:nvSpPr>
          <p:cNvPr id="27" name="Google Shape;396;p49"/>
          <p:cNvSpPr txBox="1">
            <a:spLocks noGrp="1"/>
          </p:cNvSpPr>
          <p:nvPr>
            <p:ph type="subTitle" idx="15"/>
          </p:nvPr>
        </p:nvSpPr>
        <p:spPr>
          <a:xfrm>
            <a:off x="6048848" y="3086800"/>
            <a:ext cx="19842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Intolerance</a:t>
            </a:r>
            <a:endParaRPr/>
          </a:p>
        </p:txBody>
      </p:sp>
      <p:cxnSp>
        <p:nvCxnSpPr>
          <p:cNvPr id="28" name="Google Shape;397;p49"/>
          <p:cNvCxnSpPr/>
          <p:nvPr/>
        </p:nvCxnSpPr>
        <p:spPr>
          <a:xfrm>
            <a:off x="3324225" y="1522325"/>
            <a:ext cx="0" cy="2897400"/>
          </a:xfrm>
          <a:prstGeom prst="straightConnector1">
            <a:avLst/>
          </a:prstGeom>
          <a:noFill/>
          <a:ln w="19050" cap="flat" cmpd="sng">
            <a:solidFill>
              <a:srgbClr val="101AD4"/>
            </a:solidFill>
            <a:prstDash val="solid"/>
            <a:round/>
            <a:headEnd type="none" w="med" len="med"/>
            <a:tailEnd type="none" w="med" len="med"/>
          </a:ln>
        </p:spPr>
      </p:cxnSp>
      <p:cxnSp>
        <p:nvCxnSpPr>
          <p:cNvPr id="29" name="Google Shape;398;p49"/>
          <p:cNvCxnSpPr/>
          <p:nvPr/>
        </p:nvCxnSpPr>
        <p:spPr>
          <a:xfrm>
            <a:off x="5819775" y="1522325"/>
            <a:ext cx="0" cy="2897400"/>
          </a:xfrm>
          <a:prstGeom prst="straightConnector1">
            <a:avLst/>
          </a:prstGeom>
          <a:noFill/>
          <a:ln w="19050" cap="flat" cmpd="sng">
            <a:solidFill>
              <a:srgbClr val="101AD4"/>
            </a:solidFill>
            <a:prstDash val="solid"/>
            <a:round/>
            <a:headEnd type="none" w="med" len="med"/>
            <a:tailEnd type="none" w="med" len="med"/>
          </a:ln>
        </p:spPr>
      </p:cxnSp>
    </p:spTree>
    <p:extLst>
      <p:ext uri="{BB962C8B-B14F-4D97-AF65-F5344CB8AC3E}">
        <p14:creationId xmlns:p14="http://schemas.microsoft.com/office/powerpoint/2010/main" val="2525778935"/>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Google Shape;29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Thủ tục</a:t>
            </a:r>
            <a:endParaRPr dirty="0"/>
          </a:p>
        </p:txBody>
      </p:sp>
      <p:sp>
        <p:nvSpPr>
          <p:cNvPr id="30" name="Google Shape;298;p41"/>
          <p:cNvSpPr txBox="1">
            <a:spLocks noGrp="1"/>
          </p:cNvSpPr>
          <p:nvPr>
            <p:ph type="subTitle" idx="3"/>
          </p:nvPr>
        </p:nvSpPr>
        <p:spPr>
          <a:xfrm>
            <a:off x="2144277" y="3874400"/>
            <a:ext cx="2204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31" name="Google Shape;299;p41"/>
          <p:cNvSpPr txBox="1">
            <a:spLocks noGrp="1"/>
          </p:cNvSpPr>
          <p:nvPr>
            <p:ph type="subTitle" idx="1"/>
          </p:nvPr>
        </p:nvSpPr>
        <p:spPr>
          <a:xfrm>
            <a:off x="2144277" y="2131668"/>
            <a:ext cx="2204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32" name="Google Shape;300;p41"/>
          <p:cNvSpPr txBox="1">
            <a:spLocks noGrp="1"/>
          </p:cNvSpPr>
          <p:nvPr>
            <p:ph type="subTitle" idx="2"/>
          </p:nvPr>
        </p:nvSpPr>
        <p:spPr>
          <a:xfrm>
            <a:off x="5741079" y="2131668"/>
            <a:ext cx="2204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3" name="Google Shape;301;p41"/>
          <p:cNvSpPr txBox="1">
            <a:spLocks noGrp="1"/>
          </p:cNvSpPr>
          <p:nvPr>
            <p:ph type="subTitle" idx="4"/>
          </p:nvPr>
        </p:nvSpPr>
        <p:spPr>
          <a:xfrm>
            <a:off x="5741079" y="3874400"/>
            <a:ext cx="2204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4" name="Google Shape;302;p41"/>
          <p:cNvSpPr txBox="1">
            <a:spLocks noGrp="1"/>
          </p:cNvSpPr>
          <p:nvPr>
            <p:ph type="title" idx="5"/>
          </p:nvPr>
        </p:nvSpPr>
        <p:spPr>
          <a:xfrm>
            <a:off x="1151152" y="1411375"/>
            <a:ext cx="7800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5" name="Google Shape;303;p41"/>
          <p:cNvSpPr txBox="1">
            <a:spLocks noGrp="1"/>
          </p:cNvSpPr>
          <p:nvPr>
            <p:ph type="title" idx="6"/>
          </p:nvPr>
        </p:nvSpPr>
        <p:spPr>
          <a:xfrm>
            <a:off x="1151152" y="3193649"/>
            <a:ext cx="7800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6" name="Google Shape;304;p41"/>
          <p:cNvSpPr txBox="1">
            <a:spLocks noGrp="1"/>
          </p:cNvSpPr>
          <p:nvPr>
            <p:ph type="title" idx="7"/>
          </p:nvPr>
        </p:nvSpPr>
        <p:spPr>
          <a:xfrm>
            <a:off x="4750940" y="1411375"/>
            <a:ext cx="7800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7" name="Google Shape;305;p41"/>
          <p:cNvSpPr txBox="1">
            <a:spLocks noGrp="1"/>
          </p:cNvSpPr>
          <p:nvPr>
            <p:ph type="title" idx="8"/>
          </p:nvPr>
        </p:nvSpPr>
        <p:spPr>
          <a:xfrm>
            <a:off x="4750940" y="3193649"/>
            <a:ext cx="7800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8" name="Google Shape;306;p41"/>
          <p:cNvSpPr txBox="1">
            <a:spLocks noGrp="1"/>
          </p:cNvSpPr>
          <p:nvPr>
            <p:ph type="subTitle" idx="9"/>
          </p:nvPr>
        </p:nvSpPr>
        <p:spPr>
          <a:xfrm>
            <a:off x="2144275" y="1336150"/>
            <a:ext cx="2204100" cy="9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Beginnings of silent films</a:t>
            </a:r>
            <a:endParaRPr dirty="0"/>
          </a:p>
        </p:txBody>
      </p:sp>
      <p:sp>
        <p:nvSpPr>
          <p:cNvPr id="39" name="Google Shape;307;p41"/>
          <p:cNvSpPr txBox="1">
            <a:spLocks noGrp="1"/>
          </p:cNvSpPr>
          <p:nvPr>
            <p:ph type="subTitle" idx="13"/>
          </p:nvPr>
        </p:nvSpPr>
        <p:spPr>
          <a:xfrm>
            <a:off x="5741081" y="1336150"/>
            <a:ext cx="2204100" cy="9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Silent films studies</a:t>
            </a:r>
            <a:endParaRPr/>
          </a:p>
        </p:txBody>
      </p:sp>
      <p:sp>
        <p:nvSpPr>
          <p:cNvPr id="40" name="Google Shape;308;p41"/>
          <p:cNvSpPr txBox="1">
            <a:spLocks noGrp="1"/>
          </p:cNvSpPr>
          <p:nvPr>
            <p:ph type="subTitle" idx="14"/>
          </p:nvPr>
        </p:nvSpPr>
        <p:spPr>
          <a:xfrm>
            <a:off x="2144275" y="3118624"/>
            <a:ext cx="2204100" cy="9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Actors in silent films</a:t>
            </a:r>
            <a:endParaRPr/>
          </a:p>
        </p:txBody>
      </p:sp>
      <p:sp>
        <p:nvSpPr>
          <p:cNvPr id="41" name="Google Shape;309;p41"/>
          <p:cNvSpPr txBox="1">
            <a:spLocks noGrp="1"/>
          </p:cNvSpPr>
          <p:nvPr>
            <p:ph type="subTitle" idx="15"/>
          </p:nvPr>
        </p:nvSpPr>
        <p:spPr>
          <a:xfrm>
            <a:off x="5741080" y="3118624"/>
            <a:ext cx="2204100" cy="94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Demise of silent films</a:t>
            </a:r>
            <a:endParaRPr/>
          </a:p>
        </p:txBody>
      </p:sp>
      <p:cxnSp>
        <p:nvCxnSpPr>
          <p:cNvPr id="42" name="Google Shape;310;p41"/>
          <p:cNvCxnSpPr/>
          <p:nvPr/>
        </p:nvCxnSpPr>
        <p:spPr>
          <a:xfrm>
            <a:off x="729300" y="2947725"/>
            <a:ext cx="7685400" cy="0"/>
          </a:xfrm>
          <a:prstGeom prst="straightConnector1">
            <a:avLst/>
          </a:prstGeom>
          <a:noFill/>
          <a:ln w="19050" cap="flat" cmpd="sng">
            <a:solidFill>
              <a:srgbClr val="101AD4"/>
            </a:solidFill>
            <a:prstDash val="solid"/>
            <a:round/>
            <a:headEnd type="none" w="med" len="med"/>
            <a:tailEnd type="none" w="med" len="med"/>
          </a:ln>
        </p:spPr>
      </p:cxnSp>
    </p:spTree>
    <p:extLst>
      <p:ext uri="{BB962C8B-B14F-4D97-AF65-F5344CB8AC3E}">
        <p14:creationId xmlns:p14="http://schemas.microsoft.com/office/powerpoint/2010/main" val="1508457250"/>
      </p:ext>
    </p:extLst>
  </p:cSld>
  <p:clrMapOvr>
    <a:masterClrMapping/>
  </p:clrMapOvr>
  <p:transition spd="slow">
    <p:push dir="u"/>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5"/>
          <p:cNvSpPr txBox="1">
            <a:spLocks noGrp="1"/>
          </p:cNvSpPr>
          <p:nvPr>
            <p:ph type="title"/>
          </p:nvPr>
        </p:nvSpPr>
        <p:spPr>
          <a:xfrm>
            <a:off x="0" y="0"/>
            <a:ext cx="7710900" cy="572700"/>
          </a:xfrm>
          <a:prstGeom prst="rect">
            <a:avLst/>
          </a:prstGeom>
        </p:spPr>
        <p:txBody>
          <a:bodyPr spcFirstLastPara="1" wrap="square" lIns="91425" tIns="91425" rIns="91425" bIns="91425" anchor="t" anchorCtr="0">
            <a:noAutofit/>
          </a:bodyPr>
          <a:lstStyle/>
          <a:p>
            <a:pPr lvl="0"/>
            <a:endParaRPr lang="vi-VN" dirty="0">
              <a:solidFill>
                <a:srgbClr val="00B050"/>
              </a:solidFill>
            </a:endParaRPr>
          </a:p>
        </p:txBody>
      </p:sp>
      <p:sp>
        <p:nvSpPr>
          <p:cNvPr id="341" name="Google Shape;341;p45"/>
          <p:cNvSpPr txBox="1">
            <a:spLocks noGrp="1"/>
          </p:cNvSpPr>
          <p:nvPr>
            <p:ph type="subTitle" idx="1"/>
          </p:nvPr>
        </p:nvSpPr>
        <p:spPr>
          <a:xfrm>
            <a:off x="0" y="1018309"/>
            <a:ext cx="4736325" cy="4197927"/>
          </a:xfrm>
          <a:prstGeom prst="rect">
            <a:avLst/>
          </a:prstGeom>
        </p:spPr>
        <p:txBody>
          <a:bodyPr spcFirstLastPara="1" wrap="square" lIns="91425" tIns="91425" rIns="91425" bIns="91425" anchor="t" anchorCtr="0">
            <a:noAutofit/>
          </a:bodyPr>
          <a:lstStyle/>
          <a:p>
            <a:pPr marL="342900" indent="-342900" algn="just">
              <a:buClr>
                <a:srgbClr val="00B050"/>
              </a:buClr>
              <a:buSzPts val="1100"/>
              <a:buFont typeface="Wingdings" panose="05000000000000000000" pitchFamily="2" charset="2"/>
              <a:buChar char="Ø"/>
            </a:pPr>
            <a:endParaRPr sz="2000" dirty="0">
              <a:solidFill>
                <a:schemeClr val="accent3">
                  <a:lumMod val="50000"/>
                  <a:lumOff val="50000"/>
                </a:schemeClr>
              </a:solidFill>
            </a:endParaRPr>
          </a:p>
        </p:txBody>
      </p:sp>
      <p:pic>
        <p:nvPicPr>
          <p:cNvPr id="7" name="Picture Placeholder 6"/>
          <p:cNvPicPr>
            <a:picLocks noGrp="1" noChangeAspect="1"/>
          </p:cNvPicPr>
          <p:nvPr>
            <p:ph type="pic" idx="2"/>
          </p:nvPr>
        </p:nvPicPr>
        <p:blipFill>
          <a:blip r:embed="rId3">
            <a:extLst>
              <a:ext uri="{28A0092B-C50C-407E-A947-70E740481C1C}">
                <a14:useLocalDpi xmlns:a14="http://schemas.microsoft.com/office/drawing/2010/main" val="0"/>
              </a:ext>
            </a:extLst>
          </a:blip>
          <a:srcRect l="17685" r="17685"/>
          <a:stretch>
            <a:fillRect/>
          </a:stretch>
        </p:blipFill>
        <p:spPr>
          <a:xfrm>
            <a:off x="4736325" y="776372"/>
            <a:ext cx="4224600" cy="4224600"/>
          </a:xfrm>
        </p:spPr>
      </p:pic>
    </p:spTree>
  </p:cSld>
  <p:clrMapOvr>
    <a:masterClrMapping/>
  </p:clrMapOvr>
  <p:transition spd="slow">
    <p:push dir="u"/>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sp>
        <p:nvSpPr>
          <p:cNvPr id="403" name="Google Shape;403;p50"/>
          <p:cNvSpPr txBox="1">
            <a:spLocks noGrp="1"/>
          </p:cNvSpPr>
          <p:nvPr>
            <p:ph type="title"/>
          </p:nvPr>
        </p:nvSpPr>
        <p:spPr>
          <a:xfrm>
            <a:off x="1340800" y="1702400"/>
            <a:ext cx="4425300" cy="19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Awesome words</a:t>
            </a:r>
            <a:endParaRPr/>
          </a:p>
        </p:txBody>
      </p:sp>
      <p:cxnSp>
        <p:nvCxnSpPr>
          <p:cNvPr id="404" name="Google Shape;404;p50"/>
          <p:cNvCxnSpPr/>
          <p:nvPr/>
        </p:nvCxnSpPr>
        <p:spPr>
          <a:xfrm>
            <a:off x="1340800" y="3930625"/>
            <a:ext cx="4761000" cy="0"/>
          </a:xfrm>
          <a:prstGeom prst="straightConnector1">
            <a:avLst/>
          </a:prstGeom>
          <a:noFill/>
          <a:ln w="19050" cap="flat" cmpd="sng">
            <a:solidFill>
              <a:schemeClr val="dk1"/>
            </a:solidFill>
            <a:prstDash val="solid"/>
            <a:round/>
            <a:headEnd type="none" w="med" len="med"/>
            <a:tailEnd type="none" w="med" len="med"/>
          </a:ln>
        </p:spPr>
      </p:cxnSp>
      <p:pic>
        <p:nvPicPr>
          <p:cNvPr id="405" name="Google Shape;405;p50"/>
          <p:cNvPicPr preferRelativeResize="0">
            <a:picLocks noGrp="1"/>
          </p:cNvPicPr>
          <p:nvPr>
            <p:ph type="pic" idx="2"/>
          </p:nvPr>
        </p:nvPicPr>
        <p:blipFill rotWithShape="1">
          <a:blip r:embed="rId3">
            <a:alphaModFix/>
          </a:blip>
          <a:srcRect l="-6654" r="50404"/>
          <a:stretch/>
        </p:blipFill>
        <p:spPr>
          <a:xfrm flipH="1">
            <a:off x="5458975" y="-559300"/>
            <a:ext cx="4224600" cy="4224600"/>
          </a:xfrm>
          <a:prstGeom prst="ellipse">
            <a:avLst/>
          </a:prstGeom>
        </p:spPr>
      </p:pic>
    </p:spTree>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pic>
        <p:nvPicPr>
          <p:cNvPr id="417" name="Google Shape;417;p52"/>
          <p:cNvPicPr preferRelativeResize="0">
            <a:picLocks noGrp="1"/>
          </p:cNvPicPr>
          <p:nvPr>
            <p:ph type="pic" idx="2"/>
          </p:nvPr>
        </p:nvPicPr>
        <p:blipFill rotWithShape="1">
          <a:blip r:embed="rId3">
            <a:alphaModFix/>
          </a:blip>
          <a:srcRect t="2072" b="13324"/>
          <a:stretch/>
        </p:blipFill>
        <p:spPr>
          <a:xfrm>
            <a:off x="-25" y="-13725"/>
            <a:ext cx="9143997" cy="5156042"/>
          </a:xfrm>
          <a:prstGeom prst="rect">
            <a:avLst/>
          </a:prstGeom>
        </p:spPr>
      </p:pic>
      <p:sp>
        <p:nvSpPr>
          <p:cNvPr id="418" name="Google Shape;418;p52"/>
          <p:cNvSpPr txBox="1">
            <a:spLocks noGrp="1"/>
          </p:cNvSpPr>
          <p:nvPr>
            <p:ph type="title"/>
          </p:nvPr>
        </p:nvSpPr>
        <p:spPr>
          <a:xfrm>
            <a:off x="713225" y="4078800"/>
            <a:ext cx="7717500" cy="50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
        <p:nvSpPr>
          <p:cNvPr id="419" name="Google Shape;419;p52"/>
          <p:cNvSpPr/>
          <p:nvPr/>
        </p:nvSpPr>
        <p:spPr>
          <a:xfrm>
            <a:off x="-1721049" y="3114934"/>
            <a:ext cx="2662884" cy="316865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2"/>
          <p:cNvSpPr/>
          <p:nvPr/>
        </p:nvSpPr>
        <p:spPr>
          <a:xfrm rot="10800000">
            <a:off x="7866425" y="387100"/>
            <a:ext cx="2645950" cy="3148500"/>
          </a:xfrm>
          <a:custGeom>
            <a:avLst/>
            <a:gdLst/>
            <a:ahLst/>
            <a:cxnLst/>
            <a:rect l="l" t="t" r="r" b="b"/>
            <a:pathLst>
              <a:path w="105838" h="125940" extrusionOk="0">
                <a:moveTo>
                  <a:pt x="75177" y="1170"/>
                </a:moveTo>
                <a:cubicBezTo>
                  <a:pt x="75221" y="1170"/>
                  <a:pt x="75263" y="1173"/>
                  <a:pt x="75299" y="1173"/>
                </a:cubicBezTo>
                <a:cubicBezTo>
                  <a:pt x="75812" y="1201"/>
                  <a:pt x="76325" y="1230"/>
                  <a:pt x="76838" y="1230"/>
                </a:cubicBezTo>
                <a:cubicBezTo>
                  <a:pt x="77163" y="1230"/>
                  <a:pt x="77487" y="1218"/>
                  <a:pt x="77812" y="1188"/>
                </a:cubicBezTo>
                <a:cubicBezTo>
                  <a:pt x="77852" y="1182"/>
                  <a:pt x="77891" y="1179"/>
                  <a:pt x="77927" y="1179"/>
                </a:cubicBezTo>
                <a:cubicBezTo>
                  <a:pt x="78184" y="1179"/>
                  <a:pt x="78336" y="1325"/>
                  <a:pt x="78308" y="1638"/>
                </a:cubicBezTo>
                <a:cubicBezTo>
                  <a:pt x="78215" y="2336"/>
                  <a:pt x="78277" y="3018"/>
                  <a:pt x="78370" y="3701"/>
                </a:cubicBezTo>
                <a:cubicBezTo>
                  <a:pt x="78384" y="3822"/>
                  <a:pt x="78341" y="3856"/>
                  <a:pt x="78286" y="3856"/>
                </a:cubicBezTo>
                <a:cubicBezTo>
                  <a:pt x="78221" y="3856"/>
                  <a:pt x="78137" y="3808"/>
                  <a:pt x="78112" y="3808"/>
                </a:cubicBezTo>
                <a:cubicBezTo>
                  <a:pt x="78110" y="3808"/>
                  <a:pt x="78108" y="3809"/>
                  <a:pt x="78107" y="3809"/>
                </a:cubicBezTo>
                <a:cubicBezTo>
                  <a:pt x="77957" y="3816"/>
                  <a:pt x="77809" y="3819"/>
                  <a:pt x="77662" y="3819"/>
                </a:cubicBezTo>
                <a:cubicBezTo>
                  <a:pt x="77165" y="3819"/>
                  <a:pt x="76685" y="3787"/>
                  <a:pt x="76213" y="3787"/>
                </a:cubicBezTo>
                <a:cubicBezTo>
                  <a:pt x="75917" y="3787"/>
                  <a:pt x="75624" y="3800"/>
                  <a:pt x="75330" y="3840"/>
                </a:cubicBezTo>
                <a:cubicBezTo>
                  <a:pt x="75292" y="3845"/>
                  <a:pt x="75256" y="3847"/>
                  <a:pt x="75223" y="3847"/>
                </a:cubicBezTo>
                <a:cubicBezTo>
                  <a:pt x="75030" y="3847"/>
                  <a:pt x="74932" y="3760"/>
                  <a:pt x="74958" y="3468"/>
                </a:cubicBezTo>
                <a:cubicBezTo>
                  <a:pt x="75020" y="2801"/>
                  <a:pt x="74989" y="2134"/>
                  <a:pt x="74881" y="1467"/>
                </a:cubicBezTo>
                <a:cubicBezTo>
                  <a:pt x="74844" y="1199"/>
                  <a:pt x="75018" y="1170"/>
                  <a:pt x="75177" y="1170"/>
                </a:cubicBezTo>
                <a:close/>
                <a:moveTo>
                  <a:pt x="79366" y="1207"/>
                </a:moveTo>
                <a:cubicBezTo>
                  <a:pt x="79386" y="1207"/>
                  <a:pt x="79410" y="1211"/>
                  <a:pt x="79441" y="1219"/>
                </a:cubicBezTo>
                <a:cubicBezTo>
                  <a:pt x="79501" y="1236"/>
                  <a:pt x="79560" y="1240"/>
                  <a:pt x="79617" y="1240"/>
                </a:cubicBezTo>
                <a:cubicBezTo>
                  <a:pt x="79696" y="1240"/>
                  <a:pt x="79773" y="1231"/>
                  <a:pt x="79849" y="1231"/>
                </a:cubicBezTo>
                <a:cubicBezTo>
                  <a:pt x="79873" y="1231"/>
                  <a:pt x="79897" y="1232"/>
                  <a:pt x="79921" y="1235"/>
                </a:cubicBezTo>
                <a:cubicBezTo>
                  <a:pt x="80125" y="1259"/>
                  <a:pt x="80329" y="1267"/>
                  <a:pt x="80533" y="1267"/>
                </a:cubicBezTo>
                <a:cubicBezTo>
                  <a:pt x="80824" y="1267"/>
                  <a:pt x="81113" y="1252"/>
                  <a:pt x="81400" y="1252"/>
                </a:cubicBezTo>
                <a:cubicBezTo>
                  <a:pt x="81539" y="1252"/>
                  <a:pt x="81676" y="1255"/>
                  <a:pt x="81813" y="1266"/>
                </a:cubicBezTo>
                <a:cubicBezTo>
                  <a:pt x="82108" y="1297"/>
                  <a:pt x="82263" y="1359"/>
                  <a:pt x="82201" y="1700"/>
                </a:cubicBezTo>
                <a:cubicBezTo>
                  <a:pt x="82108" y="2351"/>
                  <a:pt x="82046" y="3018"/>
                  <a:pt x="82093" y="3685"/>
                </a:cubicBezTo>
                <a:cubicBezTo>
                  <a:pt x="82099" y="3858"/>
                  <a:pt x="82047" y="3901"/>
                  <a:pt x="81976" y="3901"/>
                </a:cubicBezTo>
                <a:cubicBezTo>
                  <a:pt x="81904" y="3901"/>
                  <a:pt x="81811" y="3858"/>
                  <a:pt x="81738" y="3858"/>
                </a:cubicBezTo>
                <a:cubicBezTo>
                  <a:pt x="81707" y="3858"/>
                  <a:pt x="81680" y="3865"/>
                  <a:pt x="81658" y="3887"/>
                </a:cubicBezTo>
                <a:cubicBezTo>
                  <a:pt x="81492" y="3863"/>
                  <a:pt x="81324" y="3856"/>
                  <a:pt x="81156" y="3856"/>
                </a:cubicBezTo>
                <a:cubicBezTo>
                  <a:pt x="80819" y="3856"/>
                  <a:pt x="80481" y="3887"/>
                  <a:pt x="80145" y="3887"/>
                </a:cubicBezTo>
                <a:cubicBezTo>
                  <a:pt x="79977" y="3887"/>
                  <a:pt x="79809" y="3879"/>
                  <a:pt x="79642" y="3856"/>
                </a:cubicBezTo>
                <a:cubicBezTo>
                  <a:pt x="79425" y="3825"/>
                  <a:pt x="79363" y="3778"/>
                  <a:pt x="79378" y="3561"/>
                </a:cubicBezTo>
                <a:cubicBezTo>
                  <a:pt x="79441" y="2832"/>
                  <a:pt x="79301" y="2134"/>
                  <a:pt x="79285" y="1405"/>
                </a:cubicBezTo>
                <a:cubicBezTo>
                  <a:pt x="79285" y="1290"/>
                  <a:pt x="79275" y="1207"/>
                  <a:pt x="79366" y="1207"/>
                </a:cubicBezTo>
                <a:close/>
                <a:moveTo>
                  <a:pt x="73615" y="1216"/>
                </a:moveTo>
                <a:cubicBezTo>
                  <a:pt x="73745" y="1216"/>
                  <a:pt x="73780" y="1266"/>
                  <a:pt x="73780" y="1467"/>
                </a:cubicBezTo>
                <a:cubicBezTo>
                  <a:pt x="73749" y="2134"/>
                  <a:pt x="73749" y="2832"/>
                  <a:pt x="73950" y="3483"/>
                </a:cubicBezTo>
                <a:cubicBezTo>
                  <a:pt x="74059" y="3811"/>
                  <a:pt x="73964" y="3874"/>
                  <a:pt x="73750" y="3874"/>
                </a:cubicBezTo>
                <a:cubicBezTo>
                  <a:pt x="73721" y="3874"/>
                  <a:pt x="73689" y="3873"/>
                  <a:pt x="73655" y="3871"/>
                </a:cubicBezTo>
                <a:cubicBezTo>
                  <a:pt x="73609" y="3863"/>
                  <a:pt x="73562" y="3863"/>
                  <a:pt x="73518" y="3863"/>
                </a:cubicBezTo>
                <a:cubicBezTo>
                  <a:pt x="73473" y="3863"/>
                  <a:pt x="73431" y="3863"/>
                  <a:pt x="73392" y="3856"/>
                </a:cubicBezTo>
                <a:cubicBezTo>
                  <a:pt x="72678" y="3933"/>
                  <a:pt x="71949" y="3840"/>
                  <a:pt x="71251" y="3964"/>
                </a:cubicBezTo>
                <a:cubicBezTo>
                  <a:pt x="71202" y="3976"/>
                  <a:pt x="71159" y="3982"/>
                  <a:pt x="71123" y="3982"/>
                </a:cubicBezTo>
                <a:cubicBezTo>
                  <a:pt x="70967" y="3982"/>
                  <a:pt x="70926" y="3877"/>
                  <a:pt x="70926" y="3701"/>
                </a:cubicBezTo>
                <a:cubicBezTo>
                  <a:pt x="70926" y="3018"/>
                  <a:pt x="70879" y="2336"/>
                  <a:pt x="70786" y="1653"/>
                </a:cubicBezTo>
                <a:cubicBezTo>
                  <a:pt x="70758" y="1440"/>
                  <a:pt x="70860" y="1357"/>
                  <a:pt x="71021" y="1357"/>
                </a:cubicBezTo>
                <a:cubicBezTo>
                  <a:pt x="71036" y="1357"/>
                  <a:pt x="71050" y="1357"/>
                  <a:pt x="71065" y="1359"/>
                </a:cubicBezTo>
                <a:cubicBezTo>
                  <a:pt x="71097" y="1360"/>
                  <a:pt x="71128" y="1360"/>
                  <a:pt x="71159" y="1360"/>
                </a:cubicBezTo>
                <a:cubicBezTo>
                  <a:pt x="71595" y="1360"/>
                  <a:pt x="72021" y="1276"/>
                  <a:pt x="72455" y="1276"/>
                </a:cubicBezTo>
                <a:cubicBezTo>
                  <a:pt x="72514" y="1276"/>
                  <a:pt x="72573" y="1278"/>
                  <a:pt x="72632" y="1281"/>
                </a:cubicBezTo>
                <a:cubicBezTo>
                  <a:pt x="72661" y="1282"/>
                  <a:pt x="72691" y="1283"/>
                  <a:pt x="72720" y="1283"/>
                </a:cubicBezTo>
                <a:cubicBezTo>
                  <a:pt x="73011" y="1283"/>
                  <a:pt x="73279" y="1219"/>
                  <a:pt x="73547" y="1219"/>
                </a:cubicBezTo>
                <a:cubicBezTo>
                  <a:pt x="73572" y="1217"/>
                  <a:pt x="73595" y="1216"/>
                  <a:pt x="73615" y="1216"/>
                </a:cubicBezTo>
                <a:close/>
                <a:moveTo>
                  <a:pt x="83830" y="1343"/>
                </a:moveTo>
                <a:cubicBezTo>
                  <a:pt x="84466" y="1452"/>
                  <a:pt x="85272" y="1405"/>
                  <a:pt x="86048" y="1545"/>
                </a:cubicBezTo>
                <a:cubicBezTo>
                  <a:pt x="86265" y="1576"/>
                  <a:pt x="86311" y="1653"/>
                  <a:pt x="86265" y="1839"/>
                </a:cubicBezTo>
                <a:cubicBezTo>
                  <a:pt x="86125" y="2506"/>
                  <a:pt x="86063" y="3189"/>
                  <a:pt x="86094" y="3887"/>
                </a:cubicBezTo>
                <a:cubicBezTo>
                  <a:pt x="86107" y="4073"/>
                  <a:pt x="86063" y="4157"/>
                  <a:pt x="85883" y="4157"/>
                </a:cubicBezTo>
                <a:cubicBezTo>
                  <a:pt x="85854" y="4157"/>
                  <a:pt x="85821" y="4155"/>
                  <a:pt x="85784" y="4150"/>
                </a:cubicBezTo>
                <a:cubicBezTo>
                  <a:pt x="85071" y="4026"/>
                  <a:pt x="84357" y="3995"/>
                  <a:pt x="83628" y="3995"/>
                </a:cubicBezTo>
                <a:cubicBezTo>
                  <a:pt x="83602" y="3996"/>
                  <a:pt x="83576" y="3997"/>
                  <a:pt x="83552" y="3997"/>
                </a:cubicBezTo>
                <a:cubicBezTo>
                  <a:pt x="83124" y="3997"/>
                  <a:pt x="83061" y="3861"/>
                  <a:pt x="83178" y="3406"/>
                </a:cubicBezTo>
                <a:cubicBezTo>
                  <a:pt x="83302" y="2894"/>
                  <a:pt x="83209" y="2367"/>
                  <a:pt x="83225" y="1855"/>
                </a:cubicBezTo>
                <a:cubicBezTo>
                  <a:pt x="83225" y="1390"/>
                  <a:pt x="83240" y="1359"/>
                  <a:pt x="83830" y="1343"/>
                </a:cubicBezTo>
                <a:close/>
                <a:moveTo>
                  <a:pt x="69701" y="1452"/>
                </a:moveTo>
                <a:cubicBezTo>
                  <a:pt x="69794" y="1452"/>
                  <a:pt x="70026" y="1514"/>
                  <a:pt x="69825" y="1731"/>
                </a:cubicBezTo>
                <a:cubicBezTo>
                  <a:pt x="69716" y="1824"/>
                  <a:pt x="69716" y="1948"/>
                  <a:pt x="69747" y="2072"/>
                </a:cubicBezTo>
                <a:cubicBezTo>
                  <a:pt x="69778" y="2289"/>
                  <a:pt x="69825" y="2491"/>
                  <a:pt x="69794" y="2708"/>
                </a:cubicBezTo>
                <a:cubicBezTo>
                  <a:pt x="69763" y="3049"/>
                  <a:pt x="69778" y="3421"/>
                  <a:pt x="69918" y="3716"/>
                </a:cubicBezTo>
                <a:cubicBezTo>
                  <a:pt x="70088" y="4088"/>
                  <a:pt x="69887" y="4042"/>
                  <a:pt x="69654" y="4057"/>
                </a:cubicBezTo>
                <a:cubicBezTo>
                  <a:pt x="68894" y="4119"/>
                  <a:pt x="68134" y="4181"/>
                  <a:pt x="67374" y="4259"/>
                </a:cubicBezTo>
                <a:cubicBezTo>
                  <a:pt x="67110" y="4274"/>
                  <a:pt x="66847" y="4290"/>
                  <a:pt x="66599" y="4336"/>
                </a:cubicBezTo>
                <a:cubicBezTo>
                  <a:pt x="66545" y="4349"/>
                  <a:pt x="66500" y="4355"/>
                  <a:pt x="66463" y="4355"/>
                </a:cubicBezTo>
                <a:cubicBezTo>
                  <a:pt x="66317" y="4355"/>
                  <a:pt x="66285" y="4261"/>
                  <a:pt x="66273" y="4088"/>
                </a:cubicBezTo>
                <a:cubicBezTo>
                  <a:pt x="66242" y="3375"/>
                  <a:pt x="66149" y="2677"/>
                  <a:pt x="65978" y="1995"/>
                </a:cubicBezTo>
                <a:cubicBezTo>
                  <a:pt x="65932" y="1808"/>
                  <a:pt x="66071" y="1824"/>
                  <a:pt x="66164" y="1808"/>
                </a:cubicBezTo>
                <a:cubicBezTo>
                  <a:pt x="66521" y="1762"/>
                  <a:pt x="66862" y="1715"/>
                  <a:pt x="67219" y="1684"/>
                </a:cubicBezTo>
                <a:cubicBezTo>
                  <a:pt x="67622" y="1653"/>
                  <a:pt x="68025" y="1607"/>
                  <a:pt x="68429" y="1545"/>
                </a:cubicBezTo>
                <a:cubicBezTo>
                  <a:pt x="68848" y="1467"/>
                  <a:pt x="69266" y="1467"/>
                  <a:pt x="69701" y="1452"/>
                </a:cubicBezTo>
                <a:close/>
                <a:moveTo>
                  <a:pt x="87419" y="1707"/>
                </a:moveTo>
                <a:cubicBezTo>
                  <a:pt x="87458" y="1707"/>
                  <a:pt x="87499" y="1712"/>
                  <a:pt x="87537" y="1715"/>
                </a:cubicBezTo>
                <a:cubicBezTo>
                  <a:pt x="87878" y="1762"/>
                  <a:pt x="88203" y="1808"/>
                  <a:pt x="88529" y="1901"/>
                </a:cubicBezTo>
                <a:cubicBezTo>
                  <a:pt x="88979" y="2026"/>
                  <a:pt x="89429" y="2103"/>
                  <a:pt x="89894" y="2134"/>
                </a:cubicBezTo>
                <a:cubicBezTo>
                  <a:pt x="90251" y="2165"/>
                  <a:pt x="90375" y="2351"/>
                  <a:pt x="90390" y="2708"/>
                </a:cubicBezTo>
                <a:cubicBezTo>
                  <a:pt x="90437" y="3344"/>
                  <a:pt x="90251" y="3964"/>
                  <a:pt x="90235" y="4600"/>
                </a:cubicBezTo>
                <a:cubicBezTo>
                  <a:pt x="90235" y="4738"/>
                  <a:pt x="90215" y="4795"/>
                  <a:pt x="90108" y="4795"/>
                </a:cubicBezTo>
                <a:cubicBezTo>
                  <a:pt x="90083" y="4795"/>
                  <a:pt x="90053" y="4792"/>
                  <a:pt x="90018" y="4786"/>
                </a:cubicBezTo>
                <a:cubicBezTo>
                  <a:pt x="89227" y="4647"/>
                  <a:pt x="88421" y="4507"/>
                  <a:pt x="87614" y="4367"/>
                </a:cubicBezTo>
                <a:cubicBezTo>
                  <a:pt x="87180" y="4290"/>
                  <a:pt x="87164" y="4228"/>
                  <a:pt x="87180" y="3483"/>
                </a:cubicBezTo>
                <a:cubicBezTo>
                  <a:pt x="87226" y="3003"/>
                  <a:pt x="87304" y="2506"/>
                  <a:pt x="87226" y="2010"/>
                </a:cubicBezTo>
                <a:cubicBezTo>
                  <a:pt x="87191" y="1752"/>
                  <a:pt x="87298" y="1707"/>
                  <a:pt x="87419" y="1707"/>
                </a:cubicBezTo>
                <a:close/>
                <a:moveTo>
                  <a:pt x="64810" y="1944"/>
                </a:moveTo>
                <a:cubicBezTo>
                  <a:pt x="64954" y="1944"/>
                  <a:pt x="65027" y="1992"/>
                  <a:pt x="65001" y="2227"/>
                </a:cubicBezTo>
                <a:cubicBezTo>
                  <a:pt x="64955" y="2723"/>
                  <a:pt x="65079" y="3204"/>
                  <a:pt x="65141" y="3685"/>
                </a:cubicBezTo>
                <a:cubicBezTo>
                  <a:pt x="65172" y="3825"/>
                  <a:pt x="65203" y="3949"/>
                  <a:pt x="65234" y="4088"/>
                </a:cubicBezTo>
                <a:cubicBezTo>
                  <a:pt x="65296" y="4383"/>
                  <a:pt x="65234" y="4538"/>
                  <a:pt x="64862" y="4554"/>
                </a:cubicBezTo>
                <a:cubicBezTo>
                  <a:pt x="64117" y="4585"/>
                  <a:pt x="63373" y="4709"/>
                  <a:pt x="62613" y="4802"/>
                </a:cubicBezTo>
                <a:cubicBezTo>
                  <a:pt x="62578" y="4805"/>
                  <a:pt x="62547" y="4808"/>
                  <a:pt x="62520" y="4808"/>
                </a:cubicBezTo>
                <a:cubicBezTo>
                  <a:pt x="62424" y="4808"/>
                  <a:pt x="62370" y="4776"/>
                  <a:pt x="62333" y="4631"/>
                </a:cubicBezTo>
                <a:cubicBezTo>
                  <a:pt x="62209" y="4166"/>
                  <a:pt x="62178" y="3685"/>
                  <a:pt x="62101" y="3220"/>
                </a:cubicBezTo>
                <a:cubicBezTo>
                  <a:pt x="62070" y="3018"/>
                  <a:pt x="62054" y="2832"/>
                  <a:pt x="61961" y="2646"/>
                </a:cubicBezTo>
                <a:cubicBezTo>
                  <a:pt x="61853" y="2429"/>
                  <a:pt x="61868" y="2258"/>
                  <a:pt x="62178" y="2243"/>
                </a:cubicBezTo>
                <a:cubicBezTo>
                  <a:pt x="62500" y="2228"/>
                  <a:pt x="62821" y="2117"/>
                  <a:pt x="63233" y="2117"/>
                </a:cubicBezTo>
                <a:cubicBezTo>
                  <a:pt x="63258" y="2117"/>
                  <a:pt x="63284" y="2118"/>
                  <a:pt x="63311" y="2119"/>
                </a:cubicBezTo>
                <a:cubicBezTo>
                  <a:pt x="63714" y="2072"/>
                  <a:pt x="64226" y="2010"/>
                  <a:pt x="64722" y="1948"/>
                </a:cubicBezTo>
                <a:cubicBezTo>
                  <a:pt x="64754" y="1946"/>
                  <a:pt x="64783" y="1944"/>
                  <a:pt x="64810" y="1944"/>
                </a:cubicBezTo>
                <a:close/>
                <a:moveTo>
                  <a:pt x="60500" y="2374"/>
                </a:moveTo>
                <a:cubicBezTo>
                  <a:pt x="60663" y="2374"/>
                  <a:pt x="60780" y="2500"/>
                  <a:pt x="60814" y="2692"/>
                </a:cubicBezTo>
                <a:cubicBezTo>
                  <a:pt x="60922" y="3375"/>
                  <a:pt x="61031" y="4057"/>
                  <a:pt x="61155" y="4740"/>
                </a:cubicBezTo>
                <a:cubicBezTo>
                  <a:pt x="61186" y="4895"/>
                  <a:pt x="61155" y="4972"/>
                  <a:pt x="60984" y="4988"/>
                </a:cubicBezTo>
                <a:cubicBezTo>
                  <a:pt x="60581" y="5034"/>
                  <a:pt x="60178" y="5112"/>
                  <a:pt x="59759" y="5143"/>
                </a:cubicBezTo>
                <a:cubicBezTo>
                  <a:pt x="59375" y="5170"/>
                  <a:pt x="59016" y="5355"/>
                  <a:pt x="58606" y="5355"/>
                </a:cubicBezTo>
                <a:cubicBezTo>
                  <a:pt x="58552" y="5355"/>
                  <a:pt x="58497" y="5352"/>
                  <a:pt x="58441" y="5345"/>
                </a:cubicBezTo>
                <a:cubicBezTo>
                  <a:pt x="58373" y="5375"/>
                  <a:pt x="58320" y="5389"/>
                  <a:pt x="58278" y="5389"/>
                </a:cubicBezTo>
                <a:cubicBezTo>
                  <a:pt x="58128" y="5389"/>
                  <a:pt x="58120" y="5216"/>
                  <a:pt x="58084" y="5034"/>
                </a:cubicBezTo>
                <a:cubicBezTo>
                  <a:pt x="57960" y="4383"/>
                  <a:pt x="57867" y="3716"/>
                  <a:pt x="57588" y="3096"/>
                </a:cubicBezTo>
                <a:cubicBezTo>
                  <a:pt x="57510" y="2910"/>
                  <a:pt x="57665" y="2910"/>
                  <a:pt x="57758" y="2894"/>
                </a:cubicBezTo>
                <a:cubicBezTo>
                  <a:pt x="58317" y="2786"/>
                  <a:pt x="58859" y="2630"/>
                  <a:pt x="59433" y="2615"/>
                </a:cubicBezTo>
                <a:cubicBezTo>
                  <a:pt x="59728" y="2599"/>
                  <a:pt x="60023" y="2568"/>
                  <a:pt x="60302" y="2429"/>
                </a:cubicBezTo>
                <a:cubicBezTo>
                  <a:pt x="60373" y="2391"/>
                  <a:pt x="60440" y="2374"/>
                  <a:pt x="60500" y="2374"/>
                </a:cubicBezTo>
                <a:close/>
                <a:moveTo>
                  <a:pt x="91739" y="2494"/>
                </a:moveTo>
                <a:cubicBezTo>
                  <a:pt x="91795" y="2494"/>
                  <a:pt x="91863" y="2508"/>
                  <a:pt x="91941" y="2537"/>
                </a:cubicBezTo>
                <a:cubicBezTo>
                  <a:pt x="92112" y="2615"/>
                  <a:pt x="92298" y="2630"/>
                  <a:pt x="92484" y="2630"/>
                </a:cubicBezTo>
                <a:cubicBezTo>
                  <a:pt x="93120" y="2646"/>
                  <a:pt x="93694" y="2956"/>
                  <a:pt x="94299" y="3080"/>
                </a:cubicBezTo>
                <a:cubicBezTo>
                  <a:pt x="94392" y="3111"/>
                  <a:pt x="94485" y="3142"/>
                  <a:pt x="94454" y="3282"/>
                </a:cubicBezTo>
                <a:cubicBezTo>
                  <a:pt x="94330" y="3995"/>
                  <a:pt x="94190" y="4693"/>
                  <a:pt x="94082" y="5391"/>
                </a:cubicBezTo>
                <a:cubicBezTo>
                  <a:pt x="94062" y="5520"/>
                  <a:pt x="94010" y="5560"/>
                  <a:pt x="93943" y="5560"/>
                </a:cubicBezTo>
                <a:cubicBezTo>
                  <a:pt x="93905" y="5560"/>
                  <a:pt x="93863" y="5547"/>
                  <a:pt x="93818" y="5531"/>
                </a:cubicBezTo>
                <a:cubicBezTo>
                  <a:pt x="93104" y="5329"/>
                  <a:pt x="92376" y="5190"/>
                  <a:pt x="91647" y="5096"/>
                </a:cubicBezTo>
                <a:cubicBezTo>
                  <a:pt x="91460" y="5065"/>
                  <a:pt x="91367" y="4988"/>
                  <a:pt x="91414" y="4802"/>
                </a:cubicBezTo>
                <a:cubicBezTo>
                  <a:pt x="91476" y="4150"/>
                  <a:pt x="91538" y="3499"/>
                  <a:pt x="91522" y="2832"/>
                </a:cubicBezTo>
                <a:cubicBezTo>
                  <a:pt x="91511" y="2605"/>
                  <a:pt x="91583" y="2494"/>
                  <a:pt x="91739" y="2494"/>
                </a:cubicBezTo>
                <a:close/>
                <a:moveTo>
                  <a:pt x="56525" y="3127"/>
                </a:moveTo>
                <a:cubicBezTo>
                  <a:pt x="56646" y="3127"/>
                  <a:pt x="56719" y="3208"/>
                  <a:pt x="56719" y="3421"/>
                </a:cubicBezTo>
                <a:cubicBezTo>
                  <a:pt x="56719" y="3639"/>
                  <a:pt x="56766" y="3871"/>
                  <a:pt x="56781" y="4088"/>
                </a:cubicBezTo>
                <a:cubicBezTo>
                  <a:pt x="56797" y="4507"/>
                  <a:pt x="56905" y="4910"/>
                  <a:pt x="57014" y="5314"/>
                </a:cubicBezTo>
                <a:cubicBezTo>
                  <a:pt x="57091" y="5546"/>
                  <a:pt x="57014" y="5655"/>
                  <a:pt x="56797" y="5686"/>
                </a:cubicBezTo>
                <a:cubicBezTo>
                  <a:pt x="55959" y="5810"/>
                  <a:pt x="55153" y="6058"/>
                  <a:pt x="54331" y="6213"/>
                </a:cubicBezTo>
                <a:cubicBezTo>
                  <a:pt x="54306" y="6218"/>
                  <a:pt x="54283" y="6220"/>
                  <a:pt x="54264" y="6220"/>
                </a:cubicBezTo>
                <a:cubicBezTo>
                  <a:pt x="54098" y="6220"/>
                  <a:pt x="54096" y="6059"/>
                  <a:pt x="54082" y="5934"/>
                </a:cubicBezTo>
                <a:cubicBezTo>
                  <a:pt x="54036" y="5267"/>
                  <a:pt x="53927" y="4616"/>
                  <a:pt x="53679" y="3995"/>
                </a:cubicBezTo>
                <a:cubicBezTo>
                  <a:pt x="53633" y="3856"/>
                  <a:pt x="53633" y="3763"/>
                  <a:pt x="53819" y="3732"/>
                </a:cubicBezTo>
                <a:cubicBezTo>
                  <a:pt x="54424" y="3623"/>
                  <a:pt x="55013" y="3452"/>
                  <a:pt x="55618" y="3390"/>
                </a:cubicBezTo>
                <a:cubicBezTo>
                  <a:pt x="55866" y="3359"/>
                  <a:pt x="56099" y="3251"/>
                  <a:pt x="56331" y="3173"/>
                </a:cubicBezTo>
                <a:cubicBezTo>
                  <a:pt x="56404" y="3144"/>
                  <a:pt x="56470" y="3127"/>
                  <a:pt x="56525" y="3127"/>
                </a:cubicBezTo>
                <a:close/>
                <a:moveTo>
                  <a:pt x="52593" y="3966"/>
                </a:moveTo>
                <a:cubicBezTo>
                  <a:pt x="52733" y="3966"/>
                  <a:pt x="52733" y="4095"/>
                  <a:pt x="52733" y="4212"/>
                </a:cubicBezTo>
                <a:cubicBezTo>
                  <a:pt x="52749" y="4910"/>
                  <a:pt x="52935" y="5577"/>
                  <a:pt x="53059" y="6260"/>
                </a:cubicBezTo>
                <a:cubicBezTo>
                  <a:pt x="53074" y="6384"/>
                  <a:pt x="53059" y="6430"/>
                  <a:pt x="52919" y="6461"/>
                </a:cubicBezTo>
                <a:cubicBezTo>
                  <a:pt x="52128" y="6632"/>
                  <a:pt x="51337" y="6802"/>
                  <a:pt x="50546" y="7004"/>
                </a:cubicBezTo>
                <a:cubicBezTo>
                  <a:pt x="50481" y="7022"/>
                  <a:pt x="50429" y="7032"/>
                  <a:pt x="50387" y="7032"/>
                </a:cubicBezTo>
                <a:cubicBezTo>
                  <a:pt x="50280" y="7032"/>
                  <a:pt x="50238" y="6965"/>
                  <a:pt x="50205" y="6787"/>
                </a:cubicBezTo>
                <a:cubicBezTo>
                  <a:pt x="50112" y="6337"/>
                  <a:pt x="49972" y="5918"/>
                  <a:pt x="49848" y="5484"/>
                </a:cubicBezTo>
                <a:cubicBezTo>
                  <a:pt x="49864" y="5469"/>
                  <a:pt x="49879" y="5469"/>
                  <a:pt x="49910" y="5469"/>
                </a:cubicBezTo>
                <a:cubicBezTo>
                  <a:pt x="49864" y="5298"/>
                  <a:pt x="49879" y="5096"/>
                  <a:pt x="49786" y="4957"/>
                </a:cubicBezTo>
                <a:cubicBezTo>
                  <a:pt x="49600" y="4647"/>
                  <a:pt x="49802" y="4585"/>
                  <a:pt x="50019" y="4538"/>
                </a:cubicBezTo>
                <a:cubicBezTo>
                  <a:pt x="50841" y="4352"/>
                  <a:pt x="51678" y="4166"/>
                  <a:pt x="52500" y="3980"/>
                </a:cubicBezTo>
                <a:cubicBezTo>
                  <a:pt x="52537" y="3970"/>
                  <a:pt x="52567" y="3966"/>
                  <a:pt x="52593" y="3966"/>
                </a:cubicBezTo>
                <a:close/>
                <a:moveTo>
                  <a:pt x="95645" y="3598"/>
                </a:moveTo>
                <a:cubicBezTo>
                  <a:pt x="95719" y="3598"/>
                  <a:pt x="95820" y="3629"/>
                  <a:pt x="95958" y="3685"/>
                </a:cubicBezTo>
                <a:cubicBezTo>
                  <a:pt x="96703" y="4026"/>
                  <a:pt x="97447" y="4383"/>
                  <a:pt x="98207" y="4740"/>
                </a:cubicBezTo>
                <a:cubicBezTo>
                  <a:pt x="98331" y="4802"/>
                  <a:pt x="98486" y="4879"/>
                  <a:pt x="98455" y="4972"/>
                </a:cubicBezTo>
                <a:cubicBezTo>
                  <a:pt x="98254" y="5686"/>
                  <a:pt x="98192" y="6322"/>
                  <a:pt x="98114" y="6942"/>
                </a:cubicBezTo>
                <a:cubicBezTo>
                  <a:pt x="98103" y="7062"/>
                  <a:pt x="98077" y="7144"/>
                  <a:pt x="97992" y="7144"/>
                </a:cubicBezTo>
                <a:cubicBezTo>
                  <a:pt x="97956" y="7144"/>
                  <a:pt x="97910" y="7129"/>
                  <a:pt x="97850" y="7097"/>
                </a:cubicBezTo>
                <a:cubicBezTo>
                  <a:pt x="97726" y="7035"/>
                  <a:pt x="97587" y="7020"/>
                  <a:pt x="97463" y="6942"/>
                </a:cubicBezTo>
                <a:cubicBezTo>
                  <a:pt x="96889" y="6616"/>
                  <a:pt x="96253" y="6384"/>
                  <a:pt x="95633" y="6151"/>
                </a:cubicBezTo>
                <a:cubicBezTo>
                  <a:pt x="95152" y="5965"/>
                  <a:pt x="95167" y="5934"/>
                  <a:pt x="95260" y="5453"/>
                </a:cubicBezTo>
                <a:cubicBezTo>
                  <a:pt x="95353" y="4988"/>
                  <a:pt x="95462" y="4507"/>
                  <a:pt x="95462" y="4026"/>
                </a:cubicBezTo>
                <a:cubicBezTo>
                  <a:pt x="95462" y="3725"/>
                  <a:pt x="95497" y="3598"/>
                  <a:pt x="95645" y="3598"/>
                </a:cubicBezTo>
                <a:close/>
                <a:moveTo>
                  <a:pt x="48643" y="4865"/>
                </a:moveTo>
                <a:cubicBezTo>
                  <a:pt x="48785" y="4865"/>
                  <a:pt x="48825" y="4942"/>
                  <a:pt x="48825" y="5127"/>
                </a:cubicBezTo>
                <a:cubicBezTo>
                  <a:pt x="48825" y="5825"/>
                  <a:pt x="48964" y="6492"/>
                  <a:pt x="49150" y="7159"/>
                </a:cubicBezTo>
                <a:cubicBezTo>
                  <a:pt x="49228" y="7423"/>
                  <a:pt x="48995" y="7392"/>
                  <a:pt x="48887" y="7423"/>
                </a:cubicBezTo>
                <a:cubicBezTo>
                  <a:pt x="48375" y="7547"/>
                  <a:pt x="47863" y="7687"/>
                  <a:pt x="47351" y="7780"/>
                </a:cubicBezTo>
                <a:cubicBezTo>
                  <a:pt x="47135" y="7831"/>
                  <a:pt x="46929" y="7955"/>
                  <a:pt x="46699" y="7955"/>
                </a:cubicBezTo>
                <a:cubicBezTo>
                  <a:pt x="46649" y="7955"/>
                  <a:pt x="46598" y="7949"/>
                  <a:pt x="46545" y="7935"/>
                </a:cubicBezTo>
                <a:cubicBezTo>
                  <a:pt x="46483" y="7964"/>
                  <a:pt x="46431" y="7977"/>
                  <a:pt x="46388" y="7977"/>
                </a:cubicBezTo>
                <a:cubicBezTo>
                  <a:pt x="46246" y="7977"/>
                  <a:pt x="46193" y="7841"/>
                  <a:pt x="46157" y="7687"/>
                </a:cubicBezTo>
                <a:cubicBezTo>
                  <a:pt x="45971" y="7051"/>
                  <a:pt x="45862" y="6384"/>
                  <a:pt x="45630" y="5763"/>
                </a:cubicBezTo>
                <a:cubicBezTo>
                  <a:pt x="45552" y="5546"/>
                  <a:pt x="45754" y="5546"/>
                  <a:pt x="45878" y="5515"/>
                </a:cubicBezTo>
                <a:cubicBezTo>
                  <a:pt x="46405" y="5391"/>
                  <a:pt x="46948" y="5267"/>
                  <a:pt x="47491" y="5158"/>
                </a:cubicBezTo>
                <a:cubicBezTo>
                  <a:pt x="47832" y="5096"/>
                  <a:pt x="48158" y="4941"/>
                  <a:pt x="48514" y="4879"/>
                </a:cubicBezTo>
                <a:cubicBezTo>
                  <a:pt x="48565" y="4870"/>
                  <a:pt x="48607" y="4865"/>
                  <a:pt x="48643" y="4865"/>
                </a:cubicBezTo>
                <a:close/>
                <a:moveTo>
                  <a:pt x="99540" y="5529"/>
                </a:moveTo>
                <a:cubicBezTo>
                  <a:pt x="99607" y="5529"/>
                  <a:pt x="99689" y="5573"/>
                  <a:pt x="99789" y="5639"/>
                </a:cubicBezTo>
                <a:cubicBezTo>
                  <a:pt x="100146" y="5887"/>
                  <a:pt x="100503" y="6120"/>
                  <a:pt x="100844" y="6368"/>
                </a:cubicBezTo>
                <a:cubicBezTo>
                  <a:pt x="101061" y="6523"/>
                  <a:pt x="101356" y="6585"/>
                  <a:pt x="101511" y="6849"/>
                </a:cubicBezTo>
                <a:cubicBezTo>
                  <a:pt x="101542" y="6896"/>
                  <a:pt x="101573" y="6942"/>
                  <a:pt x="101619" y="6989"/>
                </a:cubicBezTo>
                <a:cubicBezTo>
                  <a:pt x="101387" y="7345"/>
                  <a:pt x="101464" y="7764"/>
                  <a:pt x="101356" y="8136"/>
                </a:cubicBezTo>
                <a:cubicBezTo>
                  <a:pt x="101325" y="8276"/>
                  <a:pt x="101294" y="8415"/>
                  <a:pt x="101278" y="8540"/>
                </a:cubicBezTo>
                <a:cubicBezTo>
                  <a:pt x="101225" y="8849"/>
                  <a:pt x="101192" y="8992"/>
                  <a:pt x="101099" y="8992"/>
                </a:cubicBezTo>
                <a:cubicBezTo>
                  <a:pt x="101029" y="8992"/>
                  <a:pt x="100924" y="8910"/>
                  <a:pt x="100751" y="8757"/>
                </a:cubicBezTo>
                <a:cubicBezTo>
                  <a:pt x="100270" y="8338"/>
                  <a:pt x="99681" y="8121"/>
                  <a:pt x="99153" y="7780"/>
                </a:cubicBezTo>
                <a:cubicBezTo>
                  <a:pt x="99029" y="7702"/>
                  <a:pt x="98921" y="7640"/>
                  <a:pt x="98998" y="7454"/>
                </a:cubicBezTo>
                <a:cubicBezTo>
                  <a:pt x="99246" y="6942"/>
                  <a:pt x="99277" y="6368"/>
                  <a:pt x="99355" y="5810"/>
                </a:cubicBezTo>
                <a:cubicBezTo>
                  <a:pt x="99390" y="5606"/>
                  <a:pt x="99451" y="5529"/>
                  <a:pt x="99540" y="5529"/>
                </a:cubicBezTo>
                <a:close/>
                <a:moveTo>
                  <a:pt x="44623" y="5893"/>
                </a:moveTo>
                <a:cubicBezTo>
                  <a:pt x="44722" y="5893"/>
                  <a:pt x="44701" y="5994"/>
                  <a:pt x="44715" y="6074"/>
                </a:cubicBezTo>
                <a:cubicBezTo>
                  <a:pt x="44885" y="6771"/>
                  <a:pt x="44963" y="7485"/>
                  <a:pt x="45180" y="8152"/>
                </a:cubicBezTo>
                <a:cubicBezTo>
                  <a:pt x="45257" y="8384"/>
                  <a:pt x="45087" y="8400"/>
                  <a:pt x="44932" y="8431"/>
                </a:cubicBezTo>
                <a:cubicBezTo>
                  <a:pt x="44187" y="8617"/>
                  <a:pt x="43427" y="8803"/>
                  <a:pt x="42683" y="9005"/>
                </a:cubicBezTo>
                <a:cubicBezTo>
                  <a:pt x="42466" y="9067"/>
                  <a:pt x="42264" y="9129"/>
                  <a:pt x="42078" y="9191"/>
                </a:cubicBezTo>
                <a:cubicBezTo>
                  <a:pt x="41938" y="9191"/>
                  <a:pt x="41907" y="9129"/>
                  <a:pt x="41907" y="9005"/>
                </a:cubicBezTo>
                <a:cubicBezTo>
                  <a:pt x="41923" y="8322"/>
                  <a:pt x="41861" y="7640"/>
                  <a:pt x="41737" y="6973"/>
                </a:cubicBezTo>
                <a:cubicBezTo>
                  <a:pt x="41706" y="6834"/>
                  <a:pt x="41675" y="6771"/>
                  <a:pt x="41830" y="6709"/>
                </a:cubicBezTo>
                <a:cubicBezTo>
                  <a:pt x="42729" y="6415"/>
                  <a:pt x="43629" y="6120"/>
                  <a:pt x="44560" y="5903"/>
                </a:cubicBezTo>
                <a:cubicBezTo>
                  <a:pt x="44585" y="5896"/>
                  <a:pt x="44606" y="5893"/>
                  <a:pt x="44623" y="5893"/>
                </a:cubicBezTo>
                <a:close/>
                <a:moveTo>
                  <a:pt x="61136" y="7996"/>
                </a:moveTo>
                <a:cubicBezTo>
                  <a:pt x="61039" y="7996"/>
                  <a:pt x="60935" y="8006"/>
                  <a:pt x="60845" y="8012"/>
                </a:cubicBezTo>
                <a:cubicBezTo>
                  <a:pt x="59743" y="8059"/>
                  <a:pt x="58642" y="8229"/>
                  <a:pt x="57557" y="8431"/>
                </a:cubicBezTo>
                <a:cubicBezTo>
                  <a:pt x="56533" y="8617"/>
                  <a:pt x="55494" y="8788"/>
                  <a:pt x="54470" y="8989"/>
                </a:cubicBezTo>
                <a:cubicBezTo>
                  <a:pt x="53059" y="9269"/>
                  <a:pt x="51647" y="9563"/>
                  <a:pt x="50252" y="9889"/>
                </a:cubicBezTo>
                <a:cubicBezTo>
                  <a:pt x="49864" y="9966"/>
                  <a:pt x="49476" y="10060"/>
                  <a:pt x="49104" y="10354"/>
                </a:cubicBezTo>
                <a:cubicBezTo>
                  <a:pt x="49229" y="10396"/>
                  <a:pt x="49331" y="10411"/>
                  <a:pt x="49423" y="10411"/>
                </a:cubicBezTo>
                <a:cubicBezTo>
                  <a:pt x="49503" y="10411"/>
                  <a:pt x="49575" y="10400"/>
                  <a:pt x="49647" y="10385"/>
                </a:cubicBezTo>
                <a:cubicBezTo>
                  <a:pt x="51322" y="10091"/>
                  <a:pt x="52997" y="9811"/>
                  <a:pt x="54672" y="9517"/>
                </a:cubicBezTo>
                <a:cubicBezTo>
                  <a:pt x="56223" y="9238"/>
                  <a:pt x="57789" y="8958"/>
                  <a:pt x="59356" y="8710"/>
                </a:cubicBezTo>
                <a:cubicBezTo>
                  <a:pt x="59930" y="8633"/>
                  <a:pt x="60534" y="8633"/>
                  <a:pt x="61046" y="8353"/>
                </a:cubicBezTo>
                <a:cubicBezTo>
                  <a:pt x="61079" y="8332"/>
                  <a:pt x="61125" y="8326"/>
                  <a:pt x="61174" y="8326"/>
                </a:cubicBezTo>
                <a:cubicBezTo>
                  <a:pt x="61226" y="8326"/>
                  <a:pt x="61282" y="8332"/>
                  <a:pt x="61332" y="8332"/>
                </a:cubicBezTo>
                <a:cubicBezTo>
                  <a:pt x="61437" y="8332"/>
                  <a:pt x="61513" y="8305"/>
                  <a:pt x="61465" y="8136"/>
                </a:cubicBezTo>
                <a:cubicBezTo>
                  <a:pt x="61427" y="8022"/>
                  <a:pt x="61290" y="7996"/>
                  <a:pt x="61136" y="7996"/>
                </a:cubicBezTo>
                <a:close/>
                <a:moveTo>
                  <a:pt x="40554" y="7115"/>
                </a:moveTo>
                <a:cubicBezTo>
                  <a:pt x="40695" y="7115"/>
                  <a:pt x="40754" y="7211"/>
                  <a:pt x="40667" y="7485"/>
                </a:cubicBezTo>
                <a:cubicBezTo>
                  <a:pt x="40822" y="8043"/>
                  <a:pt x="40806" y="8648"/>
                  <a:pt x="40930" y="9238"/>
                </a:cubicBezTo>
                <a:cubicBezTo>
                  <a:pt x="40977" y="9408"/>
                  <a:pt x="40992" y="9501"/>
                  <a:pt x="40791" y="9579"/>
                </a:cubicBezTo>
                <a:cubicBezTo>
                  <a:pt x="39953" y="9842"/>
                  <a:pt x="39147" y="10137"/>
                  <a:pt x="38325" y="10432"/>
                </a:cubicBezTo>
                <a:cubicBezTo>
                  <a:pt x="38255" y="10458"/>
                  <a:pt x="38202" y="10470"/>
                  <a:pt x="38159" y="10470"/>
                </a:cubicBezTo>
                <a:cubicBezTo>
                  <a:pt x="38050" y="10470"/>
                  <a:pt x="38017" y="10386"/>
                  <a:pt x="37983" y="10230"/>
                </a:cubicBezTo>
                <a:cubicBezTo>
                  <a:pt x="37890" y="9610"/>
                  <a:pt x="37844" y="8989"/>
                  <a:pt x="37642" y="8384"/>
                </a:cubicBezTo>
                <a:cubicBezTo>
                  <a:pt x="37596" y="8276"/>
                  <a:pt x="37580" y="8198"/>
                  <a:pt x="37720" y="8152"/>
                </a:cubicBezTo>
                <a:cubicBezTo>
                  <a:pt x="38588" y="7826"/>
                  <a:pt x="39472" y="7485"/>
                  <a:pt x="40341" y="7159"/>
                </a:cubicBezTo>
                <a:cubicBezTo>
                  <a:pt x="40423" y="7132"/>
                  <a:pt x="40496" y="7115"/>
                  <a:pt x="40554" y="7115"/>
                </a:cubicBezTo>
                <a:close/>
                <a:moveTo>
                  <a:pt x="57212" y="10529"/>
                </a:moveTo>
                <a:cubicBezTo>
                  <a:pt x="57140" y="10529"/>
                  <a:pt x="57074" y="10587"/>
                  <a:pt x="57014" y="10587"/>
                </a:cubicBezTo>
                <a:cubicBezTo>
                  <a:pt x="56945" y="10584"/>
                  <a:pt x="56876" y="10582"/>
                  <a:pt x="56808" y="10582"/>
                </a:cubicBezTo>
                <a:cubicBezTo>
                  <a:pt x="55910" y="10582"/>
                  <a:pt x="55074" y="10857"/>
                  <a:pt x="54237" y="11145"/>
                </a:cubicBezTo>
                <a:cubicBezTo>
                  <a:pt x="54129" y="11176"/>
                  <a:pt x="54005" y="11223"/>
                  <a:pt x="54036" y="11331"/>
                </a:cubicBezTo>
                <a:cubicBezTo>
                  <a:pt x="54056" y="11430"/>
                  <a:pt x="54119" y="11453"/>
                  <a:pt x="54191" y="11453"/>
                </a:cubicBezTo>
                <a:cubicBezTo>
                  <a:pt x="54232" y="11453"/>
                  <a:pt x="54275" y="11446"/>
                  <a:pt x="54315" y="11440"/>
                </a:cubicBezTo>
                <a:cubicBezTo>
                  <a:pt x="54920" y="11347"/>
                  <a:pt x="55509" y="11223"/>
                  <a:pt x="56083" y="11068"/>
                </a:cubicBezTo>
                <a:cubicBezTo>
                  <a:pt x="56502" y="10944"/>
                  <a:pt x="56936" y="10866"/>
                  <a:pt x="57339" y="10602"/>
                </a:cubicBezTo>
                <a:cubicBezTo>
                  <a:pt x="57295" y="10547"/>
                  <a:pt x="57253" y="10529"/>
                  <a:pt x="57212" y="10529"/>
                </a:cubicBezTo>
                <a:close/>
                <a:moveTo>
                  <a:pt x="102565" y="7764"/>
                </a:moveTo>
                <a:cubicBezTo>
                  <a:pt x="103356" y="8679"/>
                  <a:pt x="104271" y="9393"/>
                  <a:pt x="104551" y="10556"/>
                </a:cubicBezTo>
                <a:cubicBezTo>
                  <a:pt x="104659" y="10959"/>
                  <a:pt x="104613" y="11393"/>
                  <a:pt x="104535" y="11797"/>
                </a:cubicBezTo>
                <a:cubicBezTo>
                  <a:pt x="104510" y="11898"/>
                  <a:pt x="104480" y="11949"/>
                  <a:pt x="104435" y="11949"/>
                </a:cubicBezTo>
                <a:cubicBezTo>
                  <a:pt x="104398" y="11949"/>
                  <a:pt x="104350" y="11914"/>
                  <a:pt x="104287" y="11843"/>
                </a:cubicBezTo>
                <a:cubicBezTo>
                  <a:pt x="103697" y="11192"/>
                  <a:pt x="103155" y="10478"/>
                  <a:pt x="102426" y="9951"/>
                </a:cubicBezTo>
                <a:cubicBezTo>
                  <a:pt x="102162" y="9780"/>
                  <a:pt x="102038" y="9563"/>
                  <a:pt x="102209" y="9191"/>
                </a:cubicBezTo>
                <a:cubicBezTo>
                  <a:pt x="102395" y="8788"/>
                  <a:pt x="102441" y="8307"/>
                  <a:pt x="102565" y="7764"/>
                </a:cubicBezTo>
                <a:close/>
                <a:moveTo>
                  <a:pt x="36522" y="8634"/>
                </a:moveTo>
                <a:cubicBezTo>
                  <a:pt x="36698" y="8634"/>
                  <a:pt x="36712" y="8788"/>
                  <a:pt x="36712" y="9238"/>
                </a:cubicBezTo>
                <a:cubicBezTo>
                  <a:pt x="36774" y="9641"/>
                  <a:pt x="36836" y="10153"/>
                  <a:pt x="36960" y="10664"/>
                </a:cubicBezTo>
                <a:cubicBezTo>
                  <a:pt x="37006" y="10897"/>
                  <a:pt x="36913" y="10975"/>
                  <a:pt x="36727" y="11037"/>
                </a:cubicBezTo>
                <a:cubicBezTo>
                  <a:pt x="35766" y="11378"/>
                  <a:pt x="34804" y="11719"/>
                  <a:pt x="33858" y="12091"/>
                </a:cubicBezTo>
                <a:cubicBezTo>
                  <a:pt x="33795" y="12114"/>
                  <a:pt x="33752" y="12125"/>
                  <a:pt x="33723" y="12125"/>
                </a:cubicBezTo>
                <a:cubicBezTo>
                  <a:pt x="33652" y="12125"/>
                  <a:pt x="33658" y="12061"/>
                  <a:pt x="33625" y="11952"/>
                </a:cubicBezTo>
                <a:cubicBezTo>
                  <a:pt x="33408" y="11285"/>
                  <a:pt x="33563" y="10571"/>
                  <a:pt x="33300" y="9920"/>
                </a:cubicBezTo>
                <a:cubicBezTo>
                  <a:pt x="33238" y="9765"/>
                  <a:pt x="33346" y="9672"/>
                  <a:pt x="33486" y="9641"/>
                </a:cubicBezTo>
                <a:cubicBezTo>
                  <a:pt x="34401" y="9424"/>
                  <a:pt x="35238" y="8989"/>
                  <a:pt x="36138" y="8726"/>
                </a:cubicBezTo>
                <a:cubicBezTo>
                  <a:pt x="36315" y="8670"/>
                  <a:pt x="36437" y="8634"/>
                  <a:pt x="36522" y="8634"/>
                </a:cubicBezTo>
                <a:close/>
                <a:moveTo>
                  <a:pt x="91682" y="7717"/>
                </a:moveTo>
                <a:cubicBezTo>
                  <a:pt x="91628" y="7717"/>
                  <a:pt x="91583" y="7734"/>
                  <a:pt x="91569" y="7811"/>
                </a:cubicBezTo>
                <a:cubicBezTo>
                  <a:pt x="91538" y="7935"/>
                  <a:pt x="91709" y="7950"/>
                  <a:pt x="91817" y="7997"/>
                </a:cubicBezTo>
                <a:cubicBezTo>
                  <a:pt x="91957" y="8059"/>
                  <a:pt x="92096" y="8121"/>
                  <a:pt x="92236" y="8167"/>
                </a:cubicBezTo>
                <a:cubicBezTo>
                  <a:pt x="94097" y="8834"/>
                  <a:pt x="95896" y="9672"/>
                  <a:pt x="97649" y="10587"/>
                </a:cubicBezTo>
                <a:cubicBezTo>
                  <a:pt x="98796" y="11192"/>
                  <a:pt x="99882" y="11859"/>
                  <a:pt x="100906" y="12650"/>
                </a:cubicBezTo>
                <a:cubicBezTo>
                  <a:pt x="101003" y="12726"/>
                  <a:pt x="101124" y="12817"/>
                  <a:pt x="101235" y="12817"/>
                </a:cubicBezTo>
                <a:cubicBezTo>
                  <a:pt x="101283" y="12817"/>
                  <a:pt x="101329" y="12800"/>
                  <a:pt x="101371" y="12758"/>
                </a:cubicBezTo>
                <a:cubicBezTo>
                  <a:pt x="101480" y="12634"/>
                  <a:pt x="101294" y="12463"/>
                  <a:pt x="101185" y="12339"/>
                </a:cubicBezTo>
                <a:cubicBezTo>
                  <a:pt x="100844" y="11921"/>
                  <a:pt x="100394" y="11610"/>
                  <a:pt x="99929" y="11316"/>
                </a:cubicBezTo>
                <a:cubicBezTo>
                  <a:pt x="97943" y="10060"/>
                  <a:pt x="95850" y="8989"/>
                  <a:pt x="93632" y="8198"/>
                </a:cubicBezTo>
                <a:cubicBezTo>
                  <a:pt x="93073" y="7997"/>
                  <a:pt x="92500" y="7780"/>
                  <a:pt x="91879" y="7718"/>
                </a:cubicBezTo>
                <a:cubicBezTo>
                  <a:pt x="91862" y="7726"/>
                  <a:pt x="91842" y="7729"/>
                  <a:pt x="91821" y="7729"/>
                </a:cubicBezTo>
                <a:cubicBezTo>
                  <a:pt x="91777" y="7729"/>
                  <a:pt x="91726" y="7717"/>
                  <a:pt x="91682" y="7717"/>
                </a:cubicBezTo>
                <a:close/>
                <a:moveTo>
                  <a:pt x="95710" y="11517"/>
                </a:moveTo>
                <a:cubicBezTo>
                  <a:pt x="95645" y="11517"/>
                  <a:pt x="95589" y="11542"/>
                  <a:pt x="95555" y="11626"/>
                </a:cubicBezTo>
                <a:cubicBezTo>
                  <a:pt x="95508" y="11781"/>
                  <a:pt x="95633" y="11859"/>
                  <a:pt x="95741" y="11921"/>
                </a:cubicBezTo>
                <a:cubicBezTo>
                  <a:pt x="96175" y="12138"/>
                  <a:pt x="96610" y="12370"/>
                  <a:pt x="97059" y="12588"/>
                </a:cubicBezTo>
                <a:cubicBezTo>
                  <a:pt x="97271" y="12694"/>
                  <a:pt x="97483" y="12833"/>
                  <a:pt x="97792" y="12833"/>
                </a:cubicBezTo>
                <a:cubicBezTo>
                  <a:pt x="97844" y="12833"/>
                  <a:pt x="97900" y="12829"/>
                  <a:pt x="97959" y="12820"/>
                </a:cubicBezTo>
                <a:cubicBezTo>
                  <a:pt x="97370" y="12122"/>
                  <a:pt x="96672" y="11781"/>
                  <a:pt x="95881" y="11548"/>
                </a:cubicBezTo>
                <a:cubicBezTo>
                  <a:pt x="95824" y="11534"/>
                  <a:pt x="95764" y="11517"/>
                  <a:pt x="95710" y="11517"/>
                </a:cubicBezTo>
                <a:close/>
                <a:moveTo>
                  <a:pt x="32158" y="10216"/>
                </a:moveTo>
                <a:cubicBezTo>
                  <a:pt x="32302" y="10216"/>
                  <a:pt x="32300" y="10389"/>
                  <a:pt x="32322" y="10571"/>
                </a:cubicBezTo>
                <a:cubicBezTo>
                  <a:pt x="32385" y="11114"/>
                  <a:pt x="32447" y="11657"/>
                  <a:pt x="32524" y="12293"/>
                </a:cubicBezTo>
                <a:cubicBezTo>
                  <a:pt x="32602" y="12557"/>
                  <a:pt x="32416" y="12650"/>
                  <a:pt x="32121" y="12743"/>
                </a:cubicBezTo>
                <a:cubicBezTo>
                  <a:pt x="31268" y="13037"/>
                  <a:pt x="30415" y="13348"/>
                  <a:pt x="29608" y="13766"/>
                </a:cubicBezTo>
                <a:cubicBezTo>
                  <a:pt x="29445" y="13848"/>
                  <a:pt x="29340" y="13897"/>
                  <a:pt x="29268" y="13897"/>
                </a:cubicBezTo>
                <a:cubicBezTo>
                  <a:pt x="29162" y="13897"/>
                  <a:pt x="29127" y="13792"/>
                  <a:pt x="29081" y="13534"/>
                </a:cubicBezTo>
                <a:cubicBezTo>
                  <a:pt x="28957" y="12836"/>
                  <a:pt x="29065" y="12107"/>
                  <a:pt x="28848" y="11424"/>
                </a:cubicBezTo>
                <a:cubicBezTo>
                  <a:pt x="28817" y="11347"/>
                  <a:pt x="28802" y="11269"/>
                  <a:pt x="28957" y="11238"/>
                </a:cubicBezTo>
                <a:cubicBezTo>
                  <a:pt x="29825" y="11099"/>
                  <a:pt x="30647" y="10742"/>
                  <a:pt x="31469" y="10447"/>
                </a:cubicBezTo>
                <a:cubicBezTo>
                  <a:pt x="31625" y="10385"/>
                  <a:pt x="31811" y="10370"/>
                  <a:pt x="31935" y="10292"/>
                </a:cubicBezTo>
                <a:cubicBezTo>
                  <a:pt x="32034" y="10238"/>
                  <a:pt x="32106" y="10216"/>
                  <a:pt x="32158" y="10216"/>
                </a:cubicBezTo>
                <a:close/>
                <a:moveTo>
                  <a:pt x="64706" y="14573"/>
                </a:moveTo>
                <a:cubicBezTo>
                  <a:pt x="64706" y="14774"/>
                  <a:pt x="64722" y="14976"/>
                  <a:pt x="64722" y="15178"/>
                </a:cubicBezTo>
                <a:cubicBezTo>
                  <a:pt x="64877" y="14976"/>
                  <a:pt x="64784" y="14774"/>
                  <a:pt x="64706" y="14573"/>
                </a:cubicBezTo>
                <a:close/>
                <a:moveTo>
                  <a:pt x="82899" y="15550"/>
                </a:moveTo>
                <a:cubicBezTo>
                  <a:pt x="82760" y="15565"/>
                  <a:pt x="82620" y="15581"/>
                  <a:pt x="82480" y="15612"/>
                </a:cubicBezTo>
                <a:cubicBezTo>
                  <a:pt x="81317" y="15891"/>
                  <a:pt x="80154" y="16155"/>
                  <a:pt x="78991" y="16449"/>
                </a:cubicBezTo>
                <a:cubicBezTo>
                  <a:pt x="78432" y="16589"/>
                  <a:pt x="77890" y="16713"/>
                  <a:pt x="77393" y="17023"/>
                </a:cubicBezTo>
                <a:cubicBezTo>
                  <a:pt x="77409" y="17054"/>
                  <a:pt x="77409" y="17085"/>
                  <a:pt x="77424" y="17116"/>
                </a:cubicBezTo>
                <a:cubicBezTo>
                  <a:pt x="77626" y="17101"/>
                  <a:pt x="77843" y="17101"/>
                  <a:pt x="78045" y="17085"/>
                </a:cubicBezTo>
                <a:cubicBezTo>
                  <a:pt x="79270" y="16930"/>
                  <a:pt x="80464" y="16605"/>
                  <a:pt x="81658" y="16310"/>
                </a:cubicBezTo>
                <a:cubicBezTo>
                  <a:pt x="82108" y="16201"/>
                  <a:pt x="82527" y="16062"/>
                  <a:pt x="82961" y="15938"/>
                </a:cubicBezTo>
                <a:cubicBezTo>
                  <a:pt x="83085" y="15907"/>
                  <a:pt x="83194" y="15845"/>
                  <a:pt x="83163" y="15705"/>
                </a:cubicBezTo>
                <a:cubicBezTo>
                  <a:pt x="83147" y="15565"/>
                  <a:pt x="83023" y="15550"/>
                  <a:pt x="82899" y="15550"/>
                </a:cubicBezTo>
                <a:close/>
                <a:moveTo>
                  <a:pt x="104339" y="14085"/>
                </a:moveTo>
                <a:cubicBezTo>
                  <a:pt x="104361" y="14085"/>
                  <a:pt x="104385" y="14091"/>
                  <a:pt x="104411" y="14108"/>
                </a:cubicBezTo>
                <a:cubicBezTo>
                  <a:pt x="104535" y="14185"/>
                  <a:pt x="104535" y="14325"/>
                  <a:pt x="104535" y="14371"/>
                </a:cubicBezTo>
                <a:cubicBezTo>
                  <a:pt x="104457" y="15069"/>
                  <a:pt x="104675" y="15736"/>
                  <a:pt x="104194" y="16294"/>
                </a:cubicBezTo>
                <a:cubicBezTo>
                  <a:pt x="103806" y="16744"/>
                  <a:pt x="103387" y="17178"/>
                  <a:pt x="102922" y="17566"/>
                </a:cubicBezTo>
                <a:cubicBezTo>
                  <a:pt x="102689" y="17768"/>
                  <a:pt x="102410" y="17876"/>
                  <a:pt x="102209" y="18124"/>
                </a:cubicBezTo>
                <a:cubicBezTo>
                  <a:pt x="102170" y="18163"/>
                  <a:pt x="102048" y="18191"/>
                  <a:pt x="101997" y="18191"/>
                </a:cubicBezTo>
                <a:cubicBezTo>
                  <a:pt x="101986" y="18191"/>
                  <a:pt x="101979" y="18189"/>
                  <a:pt x="101976" y="18187"/>
                </a:cubicBezTo>
                <a:cubicBezTo>
                  <a:pt x="101883" y="18031"/>
                  <a:pt x="101743" y="17861"/>
                  <a:pt x="101759" y="17675"/>
                </a:cubicBezTo>
                <a:cubicBezTo>
                  <a:pt x="101774" y="17194"/>
                  <a:pt x="101743" y="16713"/>
                  <a:pt x="101619" y="16263"/>
                </a:cubicBezTo>
                <a:cubicBezTo>
                  <a:pt x="101542" y="16031"/>
                  <a:pt x="101604" y="15938"/>
                  <a:pt x="101821" y="15798"/>
                </a:cubicBezTo>
                <a:cubicBezTo>
                  <a:pt x="102612" y="15317"/>
                  <a:pt x="103434" y="14867"/>
                  <a:pt x="104132" y="14232"/>
                </a:cubicBezTo>
                <a:cubicBezTo>
                  <a:pt x="104193" y="14182"/>
                  <a:pt x="104255" y="14085"/>
                  <a:pt x="104339" y="14085"/>
                </a:cubicBezTo>
                <a:close/>
                <a:moveTo>
                  <a:pt x="88887" y="5811"/>
                </a:moveTo>
                <a:cubicBezTo>
                  <a:pt x="88924" y="5811"/>
                  <a:pt x="88970" y="5815"/>
                  <a:pt x="89025" y="5825"/>
                </a:cubicBezTo>
                <a:cubicBezTo>
                  <a:pt x="90080" y="6012"/>
                  <a:pt x="91119" y="6213"/>
                  <a:pt x="92174" y="6384"/>
                </a:cubicBezTo>
                <a:cubicBezTo>
                  <a:pt x="93027" y="6523"/>
                  <a:pt x="93833" y="6756"/>
                  <a:pt x="94655" y="6989"/>
                </a:cubicBezTo>
                <a:cubicBezTo>
                  <a:pt x="95400" y="7206"/>
                  <a:pt x="96098" y="7562"/>
                  <a:pt x="96811" y="7888"/>
                </a:cubicBezTo>
                <a:cubicBezTo>
                  <a:pt x="97897" y="8384"/>
                  <a:pt x="98936" y="8958"/>
                  <a:pt x="99960" y="9563"/>
                </a:cubicBezTo>
                <a:cubicBezTo>
                  <a:pt x="101356" y="10385"/>
                  <a:pt x="102534" y="11440"/>
                  <a:pt x="103573" y="12665"/>
                </a:cubicBezTo>
                <a:cubicBezTo>
                  <a:pt x="103760" y="12898"/>
                  <a:pt x="103760" y="13006"/>
                  <a:pt x="103542" y="13208"/>
                </a:cubicBezTo>
                <a:cubicBezTo>
                  <a:pt x="102534" y="14201"/>
                  <a:pt x="101309" y="14836"/>
                  <a:pt x="100068" y="15472"/>
                </a:cubicBezTo>
                <a:cubicBezTo>
                  <a:pt x="99262" y="15891"/>
                  <a:pt x="98424" y="16263"/>
                  <a:pt x="97571" y="16589"/>
                </a:cubicBezTo>
                <a:cubicBezTo>
                  <a:pt x="96439" y="17023"/>
                  <a:pt x="95229" y="17287"/>
                  <a:pt x="94051" y="17613"/>
                </a:cubicBezTo>
                <a:cubicBezTo>
                  <a:pt x="92531" y="18016"/>
                  <a:pt x="90964" y="18311"/>
                  <a:pt x="89444" y="18745"/>
                </a:cubicBezTo>
                <a:cubicBezTo>
                  <a:pt x="89165" y="18822"/>
                  <a:pt x="88855" y="18838"/>
                  <a:pt x="88560" y="18884"/>
                </a:cubicBezTo>
                <a:cubicBezTo>
                  <a:pt x="88527" y="18891"/>
                  <a:pt x="88498" y="18894"/>
                  <a:pt x="88474" y="18894"/>
                </a:cubicBezTo>
                <a:cubicBezTo>
                  <a:pt x="88261" y="18894"/>
                  <a:pt x="88371" y="18672"/>
                  <a:pt x="88343" y="18574"/>
                </a:cubicBezTo>
                <a:cubicBezTo>
                  <a:pt x="88390" y="17302"/>
                  <a:pt x="88405" y="16077"/>
                  <a:pt x="88483" y="14836"/>
                </a:cubicBezTo>
                <a:cubicBezTo>
                  <a:pt x="88560" y="13627"/>
                  <a:pt x="88560" y="12401"/>
                  <a:pt x="88638" y="11192"/>
                </a:cubicBezTo>
                <a:cubicBezTo>
                  <a:pt x="88700" y="9997"/>
                  <a:pt x="88746" y="8803"/>
                  <a:pt x="88793" y="7609"/>
                </a:cubicBezTo>
                <a:cubicBezTo>
                  <a:pt x="88808" y="7113"/>
                  <a:pt x="88762" y="6601"/>
                  <a:pt x="88731" y="6105"/>
                </a:cubicBezTo>
                <a:cubicBezTo>
                  <a:pt x="88718" y="5936"/>
                  <a:pt x="88694" y="5811"/>
                  <a:pt x="88887" y="5811"/>
                </a:cubicBezTo>
                <a:close/>
                <a:moveTo>
                  <a:pt x="86556" y="5376"/>
                </a:moveTo>
                <a:cubicBezTo>
                  <a:pt x="86585" y="5376"/>
                  <a:pt x="86622" y="5381"/>
                  <a:pt x="86668" y="5391"/>
                </a:cubicBezTo>
                <a:cubicBezTo>
                  <a:pt x="86963" y="5453"/>
                  <a:pt x="87288" y="5469"/>
                  <a:pt x="87599" y="5515"/>
                </a:cubicBezTo>
                <a:cubicBezTo>
                  <a:pt x="87800" y="5546"/>
                  <a:pt x="87940" y="5593"/>
                  <a:pt x="87893" y="5872"/>
                </a:cubicBezTo>
                <a:cubicBezTo>
                  <a:pt x="87738" y="6849"/>
                  <a:pt x="87738" y="7826"/>
                  <a:pt x="87661" y="8803"/>
                </a:cubicBezTo>
                <a:cubicBezTo>
                  <a:pt x="87630" y="9470"/>
                  <a:pt x="87599" y="10137"/>
                  <a:pt x="87552" y="10788"/>
                </a:cubicBezTo>
                <a:cubicBezTo>
                  <a:pt x="87474" y="12045"/>
                  <a:pt x="87443" y="13286"/>
                  <a:pt x="87397" y="14526"/>
                </a:cubicBezTo>
                <a:cubicBezTo>
                  <a:pt x="87335" y="15860"/>
                  <a:pt x="87288" y="17178"/>
                  <a:pt x="87211" y="18512"/>
                </a:cubicBezTo>
                <a:cubicBezTo>
                  <a:pt x="87195" y="18714"/>
                  <a:pt x="87459" y="18915"/>
                  <a:pt x="87195" y="19148"/>
                </a:cubicBezTo>
                <a:cubicBezTo>
                  <a:pt x="86994" y="19303"/>
                  <a:pt x="86777" y="19319"/>
                  <a:pt x="86559" y="19350"/>
                </a:cubicBezTo>
                <a:cubicBezTo>
                  <a:pt x="86435" y="19350"/>
                  <a:pt x="86451" y="19195"/>
                  <a:pt x="86451" y="19102"/>
                </a:cubicBezTo>
                <a:cubicBezTo>
                  <a:pt x="86435" y="18791"/>
                  <a:pt x="86451" y="18481"/>
                  <a:pt x="86451" y="18156"/>
                </a:cubicBezTo>
                <a:cubicBezTo>
                  <a:pt x="86482" y="16775"/>
                  <a:pt x="86451" y="15395"/>
                  <a:pt x="86466" y="14014"/>
                </a:cubicBezTo>
                <a:cubicBezTo>
                  <a:pt x="86497" y="12324"/>
                  <a:pt x="86559" y="10633"/>
                  <a:pt x="86497" y="8943"/>
                </a:cubicBezTo>
                <a:cubicBezTo>
                  <a:pt x="86466" y="8152"/>
                  <a:pt x="86559" y="7345"/>
                  <a:pt x="86466" y="6570"/>
                </a:cubicBezTo>
                <a:cubicBezTo>
                  <a:pt x="86435" y="6244"/>
                  <a:pt x="86451" y="5918"/>
                  <a:pt x="86435" y="5593"/>
                </a:cubicBezTo>
                <a:cubicBezTo>
                  <a:pt x="86435" y="5446"/>
                  <a:pt x="86445" y="5376"/>
                  <a:pt x="86556" y="5376"/>
                </a:cubicBezTo>
                <a:close/>
                <a:moveTo>
                  <a:pt x="100652" y="16493"/>
                </a:moveTo>
                <a:cubicBezTo>
                  <a:pt x="100750" y="16493"/>
                  <a:pt x="100797" y="16576"/>
                  <a:pt x="100797" y="16760"/>
                </a:cubicBezTo>
                <a:cubicBezTo>
                  <a:pt x="100797" y="17365"/>
                  <a:pt x="100937" y="17954"/>
                  <a:pt x="101014" y="18636"/>
                </a:cubicBezTo>
                <a:cubicBezTo>
                  <a:pt x="101045" y="18714"/>
                  <a:pt x="100968" y="18822"/>
                  <a:pt x="100828" y="18900"/>
                </a:cubicBezTo>
                <a:cubicBezTo>
                  <a:pt x="100270" y="19226"/>
                  <a:pt x="99634" y="19396"/>
                  <a:pt x="99107" y="19784"/>
                </a:cubicBezTo>
                <a:cubicBezTo>
                  <a:pt x="99072" y="19814"/>
                  <a:pt x="99040" y="19828"/>
                  <a:pt x="99012" y="19828"/>
                </a:cubicBezTo>
                <a:cubicBezTo>
                  <a:pt x="98953" y="19828"/>
                  <a:pt x="98911" y="19765"/>
                  <a:pt x="98890" y="19660"/>
                </a:cubicBezTo>
                <a:cubicBezTo>
                  <a:pt x="98781" y="19148"/>
                  <a:pt x="98610" y="18652"/>
                  <a:pt x="98409" y="18171"/>
                </a:cubicBezTo>
                <a:cubicBezTo>
                  <a:pt x="98347" y="17985"/>
                  <a:pt x="98455" y="17783"/>
                  <a:pt x="98285" y="17644"/>
                </a:cubicBezTo>
                <a:cubicBezTo>
                  <a:pt x="98223" y="17582"/>
                  <a:pt x="98316" y="17535"/>
                  <a:pt x="98378" y="17504"/>
                </a:cubicBezTo>
                <a:cubicBezTo>
                  <a:pt x="99091" y="17225"/>
                  <a:pt x="99789" y="16915"/>
                  <a:pt x="100456" y="16558"/>
                </a:cubicBezTo>
                <a:cubicBezTo>
                  <a:pt x="100536" y="16516"/>
                  <a:pt x="100601" y="16493"/>
                  <a:pt x="100652" y="16493"/>
                </a:cubicBezTo>
                <a:close/>
                <a:moveTo>
                  <a:pt x="83178" y="17939"/>
                </a:moveTo>
                <a:cubicBezTo>
                  <a:pt x="83129" y="17939"/>
                  <a:pt x="83083" y="17948"/>
                  <a:pt x="83039" y="17954"/>
                </a:cubicBezTo>
                <a:cubicBezTo>
                  <a:pt x="81782" y="18078"/>
                  <a:pt x="80557" y="18419"/>
                  <a:pt x="79316" y="18714"/>
                </a:cubicBezTo>
                <a:cubicBezTo>
                  <a:pt x="77781" y="19086"/>
                  <a:pt x="76230" y="19443"/>
                  <a:pt x="74710" y="19893"/>
                </a:cubicBezTo>
                <a:cubicBezTo>
                  <a:pt x="74028" y="20110"/>
                  <a:pt x="73314" y="20249"/>
                  <a:pt x="72709" y="20637"/>
                </a:cubicBezTo>
                <a:cubicBezTo>
                  <a:pt x="72616" y="20684"/>
                  <a:pt x="72477" y="20715"/>
                  <a:pt x="72539" y="20839"/>
                </a:cubicBezTo>
                <a:cubicBezTo>
                  <a:pt x="72559" y="20908"/>
                  <a:pt x="72610" y="20920"/>
                  <a:pt x="72668" y="20920"/>
                </a:cubicBezTo>
                <a:cubicBezTo>
                  <a:pt x="72702" y="20920"/>
                  <a:pt x="72738" y="20916"/>
                  <a:pt x="72771" y="20916"/>
                </a:cubicBezTo>
                <a:cubicBezTo>
                  <a:pt x="72911" y="20916"/>
                  <a:pt x="73051" y="20901"/>
                  <a:pt x="73175" y="20870"/>
                </a:cubicBezTo>
                <a:cubicBezTo>
                  <a:pt x="73981" y="20684"/>
                  <a:pt x="74788" y="20482"/>
                  <a:pt x="75594" y="20265"/>
                </a:cubicBezTo>
                <a:cubicBezTo>
                  <a:pt x="76959" y="19908"/>
                  <a:pt x="78324" y="19551"/>
                  <a:pt x="79689" y="19179"/>
                </a:cubicBezTo>
                <a:cubicBezTo>
                  <a:pt x="80542" y="18962"/>
                  <a:pt x="81395" y="18760"/>
                  <a:pt x="82248" y="18512"/>
                </a:cubicBezTo>
                <a:cubicBezTo>
                  <a:pt x="82636" y="18388"/>
                  <a:pt x="83070" y="18373"/>
                  <a:pt x="83395" y="18031"/>
                </a:cubicBezTo>
                <a:cubicBezTo>
                  <a:pt x="83322" y="17958"/>
                  <a:pt x="83248" y="17939"/>
                  <a:pt x="83178" y="17939"/>
                </a:cubicBezTo>
                <a:close/>
                <a:moveTo>
                  <a:pt x="97252" y="17922"/>
                </a:moveTo>
                <a:cubicBezTo>
                  <a:pt x="97320" y="17922"/>
                  <a:pt x="97359" y="17952"/>
                  <a:pt x="97370" y="18047"/>
                </a:cubicBezTo>
                <a:cubicBezTo>
                  <a:pt x="97432" y="18745"/>
                  <a:pt x="97664" y="19412"/>
                  <a:pt x="97788" y="20110"/>
                </a:cubicBezTo>
                <a:cubicBezTo>
                  <a:pt x="97819" y="20280"/>
                  <a:pt x="97726" y="20342"/>
                  <a:pt x="97602" y="20389"/>
                </a:cubicBezTo>
                <a:cubicBezTo>
                  <a:pt x="96796" y="20699"/>
                  <a:pt x="95958" y="20885"/>
                  <a:pt x="95136" y="21118"/>
                </a:cubicBezTo>
                <a:cubicBezTo>
                  <a:pt x="95102" y="21126"/>
                  <a:pt x="95072" y="21131"/>
                  <a:pt x="95046" y="21131"/>
                </a:cubicBezTo>
                <a:cubicBezTo>
                  <a:pt x="94975" y="21131"/>
                  <a:pt x="94930" y="21095"/>
                  <a:pt x="94919" y="20994"/>
                </a:cubicBezTo>
                <a:cubicBezTo>
                  <a:pt x="94826" y="20280"/>
                  <a:pt x="94624" y="19582"/>
                  <a:pt x="94485" y="18869"/>
                </a:cubicBezTo>
                <a:cubicBezTo>
                  <a:pt x="94454" y="18714"/>
                  <a:pt x="94547" y="18667"/>
                  <a:pt x="94671" y="18636"/>
                </a:cubicBezTo>
                <a:cubicBezTo>
                  <a:pt x="95493" y="18404"/>
                  <a:pt x="96315" y="18187"/>
                  <a:pt x="97137" y="17938"/>
                </a:cubicBezTo>
                <a:cubicBezTo>
                  <a:pt x="97182" y="17928"/>
                  <a:pt x="97220" y="17922"/>
                  <a:pt x="97252" y="17922"/>
                </a:cubicBezTo>
                <a:close/>
                <a:moveTo>
                  <a:pt x="93346" y="18979"/>
                </a:moveTo>
                <a:cubicBezTo>
                  <a:pt x="93415" y="18979"/>
                  <a:pt x="93470" y="19012"/>
                  <a:pt x="93492" y="19102"/>
                </a:cubicBezTo>
                <a:cubicBezTo>
                  <a:pt x="93585" y="19582"/>
                  <a:pt x="93601" y="20063"/>
                  <a:pt x="93694" y="20544"/>
                </a:cubicBezTo>
                <a:cubicBezTo>
                  <a:pt x="93709" y="20637"/>
                  <a:pt x="93709" y="20746"/>
                  <a:pt x="93725" y="20839"/>
                </a:cubicBezTo>
                <a:cubicBezTo>
                  <a:pt x="93833" y="21459"/>
                  <a:pt x="93833" y="21459"/>
                  <a:pt x="93213" y="21614"/>
                </a:cubicBezTo>
                <a:cubicBezTo>
                  <a:pt x="92313" y="21862"/>
                  <a:pt x="91367" y="22002"/>
                  <a:pt x="90468" y="22281"/>
                </a:cubicBezTo>
                <a:cubicBezTo>
                  <a:pt x="90396" y="22306"/>
                  <a:pt x="90336" y="22320"/>
                  <a:pt x="90287" y="22320"/>
                </a:cubicBezTo>
                <a:cubicBezTo>
                  <a:pt x="90152" y="22320"/>
                  <a:pt x="90091" y="22220"/>
                  <a:pt x="90080" y="21971"/>
                </a:cubicBezTo>
                <a:cubicBezTo>
                  <a:pt x="90049" y="21319"/>
                  <a:pt x="89956" y="20684"/>
                  <a:pt x="89847" y="20048"/>
                </a:cubicBezTo>
                <a:cubicBezTo>
                  <a:pt x="89816" y="19862"/>
                  <a:pt x="89847" y="19815"/>
                  <a:pt x="90018" y="19769"/>
                </a:cubicBezTo>
                <a:cubicBezTo>
                  <a:pt x="91088" y="19458"/>
                  <a:pt x="92174" y="19257"/>
                  <a:pt x="93260" y="18993"/>
                </a:cubicBezTo>
                <a:cubicBezTo>
                  <a:pt x="93290" y="18984"/>
                  <a:pt x="93319" y="18979"/>
                  <a:pt x="93346" y="18979"/>
                </a:cubicBezTo>
                <a:close/>
                <a:moveTo>
                  <a:pt x="88709" y="20064"/>
                </a:moveTo>
                <a:cubicBezTo>
                  <a:pt x="88897" y="20064"/>
                  <a:pt x="88867" y="20231"/>
                  <a:pt x="88855" y="20435"/>
                </a:cubicBezTo>
                <a:cubicBezTo>
                  <a:pt x="88855" y="20466"/>
                  <a:pt x="88839" y="20513"/>
                  <a:pt x="88839" y="20528"/>
                </a:cubicBezTo>
                <a:cubicBezTo>
                  <a:pt x="88839" y="21133"/>
                  <a:pt x="88808" y="21723"/>
                  <a:pt x="89041" y="22281"/>
                </a:cubicBezTo>
                <a:cubicBezTo>
                  <a:pt x="89087" y="22390"/>
                  <a:pt x="89072" y="22560"/>
                  <a:pt x="88886" y="22607"/>
                </a:cubicBezTo>
                <a:cubicBezTo>
                  <a:pt x="88095" y="22793"/>
                  <a:pt x="87304" y="22995"/>
                  <a:pt x="86513" y="23181"/>
                </a:cubicBezTo>
                <a:cubicBezTo>
                  <a:pt x="86494" y="23187"/>
                  <a:pt x="86477" y="23190"/>
                  <a:pt x="86463" y="23190"/>
                </a:cubicBezTo>
                <a:cubicBezTo>
                  <a:pt x="86408" y="23190"/>
                  <a:pt x="86386" y="23143"/>
                  <a:pt x="86373" y="23057"/>
                </a:cubicBezTo>
                <a:cubicBezTo>
                  <a:pt x="86265" y="22374"/>
                  <a:pt x="86125" y="21676"/>
                  <a:pt x="85784" y="21056"/>
                </a:cubicBezTo>
                <a:cubicBezTo>
                  <a:pt x="85722" y="20947"/>
                  <a:pt x="85691" y="20730"/>
                  <a:pt x="86001" y="20668"/>
                </a:cubicBezTo>
                <a:cubicBezTo>
                  <a:pt x="86839" y="20528"/>
                  <a:pt x="87676" y="20342"/>
                  <a:pt x="88483" y="20110"/>
                </a:cubicBezTo>
                <a:cubicBezTo>
                  <a:pt x="88580" y="20078"/>
                  <a:pt x="88654" y="20064"/>
                  <a:pt x="88709" y="20064"/>
                </a:cubicBezTo>
                <a:close/>
                <a:moveTo>
                  <a:pt x="74862" y="4966"/>
                </a:moveTo>
                <a:cubicBezTo>
                  <a:pt x="74992" y="4966"/>
                  <a:pt x="75122" y="4968"/>
                  <a:pt x="75253" y="4972"/>
                </a:cubicBezTo>
                <a:cubicBezTo>
                  <a:pt x="75873" y="4988"/>
                  <a:pt x="76509" y="5019"/>
                  <a:pt x="77130" y="5019"/>
                </a:cubicBezTo>
                <a:lnTo>
                  <a:pt x="79192" y="5019"/>
                </a:lnTo>
                <a:cubicBezTo>
                  <a:pt x="80123" y="5019"/>
                  <a:pt x="81054" y="5050"/>
                  <a:pt x="81984" y="5081"/>
                </a:cubicBezTo>
                <a:cubicBezTo>
                  <a:pt x="82744" y="5096"/>
                  <a:pt x="83520" y="5096"/>
                  <a:pt x="84264" y="5174"/>
                </a:cubicBezTo>
                <a:cubicBezTo>
                  <a:pt x="84745" y="5221"/>
                  <a:pt x="85210" y="5190"/>
                  <a:pt x="85675" y="5267"/>
                </a:cubicBezTo>
                <a:cubicBezTo>
                  <a:pt x="85846" y="5298"/>
                  <a:pt x="85861" y="5360"/>
                  <a:pt x="85846" y="5531"/>
                </a:cubicBezTo>
                <a:cubicBezTo>
                  <a:pt x="85691" y="6880"/>
                  <a:pt x="85675" y="8245"/>
                  <a:pt x="85629" y="9594"/>
                </a:cubicBezTo>
                <a:cubicBezTo>
                  <a:pt x="85582" y="10726"/>
                  <a:pt x="85551" y="11859"/>
                  <a:pt x="85551" y="12975"/>
                </a:cubicBezTo>
                <a:cubicBezTo>
                  <a:pt x="85551" y="14092"/>
                  <a:pt x="85474" y="15209"/>
                  <a:pt x="85489" y="16325"/>
                </a:cubicBezTo>
                <a:cubicBezTo>
                  <a:pt x="85505" y="17365"/>
                  <a:pt x="85427" y="18404"/>
                  <a:pt x="85381" y="19443"/>
                </a:cubicBezTo>
                <a:cubicBezTo>
                  <a:pt x="85381" y="19582"/>
                  <a:pt x="85288" y="19629"/>
                  <a:pt x="85164" y="19660"/>
                </a:cubicBezTo>
                <a:cubicBezTo>
                  <a:pt x="84031" y="19955"/>
                  <a:pt x="82899" y="20203"/>
                  <a:pt x="81751" y="20451"/>
                </a:cubicBezTo>
                <a:cubicBezTo>
                  <a:pt x="81054" y="20591"/>
                  <a:pt x="80356" y="20746"/>
                  <a:pt x="79689" y="21025"/>
                </a:cubicBezTo>
                <a:cubicBezTo>
                  <a:pt x="79316" y="21180"/>
                  <a:pt x="78851" y="21118"/>
                  <a:pt x="78448" y="21242"/>
                </a:cubicBezTo>
                <a:cubicBezTo>
                  <a:pt x="77797" y="21444"/>
                  <a:pt x="77145" y="21676"/>
                  <a:pt x="76478" y="21769"/>
                </a:cubicBezTo>
                <a:cubicBezTo>
                  <a:pt x="75501" y="21924"/>
                  <a:pt x="74586" y="22312"/>
                  <a:pt x="73624" y="22498"/>
                </a:cubicBezTo>
                <a:cubicBezTo>
                  <a:pt x="72849" y="22653"/>
                  <a:pt x="72089" y="22901"/>
                  <a:pt x="71329" y="23103"/>
                </a:cubicBezTo>
                <a:cubicBezTo>
                  <a:pt x="70678" y="23274"/>
                  <a:pt x="70042" y="23522"/>
                  <a:pt x="69359" y="23630"/>
                </a:cubicBezTo>
                <a:cubicBezTo>
                  <a:pt x="69327" y="23634"/>
                  <a:pt x="69296" y="23637"/>
                  <a:pt x="69268" y="23637"/>
                </a:cubicBezTo>
                <a:cubicBezTo>
                  <a:pt x="69175" y="23637"/>
                  <a:pt x="69111" y="23606"/>
                  <a:pt x="69111" y="23475"/>
                </a:cubicBezTo>
                <a:cubicBezTo>
                  <a:pt x="69111" y="23041"/>
                  <a:pt x="69003" y="22622"/>
                  <a:pt x="69049" y="22141"/>
                </a:cubicBezTo>
                <a:cubicBezTo>
                  <a:pt x="69018" y="21692"/>
                  <a:pt x="68987" y="21180"/>
                  <a:pt x="68956" y="20684"/>
                </a:cubicBezTo>
                <a:cubicBezTo>
                  <a:pt x="68894" y="19272"/>
                  <a:pt x="68816" y="17861"/>
                  <a:pt x="68739" y="16465"/>
                </a:cubicBezTo>
                <a:cubicBezTo>
                  <a:pt x="68677" y="15364"/>
                  <a:pt x="68584" y="14263"/>
                  <a:pt x="68522" y="13177"/>
                </a:cubicBezTo>
                <a:cubicBezTo>
                  <a:pt x="68460" y="12091"/>
                  <a:pt x="68460" y="11006"/>
                  <a:pt x="68336" y="9935"/>
                </a:cubicBezTo>
                <a:cubicBezTo>
                  <a:pt x="68243" y="9005"/>
                  <a:pt x="68212" y="8074"/>
                  <a:pt x="68103" y="7144"/>
                </a:cubicBezTo>
                <a:cubicBezTo>
                  <a:pt x="68041" y="6601"/>
                  <a:pt x="67994" y="6074"/>
                  <a:pt x="67855" y="5562"/>
                </a:cubicBezTo>
                <a:cubicBezTo>
                  <a:pt x="67824" y="5453"/>
                  <a:pt x="67839" y="5391"/>
                  <a:pt x="67963" y="5391"/>
                </a:cubicBezTo>
                <a:cubicBezTo>
                  <a:pt x="68692" y="5314"/>
                  <a:pt x="69421" y="5205"/>
                  <a:pt x="70150" y="5190"/>
                </a:cubicBezTo>
                <a:cubicBezTo>
                  <a:pt x="70910" y="5158"/>
                  <a:pt x="71686" y="5127"/>
                  <a:pt x="72446" y="5081"/>
                </a:cubicBezTo>
                <a:cubicBezTo>
                  <a:pt x="73248" y="5041"/>
                  <a:pt x="74050" y="4966"/>
                  <a:pt x="74862" y="4966"/>
                </a:cubicBezTo>
                <a:close/>
                <a:moveTo>
                  <a:pt x="84677" y="20984"/>
                </a:moveTo>
                <a:cubicBezTo>
                  <a:pt x="84792" y="20984"/>
                  <a:pt x="84796" y="21085"/>
                  <a:pt x="84822" y="21164"/>
                </a:cubicBezTo>
                <a:cubicBezTo>
                  <a:pt x="84977" y="21847"/>
                  <a:pt x="85117" y="22529"/>
                  <a:pt x="85272" y="23196"/>
                </a:cubicBezTo>
                <a:cubicBezTo>
                  <a:pt x="85288" y="23305"/>
                  <a:pt x="85319" y="23398"/>
                  <a:pt x="85179" y="23444"/>
                </a:cubicBezTo>
                <a:cubicBezTo>
                  <a:pt x="84248" y="23739"/>
                  <a:pt x="83271" y="23894"/>
                  <a:pt x="82341" y="24127"/>
                </a:cubicBezTo>
                <a:cubicBezTo>
                  <a:pt x="82170" y="24127"/>
                  <a:pt x="82108" y="24034"/>
                  <a:pt x="82093" y="23894"/>
                </a:cubicBezTo>
                <a:cubicBezTo>
                  <a:pt x="82062" y="23181"/>
                  <a:pt x="81829" y="22514"/>
                  <a:pt x="81627" y="21847"/>
                </a:cubicBezTo>
                <a:cubicBezTo>
                  <a:pt x="81596" y="21707"/>
                  <a:pt x="81627" y="21676"/>
                  <a:pt x="81736" y="21645"/>
                </a:cubicBezTo>
                <a:cubicBezTo>
                  <a:pt x="82682" y="21366"/>
                  <a:pt x="83659" y="21211"/>
                  <a:pt x="84605" y="20994"/>
                </a:cubicBezTo>
                <a:cubicBezTo>
                  <a:pt x="84633" y="20987"/>
                  <a:pt x="84657" y="20984"/>
                  <a:pt x="84677" y="20984"/>
                </a:cubicBezTo>
                <a:close/>
                <a:moveTo>
                  <a:pt x="67091" y="5479"/>
                </a:moveTo>
                <a:cubicBezTo>
                  <a:pt x="67222" y="5479"/>
                  <a:pt x="67233" y="5580"/>
                  <a:pt x="67219" y="5717"/>
                </a:cubicBezTo>
                <a:cubicBezTo>
                  <a:pt x="67157" y="6415"/>
                  <a:pt x="67172" y="7128"/>
                  <a:pt x="67203" y="7826"/>
                </a:cubicBezTo>
                <a:cubicBezTo>
                  <a:pt x="67235" y="8865"/>
                  <a:pt x="67281" y="9904"/>
                  <a:pt x="67359" y="10944"/>
                </a:cubicBezTo>
                <a:cubicBezTo>
                  <a:pt x="67421" y="11750"/>
                  <a:pt x="67421" y="12541"/>
                  <a:pt x="67467" y="13348"/>
                </a:cubicBezTo>
                <a:cubicBezTo>
                  <a:pt x="67529" y="14402"/>
                  <a:pt x="67622" y="15457"/>
                  <a:pt x="67684" y="16511"/>
                </a:cubicBezTo>
                <a:cubicBezTo>
                  <a:pt x="67746" y="17411"/>
                  <a:pt x="67793" y="18326"/>
                  <a:pt x="67839" y="19226"/>
                </a:cubicBezTo>
                <a:cubicBezTo>
                  <a:pt x="67901" y="20156"/>
                  <a:pt x="67901" y="21087"/>
                  <a:pt x="68119" y="22017"/>
                </a:cubicBezTo>
                <a:cubicBezTo>
                  <a:pt x="68119" y="22591"/>
                  <a:pt x="68119" y="23165"/>
                  <a:pt x="68119" y="23739"/>
                </a:cubicBezTo>
                <a:cubicBezTo>
                  <a:pt x="68119" y="23863"/>
                  <a:pt x="68134" y="23987"/>
                  <a:pt x="67963" y="24034"/>
                </a:cubicBezTo>
                <a:cubicBezTo>
                  <a:pt x="67529" y="24158"/>
                  <a:pt x="67095" y="24328"/>
                  <a:pt x="66645" y="24375"/>
                </a:cubicBezTo>
                <a:cubicBezTo>
                  <a:pt x="66624" y="24376"/>
                  <a:pt x="66605" y="24377"/>
                  <a:pt x="66587" y="24377"/>
                </a:cubicBezTo>
                <a:cubicBezTo>
                  <a:pt x="66414" y="24377"/>
                  <a:pt x="66350" y="24308"/>
                  <a:pt x="66350" y="24111"/>
                </a:cubicBezTo>
                <a:cubicBezTo>
                  <a:pt x="66335" y="22979"/>
                  <a:pt x="66149" y="21862"/>
                  <a:pt x="66133" y="20730"/>
                </a:cubicBezTo>
                <a:cubicBezTo>
                  <a:pt x="66102" y="19195"/>
                  <a:pt x="65901" y="17675"/>
                  <a:pt x="65823" y="16139"/>
                </a:cubicBezTo>
                <a:cubicBezTo>
                  <a:pt x="65761" y="14961"/>
                  <a:pt x="65761" y="13782"/>
                  <a:pt x="65637" y="12603"/>
                </a:cubicBezTo>
                <a:cubicBezTo>
                  <a:pt x="65559" y="11905"/>
                  <a:pt x="65466" y="11207"/>
                  <a:pt x="65435" y="10509"/>
                </a:cubicBezTo>
                <a:cubicBezTo>
                  <a:pt x="65404" y="9765"/>
                  <a:pt x="65265" y="9036"/>
                  <a:pt x="65265" y="8291"/>
                </a:cubicBezTo>
                <a:cubicBezTo>
                  <a:pt x="65265" y="7547"/>
                  <a:pt x="65156" y="6787"/>
                  <a:pt x="64970" y="6058"/>
                </a:cubicBezTo>
                <a:cubicBezTo>
                  <a:pt x="64924" y="5856"/>
                  <a:pt x="64924" y="5763"/>
                  <a:pt x="65172" y="5732"/>
                </a:cubicBezTo>
                <a:cubicBezTo>
                  <a:pt x="65792" y="5670"/>
                  <a:pt x="66412" y="5577"/>
                  <a:pt x="67033" y="5484"/>
                </a:cubicBezTo>
                <a:cubicBezTo>
                  <a:pt x="67054" y="5481"/>
                  <a:pt x="67074" y="5479"/>
                  <a:pt x="67091" y="5479"/>
                </a:cubicBezTo>
                <a:close/>
                <a:moveTo>
                  <a:pt x="80506" y="21954"/>
                </a:moveTo>
                <a:cubicBezTo>
                  <a:pt x="80694" y="21954"/>
                  <a:pt x="80666" y="22115"/>
                  <a:pt x="80681" y="22219"/>
                </a:cubicBezTo>
                <a:cubicBezTo>
                  <a:pt x="80759" y="22653"/>
                  <a:pt x="80805" y="23088"/>
                  <a:pt x="80867" y="23522"/>
                </a:cubicBezTo>
                <a:cubicBezTo>
                  <a:pt x="80883" y="23630"/>
                  <a:pt x="80883" y="23723"/>
                  <a:pt x="80914" y="23817"/>
                </a:cubicBezTo>
                <a:cubicBezTo>
                  <a:pt x="81085" y="24437"/>
                  <a:pt x="81085" y="24437"/>
                  <a:pt x="80464" y="24561"/>
                </a:cubicBezTo>
                <a:cubicBezTo>
                  <a:pt x="80201" y="24623"/>
                  <a:pt x="79937" y="24654"/>
                  <a:pt x="79689" y="24825"/>
                </a:cubicBezTo>
                <a:cubicBezTo>
                  <a:pt x="79638" y="24860"/>
                  <a:pt x="79585" y="24877"/>
                  <a:pt x="79536" y="24877"/>
                </a:cubicBezTo>
                <a:cubicBezTo>
                  <a:pt x="79435" y="24877"/>
                  <a:pt x="79348" y="24805"/>
                  <a:pt x="79316" y="24670"/>
                </a:cubicBezTo>
                <a:cubicBezTo>
                  <a:pt x="79177" y="24189"/>
                  <a:pt x="78944" y="23723"/>
                  <a:pt x="78898" y="23227"/>
                </a:cubicBezTo>
                <a:cubicBezTo>
                  <a:pt x="78882" y="23041"/>
                  <a:pt x="78789" y="22886"/>
                  <a:pt x="78696" y="22731"/>
                </a:cubicBezTo>
                <a:cubicBezTo>
                  <a:pt x="78572" y="22545"/>
                  <a:pt x="78603" y="22405"/>
                  <a:pt x="78836" y="22343"/>
                </a:cubicBezTo>
                <a:cubicBezTo>
                  <a:pt x="79378" y="22204"/>
                  <a:pt x="79937" y="22079"/>
                  <a:pt x="80480" y="21955"/>
                </a:cubicBezTo>
                <a:cubicBezTo>
                  <a:pt x="80489" y="21955"/>
                  <a:pt x="80498" y="21954"/>
                  <a:pt x="80506" y="21954"/>
                </a:cubicBezTo>
                <a:close/>
                <a:moveTo>
                  <a:pt x="77620" y="22674"/>
                </a:moveTo>
                <a:cubicBezTo>
                  <a:pt x="77735" y="22674"/>
                  <a:pt x="77737" y="22776"/>
                  <a:pt x="77750" y="22855"/>
                </a:cubicBezTo>
                <a:cubicBezTo>
                  <a:pt x="77843" y="23553"/>
                  <a:pt x="77983" y="24251"/>
                  <a:pt x="78262" y="24902"/>
                </a:cubicBezTo>
                <a:cubicBezTo>
                  <a:pt x="78324" y="25042"/>
                  <a:pt x="78246" y="25119"/>
                  <a:pt x="78122" y="25135"/>
                </a:cubicBezTo>
                <a:cubicBezTo>
                  <a:pt x="77409" y="25274"/>
                  <a:pt x="76726" y="25569"/>
                  <a:pt x="75997" y="25631"/>
                </a:cubicBezTo>
                <a:cubicBezTo>
                  <a:pt x="75858" y="25647"/>
                  <a:pt x="75718" y="25724"/>
                  <a:pt x="75563" y="25771"/>
                </a:cubicBezTo>
                <a:cubicBezTo>
                  <a:pt x="75556" y="25772"/>
                  <a:pt x="75549" y="25772"/>
                  <a:pt x="75543" y="25772"/>
                </a:cubicBezTo>
                <a:cubicBezTo>
                  <a:pt x="75423" y="25772"/>
                  <a:pt x="75422" y="25643"/>
                  <a:pt x="75393" y="25569"/>
                </a:cubicBezTo>
                <a:cubicBezTo>
                  <a:pt x="75206" y="24918"/>
                  <a:pt x="75098" y="24251"/>
                  <a:pt x="74850" y="23599"/>
                </a:cubicBezTo>
                <a:cubicBezTo>
                  <a:pt x="74788" y="23413"/>
                  <a:pt x="74912" y="23367"/>
                  <a:pt x="75020" y="23336"/>
                </a:cubicBezTo>
                <a:cubicBezTo>
                  <a:pt x="75858" y="23119"/>
                  <a:pt x="76711" y="22901"/>
                  <a:pt x="77548" y="22684"/>
                </a:cubicBezTo>
                <a:cubicBezTo>
                  <a:pt x="77576" y="22677"/>
                  <a:pt x="77600" y="22674"/>
                  <a:pt x="77620" y="22674"/>
                </a:cubicBezTo>
                <a:close/>
                <a:moveTo>
                  <a:pt x="73718" y="23668"/>
                </a:moveTo>
                <a:cubicBezTo>
                  <a:pt x="73836" y="23668"/>
                  <a:pt x="73898" y="23749"/>
                  <a:pt x="73888" y="24003"/>
                </a:cubicBezTo>
                <a:cubicBezTo>
                  <a:pt x="73873" y="24421"/>
                  <a:pt x="73981" y="24825"/>
                  <a:pt x="74152" y="25212"/>
                </a:cubicBezTo>
                <a:cubicBezTo>
                  <a:pt x="74260" y="25461"/>
                  <a:pt x="74260" y="25724"/>
                  <a:pt x="74400" y="25972"/>
                </a:cubicBezTo>
                <a:cubicBezTo>
                  <a:pt x="74477" y="26143"/>
                  <a:pt x="74260" y="26127"/>
                  <a:pt x="74152" y="26158"/>
                </a:cubicBezTo>
                <a:cubicBezTo>
                  <a:pt x="73299" y="26391"/>
                  <a:pt x="72446" y="26608"/>
                  <a:pt x="71593" y="26825"/>
                </a:cubicBezTo>
                <a:cubicBezTo>
                  <a:pt x="71438" y="26872"/>
                  <a:pt x="71283" y="26918"/>
                  <a:pt x="71112" y="26965"/>
                </a:cubicBezTo>
                <a:cubicBezTo>
                  <a:pt x="71019" y="26221"/>
                  <a:pt x="70895" y="25461"/>
                  <a:pt x="70507" y="24794"/>
                </a:cubicBezTo>
                <a:cubicBezTo>
                  <a:pt x="70367" y="24561"/>
                  <a:pt x="70585" y="24514"/>
                  <a:pt x="70724" y="24468"/>
                </a:cubicBezTo>
                <a:cubicBezTo>
                  <a:pt x="71112" y="24297"/>
                  <a:pt x="71531" y="24266"/>
                  <a:pt x="71918" y="24142"/>
                </a:cubicBezTo>
                <a:cubicBezTo>
                  <a:pt x="72446" y="23987"/>
                  <a:pt x="72973" y="23910"/>
                  <a:pt x="73485" y="23723"/>
                </a:cubicBezTo>
                <a:cubicBezTo>
                  <a:pt x="73576" y="23691"/>
                  <a:pt x="73655" y="23668"/>
                  <a:pt x="73718" y="23668"/>
                </a:cubicBezTo>
                <a:close/>
                <a:moveTo>
                  <a:pt x="64124" y="5810"/>
                </a:moveTo>
                <a:cubicBezTo>
                  <a:pt x="64265" y="5810"/>
                  <a:pt x="64313" y="5928"/>
                  <a:pt x="64288" y="6120"/>
                </a:cubicBezTo>
                <a:cubicBezTo>
                  <a:pt x="64179" y="7361"/>
                  <a:pt x="64319" y="8586"/>
                  <a:pt x="64396" y="9811"/>
                </a:cubicBezTo>
                <a:cubicBezTo>
                  <a:pt x="64443" y="10711"/>
                  <a:pt x="64474" y="11595"/>
                  <a:pt x="64536" y="12479"/>
                </a:cubicBezTo>
                <a:cubicBezTo>
                  <a:pt x="64598" y="13177"/>
                  <a:pt x="64489" y="13890"/>
                  <a:pt x="64706" y="14573"/>
                </a:cubicBezTo>
                <a:cubicBezTo>
                  <a:pt x="64706" y="14573"/>
                  <a:pt x="64706" y="14573"/>
                  <a:pt x="64706" y="14573"/>
                </a:cubicBezTo>
                <a:lnTo>
                  <a:pt x="64706" y="14573"/>
                </a:lnTo>
                <a:cubicBezTo>
                  <a:pt x="65079" y="14852"/>
                  <a:pt x="65094" y="14976"/>
                  <a:pt x="64722" y="15178"/>
                </a:cubicBezTo>
                <a:cubicBezTo>
                  <a:pt x="64753" y="15876"/>
                  <a:pt x="64800" y="16574"/>
                  <a:pt x="64831" y="17271"/>
                </a:cubicBezTo>
                <a:cubicBezTo>
                  <a:pt x="64908" y="18667"/>
                  <a:pt x="65048" y="20063"/>
                  <a:pt x="65125" y="21459"/>
                </a:cubicBezTo>
                <a:cubicBezTo>
                  <a:pt x="65156" y="22204"/>
                  <a:pt x="65141" y="22963"/>
                  <a:pt x="65296" y="23708"/>
                </a:cubicBezTo>
                <a:cubicBezTo>
                  <a:pt x="65342" y="23910"/>
                  <a:pt x="65311" y="24142"/>
                  <a:pt x="65296" y="24359"/>
                </a:cubicBezTo>
                <a:cubicBezTo>
                  <a:pt x="65296" y="24561"/>
                  <a:pt x="65141" y="24576"/>
                  <a:pt x="64970" y="24592"/>
                </a:cubicBezTo>
                <a:cubicBezTo>
                  <a:pt x="63977" y="24639"/>
                  <a:pt x="63000" y="24856"/>
                  <a:pt x="62008" y="24902"/>
                </a:cubicBezTo>
                <a:cubicBezTo>
                  <a:pt x="61201" y="24949"/>
                  <a:pt x="60410" y="25150"/>
                  <a:pt x="59604" y="25212"/>
                </a:cubicBezTo>
                <a:cubicBezTo>
                  <a:pt x="59107" y="25259"/>
                  <a:pt x="58596" y="25352"/>
                  <a:pt x="58084" y="25445"/>
                </a:cubicBezTo>
                <a:cubicBezTo>
                  <a:pt x="57432" y="25569"/>
                  <a:pt x="56750" y="25678"/>
                  <a:pt x="56099" y="25848"/>
                </a:cubicBezTo>
                <a:cubicBezTo>
                  <a:pt x="55246" y="26050"/>
                  <a:pt x="54393" y="26236"/>
                  <a:pt x="53524" y="26391"/>
                </a:cubicBezTo>
                <a:cubicBezTo>
                  <a:pt x="51942" y="26686"/>
                  <a:pt x="50407" y="27089"/>
                  <a:pt x="48856" y="27477"/>
                </a:cubicBezTo>
                <a:cubicBezTo>
                  <a:pt x="48774" y="27496"/>
                  <a:pt x="48701" y="27506"/>
                  <a:pt x="48636" y="27506"/>
                </a:cubicBezTo>
                <a:cubicBezTo>
                  <a:pt x="48345" y="27506"/>
                  <a:pt x="48223" y="27303"/>
                  <a:pt x="48235" y="26872"/>
                </a:cubicBezTo>
                <a:cubicBezTo>
                  <a:pt x="48251" y="26019"/>
                  <a:pt x="48127" y="25166"/>
                  <a:pt x="48049" y="24328"/>
                </a:cubicBezTo>
                <a:cubicBezTo>
                  <a:pt x="48003" y="23879"/>
                  <a:pt x="48049" y="23429"/>
                  <a:pt x="47987" y="22979"/>
                </a:cubicBezTo>
                <a:cubicBezTo>
                  <a:pt x="47754" y="21382"/>
                  <a:pt x="47863" y="19769"/>
                  <a:pt x="47584" y="18171"/>
                </a:cubicBezTo>
                <a:cubicBezTo>
                  <a:pt x="47522" y="17845"/>
                  <a:pt x="47553" y="17504"/>
                  <a:pt x="47553" y="17163"/>
                </a:cubicBezTo>
                <a:cubicBezTo>
                  <a:pt x="47553" y="16077"/>
                  <a:pt x="47336" y="15007"/>
                  <a:pt x="47305" y="13921"/>
                </a:cubicBezTo>
                <a:cubicBezTo>
                  <a:pt x="47274" y="13286"/>
                  <a:pt x="47196" y="12681"/>
                  <a:pt x="47150" y="12060"/>
                </a:cubicBezTo>
                <a:cubicBezTo>
                  <a:pt x="47072" y="11161"/>
                  <a:pt x="47041" y="10261"/>
                  <a:pt x="46855" y="9377"/>
                </a:cubicBezTo>
                <a:cubicBezTo>
                  <a:pt x="46808" y="9160"/>
                  <a:pt x="46855" y="9098"/>
                  <a:pt x="47072" y="9036"/>
                </a:cubicBezTo>
                <a:cubicBezTo>
                  <a:pt x="48251" y="8757"/>
                  <a:pt x="49461" y="8524"/>
                  <a:pt x="50639" y="8214"/>
                </a:cubicBezTo>
                <a:cubicBezTo>
                  <a:pt x="52020" y="7857"/>
                  <a:pt x="53431" y="7609"/>
                  <a:pt x="54811" y="7299"/>
                </a:cubicBezTo>
                <a:cubicBezTo>
                  <a:pt x="55959" y="7051"/>
                  <a:pt x="57107" y="6849"/>
                  <a:pt x="58239" y="6570"/>
                </a:cubicBezTo>
                <a:cubicBezTo>
                  <a:pt x="58549" y="6492"/>
                  <a:pt x="58890" y="6461"/>
                  <a:pt x="59232" y="6415"/>
                </a:cubicBezTo>
                <a:cubicBezTo>
                  <a:pt x="60441" y="6291"/>
                  <a:pt x="61651" y="6089"/>
                  <a:pt x="62861" y="5934"/>
                </a:cubicBezTo>
                <a:cubicBezTo>
                  <a:pt x="63249" y="5872"/>
                  <a:pt x="63636" y="5903"/>
                  <a:pt x="64024" y="5825"/>
                </a:cubicBezTo>
                <a:cubicBezTo>
                  <a:pt x="64062" y="5815"/>
                  <a:pt x="64095" y="5810"/>
                  <a:pt x="64124" y="5810"/>
                </a:cubicBezTo>
                <a:close/>
                <a:moveTo>
                  <a:pt x="32944" y="24033"/>
                </a:moveTo>
                <a:cubicBezTo>
                  <a:pt x="32939" y="24033"/>
                  <a:pt x="32933" y="24033"/>
                  <a:pt x="32927" y="24034"/>
                </a:cubicBezTo>
                <a:cubicBezTo>
                  <a:pt x="32757" y="24034"/>
                  <a:pt x="32741" y="24204"/>
                  <a:pt x="32726" y="24344"/>
                </a:cubicBezTo>
                <a:cubicBezTo>
                  <a:pt x="32571" y="25290"/>
                  <a:pt x="32509" y="26236"/>
                  <a:pt x="32524" y="27198"/>
                </a:cubicBezTo>
                <a:cubicBezTo>
                  <a:pt x="32540" y="27399"/>
                  <a:pt x="32509" y="27647"/>
                  <a:pt x="32710" y="27833"/>
                </a:cubicBezTo>
                <a:cubicBezTo>
                  <a:pt x="32757" y="27787"/>
                  <a:pt x="32788" y="27756"/>
                  <a:pt x="32788" y="27725"/>
                </a:cubicBezTo>
                <a:cubicBezTo>
                  <a:pt x="33113" y="26593"/>
                  <a:pt x="33175" y="25445"/>
                  <a:pt x="33098" y="24282"/>
                </a:cubicBezTo>
                <a:cubicBezTo>
                  <a:pt x="33098" y="24178"/>
                  <a:pt x="33056" y="24033"/>
                  <a:pt x="32944" y="24033"/>
                </a:cubicBezTo>
                <a:close/>
                <a:moveTo>
                  <a:pt x="59667" y="26466"/>
                </a:moveTo>
                <a:cubicBezTo>
                  <a:pt x="59738" y="26466"/>
                  <a:pt x="59811" y="26467"/>
                  <a:pt x="59883" y="26469"/>
                </a:cubicBezTo>
                <a:cubicBezTo>
                  <a:pt x="58596" y="26794"/>
                  <a:pt x="57432" y="27446"/>
                  <a:pt x="56192" y="27849"/>
                </a:cubicBezTo>
                <a:cubicBezTo>
                  <a:pt x="56161" y="27818"/>
                  <a:pt x="56145" y="27802"/>
                  <a:pt x="56145" y="27787"/>
                </a:cubicBezTo>
                <a:cubicBezTo>
                  <a:pt x="56052" y="27027"/>
                  <a:pt x="56052" y="27043"/>
                  <a:pt x="56828" y="26934"/>
                </a:cubicBezTo>
                <a:cubicBezTo>
                  <a:pt x="57262" y="26887"/>
                  <a:pt x="57681" y="26748"/>
                  <a:pt x="58099" y="26655"/>
                </a:cubicBezTo>
                <a:cubicBezTo>
                  <a:pt x="58618" y="26518"/>
                  <a:pt x="59137" y="26466"/>
                  <a:pt x="59667" y="26466"/>
                </a:cubicBezTo>
                <a:close/>
                <a:moveTo>
                  <a:pt x="69384" y="24865"/>
                </a:moveTo>
                <a:cubicBezTo>
                  <a:pt x="69475" y="24865"/>
                  <a:pt x="69510" y="24935"/>
                  <a:pt x="69545" y="25042"/>
                </a:cubicBezTo>
                <a:cubicBezTo>
                  <a:pt x="69747" y="25724"/>
                  <a:pt x="69825" y="26469"/>
                  <a:pt x="70259" y="27074"/>
                </a:cubicBezTo>
                <a:cubicBezTo>
                  <a:pt x="70274" y="27089"/>
                  <a:pt x="70274" y="27105"/>
                  <a:pt x="70274" y="27120"/>
                </a:cubicBezTo>
                <a:cubicBezTo>
                  <a:pt x="70274" y="27275"/>
                  <a:pt x="70119" y="27260"/>
                  <a:pt x="70026" y="27275"/>
                </a:cubicBezTo>
                <a:cubicBezTo>
                  <a:pt x="69328" y="27477"/>
                  <a:pt x="68615" y="27663"/>
                  <a:pt x="67917" y="27849"/>
                </a:cubicBezTo>
                <a:cubicBezTo>
                  <a:pt x="67737" y="27904"/>
                  <a:pt x="67545" y="28009"/>
                  <a:pt x="67362" y="28009"/>
                </a:cubicBezTo>
                <a:cubicBezTo>
                  <a:pt x="67340" y="28009"/>
                  <a:pt x="67318" y="28007"/>
                  <a:pt x="67297" y="28004"/>
                </a:cubicBezTo>
                <a:cubicBezTo>
                  <a:pt x="67064" y="27958"/>
                  <a:pt x="67157" y="27647"/>
                  <a:pt x="67079" y="27461"/>
                </a:cubicBezTo>
                <a:cubicBezTo>
                  <a:pt x="66878" y="26949"/>
                  <a:pt x="66738" y="26422"/>
                  <a:pt x="66568" y="25895"/>
                </a:cubicBezTo>
                <a:cubicBezTo>
                  <a:pt x="66521" y="25740"/>
                  <a:pt x="66568" y="25631"/>
                  <a:pt x="66723" y="25600"/>
                </a:cubicBezTo>
                <a:cubicBezTo>
                  <a:pt x="67576" y="25352"/>
                  <a:pt x="68429" y="25135"/>
                  <a:pt x="69282" y="24887"/>
                </a:cubicBezTo>
                <a:cubicBezTo>
                  <a:pt x="69322" y="24872"/>
                  <a:pt x="69356" y="24865"/>
                  <a:pt x="69384" y="24865"/>
                </a:cubicBezTo>
                <a:close/>
                <a:moveTo>
                  <a:pt x="45841" y="9391"/>
                </a:moveTo>
                <a:cubicBezTo>
                  <a:pt x="46017" y="9391"/>
                  <a:pt x="46017" y="9540"/>
                  <a:pt x="46017" y="9982"/>
                </a:cubicBezTo>
                <a:cubicBezTo>
                  <a:pt x="46017" y="10091"/>
                  <a:pt x="46017" y="10215"/>
                  <a:pt x="46017" y="10323"/>
                </a:cubicBezTo>
                <a:cubicBezTo>
                  <a:pt x="46048" y="11595"/>
                  <a:pt x="46173" y="12851"/>
                  <a:pt x="46281" y="14123"/>
                </a:cubicBezTo>
                <a:cubicBezTo>
                  <a:pt x="46359" y="15023"/>
                  <a:pt x="46405" y="15938"/>
                  <a:pt x="46467" y="16837"/>
                </a:cubicBezTo>
                <a:cubicBezTo>
                  <a:pt x="46483" y="17101"/>
                  <a:pt x="46653" y="17380"/>
                  <a:pt x="46622" y="17582"/>
                </a:cubicBezTo>
                <a:cubicBezTo>
                  <a:pt x="46576" y="17954"/>
                  <a:pt x="46638" y="18280"/>
                  <a:pt x="46653" y="18621"/>
                </a:cubicBezTo>
                <a:cubicBezTo>
                  <a:pt x="46731" y="19644"/>
                  <a:pt x="46808" y="20668"/>
                  <a:pt x="46870" y="21676"/>
                </a:cubicBezTo>
                <a:cubicBezTo>
                  <a:pt x="46932" y="22467"/>
                  <a:pt x="46995" y="23258"/>
                  <a:pt x="47057" y="24049"/>
                </a:cubicBezTo>
                <a:cubicBezTo>
                  <a:pt x="47134" y="25135"/>
                  <a:pt x="47243" y="26236"/>
                  <a:pt x="47305" y="27337"/>
                </a:cubicBezTo>
                <a:cubicBezTo>
                  <a:pt x="47336" y="27833"/>
                  <a:pt x="47243" y="27927"/>
                  <a:pt x="46746" y="27973"/>
                </a:cubicBezTo>
                <a:cubicBezTo>
                  <a:pt x="46591" y="28004"/>
                  <a:pt x="46421" y="27989"/>
                  <a:pt x="46266" y="28051"/>
                </a:cubicBezTo>
                <a:cubicBezTo>
                  <a:pt x="46126" y="28110"/>
                  <a:pt x="46020" y="28143"/>
                  <a:pt x="45942" y="28143"/>
                </a:cubicBezTo>
                <a:cubicBezTo>
                  <a:pt x="45795" y="28143"/>
                  <a:pt x="45749" y="28025"/>
                  <a:pt x="45769" y="27740"/>
                </a:cubicBezTo>
                <a:cubicBezTo>
                  <a:pt x="45831" y="27167"/>
                  <a:pt x="45676" y="26608"/>
                  <a:pt x="45661" y="26034"/>
                </a:cubicBezTo>
                <a:cubicBezTo>
                  <a:pt x="45645" y="24856"/>
                  <a:pt x="45568" y="23692"/>
                  <a:pt x="45506" y="22514"/>
                </a:cubicBezTo>
                <a:cubicBezTo>
                  <a:pt x="45413" y="20994"/>
                  <a:pt x="45319" y="19474"/>
                  <a:pt x="45226" y="17954"/>
                </a:cubicBezTo>
                <a:cubicBezTo>
                  <a:pt x="45164" y="16822"/>
                  <a:pt x="45149" y="15674"/>
                  <a:pt x="45040" y="14542"/>
                </a:cubicBezTo>
                <a:cubicBezTo>
                  <a:pt x="44916" y="13130"/>
                  <a:pt x="44963" y="11719"/>
                  <a:pt x="44746" y="10339"/>
                </a:cubicBezTo>
                <a:cubicBezTo>
                  <a:pt x="44715" y="10153"/>
                  <a:pt x="44777" y="9966"/>
                  <a:pt x="44730" y="9780"/>
                </a:cubicBezTo>
                <a:cubicBezTo>
                  <a:pt x="44699" y="9641"/>
                  <a:pt x="44839" y="9594"/>
                  <a:pt x="44947" y="9563"/>
                </a:cubicBezTo>
                <a:cubicBezTo>
                  <a:pt x="45087" y="9532"/>
                  <a:pt x="45226" y="9532"/>
                  <a:pt x="45366" y="9501"/>
                </a:cubicBezTo>
                <a:cubicBezTo>
                  <a:pt x="45596" y="9435"/>
                  <a:pt x="45745" y="9391"/>
                  <a:pt x="45841" y="9391"/>
                </a:cubicBezTo>
                <a:close/>
                <a:moveTo>
                  <a:pt x="65327" y="25985"/>
                </a:moveTo>
                <a:cubicBezTo>
                  <a:pt x="65431" y="25985"/>
                  <a:pt x="65502" y="26046"/>
                  <a:pt x="65544" y="26236"/>
                </a:cubicBezTo>
                <a:cubicBezTo>
                  <a:pt x="65699" y="26903"/>
                  <a:pt x="65854" y="27585"/>
                  <a:pt x="66180" y="28206"/>
                </a:cubicBezTo>
                <a:cubicBezTo>
                  <a:pt x="66288" y="28423"/>
                  <a:pt x="66056" y="28392"/>
                  <a:pt x="65978" y="28423"/>
                </a:cubicBezTo>
                <a:cubicBezTo>
                  <a:pt x="65373" y="28593"/>
                  <a:pt x="64768" y="28764"/>
                  <a:pt x="64164" y="28935"/>
                </a:cubicBezTo>
                <a:cubicBezTo>
                  <a:pt x="63946" y="28997"/>
                  <a:pt x="63745" y="29121"/>
                  <a:pt x="63528" y="29121"/>
                </a:cubicBezTo>
                <a:cubicBezTo>
                  <a:pt x="63492" y="29130"/>
                  <a:pt x="63461" y="29134"/>
                  <a:pt x="63434" y="29134"/>
                </a:cubicBezTo>
                <a:cubicBezTo>
                  <a:pt x="63323" y="29134"/>
                  <a:pt x="63286" y="29060"/>
                  <a:pt x="63249" y="28935"/>
                </a:cubicBezTo>
                <a:cubicBezTo>
                  <a:pt x="63078" y="28314"/>
                  <a:pt x="62892" y="27678"/>
                  <a:pt x="62752" y="27043"/>
                </a:cubicBezTo>
                <a:cubicBezTo>
                  <a:pt x="62706" y="26825"/>
                  <a:pt x="62768" y="26763"/>
                  <a:pt x="62938" y="26717"/>
                </a:cubicBezTo>
                <a:cubicBezTo>
                  <a:pt x="63683" y="26484"/>
                  <a:pt x="64412" y="26252"/>
                  <a:pt x="65156" y="26019"/>
                </a:cubicBezTo>
                <a:cubicBezTo>
                  <a:pt x="65221" y="25999"/>
                  <a:pt x="65277" y="25985"/>
                  <a:pt x="65327" y="25985"/>
                </a:cubicBezTo>
                <a:close/>
                <a:moveTo>
                  <a:pt x="54814" y="27348"/>
                </a:moveTo>
                <a:cubicBezTo>
                  <a:pt x="54943" y="27348"/>
                  <a:pt x="54958" y="27432"/>
                  <a:pt x="54982" y="27601"/>
                </a:cubicBezTo>
                <a:cubicBezTo>
                  <a:pt x="55091" y="28097"/>
                  <a:pt x="55059" y="28469"/>
                  <a:pt x="54470" y="28656"/>
                </a:cubicBezTo>
                <a:cubicBezTo>
                  <a:pt x="53571" y="28950"/>
                  <a:pt x="52857" y="29586"/>
                  <a:pt x="52020" y="29989"/>
                </a:cubicBezTo>
                <a:cubicBezTo>
                  <a:pt x="51928" y="30038"/>
                  <a:pt x="51863" y="30062"/>
                  <a:pt x="51816" y="30062"/>
                </a:cubicBezTo>
                <a:cubicBezTo>
                  <a:pt x="51727" y="30062"/>
                  <a:pt x="51704" y="29976"/>
                  <a:pt x="51694" y="29803"/>
                </a:cubicBezTo>
                <a:cubicBezTo>
                  <a:pt x="51663" y="29322"/>
                  <a:pt x="51616" y="28857"/>
                  <a:pt x="51585" y="28345"/>
                </a:cubicBezTo>
                <a:cubicBezTo>
                  <a:pt x="51508" y="28051"/>
                  <a:pt x="51663" y="27973"/>
                  <a:pt x="51973" y="27927"/>
                </a:cubicBezTo>
                <a:cubicBezTo>
                  <a:pt x="52873" y="27771"/>
                  <a:pt x="53772" y="27585"/>
                  <a:pt x="54672" y="27368"/>
                </a:cubicBezTo>
                <a:cubicBezTo>
                  <a:pt x="54730" y="27354"/>
                  <a:pt x="54777" y="27348"/>
                  <a:pt x="54814" y="27348"/>
                </a:cubicBezTo>
                <a:close/>
                <a:moveTo>
                  <a:pt x="61583" y="27127"/>
                </a:moveTo>
                <a:cubicBezTo>
                  <a:pt x="61622" y="27127"/>
                  <a:pt x="61657" y="27151"/>
                  <a:pt x="61682" y="27244"/>
                </a:cubicBezTo>
                <a:cubicBezTo>
                  <a:pt x="61868" y="27958"/>
                  <a:pt x="61930" y="28687"/>
                  <a:pt x="62256" y="29353"/>
                </a:cubicBezTo>
                <a:cubicBezTo>
                  <a:pt x="62271" y="29384"/>
                  <a:pt x="62271" y="29431"/>
                  <a:pt x="62271" y="29446"/>
                </a:cubicBezTo>
                <a:cubicBezTo>
                  <a:pt x="62256" y="29555"/>
                  <a:pt x="62163" y="29540"/>
                  <a:pt x="62101" y="29571"/>
                </a:cubicBezTo>
                <a:cubicBezTo>
                  <a:pt x="61403" y="29819"/>
                  <a:pt x="60674" y="29927"/>
                  <a:pt x="59992" y="30253"/>
                </a:cubicBezTo>
                <a:cubicBezTo>
                  <a:pt x="59956" y="30271"/>
                  <a:pt x="59926" y="30278"/>
                  <a:pt x="59899" y="30278"/>
                </a:cubicBezTo>
                <a:cubicBezTo>
                  <a:pt x="59783" y="30278"/>
                  <a:pt x="59738" y="30137"/>
                  <a:pt x="59712" y="30036"/>
                </a:cubicBezTo>
                <a:cubicBezTo>
                  <a:pt x="59588" y="29415"/>
                  <a:pt x="59464" y="28780"/>
                  <a:pt x="59263" y="28159"/>
                </a:cubicBezTo>
                <a:cubicBezTo>
                  <a:pt x="59201" y="27989"/>
                  <a:pt x="59263" y="27896"/>
                  <a:pt x="59418" y="27849"/>
                </a:cubicBezTo>
                <a:cubicBezTo>
                  <a:pt x="60100" y="27616"/>
                  <a:pt x="60783" y="27384"/>
                  <a:pt x="61480" y="27151"/>
                </a:cubicBezTo>
                <a:cubicBezTo>
                  <a:pt x="61516" y="27144"/>
                  <a:pt x="61551" y="27127"/>
                  <a:pt x="61583" y="27127"/>
                </a:cubicBezTo>
                <a:close/>
                <a:moveTo>
                  <a:pt x="31314" y="20792"/>
                </a:moveTo>
                <a:cubicBezTo>
                  <a:pt x="31004" y="20792"/>
                  <a:pt x="31020" y="21211"/>
                  <a:pt x="31004" y="21444"/>
                </a:cubicBezTo>
                <a:cubicBezTo>
                  <a:pt x="30927" y="22808"/>
                  <a:pt x="30880" y="24158"/>
                  <a:pt x="30818" y="25523"/>
                </a:cubicBezTo>
                <a:lnTo>
                  <a:pt x="30787" y="25523"/>
                </a:lnTo>
                <a:cubicBezTo>
                  <a:pt x="30787" y="26810"/>
                  <a:pt x="30772" y="28097"/>
                  <a:pt x="30787" y="29369"/>
                </a:cubicBezTo>
                <a:cubicBezTo>
                  <a:pt x="30803" y="29865"/>
                  <a:pt x="30756" y="30377"/>
                  <a:pt x="30896" y="30873"/>
                </a:cubicBezTo>
                <a:cubicBezTo>
                  <a:pt x="30927" y="30982"/>
                  <a:pt x="30973" y="31122"/>
                  <a:pt x="31097" y="31137"/>
                </a:cubicBezTo>
                <a:cubicBezTo>
                  <a:pt x="31104" y="31138"/>
                  <a:pt x="31110" y="31138"/>
                  <a:pt x="31116" y="31138"/>
                </a:cubicBezTo>
                <a:cubicBezTo>
                  <a:pt x="31238" y="31138"/>
                  <a:pt x="31254" y="30992"/>
                  <a:pt x="31299" y="30889"/>
                </a:cubicBezTo>
                <a:cubicBezTo>
                  <a:pt x="31345" y="30749"/>
                  <a:pt x="31376" y="30610"/>
                  <a:pt x="31376" y="30455"/>
                </a:cubicBezTo>
                <a:cubicBezTo>
                  <a:pt x="31392" y="29415"/>
                  <a:pt x="31407" y="28392"/>
                  <a:pt x="31423" y="27368"/>
                </a:cubicBezTo>
                <a:cubicBezTo>
                  <a:pt x="31423" y="26345"/>
                  <a:pt x="31454" y="25321"/>
                  <a:pt x="31469" y="24297"/>
                </a:cubicBezTo>
                <a:cubicBezTo>
                  <a:pt x="31485" y="23336"/>
                  <a:pt x="31500" y="22390"/>
                  <a:pt x="31531" y="21428"/>
                </a:cubicBezTo>
                <a:cubicBezTo>
                  <a:pt x="31547" y="21211"/>
                  <a:pt x="31640" y="20808"/>
                  <a:pt x="31314" y="20792"/>
                </a:cubicBezTo>
                <a:close/>
                <a:moveTo>
                  <a:pt x="50462" y="28291"/>
                </a:moveTo>
                <a:cubicBezTo>
                  <a:pt x="50649" y="28291"/>
                  <a:pt x="50636" y="28410"/>
                  <a:pt x="50624" y="28609"/>
                </a:cubicBezTo>
                <a:cubicBezTo>
                  <a:pt x="50608" y="28702"/>
                  <a:pt x="50624" y="28795"/>
                  <a:pt x="50624" y="28873"/>
                </a:cubicBezTo>
                <a:cubicBezTo>
                  <a:pt x="50634" y="28873"/>
                  <a:pt x="50644" y="28880"/>
                  <a:pt x="50650" y="28880"/>
                </a:cubicBezTo>
                <a:cubicBezTo>
                  <a:pt x="50653" y="28880"/>
                  <a:pt x="50655" y="28878"/>
                  <a:pt x="50655" y="28873"/>
                </a:cubicBezTo>
                <a:cubicBezTo>
                  <a:pt x="50655" y="29384"/>
                  <a:pt x="50655" y="29881"/>
                  <a:pt x="50670" y="30393"/>
                </a:cubicBezTo>
                <a:cubicBezTo>
                  <a:pt x="50670" y="30594"/>
                  <a:pt x="50608" y="30687"/>
                  <a:pt x="50407" y="30734"/>
                </a:cubicBezTo>
                <a:cubicBezTo>
                  <a:pt x="49662" y="30920"/>
                  <a:pt x="48918" y="31106"/>
                  <a:pt x="48173" y="31308"/>
                </a:cubicBezTo>
                <a:cubicBezTo>
                  <a:pt x="48117" y="31322"/>
                  <a:pt x="48066" y="31332"/>
                  <a:pt x="48023" y="31332"/>
                </a:cubicBezTo>
                <a:cubicBezTo>
                  <a:pt x="47922" y="31332"/>
                  <a:pt x="47858" y="31279"/>
                  <a:pt x="47848" y="31106"/>
                </a:cubicBezTo>
                <a:cubicBezTo>
                  <a:pt x="47770" y="30470"/>
                  <a:pt x="47708" y="29834"/>
                  <a:pt x="47568" y="29198"/>
                </a:cubicBezTo>
                <a:cubicBezTo>
                  <a:pt x="47522" y="29059"/>
                  <a:pt x="47584" y="28997"/>
                  <a:pt x="47723" y="28935"/>
                </a:cubicBezTo>
                <a:cubicBezTo>
                  <a:pt x="48282" y="28687"/>
                  <a:pt x="48887" y="28687"/>
                  <a:pt x="49461" y="28531"/>
                </a:cubicBezTo>
                <a:cubicBezTo>
                  <a:pt x="49724" y="28469"/>
                  <a:pt x="50003" y="28392"/>
                  <a:pt x="50283" y="28314"/>
                </a:cubicBezTo>
                <a:cubicBezTo>
                  <a:pt x="50357" y="28299"/>
                  <a:pt x="50416" y="28291"/>
                  <a:pt x="50462" y="28291"/>
                </a:cubicBezTo>
                <a:close/>
                <a:moveTo>
                  <a:pt x="58023" y="28392"/>
                </a:moveTo>
                <a:cubicBezTo>
                  <a:pt x="58113" y="28392"/>
                  <a:pt x="58187" y="28457"/>
                  <a:pt x="58223" y="28578"/>
                </a:cubicBezTo>
                <a:cubicBezTo>
                  <a:pt x="58379" y="29214"/>
                  <a:pt x="58534" y="29850"/>
                  <a:pt x="58704" y="30486"/>
                </a:cubicBezTo>
                <a:cubicBezTo>
                  <a:pt x="58735" y="30579"/>
                  <a:pt x="58751" y="30641"/>
                  <a:pt x="58627" y="30687"/>
                </a:cubicBezTo>
                <a:cubicBezTo>
                  <a:pt x="58022" y="30935"/>
                  <a:pt x="57432" y="31199"/>
                  <a:pt x="56828" y="31447"/>
                </a:cubicBezTo>
                <a:cubicBezTo>
                  <a:pt x="56750" y="31478"/>
                  <a:pt x="56657" y="31494"/>
                  <a:pt x="56579" y="31509"/>
                </a:cubicBezTo>
                <a:cubicBezTo>
                  <a:pt x="56552" y="31516"/>
                  <a:pt x="56528" y="31518"/>
                  <a:pt x="56505" y="31518"/>
                </a:cubicBezTo>
                <a:cubicBezTo>
                  <a:pt x="56361" y="31518"/>
                  <a:pt x="56309" y="31399"/>
                  <a:pt x="56269" y="31292"/>
                </a:cubicBezTo>
                <a:cubicBezTo>
                  <a:pt x="56068" y="30889"/>
                  <a:pt x="55990" y="30424"/>
                  <a:pt x="55804" y="30020"/>
                </a:cubicBezTo>
                <a:cubicBezTo>
                  <a:pt x="55602" y="29586"/>
                  <a:pt x="55649" y="29369"/>
                  <a:pt x="56099" y="29152"/>
                </a:cubicBezTo>
                <a:cubicBezTo>
                  <a:pt x="56704" y="28857"/>
                  <a:pt x="57339" y="28671"/>
                  <a:pt x="57944" y="28407"/>
                </a:cubicBezTo>
                <a:cubicBezTo>
                  <a:pt x="57971" y="28397"/>
                  <a:pt x="57998" y="28392"/>
                  <a:pt x="58023" y="28392"/>
                </a:cubicBezTo>
                <a:close/>
                <a:moveTo>
                  <a:pt x="46591" y="29229"/>
                </a:moveTo>
                <a:cubicBezTo>
                  <a:pt x="46607" y="29943"/>
                  <a:pt x="46638" y="30656"/>
                  <a:pt x="46731" y="31370"/>
                </a:cubicBezTo>
                <a:cubicBezTo>
                  <a:pt x="46746" y="31478"/>
                  <a:pt x="46824" y="31587"/>
                  <a:pt x="46622" y="31633"/>
                </a:cubicBezTo>
                <a:cubicBezTo>
                  <a:pt x="45723" y="31850"/>
                  <a:pt x="44839" y="32161"/>
                  <a:pt x="43924" y="32362"/>
                </a:cubicBezTo>
                <a:cubicBezTo>
                  <a:pt x="43880" y="32369"/>
                  <a:pt x="43844" y="32373"/>
                  <a:pt x="43813" y="32373"/>
                </a:cubicBezTo>
                <a:cubicBezTo>
                  <a:pt x="43702" y="32373"/>
                  <a:pt x="43665" y="32322"/>
                  <a:pt x="43629" y="32176"/>
                </a:cubicBezTo>
                <a:cubicBezTo>
                  <a:pt x="43505" y="31525"/>
                  <a:pt x="43582" y="30858"/>
                  <a:pt x="43381" y="30222"/>
                </a:cubicBezTo>
                <a:cubicBezTo>
                  <a:pt x="43319" y="30005"/>
                  <a:pt x="43536" y="29989"/>
                  <a:pt x="43660" y="29958"/>
                </a:cubicBezTo>
                <a:cubicBezTo>
                  <a:pt x="44063" y="29881"/>
                  <a:pt x="44435" y="29726"/>
                  <a:pt x="44823" y="29648"/>
                </a:cubicBezTo>
                <a:cubicBezTo>
                  <a:pt x="45428" y="29555"/>
                  <a:pt x="45971" y="29229"/>
                  <a:pt x="46591" y="29229"/>
                </a:cubicBezTo>
                <a:close/>
                <a:moveTo>
                  <a:pt x="100642" y="28904"/>
                </a:moveTo>
                <a:cubicBezTo>
                  <a:pt x="100487" y="28904"/>
                  <a:pt x="100487" y="29074"/>
                  <a:pt x="100487" y="29198"/>
                </a:cubicBezTo>
                <a:cubicBezTo>
                  <a:pt x="100472" y="29276"/>
                  <a:pt x="100472" y="29353"/>
                  <a:pt x="100487" y="29431"/>
                </a:cubicBezTo>
                <a:cubicBezTo>
                  <a:pt x="100534" y="30082"/>
                  <a:pt x="100549" y="30734"/>
                  <a:pt x="100658" y="31385"/>
                </a:cubicBezTo>
                <a:cubicBezTo>
                  <a:pt x="100751" y="31959"/>
                  <a:pt x="100766" y="32564"/>
                  <a:pt x="101107" y="33169"/>
                </a:cubicBezTo>
                <a:cubicBezTo>
                  <a:pt x="101169" y="33045"/>
                  <a:pt x="101200" y="32998"/>
                  <a:pt x="101216" y="32936"/>
                </a:cubicBezTo>
                <a:cubicBezTo>
                  <a:pt x="101231" y="32859"/>
                  <a:pt x="101231" y="32766"/>
                  <a:pt x="101231" y="32672"/>
                </a:cubicBezTo>
                <a:cubicBezTo>
                  <a:pt x="101278" y="31478"/>
                  <a:pt x="101030" y="30331"/>
                  <a:pt x="100844" y="29167"/>
                </a:cubicBezTo>
                <a:cubicBezTo>
                  <a:pt x="100813" y="29043"/>
                  <a:pt x="100766" y="28904"/>
                  <a:pt x="100642" y="28904"/>
                </a:cubicBezTo>
                <a:close/>
                <a:moveTo>
                  <a:pt x="42271" y="30424"/>
                </a:moveTo>
                <a:cubicBezTo>
                  <a:pt x="42393" y="30424"/>
                  <a:pt x="42383" y="30529"/>
                  <a:pt x="42373" y="30858"/>
                </a:cubicBezTo>
                <a:cubicBezTo>
                  <a:pt x="42435" y="31339"/>
                  <a:pt x="42481" y="31866"/>
                  <a:pt x="42559" y="32393"/>
                </a:cubicBezTo>
                <a:cubicBezTo>
                  <a:pt x="42605" y="32641"/>
                  <a:pt x="42528" y="32750"/>
                  <a:pt x="42280" y="32812"/>
                </a:cubicBezTo>
                <a:cubicBezTo>
                  <a:pt x="41690" y="32983"/>
                  <a:pt x="41101" y="33138"/>
                  <a:pt x="40527" y="33355"/>
                </a:cubicBezTo>
                <a:cubicBezTo>
                  <a:pt x="40475" y="33376"/>
                  <a:pt x="40432" y="33388"/>
                  <a:pt x="40397" y="33388"/>
                </a:cubicBezTo>
                <a:cubicBezTo>
                  <a:pt x="40327" y="33388"/>
                  <a:pt x="40289" y="33339"/>
                  <a:pt x="40279" y="33215"/>
                </a:cubicBezTo>
                <a:cubicBezTo>
                  <a:pt x="40232" y="32579"/>
                  <a:pt x="40155" y="31944"/>
                  <a:pt x="40093" y="31308"/>
                </a:cubicBezTo>
                <a:cubicBezTo>
                  <a:pt x="40062" y="31091"/>
                  <a:pt x="40170" y="31013"/>
                  <a:pt x="40356" y="30982"/>
                </a:cubicBezTo>
                <a:cubicBezTo>
                  <a:pt x="40915" y="30904"/>
                  <a:pt x="41396" y="30641"/>
                  <a:pt x="41923" y="30501"/>
                </a:cubicBezTo>
                <a:cubicBezTo>
                  <a:pt x="42095" y="30457"/>
                  <a:pt x="42203" y="30424"/>
                  <a:pt x="42271" y="30424"/>
                </a:cubicBezTo>
                <a:close/>
                <a:moveTo>
                  <a:pt x="54527" y="29899"/>
                </a:moveTo>
                <a:cubicBezTo>
                  <a:pt x="54586" y="29899"/>
                  <a:pt x="54622" y="29951"/>
                  <a:pt x="54641" y="30082"/>
                </a:cubicBezTo>
                <a:cubicBezTo>
                  <a:pt x="54734" y="30641"/>
                  <a:pt x="54935" y="31184"/>
                  <a:pt x="55137" y="31695"/>
                </a:cubicBezTo>
                <a:cubicBezTo>
                  <a:pt x="55261" y="31990"/>
                  <a:pt x="55184" y="32114"/>
                  <a:pt x="54935" y="32207"/>
                </a:cubicBezTo>
                <a:cubicBezTo>
                  <a:pt x="54253" y="32471"/>
                  <a:pt x="53633" y="32874"/>
                  <a:pt x="52981" y="33215"/>
                </a:cubicBezTo>
                <a:cubicBezTo>
                  <a:pt x="52795" y="33308"/>
                  <a:pt x="52671" y="33526"/>
                  <a:pt x="52438" y="33541"/>
                </a:cubicBezTo>
                <a:cubicBezTo>
                  <a:pt x="52423" y="33544"/>
                  <a:pt x="52410" y="33545"/>
                  <a:pt x="52397" y="33545"/>
                </a:cubicBezTo>
                <a:cubicBezTo>
                  <a:pt x="52283" y="33545"/>
                  <a:pt x="52282" y="33425"/>
                  <a:pt x="52268" y="33355"/>
                </a:cubicBezTo>
                <a:cubicBezTo>
                  <a:pt x="52097" y="32812"/>
                  <a:pt x="51942" y="32269"/>
                  <a:pt x="51725" y="31757"/>
                </a:cubicBezTo>
                <a:cubicBezTo>
                  <a:pt x="51647" y="31556"/>
                  <a:pt x="51834" y="31447"/>
                  <a:pt x="51973" y="31354"/>
                </a:cubicBezTo>
                <a:cubicBezTo>
                  <a:pt x="52733" y="30811"/>
                  <a:pt x="53586" y="30424"/>
                  <a:pt x="54377" y="29958"/>
                </a:cubicBezTo>
                <a:cubicBezTo>
                  <a:pt x="54438" y="29921"/>
                  <a:pt x="54488" y="29899"/>
                  <a:pt x="54527" y="29899"/>
                </a:cubicBezTo>
                <a:close/>
                <a:moveTo>
                  <a:pt x="43675" y="9935"/>
                </a:moveTo>
                <a:lnTo>
                  <a:pt x="43675" y="9935"/>
                </a:lnTo>
                <a:cubicBezTo>
                  <a:pt x="43800" y="10757"/>
                  <a:pt x="43660" y="11564"/>
                  <a:pt x="43800" y="12370"/>
                </a:cubicBezTo>
                <a:cubicBezTo>
                  <a:pt x="43862" y="12758"/>
                  <a:pt x="43784" y="13177"/>
                  <a:pt x="43815" y="13580"/>
                </a:cubicBezTo>
                <a:cubicBezTo>
                  <a:pt x="43877" y="14371"/>
                  <a:pt x="43908" y="15162"/>
                  <a:pt x="43986" y="15953"/>
                </a:cubicBezTo>
                <a:cubicBezTo>
                  <a:pt x="44001" y="16124"/>
                  <a:pt x="44017" y="16310"/>
                  <a:pt x="44017" y="16480"/>
                </a:cubicBezTo>
                <a:cubicBezTo>
                  <a:pt x="44079" y="18000"/>
                  <a:pt x="44203" y="19520"/>
                  <a:pt x="44265" y="21040"/>
                </a:cubicBezTo>
                <a:cubicBezTo>
                  <a:pt x="44327" y="22715"/>
                  <a:pt x="44513" y="24390"/>
                  <a:pt x="44544" y="26065"/>
                </a:cubicBezTo>
                <a:cubicBezTo>
                  <a:pt x="44560" y="26810"/>
                  <a:pt x="44730" y="27523"/>
                  <a:pt x="44637" y="28268"/>
                </a:cubicBezTo>
                <a:cubicBezTo>
                  <a:pt x="44606" y="28454"/>
                  <a:pt x="44560" y="28547"/>
                  <a:pt x="44389" y="28593"/>
                </a:cubicBezTo>
                <a:cubicBezTo>
                  <a:pt x="43505" y="28842"/>
                  <a:pt x="42621" y="29059"/>
                  <a:pt x="41737" y="29322"/>
                </a:cubicBezTo>
                <a:cubicBezTo>
                  <a:pt x="40713" y="29633"/>
                  <a:pt x="39705" y="29989"/>
                  <a:pt x="38697" y="30346"/>
                </a:cubicBezTo>
                <a:cubicBezTo>
                  <a:pt x="37952" y="30594"/>
                  <a:pt x="37208" y="30858"/>
                  <a:pt x="36464" y="31137"/>
                </a:cubicBezTo>
                <a:cubicBezTo>
                  <a:pt x="35797" y="31385"/>
                  <a:pt x="35161" y="31664"/>
                  <a:pt x="34478" y="31881"/>
                </a:cubicBezTo>
                <a:cubicBezTo>
                  <a:pt x="33889" y="32068"/>
                  <a:pt x="33331" y="32362"/>
                  <a:pt x="32726" y="32533"/>
                </a:cubicBezTo>
                <a:cubicBezTo>
                  <a:pt x="32090" y="32704"/>
                  <a:pt x="31485" y="32983"/>
                  <a:pt x="30880" y="33262"/>
                </a:cubicBezTo>
                <a:cubicBezTo>
                  <a:pt x="30399" y="33463"/>
                  <a:pt x="29887" y="33572"/>
                  <a:pt x="29469" y="33882"/>
                </a:cubicBezTo>
                <a:cubicBezTo>
                  <a:pt x="29416" y="33919"/>
                  <a:pt x="29374" y="33934"/>
                  <a:pt x="29341" y="33934"/>
                </a:cubicBezTo>
                <a:cubicBezTo>
                  <a:pt x="29246" y="33934"/>
                  <a:pt x="29221" y="33811"/>
                  <a:pt x="29221" y="33696"/>
                </a:cubicBezTo>
                <a:cubicBezTo>
                  <a:pt x="29298" y="32362"/>
                  <a:pt x="29252" y="31044"/>
                  <a:pt x="29236" y="29710"/>
                </a:cubicBezTo>
                <a:cubicBezTo>
                  <a:pt x="29221" y="28516"/>
                  <a:pt x="29267" y="27322"/>
                  <a:pt x="29236" y="26127"/>
                </a:cubicBezTo>
                <a:cubicBezTo>
                  <a:pt x="29190" y="24918"/>
                  <a:pt x="29174" y="23708"/>
                  <a:pt x="29174" y="22498"/>
                </a:cubicBezTo>
                <a:cubicBezTo>
                  <a:pt x="29174" y="21862"/>
                  <a:pt x="29143" y="21211"/>
                  <a:pt x="29159" y="20575"/>
                </a:cubicBezTo>
                <a:cubicBezTo>
                  <a:pt x="29174" y="19334"/>
                  <a:pt x="29143" y="18109"/>
                  <a:pt x="29143" y="16868"/>
                </a:cubicBezTo>
                <a:cubicBezTo>
                  <a:pt x="29143" y="16341"/>
                  <a:pt x="29065" y="15814"/>
                  <a:pt x="29143" y="15286"/>
                </a:cubicBezTo>
                <a:cubicBezTo>
                  <a:pt x="29174" y="15069"/>
                  <a:pt x="29205" y="14945"/>
                  <a:pt x="29500" y="14930"/>
                </a:cubicBezTo>
                <a:cubicBezTo>
                  <a:pt x="29841" y="14899"/>
                  <a:pt x="30167" y="14728"/>
                  <a:pt x="30492" y="14604"/>
                </a:cubicBezTo>
                <a:cubicBezTo>
                  <a:pt x="31485" y="14247"/>
                  <a:pt x="32462" y="13813"/>
                  <a:pt x="33439" y="13472"/>
                </a:cubicBezTo>
                <a:cubicBezTo>
                  <a:pt x="34463" y="13115"/>
                  <a:pt x="35486" y="12743"/>
                  <a:pt x="36495" y="12355"/>
                </a:cubicBezTo>
                <a:cubicBezTo>
                  <a:pt x="37099" y="12122"/>
                  <a:pt x="37735" y="11983"/>
                  <a:pt x="38325" y="11719"/>
                </a:cubicBezTo>
                <a:cubicBezTo>
                  <a:pt x="39054" y="11393"/>
                  <a:pt x="39814" y="11161"/>
                  <a:pt x="40574" y="10897"/>
                </a:cubicBezTo>
                <a:cubicBezTo>
                  <a:pt x="41287" y="10649"/>
                  <a:pt x="42000" y="10385"/>
                  <a:pt x="42745" y="10199"/>
                </a:cubicBezTo>
                <a:cubicBezTo>
                  <a:pt x="43055" y="10122"/>
                  <a:pt x="43350" y="9951"/>
                  <a:pt x="43675" y="9935"/>
                </a:cubicBezTo>
                <a:close/>
                <a:moveTo>
                  <a:pt x="38835" y="31496"/>
                </a:moveTo>
                <a:cubicBezTo>
                  <a:pt x="38932" y="31496"/>
                  <a:pt x="39013" y="31560"/>
                  <a:pt x="39023" y="31742"/>
                </a:cubicBezTo>
                <a:cubicBezTo>
                  <a:pt x="39054" y="32347"/>
                  <a:pt x="39069" y="32967"/>
                  <a:pt x="39131" y="33572"/>
                </a:cubicBezTo>
                <a:cubicBezTo>
                  <a:pt x="39147" y="33789"/>
                  <a:pt x="39085" y="33836"/>
                  <a:pt x="38930" y="33898"/>
                </a:cubicBezTo>
                <a:cubicBezTo>
                  <a:pt x="38263" y="34146"/>
                  <a:pt x="37596" y="34394"/>
                  <a:pt x="36929" y="34642"/>
                </a:cubicBezTo>
                <a:cubicBezTo>
                  <a:pt x="36872" y="34664"/>
                  <a:pt x="36826" y="34675"/>
                  <a:pt x="36790" y="34675"/>
                </a:cubicBezTo>
                <a:cubicBezTo>
                  <a:pt x="36697" y="34675"/>
                  <a:pt x="36665" y="34605"/>
                  <a:pt x="36665" y="34472"/>
                </a:cubicBezTo>
                <a:cubicBezTo>
                  <a:pt x="36681" y="34317"/>
                  <a:pt x="36665" y="34161"/>
                  <a:pt x="36681" y="33944"/>
                </a:cubicBezTo>
                <a:cubicBezTo>
                  <a:pt x="36727" y="33557"/>
                  <a:pt x="36572" y="33122"/>
                  <a:pt x="36526" y="32672"/>
                </a:cubicBezTo>
                <a:cubicBezTo>
                  <a:pt x="36495" y="32409"/>
                  <a:pt x="36650" y="32285"/>
                  <a:pt x="36820" y="32238"/>
                </a:cubicBezTo>
                <a:cubicBezTo>
                  <a:pt x="37441" y="32037"/>
                  <a:pt x="38092" y="31913"/>
                  <a:pt x="38650" y="31556"/>
                </a:cubicBezTo>
                <a:cubicBezTo>
                  <a:pt x="38710" y="31520"/>
                  <a:pt x="38776" y="31496"/>
                  <a:pt x="38835" y="31496"/>
                </a:cubicBezTo>
                <a:close/>
                <a:moveTo>
                  <a:pt x="102500" y="23394"/>
                </a:moveTo>
                <a:cubicBezTo>
                  <a:pt x="102375" y="23394"/>
                  <a:pt x="102438" y="23560"/>
                  <a:pt x="102395" y="23646"/>
                </a:cubicBezTo>
                <a:cubicBezTo>
                  <a:pt x="102302" y="23832"/>
                  <a:pt x="102286" y="24034"/>
                  <a:pt x="102286" y="24235"/>
                </a:cubicBezTo>
                <a:cubicBezTo>
                  <a:pt x="102255" y="25073"/>
                  <a:pt x="102224" y="25910"/>
                  <a:pt x="102240" y="26732"/>
                </a:cubicBezTo>
                <a:cubicBezTo>
                  <a:pt x="102271" y="28082"/>
                  <a:pt x="102317" y="29431"/>
                  <a:pt x="102364" y="30780"/>
                </a:cubicBezTo>
                <a:cubicBezTo>
                  <a:pt x="102426" y="32192"/>
                  <a:pt x="102426" y="33619"/>
                  <a:pt x="102596" y="35045"/>
                </a:cubicBezTo>
                <a:cubicBezTo>
                  <a:pt x="102612" y="35216"/>
                  <a:pt x="102565" y="35495"/>
                  <a:pt x="102798" y="35495"/>
                </a:cubicBezTo>
                <a:cubicBezTo>
                  <a:pt x="102984" y="35495"/>
                  <a:pt x="102984" y="35216"/>
                  <a:pt x="103000" y="35045"/>
                </a:cubicBezTo>
                <a:cubicBezTo>
                  <a:pt x="103046" y="34053"/>
                  <a:pt x="102984" y="33060"/>
                  <a:pt x="102938" y="32068"/>
                </a:cubicBezTo>
                <a:cubicBezTo>
                  <a:pt x="102860" y="30315"/>
                  <a:pt x="102798" y="28547"/>
                  <a:pt x="102736" y="26779"/>
                </a:cubicBezTo>
                <a:cubicBezTo>
                  <a:pt x="102689" y="25755"/>
                  <a:pt x="102751" y="24716"/>
                  <a:pt x="102643" y="23677"/>
                </a:cubicBezTo>
                <a:cubicBezTo>
                  <a:pt x="102643" y="23584"/>
                  <a:pt x="102674" y="23413"/>
                  <a:pt x="102534" y="23398"/>
                </a:cubicBezTo>
                <a:cubicBezTo>
                  <a:pt x="102521" y="23395"/>
                  <a:pt x="102510" y="23394"/>
                  <a:pt x="102500" y="23394"/>
                </a:cubicBezTo>
                <a:close/>
                <a:moveTo>
                  <a:pt x="50624" y="32269"/>
                </a:moveTo>
                <a:cubicBezTo>
                  <a:pt x="50763" y="32300"/>
                  <a:pt x="50794" y="32440"/>
                  <a:pt x="50825" y="32548"/>
                </a:cubicBezTo>
                <a:cubicBezTo>
                  <a:pt x="50934" y="32936"/>
                  <a:pt x="51043" y="33339"/>
                  <a:pt x="51151" y="33743"/>
                </a:cubicBezTo>
                <a:cubicBezTo>
                  <a:pt x="51291" y="34285"/>
                  <a:pt x="51275" y="34254"/>
                  <a:pt x="50810" y="34580"/>
                </a:cubicBezTo>
                <a:cubicBezTo>
                  <a:pt x="50314" y="34937"/>
                  <a:pt x="49709" y="35154"/>
                  <a:pt x="49336" y="35681"/>
                </a:cubicBezTo>
                <a:cubicBezTo>
                  <a:pt x="49270" y="35762"/>
                  <a:pt x="49156" y="35877"/>
                  <a:pt x="49037" y="35877"/>
                </a:cubicBezTo>
                <a:cubicBezTo>
                  <a:pt x="49018" y="35877"/>
                  <a:pt x="48999" y="35874"/>
                  <a:pt x="48980" y="35867"/>
                </a:cubicBezTo>
                <a:cubicBezTo>
                  <a:pt x="48856" y="35821"/>
                  <a:pt x="48871" y="35635"/>
                  <a:pt x="48840" y="35511"/>
                </a:cubicBezTo>
                <a:cubicBezTo>
                  <a:pt x="48747" y="35092"/>
                  <a:pt x="48732" y="34658"/>
                  <a:pt x="48437" y="34317"/>
                </a:cubicBezTo>
                <a:cubicBezTo>
                  <a:pt x="48375" y="34239"/>
                  <a:pt x="48359" y="34161"/>
                  <a:pt x="48437" y="34084"/>
                </a:cubicBezTo>
                <a:cubicBezTo>
                  <a:pt x="49119" y="33479"/>
                  <a:pt x="49786" y="32874"/>
                  <a:pt x="50515" y="32331"/>
                </a:cubicBezTo>
                <a:cubicBezTo>
                  <a:pt x="50546" y="32316"/>
                  <a:pt x="50577" y="32300"/>
                  <a:pt x="50624" y="32269"/>
                </a:cubicBezTo>
                <a:close/>
                <a:moveTo>
                  <a:pt x="35301" y="32853"/>
                </a:moveTo>
                <a:cubicBezTo>
                  <a:pt x="35437" y="32853"/>
                  <a:pt x="35465" y="32965"/>
                  <a:pt x="35486" y="33231"/>
                </a:cubicBezTo>
                <a:cubicBezTo>
                  <a:pt x="35533" y="33758"/>
                  <a:pt x="35440" y="34301"/>
                  <a:pt x="35595" y="34828"/>
                </a:cubicBezTo>
                <a:cubicBezTo>
                  <a:pt x="35657" y="35014"/>
                  <a:pt x="35579" y="35154"/>
                  <a:pt x="35393" y="35216"/>
                </a:cubicBezTo>
                <a:cubicBezTo>
                  <a:pt x="34742" y="35449"/>
                  <a:pt x="34091" y="35681"/>
                  <a:pt x="33455" y="35914"/>
                </a:cubicBezTo>
                <a:cubicBezTo>
                  <a:pt x="33406" y="35932"/>
                  <a:pt x="33367" y="35941"/>
                  <a:pt x="33337" y="35941"/>
                </a:cubicBezTo>
                <a:cubicBezTo>
                  <a:pt x="33263" y="35941"/>
                  <a:pt x="33242" y="35885"/>
                  <a:pt x="33253" y="35774"/>
                </a:cubicBezTo>
                <a:cubicBezTo>
                  <a:pt x="33269" y="35619"/>
                  <a:pt x="33253" y="35464"/>
                  <a:pt x="33253" y="35325"/>
                </a:cubicBezTo>
                <a:cubicBezTo>
                  <a:pt x="33269" y="34813"/>
                  <a:pt x="33269" y="34317"/>
                  <a:pt x="33222" y="33820"/>
                </a:cubicBezTo>
                <a:cubicBezTo>
                  <a:pt x="33191" y="33634"/>
                  <a:pt x="33300" y="33510"/>
                  <a:pt x="33455" y="33494"/>
                </a:cubicBezTo>
                <a:cubicBezTo>
                  <a:pt x="34013" y="33386"/>
                  <a:pt x="34509" y="33107"/>
                  <a:pt x="35037" y="32921"/>
                </a:cubicBezTo>
                <a:cubicBezTo>
                  <a:pt x="35154" y="32877"/>
                  <a:pt x="35239" y="32853"/>
                  <a:pt x="35301" y="32853"/>
                </a:cubicBezTo>
                <a:close/>
                <a:moveTo>
                  <a:pt x="32018" y="34095"/>
                </a:moveTo>
                <a:cubicBezTo>
                  <a:pt x="32157" y="34095"/>
                  <a:pt x="32160" y="34238"/>
                  <a:pt x="32198" y="34611"/>
                </a:cubicBezTo>
                <a:cubicBezTo>
                  <a:pt x="32245" y="35139"/>
                  <a:pt x="32059" y="35666"/>
                  <a:pt x="32276" y="36178"/>
                </a:cubicBezTo>
                <a:cubicBezTo>
                  <a:pt x="32307" y="36271"/>
                  <a:pt x="32291" y="36348"/>
                  <a:pt x="32183" y="36395"/>
                </a:cubicBezTo>
                <a:cubicBezTo>
                  <a:pt x="31221" y="36736"/>
                  <a:pt x="30275" y="37124"/>
                  <a:pt x="29360" y="37542"/>
                </a:cubicBezTo>
                <a:cubicBezTo>
                  <a:pt x="29205" y="36798"/>
                  <a:pt x="29298" y="36038"/>
                  <a:pt x="29283" y="35294"/>
                </a:cubicBezTo>
                <a:cubicBezTo>
                  <a:pt x="29267" y="35123"/>
                  <a:pt x="29298" y="35014"/>
                  <a:pt x="29546" y="34952"/>
                </a:cubicBezTo>
                <a:cubicBezTo>
                  <a:pt x="30151" y="34797"/>
                  <a:pt x="30756" y="34549"/>
                  <a:pt x="31361" y="34332"/>
                </a:cubicBezTo>
                <a:cubicBezTo>
                  <a:pt x="31423" y="34301"/>
                  <a:pt x="31500" y="34270"/>
                  <a:pt x="31563" y="34239"/>
                </a:cubicBezTo>
                <a:cubicBezTo>
                  <a:pt x="31794" y="34150"/>
                  <a:pt x="31932" y="34095"/>
                  <a:pt x="32018" y="34095"/>
                </a:cubicBezTo>
                <a:close/>
                <a:moveTo>
                  <a:pt x="61165" y="34681"/>
                </a:moveTo>
                <a:cubicBezTo>
                  <a:pt x="61131" y="34681"/>
                  <a:pt x="61091" y="34684"/>
                  <a:pt x="61046" y="34689"/>
                </a:cubicBezTo>
                <a:cubicBezTo>
                  <a:pt x="60984" y="34704"/>
                  <a:pt x="60860" y="34735"/>
                  <a:pt x="60752" y="34782"/>
                </a:cubicBezTo>
                <a:cubicBezTo>
                  <a:pt x="60147" y="35030"/>
                  <a:pt x="59588" y="35356"/>
                  <a:pt x="59014" y="35681"/>
                </a:cubicBezTo>
                <a:cubicBezTo>
                  <a:pt x="58053" y="36224"/>
                  <a:pt x="57076" y="36736"/>
                  <a:pt x="56192" y="37403"/>
                </a:cubicBezTo>
                <a:cubicBezTo>
                  <a:pt x="56099" y="37480"/>
                  <a:pt x="55928" y="37558"/>
                  <a:pt x="56052" y="37729"/>
                </a:cubicBezTo>
                <a:cubicBezTo>
                  <a:pt x="56097" y="37785"/>
                  <a:pt x="56140" y="37804"/>
                  <a:pt x="56181" y="37804"/>
                </a:cubicBezTo>
                <a:cubicBezTo>
                  <a:pt x="56255" y="37804"/>
                  <a:pt x="56324" y="37743"/>
                  <a:pt x="56393" y="37713"/>
                </a:cubicBezTo>
                <a:cubicBezTo>
                  <a:pt x="57386" y="37155"/>
                  <a:pt x="58379" y="36612"/>
                  <a:pt x="59356" y="36038"/>
                </a:cubicBezTo>
                <a:cubicBezTo>
                  <a:pt x="59976" y="35681"/>
                  <a:pt x="60612" y="35356"/>
                  <a:pt x="61201" y="34937"/>
                </a:cubicBezTo>
                <a:cubicBezTo>
                  <a:pt x="61263" y="34890"/>
                  <a:pt x="61341" y="34859"/>
                  <a:pt x="61325" y="34766"/>
                </a:cubicBezTo>
                <a:cubicBezTo>
                  <a:pt x="61303" y="34700"/>
                  <a:pt x="61250" y="34681"/>
                  <a:pt x="61165" y="34681"/>
                </a:cubicBezTo>
                <a:close/>
                <a:moveTo>
                  <a:pt x="85788" y="37914"/>
                </a:moveTo>
                <a:cubicBezTo>
                  <a:pt x="85772" y="37914"/>
                  <a:pt x="85755" y="37915"/>
                  <a:pt x="85737" y="37915"/>
                </a:cubicBezTo>
                <a:cubicBezTo>
                  <a:pt x="84977" y="37977"/>
                  <a:pt x="84280" y="38256"/>
                  <a:pt x="83520" y="38613"/>
                </a:cubicBezTo>
                <a:cubicBezTo>
                  <a:pt x="83631" y="38636"/>
                  <a:pt x="83731" y="38645"/>
                  <a:pt x="83824" y="38645"/>
                </a:cubicBezTo>
                <a:cubicBezTo>
                  <a:pt x="84040" y="38645"/>
                  <a:pt x="84214" y="38594"/>
                  <a:pt x="84388" y="38551"/>
                </a:cubicBezTo>
                <a:cubicBezTo>
                  <a:pt x="84838" y="38427"/>
                  <a:pt x="85288" y="38318"/>
                  <a:pt x="85737" y="38178"/>
                </a:cubicBezTo>
                <a:cubicBezTo>
                  <a:pt x="85815" y="38163"/>
                  <a:pt x="85908" y="38116"/>
                  <a:pt x="85908" y="38008"/>
                </a:cubicBezTo>
                <a:cubicBezTo>
                  <a:pt x="85896" y="37923"/>
                  <a:pt x="85846" y="37914"/>
                  <a:pt x="85788" y="37914"/>
                </a:cubicBezTo>
                <a:close/>
                <a:moveTo>
                  <a:pt x="47564" y="35212"/>
                </a:moveTo>
                <a:cubicBezTo>
                  <a:pt x="47575" y="35212"/>
                  <a:pt x="47587" y="35213"/>
                  <a:pt x="47599" y="35216"/>
                </a:cubicBezTo>
                <a:cubicBezTo>
                  <a:pt x="47723" y="35247"/>
                  <a:pt x="47692" y="35418"/>
                  <a:pt x="47723" y="35511"/>
                </a:cubicBezTo>
                <a:cubicBezTo>
                  <a:pt x="47786" y="35805"/>
                  <a:pt x="47832" y="36100"/>
                  <a:pt x="47894" y="36395"/>
                </a:cubicBezTo>
                <a:cubicBezTo>
                  <a:pt x="47956" y="36705"/>
                  <a:pt x="47863" y="36938"/>
                  <a:pt x="47615" y="37155"/>
                </a:cubicBezTo>
                <a:cubicBezTo>
                  <a:pt x="46870" y="37837"/>
                  <a:pt x="46312" y="38675"/>
                  <a:pt x="45769" y="39528"/>
                </a:cubicBezTo>
                <a:cubicBezTo>
                  <a:pt x="45769" y="39543"/>
                  <a:pt x="45723" y="39543"/>
                  <a:pt x="45661" y="39574"/>
                </a:cubicBezTo>
                <a:cubicBezTo>
                  <a:pt x="45552" y="39031"/>
                  <a:pt x="45800" y="38582"/>
                  <a:pt x="45924" y="38116"/>
                </a:cubicBezTo>
                <a:cubicBezTo>
                  <a:pt x="46188" y="37139"/>
                  <a:pt x="46715" y="36286"/>
                  <a:pt x="47289" y="35449"/>
                </a:cubicBezTo>
                <a:cubicBezTo>
                  <a:pt x="47360" y="35350"/>
                  <a:pt x="47444" y="35212"/>
                  <a:pt x="47564" y="35212"/>
                </a:cubicBezTo>
                <a:close/>
                <a:moveTo>
                  <a:pt x="104566" y="37667"/>
                </a:moveTo>
                <a:cubicBezTo>
                  <a:pt x="104659" y="37667"/>
                  <a:pt x="104659" y="37744"/>
                  <a:pt x="104659" y="37806"/>
                </a:cubicBezTo>
                <a:cubicBezTo>
                  <a:pt x="104768" y="39342"/>
                  <a:pt x="103930" y="40784"/>
                  <a:pt x="102488" y="41497"/>
                </a:cubicBezTo>
                <a:cubicBezTo>
                  <a:pt x="102286" y="40893"/>
                  <a:pt x="102348" y="40257"/>
                  <a:pt x="102178" y="39667"/>
                </a:cubicBezTo>
                <a:cubicBezTo>
                  <a:pt x="102116" y="39481"/>
                  <a:pt x="102147" y="39280"/>
                  <a:pt x="102472" y="39218"/>
                </a:cubicBezTo>
                <a:cubicBezTo>
                  <a:pt x="102844" y="39155"/>
                  <a:pt x="103108" y="38830"/>
                  <a:pt x="103418" y="38613"/>
                </a:cubicBezTo>
                <a:cubicBezTo>
                  <a:pt x="103837" y="38333"/>
                  <a:pt x="104225" y="38023"/>
                  <a:pt x="104566" y="37667"/>
                </a:cubicBezTo>
                <a:close/>
                <a:moveTo>
                  <a:pt x="104461" y="17778"/>
                </a:moveTo>
                <a:cubicBezTo>
                  <a:pt x="104478" y="17778"/>
                  <a:pt x="104498" y="17784"/>
                  <a:pt x="104520" y="17799"/>
                </a:cubicBezTo>
                <a:cubicBezTo>
                  <a:pt x="104566" y="17830"/>
                  <a:pt x="104582" y="17892"/>
                  <a:pt x="104535" y="17985"/>
                </a:cubicBezTo>
                <a:cubicBezTo>
                  <a:pt x="104566" y="19164"/>
                  <a:pt x="104535" y="20373"/>
                  <a:pt x="104551" y="21583"/>
                </a:cubicBezTo>
                <a:cubicBezTo>
                  <a:pt x="104551" y="22514"/>
                  <a:pt x="104551" y="23429"/>
                  <a:pt x="104535" y="24359"/>
                </a:cubicBezTo>
                <a:cubicBezTo>
                  <a:pt x="104535" y="25042"/>
                  <a:pt x="104566" y="25724"/>
                  <a:pt x="104551" y="26391"/>
                </a:cubicBezTo>
                <a:cubicBezTo>
                  <a:pt x="104551" y="27508"/>
                  <a:pt x="104520" y="28609"/>
                  <a:pt x="104535" y="29726"/>
                </a:cubicBezTo>
                <a:cubicBezTo>
                  <a:pt x="104535" y="31494"/>
                  <a:pt x="104566" y="33277"/>
                  <a:pt x="104597" y="35045"/>
                </a:cubicBezTo>
                <a:cubicBezTo>
                  <a:pt x="104628" y="35867"/>
                  <a:pt x="104163" y="36410"/>
                  <a:pt x="103651" y="36938"/>
                </a:cubicBezTo>
                <a:cubicBezTo>
                  <a:pt x="102612" y="37992"/>
                  <a:pt x="101325" y="38644"/>
                  <a:pt x="100022" y="39326"/>
                </a:cubicBezTo>
                <a:cubicBezTo>
                  <a:pt x="99076" y="39822"/>
                  <a:pt x="98083" y="40272"/>
                  <a:pt x="97059" y="40598"/>
                </a:cubicBezTo>
                <a:cubicBezTo>
                  <a:pt x="95896" y="40986"/>
                  <a:pt x="94702" y="41296"/>
                  <a:pt x="93492" y="41575"/>
                </a:cubicBezTo>
                <a:cubicBezTo>
                  <a:pt x="93437" y="41589"/>
                  <a:pt x="93388" y="41595"/>
                  <a:pt x="93345" y="41595"/>
                </a:cubicBezTo>
                <a:cubicBezTo>
                  <a:pt x="93147" y="41595"/>
                  <a:pt x="93073" y="41459"/>
                  <a:pt x="93073" y="41280"/>
                </a:cubicBezTo>
                <a:cubicBezTo>
                  <a:pt x="93073" y="40660"/>
                  <a:pt x="92934" y="40055"/>
                  <a:pt x="92872" y="39435"/>
                </a:cubicBezTo>
                <a:cubicBezTo>
                  <a:pt x="92810" y="38830"/>
                  <a:pt x="92717" y="38240"/>
                  <a:pt x="92624" y="37651"/>
                </a:cubicBezTo>
                <a:cubicBezTo>
                  <a:pt x="92531" y="37046"/>
                  <a:pt x="92438" y="36441"/>
                  <a:pt x="92376" y="35821"/>
                </a:cubicBezTo>
                <a:cubicBezTo>
                  <a:pt x="92205" y="34394"/>
                  <a:pt x="91957" y="32952"/>
                  <a:pt x="91786" y="31525"/>
                </a:cubicBezTo>
                <a:cubicBezTo>
                  <a:pt x="91616" y="30113"/>
                  <a:pt x="91336" y="28718"/>
                  <a:pt x="91166" y="27306"/>
                </a:cubicBezTo>
                <a:cubicBezTo>
                  <a:pt x="91088" y="26577"/>
                  <a:pt x="90980" y="25817"/>
                  <a:pt x="90778" y="25088"/>
                </a:cubicBezTo>
                <a:cubicBezTo>
                  <a:pt x="90638" y="24608"/>
                  <a:pt x="90623" y="24080"/>
                  <a:pt x="90468" y="23584"/>
                </a:cubicBezTo>
                <a:cubicBezTo>
                  <a:pt x="90421" y="23444"/>
                  <a:pt x="90499" y="23413"/>
                  <a:pt x="90623" y="23398"/>
                </a:cubicBezTo>
                <a:cubicBezTo>
                  <a:pt x="91569" y="23181"/>
                  <a:pt x="92515" y="22979"/>
                  <a:pt x="93461" y="22731"/>
                </a:cubicBezTo>
                <a:cubicBezTo>
                  <a:pt x="94857" y="22359"/>
                  <a:pt x="96268" y="22048"/>
                  <a:pt x="97633" y="21552"/>
                </a:cubicBezTo>
                <a:cubicBezTo>
                  <a:pt x="98424" y="21257"/>
                  <a:pt x="99231" y="20978"/>
                  <a:pt x="99991" y="20575"/>
                </a:cubicBezTo>
                <a:cubicBezTo>
                  <a:pt x="100658" y="20249"/>
                  <a:pt x="101325" y="19924"/>
                  <a:pt x="101960" y="19536"/>
                </a:cubicBezTo>
                <a:cubicBezTo>
                  <a:pt x="102782" y="19024"/>
                  <a:pt x="103620" y="18528"/>
                  <a:pt x="104333" y="17876"/>
                </a:cubicBezTo>
                <a:cubicBezTo>
                  <a:pt x="104369" y="17841"/>
                  <a:pt x="104404" y="17778"/>
                  <a:pt x="104461" y="17778"/>
                </a:cubicBezTo>
                <a:close/>
                <a:moveTo>
                  <a:pt x="89588" y="23653"/>
                </a:moveTo>
                <a:cubicBezTo>
                  <a:pt x="89734" y="23653"/>
                  <a:pt x="89818" y="23718"/>
                  <a:pt x="89785" y="23972"/>
                </a:cubicBezTo>
                <a:cubicBezTo>
                  <a:pt x="89770" y="24065"/>
                  <a:pt x="89785" y="24189"/>
                  <a:pt x="89770" y="24297"/>
                </a:cubicBezTo>
                <a:cubicBezTo>
                  <a:pt x="89894" y="25445"/>
                  <a:pt x="90018" y="26608"/>
                  <a:pt x="90158" y="27756"/>
                </a:cubicBezTo>
                <a:cubicBezTo>
                  <a:pt x="90297" y="28935"/>
                  <a:pt x="90452" y="30098"/>
                  <a:pt x="90623" y="31277"/>
                </a:cubicBezTo>
                <a:cubicBezTo>
                  <a:pt x="90809" y="32610"/>
                  <a:pt x="90980" y="33944"/>
                  <a:pt x="91197" y="35278"/>
                </a:cubicBezTo>
                <a:cubicBezTo>
                  <a:pt x="91398" y="36550"/>
                  <a:pt x="91569" y="37853"/>
                  <a:pt x="91786" y="39124"/>
                </a:cubicBezTo>
                <a:cubicBezTo>
                  <a:pt x="91926" y="39978"/>
                  <a:pt x="92003" y="40831"/>
                  <a:pt x="92143" y="41668"/>
                </a:cubicBezTo>
                <a:cubicBezTo>
                  <a:pt x="92158" y="41823"/>
                  <a:pt x="92143" y="41916"/>
                  <a:pt x="91972" y="41947"/>
                </a:cubicBezTo>
                <a:cubicBezTo>
                  <a:pt x="91600" y="42025"/>
                  <a:pt x="91212" y="42102"/>
                  <a:pt x="90825" y="42180"/>
                </a:cubicBezTo>
                <a:cubicBezTo>
                  <a:pt x="90795" y="42187"/>
                  <a:pt x="90770" y="42191"/>
                  <a:pt x="90748" y="42191"/>
                </a:cubicBezTo>
                <a:cubicBezTo>
                  <a:pt x="90629" y="42191"/>
                  <a:pt x="90603" y="42091"/>
                  <a:pt x="90576" y="41947"/>
                </a:cubicBezTo>
                <a:cubicBezTo>
                  <a:pt x="90437" y="41032"/>
                  <a:pt x="90282" y="40117"/>
                  <a:pt x="90111" y="39218"/>
                </a:cubicBezTo>
                <a:cubicBezTo>
                  <a:pt x="89925" y="38116"/>
                  <a:pt x="89754" y="37015"/>
                  <a:pt x="89568" y="35914"/>
                </a:cubicBezTo>
                <a:cubicBezTo>
                  <a:pt x="89289" y="34348"/>
                  <a:pt x="89056" y="32766"/>
                  <a:pt x="88793" y="31199"/>
                </a:cubicBezTo>
                <a:cubicBezTo>
                  <a:pt x="88576" y="29850"/>
                  <a:pt x="88390" y="28516"/>
                  <a:pt x="88157" y="27182"/>
                </a:cubicBezTo>
                <a:cubicBezTo>
                  <a:pt x="87986" y="26283"/>
                  <a:pt x="87785" y="25383"/>
                  <a:pt x="87599" y="24499"/>
                </a:cubicBezTo>
                <a:cubicBezTo>
                  <a:pt x="87537" y="24235"/>
                  <a:pt x="87568" y="24127"/>
                  <a:pt x="87862" y="24065"/>
                </a:cubicBezTo>
                <a:cubicBezTo>
                  <a:pt x="88374" y="23956"/>
                  <a:pt x="88870" y="23770"/>
                  <a:pt x="89382" y="23677"/>
                </a:cubicBezTo>
                <a:cubicBezTo>
                  <a:pt x="89458" y="23663"/>
                  <a:pt x="89528" y="23653"/>
                  <a:pt x="89588" y="23653"/>
                </a:cubicBezTo>
                <a:close/>
                <a:moveTo>
                  <a:pt x="101063" y="40134"/>
                </a:moveTo>
                <a:cubicBezTo>
                  <a:pt x="101139" y="40134"/>
                  <a:pt x="101181" y="40195"/>
                  <a:pt x="101200" y="40365"/>
                </a:cubicBezTo>
                <a:cubicBezTo>
                  <a:pt x="101262" y="40893"/>
                  <a:pt x="101340" y="41420"/>
                  <a:pt x="101433" y="41932"/>
                </a:cubicBezTo>
                <a:cubicBezTo>
                  <a:pt x="101464" y="42133"/>
                  <a:pt x="101387" y="42226"/>
                  <a:pt x="101247" y="42335"/>
                </a:cubicBezTo>
                <a:cubicBezTo>
                  <a:pt x="100689" y="42723"/>
                  <a:pt x="100037" y="42940"/>
                  <a:pt x="99432" y="43266"/>
                </a:cubicBezTo>
                <a:cubicBezTo>
                  <a:pt x="99339" y="43328"/>
                  <a:pt x="99246" y="43374"/>
                  <a:pt x="99091" y="43467"/>
                </a:cubicBezTo>
                <a:cubicBezTo>
                  <a:pt x="98952" y="42754"/>
                  <a:pt x="98921" y="42071"/>
                  <a:pt x="98734" y="41420"/>
                </a:cubicBezTo>
                <a:cubicBezTo>
                  <a:pt x="98703" y="41265"/>
                  <a:pt x="98765" y="41172"/>
                  <a:pt x="98921" y="41110"/>
                </a:cubicBezTo>
                <a:cubicBezTo>
                  <a:pt x="99603" y="40877"/>
                  <a:pt x="100208" y="40474"/>
                  <a:pt x="100875" y="40195"/>
                </a:cubicBezTo>
                <a:cubicBezTo>
                  <a:pt x="100953" y="40158"/>
                  <a:pt x="101015" y="40134"/>
                  <a:pt x="101063" y="40134"/>
                </a:cubicBezTo>
                <a:close/>
                <a:moveTo>
                  <a:pt x="86792" y="40412"/>
                </a:moveTo>
                <a:cubicBezTo>
                  <a:pt x="86001" y="40489"/>
                  <a:pt x="85148" y="40551"/>
                  <a:pt x="84311" y="40691"/>
                </a:cubicBezTo>
                <a:cubicBezTo>
                  <a:pt x="82837" y="40924"/>
                  <a:pt x="81364" y="41156"/>
                  <a:pt x="79906" y="41466"/>
                </a:cubicBezTo>
                <a:cubicBezTo>
                  <a:pt x="78200" y="41823"/>
                  <a:pt x="76509" y="42211"/>
                  <a:pt x="74850" y="42723"/>
                </a:cubicBezTo>
                <a:cubicBezTo>
                  <a:pt x="74493" y="42831"/>
                  <a:pt x="74167" y="43002"/>
                  <a:pt x="73857" y="43203"/>
                </a:cubicBezTo>
                <a:cubicBezTo>
                  <a:pt x="73749" y="43281"/>
                  <a:pt x="73593" y="43374"/>
                  <a:pt x="73671" y="43529"/>
                </a:cubicBezTo>
                <a:cubicBezTo>
                  <a:pt x="73696" y="43579"/>
                  <a:pt x="73738" y="43594"/>
                  <a:pt x="73788" y="43594"/>
                </a:cubicBezTo>
                <a:cubicBezTo>
                  <a:pt x="73862" y="43594"/>
                  <a:pt x="73953" y="43560"/>
                  <a:pt x="74028" y="43560"/>
                </a:cubicBezTo>
                <a:cubicBezTo>
                  <a:pt x="74059" y="43560"/>
                  <a:pt x="74074" y="43560"/>
                  <a:pt x="74105" y="43545"/>
                </a:cubicBezTo>
                <a:cubicBezTo>
                  <a:pt x="75346" y="43172"/>
                  <a:pt x="76602" y="42800"/>
                  <a:pt x="77874" y="42521"/>
                </a:cubicBezTo>
                <a:cubicBezTo>
                  <a:pt x="79177" y="42226"/>
                  <a:pt x="80480" y="41901"/>
                  <a:pt x="81798" y="41684"/>
                </a:cubicBezTo>
                <a:cubicBezTo>
                  <a:pt x="82775" y="41528"/>
                  <a:pt x="83752" y="41358"/>
                  <a:pt x="84745" y="41203"/>
                </a:cubicBezTo>
                <a:cubicBezTo>
                  <a:pt x="85505" y="41079"/>
                  <a:pt x="86265" y="40970"/>
                  <a:pt x="87025" y="40846"/>
                </a:cubicBezTo>
                <a:cubicBezTo>
                  <a:pt x="87133" y="40831"/>
                  <a:pt x="87319" y="40831"/>
                  <a:pt x="87319" y="40675"/>
                </a:cubicBezTo>
                <a:cubicBezTo>
                  <a:pt x="87335" y="40505"/>
                  <a:pt x="87164" y="40458"/>
                  <a:pt x="87025" y="40443"/>
                </a:cubicBezTo>
                <a:cubicBezTo>
                  <a:pt x="86963" y="40427"/>
                  <a:pt x="86901" y="40427"/>
                  <a:pt x="86792" y="40412"/>
                </a:cubicBezTo>
                <a:close/>
                <a:moveTo>
                  <a:pt x="62874" y="32036"/>
                </a:moveTo>
                <a:cubicBezTo>
                  <a:pt x="62832" y="32036"/>
                  <a:pt x="62789" y="32043"/>
                  <a:pt x="62752" y="32052"/>
                </a:cubicBezTo>
                <a:cubicBezTo>
                  <a:pt x="62489" y="32114"/>
                  <a:pt x="62240" y="32192"/>
                  <a:pt x="61992" y="32285"/>
                </a:cubicBezTo>
                <a:cubicBezTo>
                  <a:pt x="60860" y="32766"/>
                  <a:pt x="59743" y="33293"/>
                  <a:pt x="58627" y="33851"/>
                </a:cubicBezTo>
                <a:cubicBezTo>
                  <a:pt x="56905" y="34704"/>
                  <a:pt x="55199" y="35588"/>
                  <a:pt x="53602" y="36658"/>
                </a:cubicBezTo>
                <a:cubicBezTo>
                  <a:pt x="52128" y="37651"/>
                  <a:pt x="50779" y="38752"/>
                  <a:pt x="49755" y="40226"/>
                </a:cubicBezTo>
                <a:cubicBezTo>
                  <a:pt x="49197" y="41032"/>
                  <a:pt x="48763" y="41885"/>
                  <a:pt x="48685" y="43033"/>
                </a:cubicBezTo>
                <a:cubicBezTo>
                  <a:pt x="48716" y="43250"/>
                  <a:pt x="48763" y="43591"/>
                  <a:pt x="48825" y="43948"/>
                </a:cubicBezTo>
                <a:cubicBezTo>
                  <a:pt x="48853" y="44106"/>
                  <a:pt x="48935" y="44277"/>
                  <a:pt x="49119" y="44277"/>
                </a:cubicBezTo>
                <a:cubicBezTo>
                  <a:pt x="49134" y="44277"/>
                  <a:pt x="49150" y="44276"/>
                  <a:pt x="49166" y="44274"/>
                </a:cubicBezTo>
                <a:cubicBezTo>
                  <a:pt x="49367" y="44227"/>
                  <a:pt x="49383" y="44041"/>
                  <a:pt x="49367" y="43870"/>
                </a:cubicBezTo>
                <a:cubicBezTo>
                  <a:pt x="49336" y="43576"/>
                  <a:pt x="49259" y="43281"/>
                  <a:pt x="49305" y="43002"/>
                </a:cubicBezTo>
                <a:cubicBezTo>
                  <a:pt x="49430" y="42056"/>
                  <a:pt x="49771" y="41187"/>
                  <a:pt x="50345" y="40396"/>
                </a:cubicBezTo>
                <a:cubicBezTo>
                  <a:pt x="51043" y="39450"/>
                  <a:pt x="51896" y="38644"/>
                  <a:pt x="52842" y="37930"/>
                </a:cubicBezTo>
                <a:cubicBezTo>
                  <a:pt x="54284" y="36798"/>
                  <a:pt x="55897" y="35914"/>
                  <a:pt x="57526" y="35061"/>
                </a:cubicBezTo>
                <a:cubicBezTo>
                  <a:pt x="58797" y="34379"/>
                  <a:pt x="60100" y="33743"/>
                  <a:pt x="61418" y="33153"/>
                </a:cubicBezTo>
                <a:cubicBezTo>
                  <a:pt x="61899" y="32936"/>
                  <a:pt x="62380" y="32719"/>
                  <a:pt x="62861" y="32486"/>
                </a:cubicBezTo>
                <a:cubicBezTo>
                  <a:pt x="63000" y="32424"/>
                  <a:pt x="63140" y="32347"/>
                  <a:pt x="63093" y="32192"/>
                </a:cubicBezTo>
                <a:cubicBezTo>
                  <a:pt x="63072" y="32072"/>
                  <a:pt x="62974" y="32036"/>
                  <a:pt x="62874" y="32036"/>
                </a:cubicBezTo>
                <a:close/>
                <a:moveTo>
                  <a:pt x="97576" y="41618"/>
                </a:moveTo>
                <a:cubicBezTo>
                  <a:pt x="97687" y="41618"/>
                  <a:pt x="97742" y="41694"/>
                  <a:pt x="97742" y="41901"/>
                </a:cubicBezTo>
                <a:cubicBezTo>
                  <a:pt x="97757" y="42521"/>
                  <a:pt x="97912" y="43141"/>
                  <a:pt x="98005" y="43746"/>
                </a:cubicBezTo>
                <a:cubicBezTo>
                  <a:pt x="98052" y="43901"/>
                  <a:pt x="97928" y="43948"/>
                  <a:pt x="97819" y="43994"/>
                </a:cubicBezTo>
                <a:cubicBezTo>
                  <a:pt x="96935" y="44336"/>
                  <a:pt x="96005" y="44553"/>
                  <a:pt x="95090" y="44816"/>
                </a:cubicBezTo>
                <a:cubicBezTo>
                  <a:pt x="95056" y="44826"/>
                  <a:pt x="95026" y="44830"/>
                  <a:pt x="94999" y="44830"/>
                </a:cubicBezTo>
                <a:cubicBezTo>
                  <a:pt x="94892" y="44830"/>
                  <a:pt x="94842" y="44758"/>
                  <a:pt x="94842" y="44646"/>
                </a:cubicBezTo>
                <a:cubicBezTo>
                  <a:pt x="94811" y="44134"/>
                  <a:pt x="94547" y="43669"/>
                  <a:pt x="94547" y="43157"/>
                </a:cubicBezTo>
                <a:cubicBezTo>
                  <a:pt x="94547" y="43110"/>
                  <a:pt x="94531" y="43064"/>
                  <a:pt x="94516" y="43017"/>
                </a:cubicBezTo>
                <a:cubicBezTo>
                  <a:pt x="94485" y="42862"/>
                  <a:pt x="94237" y="42723"/>
                  <a:pt x="94361" y="42583"/>
                </a:cubicBezTo>
                <a:cubicBezTo>
                  <a:pt x="94469" y="42459"/>
                  <a:pt x="94686" y="42428"/>
                  <a:pt x="94873" y="42381"/>
                </a:cubicBezTo>
                <a:cubicBezTo>
                  <a:pt x="95726" y="42195"/>
                  <a:pt x="96563" y="41963"/>
                  <a:pt x="97370" y="41668"/>
                </a:cubicBezTo>
                <a:cubicBezTo>
                  <a:pt x="97452" y="41637"/>
                  <a:pt x="97521" y="41618"/>
                  <a:pt x="97576" y="41618"/>
                </a:cubicBezTo>
                <a:close/>
                <a:moveTo>
                  <a:pt x="93254" y="42829"/>
                </a:moveTo>
                <a:cubicBezTo>
                  <a:pt x="93303" y="42829"/>
                  <a:pt x="93347" y="42857"/>
                  <a:pt x="93368" y="42955"/>
                </a:cubicBezTo>
                <a:cubicBezTo>
                  <a:pt x="93492" y="43638"/>
                  <a:pt x="93632" y="44320"/>
                  <a:pt x="93740" y="44925"/>
                </a:cubicBezTo>
                <a:cubicBezTo>
                  <a:pt x="93802" y="45111"/>
                  <a:pt x="93740" y="45173"/>
                  <a:pt x="93647" y="45189"/>
                </a:cubicBezTo>
                <a:cubicBezTo>
                  <a:pt x="92748" y="45390"/>
                  <a:pt x="91848" y="45654"/>
                  <a:pt x="90933" y="45809"/>
                </a:cubicBezTo>
                <a:cubicBezTo>
                  <a:pt x="90906" y="45814"/>
                  <a:pt x="90882" y="45817"/>
                  <a:pt x="90860" y="45817"/>
                </a:cubicBezTo>
                <a:cubicBezTo>
                  <a:pt x="90693" y="45817"/>
                  <a:pt x="90664" y="45671"/>
                  <a:pt x="90623" y="45561"/>
                </a:cubicBezTo>
                <a:cubicBezTo>
                  <a:pt x="90514" y="45220"/>
                  <a:pt x="90421" y="44894"/>
                  <a:pt x="90359" y="44537"/>
                </a:cubicBezTo>
                <a:cubicBezTo>
                  <a:pt x="90328" y="44367"/>
                  <a:pt x="90266" y="44212"/>
                  <a:pt x="90189" y="44057"/>
                </a:cubicBezTo>
                <a:cubicBezTo>
                  <a:pt x="90034" y="43700"/>
                  <a:pt x="90111" y="43529"/>
                  <a:pt x="90483" y="43452"/>
                </a:cubicBezTo>
                <a:cubicBezTo>
                  <a:pt x="91336" y="43250"/>
                  <a:pt x="92205" y="43064"/>
                  <a:pt x="93073" y="42878"/>
                </a:cubicBezTo>
                <a:cubicBezTo>
                  <a:pt x="93124" y="42869"/>
                  <a:pt x="93194" y="42829"/>
                  <a:pt x="93254" y="42829"/>
                </a:cubicBezTo>
                <a:close/>
                <a:moveTo>
                  <a:pt x="86663" y="24327"/>
                </a:moveTo>
                <a:cubicBezTo>
                  <a:pt x="86757" y="24327"/>
                  <a:pt x="86796" y="24388"/>
                  <a:pt x="86808" y="24530"/>
                </a:cubicBezTo>
                <a:cubicBezTo>
                  <a:pt x="86901" y="25910"/>
                  <a:pt x="87149" y="27275"/>
                  <a:pt x="87366" y="28640"/>
                </a:cubicBezTo>
                <a:cubicBezTo>
                  <a:pt x="87474" y="29400"/>
                  <a:pt x="87630" y="30144"/>
                  <a:pt x="87769" y="30904"/>
                </a:cubicBezTo>
                <a:cubicBezTo>
                  <a:pt x="87785" y="30982"/>
                  <a:pt x="87785" y="31059"/>
                  <a:pt x="87785" y="31137"/>
                </a:cubicBezTo>
                <a:cubicBezTo>
                  <a:pt x="87924" y="31850"/>
                  <a:pt x="88017" y="32595"/>
                  <a:pt x="88126" y="33324"/>
                </a:cubicBezTo>
                <a:cubicBezTo>
                  <a:pt x="88234" y="34223"/>
                  <a:pt x="88436" y="35107"/>
                  <a:pt x="88576" y="36007"/>
                </a:cubicBezTo>
                <a:cubicBezTo>
                  <a:pt x="88715" y="37000"/>
                  <a:pt x="88901" y="37992"/>
                  <a:pt x="89056" y="38985"/>
                </a:cubicBezTo>
                <a:cubicBezTo>
                  <a:pt x="89243" y="40071"/>
                  <a:pt x="89413" y="41156"/>
                  <a:pt x="89599" y="42242"/>
                </a:cubicBezTo>
                <a:cubicBezTo>
                  <a:pt x="89630" y="42444"/>
                  <a:pt x="89553" y="42583"/>
                  <a:pt x="89367" y="42599"/>
                </a:cubicBezTo>
                <a:cubicBezTo>
                  <a:pt x="88296" y="42692"/>
                  <a:pt x="87288" y="43079"/>
                  <a:pt x="86249" y="43281"/>
                </a:cubicBezTo>
                <a:cubicBezTo>
                  <a:pt x="84869" y="43545"/>
                  <a:pt x="83535" y="43948"/>
                  <a:pt x="82155" y="44212"/>
                </a:cubicBezTo>
                <a:cubicBezTo>
                  <a:pt x="81488" y="44336"/>
                  <a:pt x="80836" y="44491"/>
                  <a:pt x="80185" y="44677"/>
                </a:cubicBezTo>
                <a:cubicBezTo>
                  <a:pt x="79239" y="44941"/>
                  <a:pt x="78262" y="45096"/>
                  <a:pt x="77316" y="45375"/>
                </a:cubicBezTo>
                <a:cubicBezTo>
                  <a:pt x="76075" y="45732"/>
                  <a:pt x="74819" y="46011"/>
                  <a:pt x="73562" y="46321"/>
                </a:cubicBezTo>
                <a:cubicBezTo>
                  <a:pt x="73314" y="46383"/>
                  <a:pt x="73082" y="46523"/>
                  <a:pt x="72802" y="46554"/>
                </a:cubicBezTo>
                <a:cubicBezTo>
                  <a:pt x="72770" y="46558"/>
                  <a:pt x="72740" y="46560"/>
                  <a:pt x="72712" y="46560"/>
                </a:cubicBezTo>
                <a:cubicBezTo>
                  <a:pt x="72540" y="46560"/>
                  <a:pt x="72453" y="46477"/>
                  <a:pt x="72399" y="46290"/>
                </a:cubicBezTo>
                <a:cubicBezTo>
                  <a:pt x="72337" y="46073"/>
                  <a:pt x="72213" y="45887"/>
                  <a:pt x="72198" y="45670"/>
                </a:cubicBezTo>
                <a:cubicBezTo>
                  <a:pt x="72089" y="44754"/>
                  <a:pt x="71717" y="43917"/>
                  <a:pt x="71515" y="43033"/>
                </a:cubicBezTo>
                <a:cubicBezTo>
                  <a:pt x="71220" y="41792"/>
                  <a:pt x="70957" y="40551"/>
                  <a:pt x="70600" y="39326"/>
                </a:cubicBezTo>
                <a:cubicBezTo>
                  <a:pt x="70042" y="37403"/>
                  <a:pt x="69576" y="35449"/>
                  <a:pt x="69018" y="33526"/>
                </a:cubicBezTo>
                <a:cubicBezTo>
                  <a:pt x="68692" y="32440"/>
                  <a:pt x="68382" y="31339"/>
                  <a:pt x="68057" y="30253"/>
                </a:cubicBezTo>
                <a:cubicBezTo>
                  <a:pt x="67979" y="29958"/>
                  <a:pt x="67886" y="29648"/>
                  <a:pt x="67746" y="29369"/>
                </a:cubicBezTo>
                <a:cubicBezTo>
                  <a:pt x="67653" y="29198"/>
                  <a:pt x="67746" y="29183"/>
                  <a:pt x="67839" y="29105"/>
                </a:cubicBezTo>
                <a:cubicBezTo>
                  <a:pt x="68057" y="28935"/>
                  <a:pt x="68320" y="28950"/>
                  <a:pt x="68553" y="28873"/>
                </a:cubicBezTo>
                <a:cubicBezTo>
                  <a:pt x="70026" y="28454"/>
                  <a:pt x="71515" y="28082"/>
                  <a:pt x="72989" y="27678"/>
                </a:cubicBezTo>
                <a:cubicBezTo>
                  <a:pt x="74012" y="27384"/>
                  <a:pt x="75051" y="27167"/>
                  <a:pt x="76059" y="26825"/>
                </a:cubicBezTo>
                <a:cubicBezTo>
                  <a:pt x="76866" y="26562"/>
                  <a:pt x="77719" y="26422"/>
                  <a:pt x="78541" y="26221"/>
                </a:cubicBezTo>
                <a:cubicBezTo>
                  <a:pt x="80557" y="25724"/>
                  <a:pt x="82573" y="25212"/>
                  <a:pt x="84605" y="24778"/>
                </a:cubicBezTo>
                <a:cubicBezTo>
                  <a:pt x="85257" y="24639"/>
                  <a:pt x="85908" y="24499"/>
                  <a:pt x="86559" y="24344"/>
                </a:cubicBezTo>
                <a:cubicBezTo>
                  <a:pt x="86600" y="24333"/>
                  <a:pt x="86634" y="24327"/>
                  <a:pt x="86663" y="24327"/>
                </a:cubicBezTo>
                <a:close/>
                <a:moveTo>
                  <a:pt x="88891" y="43822"/>
                </a:moveTo>
                <a:cubicBezTo>
                  <a:pt x="89035" y="43822"/>
                  <a:pt x="89075" y="43884"/>
                  <a:pt x="89103" y="44010"/>
                </a:cubicBezTo>
                <a:cubicBezTo>
                  <a:pt x="89243" y="44661"/>
                  <a:pt x="89444" y="45297"/>
                  <a:pt x="89537" y="45964"/>
                </a:cubicBezTo>
                <a:cubicBezTo>
                  <a:pt x="89553" y="46119"/>
                  <a:pt x="89537" y="46243"/>
                  <a:pt x="89336" y="46243"/>
                </a:cubicBezTo>
                <a:cubicBezTo>
                  <a:pt x="88746" y="46259"/>
                  <a:pt x="88188" y="46476"/>
                  <a:pt x="87614" y="46600"/>
                </a:cubicBezTo>
                <a:cubicBezTo>
                  <a:pt x="87257" y="46693"/>
                  <a:pt x="86901" y="46771"/>
                  <a:pt x="86544" y="46848"/>
                </a:cubicBezTo>
                <a:cubicBezTo>
                  <a:pt x="86509" y="46858"/>
                  <a:pt x="86479" y="46865"/>
                  <a:pt x="86453" y="46865"/>
                </a:cubicBezTo>
                <a:cubicBezTo>
                  <a:pt x="86397" y="46865"/>
                  <a:pt x="86358" y="46835"/>
                  <a:pt x="86327" y="46740"/>
                </a:cubicBezTo>
                <a:cubicBezTo>
                  <a:pt x="86156" y="46057"/>
                  <a:pt x="86094" y="45359"/>
                  <a:pt x="85986" y="44661"/>
                </a:cubicBezTo>
                <a:cubicBezTo>
                  <a:pt x="85955" y="44491"/>
                  <a:pt x="86110" y="44491"/>
                  <a:pt x="86203" y="44460"/>
                </a:cubicBezTo>
                <a:cubicBezTo>
                  <a:pt x="86575" y="44367"/>
                  <a:pt x="86947" y="44258"/>
                  <a:pt x="87304" y="44196"/>
                </a:cubicBezTo>
                <a:cubicBezTo>
                  <a:pt x="87847" y="44103"/>
                  <a:pt x="88359" y="43994"/>
                  <a:pt x="88839" y="43824"/>
                </a:cubicBezTo>
                <a:cubicBezTo>
                  <a:pt x="88858" y="43822"/>
                  <a:pt x="88875" y="43822"/>
                  <a:pt x="88891" y="43822"/>
                </a:cubicBezTo>
                <a:close/>
                <a:moveTo>
                  <a:pt x="67109" y="29314"/>
                </a:moveTo>
                <a:cubicBezTo>
                  <a:pt x="67231" y="29314"/>
                  <a:pt x="67221" y="29443"/>
                  <a:pt x="67235" y="29524"/>
                </a:cubicBezTo>
                <a:cubicBezTo>
                  <a:pt x="67297" y="30036"/>
                  <a:pt x="67405" y="30548"/>
                  <a:pt x="67529" y="31044"/>
                </a:cubicBezTo>
                <a:cubicBezTo>
                  <a:pt x="67560" y="31199"/>
                  <a:pt x="67607" y="31339"/>
                  <a:pt x="67715" y="31447"/>
                </a:cubicBezTo>
                <a:cubicBezTo>
                  <a:pt x="67824" y="31540"/>
                  <a:pt x="67886" y="31680"/>
                  <a:pt x="67808" y="31788"/>
                </a:cubicBezTo>
                <a:cubicBezTo>
                  <a:pt x="67638" y="31990"/>
                  <a:pt x="67731" y="32207"/>
                  <a:pt x="67793" y="32378"/>
                </a:cubicBezTo>
                <a:cubicBezTo>
                  <a:pt x="68119" y="33293"/>
                  <a:pt x="68274" y="34254"/>
                  <a:pt x="68522" y="35185"/>
                </a:cubicBezTo>
                <a:cubicBezTo>
                  <a:pt x="68863" y="36488"/>
                  <a:pt x="69158" y="37806"/>
                  <a:pt x="69483" y="39109"/>
                </a:cubicBezTo>
                <a:cubicBezTo>
                  <a:pt x="69918" y="40800"/>
                  <a:pt x="70383" y="42490"/>
                  <a:pt x="70802" y="44196"/>
                </a:cubicBezTo>
                <a:cubicBezTo>
                  <a:pt x="70957" y="44801"/>
                  <a:pt x="71220" y="45375"/>
                  <a:pt x="71251" y="46011"/>
                </a:cubicBezTo>
                <a:cubicBezTo>
                  <a:pt x="71267" y="46150"/>
                  <a:pt x="71329" y="46290"/>
                  <a:pt x="71391" y="46398"/>
                </a:cubicBezTo>
                <a:cubicBezTo>
                  <a:pt x="71555" y="46712"/>
                  <a:pt x="71403" y="47083"/>
                  <a:pt x="71088" y="47083"/>
                </a:cubicBezTo>
                <a:cubicBezTo>
                  <a:pt x="71075" y="47083"/>
                  <a:pt x="71063" y="47082"/>
                  <a:pt x="71050" y="47081"/>
                </a:cubicBezTo>
                <a:cubicBezTo>
                  <a:pt x="71021" y="47078"/>
                  <a:pt x="70992" y="47077"/>
                  <a:pt x="70964" y="47077"/>
                </a:cubicBezTo>
                <a:cubicBezTo>
                  <a:pt x="70647" y="47077"/>
                  <a:pt x="70389" y="47228"/>
                  <a:pt x="70104" y="47314"/>
                </a:cubicBezTo>
                <a:cubicBezTo>
                  <a:pt x="70038" y="47331"/>
                  <a:pt x="69983" y="47341"/>
                  <a:pt x="69935" y="47341"/>
                </a:cubicBezTo>
                <a:cubicBezTo>
                  <a:pt x="69814" y="47341"/>
                  <a:pt x="69745" y="47275"/>
                  <a:pt x="69701" y="47096"/>
                </a:cubicBezTo>
                <a:cubicBezTo>
                  <a:pt x="69576" y="46585"/>
                  <a:pt x="69437" y="46073"/>
                  <a:pt x="69313" y="45561"/>
                </a:cubicBezTo>
                <a:cubicBezTo>
                  <a:pt x="69049" y="44475"/>
                  <a:pt x="68770" y="43390"/>
                  <a:pt x="68444" y="42319"/>
                </a:cubicBezTo>
                <a:cubicBezTo>
                  <a:pt x="68088" y="41141"/>
                  <a:pt x="67793" y="39931"/>
                  <a:pt x="67483" y="38737"/>
                </a:cubicBezTo>
                <a:cubicBezTo>
                  <a:pt x="67203" y="37713"/>
                  <a:pt x="66909" y="36674"/>
                  <a:pt x="66692" y="35635"/>
                </a:cubicBezTo>
                <a:cubicBezTo>
                  <a:pt x="66475" y="34518"/>
                  <a:pt x="66118" y="33417"/>
                  <a:pt x="65808" y="32331"/>
                </a:cubicBezTo>
                <a:cubicBezTo>
                  <a:pt x="65590" y="31587"/>
                  <a:pt x="65358" y="30858"/>
                  <a:pt x="65125" y="30129"/>
                </a:cubicBezTo>
                <a:cubicBezTo>
                  <a:pt x="65094" y="30020"/>
                  <a:pt x="65001" y="29865"/>
                  <a:pt x="65187" y="29819"/>
                </a:cubicBezTo>
                <a:cubicBezTo>
                  <a:pt x="65808" y="29679"/>
                  <a:pt x="66397" y="29415"/>
                  <a:pt x="67048" y="29322"/>
                </a:cubicBezTo>
                <a:cubicBezTo>
                  <a:pt x="67072" y="29317"/>
                  <a:pt x="67092" y="29314"/>
                  <a:pt x="67109" y="29314"/>
                </a:cubicBezTo>
                <a:close/>
                <a:moveTo>
                  <a:pt x="84741" y="44796"/>
                </a:moveTo>
                <a:cubicBezTo>
                  <a:pt x="84854" y="44796"/>
                  <a:pt x="84913" y="44853"/>
                  <a:pt x="84946" y="45034"/>
                </a:cubicBezTo>
                <a:cubicBezTo>
                  <a:pt x="84977" y="45390"/>
                  <a:pt x="85071" y="45732"/>
                  <a:pt x="85133" y="45980"/>
                </a:cubicBezTo>
                <a:cubicBezTo>
                  <a:pt x="85102" y="46367"/>
                  <a:pt x="85195" y="46631"/>
                  <a:pt x="85303" y="46879"/>
                </a:cubicBezTo>
                <a:cubicBezTo>
                  <a:pt x="85365" y="47034"/>
                  <a:pt x="85350" y="47112"/>
                  <a:pt x="85179" y="47143"/>
                </a:cubicBezTo>
                <a:cubicBezTo>
                  <a:pt x="84776" y="47251"/>
                  <a:pt x="84388" y="47376"/>
                  <a:pt x="83985" y="47469"/>
                </a:cubicBezTo>
                <a:cubicBezTo>
                  <a:pt x="83918" y="47488"/>
                  <a:pt x="83857" y="47499"/>
                  <a:pt x="83803" y="47499"/>
                </a:cubicBezTo>
                <a:cubicBezTo>
                  <a:pt x="83641" y="47499"/>
                  <a:pt x="83531" y="47406"/>
                  <a:pt x="83473" y="47174"/>
                </a:cubicBezTo>
                <a:cubicBezTo>
                  <a:pt x="83333" y="46631"/>
                  <a:pt x="83147" y="46119"/>
                  <a:pt x="82977" y="45592"/>
                </a:cubicBezTo>
                <a:cubicBezTo>
                  <a:pt x="82884" y="45313"/>
                  <a:pt x="82899" y="45127"/>
                  <a:pt x="83271" y="45080"/>
                </a:cubicBezTo>
                <a:cubicBezTo>
                  <a:pt x="83706" y="45034"/>
                  <a:pt x="84155" y="44925"/>
                  <a:pt x="84590" y="44816"/>
                </a:cubicBezTo>
                <a:cubicBezTo>
                  <a:pt x="84649" y="44804"/>
                  <a:pt x="84699" y="44796"/>
                  <a:pt x="84741" y="44796"/>
                </a:cubicBezTo>
                <a:close/>
                <a:moveTo>
                  <a:pt x="45661" y="44181"/>
                </a:moveTo>
                <a:lnTo>
                  <a:pt x="45661" y="44181"/>
                </a:lnTo>
                <a:cubicBezTo>
                  <a:pt x="46173" y="44863"/>
                  <a:pt x="46653" y="45483"/>
                  <a:pt x="47119" y="46104"/>
                </a:cubicBezTo>
                <a:cubicBezTo>
                  <a:pt x="47150" y="46150"/>
                  <a:pt x="47165" y="46212"/>
                  <a:pt x="47165" y="46274"/>
                </a:cubicBezTo>
                <a:cubicBezTo>
                  <a:pt x="47212" y="46941"/>
                  <a:pt x="47196" y="47624"/>
                  <a:pt x="47305" y="48291"/>
                </a:cubicBezTo>
                <a:cubicBezTo>
                  <a:pt x="46421" y="47081"/>
                  <a:pt x="45692" y="45825"/>
                  <a:pt x="45661" y="44181"/>
                </a:cubicBezTo>
                <a:close/>
                <a:moveTo>
                  <a:pt x="81632" y="45503"/>
                </a:moveTo>
                <a:cubicBezTo>
                  <a:pt x="81766" y="45503"/>
                  <a:pt x="81833" y="45596"/>
                  <a:pt x="81845" y="45763"/>
                </a:cubicBezTo>
                <a:cubicBezTo>
                  <a:pt x="81860" y="45995"/>
                  <a:pt x="81984" y="46181"/>
                  <a:pt x="82077" y="46383"/>
                </a:cubicBezTo>
                <a:cubicBezTo>
                  <a:pt x="82186" y="46569"/>
                  <a:pt x="82341" y="46755"/>
                  <a:pt x="82186" y="47019"/>
                </a:cubicBezTo>
                <a:cubicBezTo>
                  <a:pt x="82077" y="47189"/>
                  <a:pt x="82294" y="47360"/>
                  <a:pt x="82356" y="47531"/>
                </a:cubicBezTo>
                <a:cubicBezTo>
                  <a:pt x="82418" y="47748"/>
                  <a:pt x="82341" y="47872"/>
                  <a:pt x="82155" y="47872"/>
                </a:cubicBezTo>
                <a:cubicBezTo>
                  <a:pt x="81410" y="47887"/>
                  <a:pt x="80728" y="48275"/>
                  <a:pt x="79999" y="48353"/>
                </a:cubicBezTo>
                <a:cubicBezTo>
                  <a:pt x="79951" y="48353"/>
                  <a:pt x="79899" y="48365"/>
                  <a:pt x="79857" y="48365"/>
                </a:cubicBezTo>
                <a:cubicBezTo>
                  <a:pt x="79805" y="48365"/>
                  <a:pt x="79766" y="48346"/>
                  <a:pt x="79766" y="48260"/>
                </a:cubicBezTo>
                <a:cubicBezTo>
                  <a:pt x="79782" y="47639"/>
                  <a:pt x="79503" y="47065"/>
                  <a:pt x="79410" y="46336"/>
                </a:cubicBezTo>
                <a:cubicBezTo>
                  <a:pt x="79270" y="46026"/>
                  <a:pt x="79565" y="45980"/>
                  <a:pt x="79875" y="45918"/>
                </a:cubicBezTo>
                <a:cubicBezTo>
                  <a:pt x="80418" y="45809"/>
                  <a:pt x="80945" y="45670"/>
                  <a:pt x="81488" y="45530"/>
                </a:cubicBezTo>
                <a:cubicBezTo>
                  <a:pt x="81542" y="45512"/>
                  <a:pt x="81590" y="45503"/>
                  <a:pt x="81632" y="45503"/>
                </a:cubicBezTo>
                <a:close/>
                <a:moveTo>
                  <a:pt x="78215" y="46357"/>
                </a:moveTo>
                <a:cubicBezTo>
                  <a:pt x="78317" y="46357"/>
                  <a:pt x="78339" y="46459"/>
                  <a:pt x="78339" y="46538"/>
                </a:cubicBezTo>
                <a:cubicBezTo>
                  <a:pt x="78417" y="47189"/>
                  <a:pt x="78572" y="47825"/>
                  <a:pt x="78758" y="48446"/>
                </a:cubicBezTo>
                <a:cubicBezTo>
                  <a:pt x="78820" y="48601"/>
                  <a:pt x="78696" y="48663"/>
                  <a:pt x="78556" y="48694"/>
                </a:cubicBezTo>
                <a:cubicBezTo>
                  <a:pt x="77890" y="48880"/>
                  <a:pt x="77223" y="49066"/>
                  <a:pt x="76571" y="49252"/>
                </a:cubicBezTo>
                <a:cubicBezTo>
                  <a:pt x="76552" y="49256"/>
                  <a:pt x="76536" y="49258"/>
                  <a:pt x="76521" y="49258"/>
                </a:cubicBezTo>
                <a:cubicBezTo>
                  <a:pt x="76427" y="49258"/>
                  <a:pt x="76412" y="49180"/>
                  <a:pt x="76385" y="49113"/>
                </a:cubicBezTo>
                <a:cubicBezTo>
                  <a:pt x="76090" y="48508"/>
                  <a:pt x="75920" y="47841"/>
                  <a:pt x="75579" y="47251"/>
                </a:cubicBezTo>
                <a:cubicBezTo>
                  <a:pt x="75517" y="47143"/>
                  <a:pt x="75517" y="47019"/>
                  <a:pt x="75672" y="46988"/>
                </a:cubicBezTo>
                <a:cubicBezTo>
                  <a:pt x="76494" y="46771"/>
                  <a:pt x="77331" y="46569"/>
                  <a:pt x="78153" y="46367"/>
                </a:cubicBezTo>
                <a:cubicBezTo>
                  <a:pt x="78176" y="46360"/>
                  <a:pt x="78197" y="46357"/>
                  <a:pt x="78215" y="46357"/>
                </a:cubicBezTo>
                <a:close/>
                <a:moveTo>
                  <a:pt x="74337" y="47319"/>
                </a:moveTo>
                <a:cubicBezTo>
                  <a:pt x="74429" y="47319"/>
                  <a:pt x="74498" y="47360"/>
                  <a:pt x="74540" y="47484"/>
                </a:cubicBezTo>
                <a:cubicBezTo>
                  <a:pt x="74757" y="48105"/>
                  <a:pt x="74989" y="48725"/>
                  <a:pt x="75206" y="49361"/>
                </a:cubicBezTo>
                <a:cubicBezTo>
                  <a:pt x="75237" y="49438"/>
                  <a:pt x="75299" y="49531"/>
                  <a:pt x="75160" y="49578"/>
                </a:cubicBezTo>
                <a:cubicBezTo>
                  <a:pt x="74400" y="49842"/>
                  <a:pt x="73593" y="49919"/>
                  <a:pt x="72911" y="50198"/>
                </a:cubicBezTo>
                <a:cubicBezTo>
                  <a:pt x="72879" y="50201"/>
                  <a:pt x="72849" y="50202"/>
                  <a:pt x="72821" y="50202"/>
                </a:cubicBezTo>
                <a:cubicBezTo>
                  <a:pt x="72663" y="50202"/>
                  <a:pt x="72578" y="50160"/>
                  <a:pt x="72539" y="50028"/>
                </a:cubicBezTo>
                <a:cubicBezTo>
                  <a:pt x="72415" y="49376"/>
                  <a:pt x="72089" y="48802"/>
                  <a:pt x="71887" y="48182"/>
                </a:cubicBezTo>
                <a:cubicBezTo>
                  <a:pt x="71841" y="48058"/>
                  <a:pt x="71825" y="47996"/>
                  <a:pt x="72011" y="47965"/>
                </a:cubicBezTo>
                <a:cubicBezTo>
                  <a:pt x="72725" y="47779"/>
                  <a:pt x="73454" y="47562"/>
                  <a:pt x="74183" y="47345"/>
                </a:cubicBezTo>
                <a:cubicBezTo>
                  <a:pt x="74240" y="47329"/>
                  <a:pt x="74291" y="47319"/>
                  <a:pt x="74337" y="47319"/>
                </a:cubicBezTo>
                <a:close/>
                <a:moveTo>
                  <a:pt x="64168" y="30106"/>
                </a:moveTo>
                <a:cubicBezTo>
                  <a:pt x="64248" y="30106"/>
                  <a:pt x="64287" y="30167"/>
                  <a:pt x="64319" y="30315"/>
                </a:cubicBezTo>
                <a:cubicBezTo>
                  <a:pt x="64675" y="32099"/>
                  <a:pt x="65094" y="33882"/>
                  <a:pt x="65590" y="35635"/>
                </a:cubicBezTo>
                <a:cubicBezTo>
                  <a:pt x="65885" y="36658"/>
                  <a:pt x="66071" y="37713"/>
                  <a:pt x="66397" y="38721"/>
                </a:cubicBezTo>
                <a:cubicBezTo>
                  <a:pt x="66630" y="39450"/>
                  <a:pt x="66738" y="40210"/>
                  <a:pt x="66986" y="40939"/>
                </a:cubicBezTo>
                <a:cubicBezTo>
                  <a:pt x="67266" y="41792"/>
                  <a:pt x="67390" y="42707"/>
                  <a:pt x="67638" y="43591"/>
                </a:cubicBezTo>
                <a:cubicBezTo>
                  <a:pt x="67963" y="44723"/>
                  <a:pt x="68258" y="45871"/>
                  <a:pt x="68568" y="47019"/>
                </a:cubicBezTo>
                <a:cubicBezTo>
                  <a:pt x="68584" y="47081"/>
                  <a:pt x="68615" y="47158"/>
                  <a:pt x="68630" y="47236"/>
                </a:cubicBezTo>
                <a:cubicBezTo>
                  <a:pt x="68708" y="47500"/>
                  <a:pt x="68708" y="47670"/>
                  <a:pt x="68336" y="47779"/>
                </a:cubicBezTo>
                <a:cubicBezTo>
                  <a:pt x="66521" y="48275"/>
                  <a:pt x="64737" y="48787"/>
                  <a:pt x="62954" y="49345"/>
                </a:cubicBezTo>
                <a:cubicBezTo>
                  <a:pt x="61946" y="49687"/>
                  <a:pt x="60891" y="49888"/>
                  <a:pt x="59898" y="50322"/>
                </a:cubicBezTo>
                <a:cubicBezTo>
                  <a:pt x="59724" y="50403"/>
                  <a:pt x="59539" y="50518"/>
                  <a:pt x="59322" y="50518"/>
                </a:cubicBezTo>
                <a:cubicBezTo>
                  <a:pt x="59287" y="50518"/>
                  <a:pt x="59252" y="50515"/>
                  <a:pt x="59216" y="50509"/>
                </a:cubicBezTo>
                <a:cubicBezTo>
                  <a:pt x="58549" y="50369"/>
                  <a:pt x="57851" y="50260"/>
                  <a:pt x="57184" y="50105"/>
                </a:cubicBezTo>
                <a:cubicBezTo>
                  <a:pt x="56440" y="49935"/>
                  <a:pt x="55711" y="49733"/>
                  <a:pt x="54966" y="49516"/>
                </a:cubicBezTo>
                <a:cubicBezTo>
                  <a:pt x="54253" y="49314"/>
                  <a:pt x="53555" y="49035"/>
                  <a:pt x="52857" y="48725"/>
                </a:cubicBezTo>
                <a:cubicBezTo>
                  <a:pt x="51508" y="48120"/>
                  <a:pt x="50189" y="47407"/>
                  <a:pt x="49073" y="46429"/>
                </a:cubicBezTo>
                <a:cubicBezTo>
                  <a:pt x="47801" y="45344"/>
                  <a:pt x="46808" y="44057"/>
                  <a:pt x="46126" y="42506"/>
                </a:cubicBezTo>
                <a:cubicBezTo>
                  <a:pt x="45800" y="41808"/>
                  <a:pt x="46110" y="41342"/>
                  <a:pt x="46343" y="40831"/>
                </a:cubicBezTo>
                <a:cubicBezTo>
                  <a:pt x="46901" y="39652"/>
                  <a:pt x="47692" y="38659"/>
                  <a:pt x="48608" y="37744"/>
                </a:cubicBezTo>
                <a:cubicBezTo>
                  <a:pt x="49507" y="36860"/>
                  <a:pt x="50546" y="36116"/>
                  <a:pt x="51601" y="35387"/>
                </a:cubicBezTo>
                <a:cubicBezTo>
                  <a:pt x="52500" y="34766"/>
                  <a:pt x="53462" y="34223"/>
                  <a:pt x="54439" y="33743"/>
                </a:cubicBezTo>
                <a:cubicBezTo>
                  <a:pt x="54904" y="33510"/>
                  <a:pt x="55401" y="33324"/>
                  <a:pt x="55850" y="33076"/>
                </a:cubicBezTo>
                <a:cubicBezTo>
                  <a:pt x="56828" y="32579"/>
                  <a:pt x="57867" y="32254"/>
                  <a:pt x="58875" y="31850"/>
                </a:cubicBezTo>
                <a:cubicBezTo>
                  <a:pt x="60162" y="31354"/>
                  <a:pt x="61480" y="30951"/>
                  <a:pt x="62799" y="30563"/>
                </a:cubicBezTo>
                <a:cubicBezTo>
                  <a:pt x="63218" y="30439"/>
                  <a:pt x="63621" y="30300"/>
                  <a:pt x="64024" y="30144"/>
                </a:cubicBezTo>
                <a:cubicBezTo>
                  <a:pt x="64084" y="30120"/>
                  <a:pt x="64131" y="30106"/>
                  <a:pt x="64168" y="30106"/>
                </a:cubicBezTo>
                <a:close/>
                <a:moveTo>
                  <a:pt x="48237" y="47169"/>
                </a:moveTo>
                <a:cubicBezTo>
                  <a:pt x="48302" y="47169"/>
                  <a:pt x="48359" y="47231"/>
                  <a:pt x="48406" y="47267"/>
                </a:cubicBezTo>
                <a:cubicBezTo>
                  <a:pt x="48902" y="47748"/>
                  <a:pt x="49461" y="48120"/>
                  <a:pt x="50034" y="48492"/>
                </a:cubicBezTo>
                <a:cubicBezTo>
                  <a:pt x="50345" y="48678"/>
                  <a:pt x="50158" y="48973"/>
                  <a:pt x="50143" y="49175"/>
                </a:cubicBezTo>
                <a:cubicBezTo>
                  <a:pt x="50096" y="49764"/>
                  <a:pt x="50158" y="50369"/>
                  <a:pt x="50158" y="50989"/>
                </a:cubicBezTo>
                <a:cubicBezTo>
                  <a:pt x="49352" y="50540"/>
                  <a:pt x="48701" y="49935"/>
                  <a:pt x="48096" y="49283"/>
                </a:cubicBezTo>
                <a:cubicBezTo>
                  <a:pt x="48065" y="49237"/>
                  <a:pt x="48018" y="49144"/>
                  <a:pt x="48034" y="49113"/>
                </a:cubicBezTo>
                <a:cubicBezTo>
                  <a:pt x="48204" y="48787"/>
                  <a:pt x="47941" y="48415"/>
                  <a:pt x="48111" y="48074"/>
                </a:cubicBezTo>
                <a:cubicBezTo>
                  <a:pt x="48204" y="47903"/>
                  <a:pt x="48235" y="47655"/>
                  <a:pt x="48142" y="47438"/>
                </a:cubicBezTo>
                <a:cubicBezTo>
                  <a:pt x="48096" y="47360"/>
                  <a:pt x="48111" y="47251"/>
                  <a:pt x="48173" y="47189"/>
                </a:cubicBezTo>
                <a:cubicBezTo>
                  <a:pt x="48195" y="47175"/>
                  <a:pt x="48216" y="47169"/>
                  <a:pt x="48237" y="47169"/>
                </a:cubicBezTo>
                <a:close/>
                <a:moveTo>
                  <a:pt x="70760" y="48294"/>
                </a:moveTo>
                <a:cubicBezTo>
                  <a:pt x="70849" y="48294"/>
                  <a:pt x="70882" y="48372"/>
                  <a:pt x="70895" y="48461"/>
                </a:cubicBezTo>
                <a:cubicBezTo>
                  <a:pt x="70988" y="48818"/>
                  <a:pt x="71050" y="49190"/>
                  <a:pt x="71189" y="49547"/>
                </a:cubicBezTo>
                <a:cubicBezTo>
                  <a:pt x="71314" y="49857"/>
                  <a:pt x="71593" y="50121"/>
                  <a:pt x="71717" y="50477"/>
                </a:cubicBezTo>
                <a:cubicBezTo>
                  <a:pt x="70895" y="50710"/>
                  <a:pt x="70104" y="50974"/>
                  <a:pt x="69282" y="51129"/>
                </a:cubicBezTo>
                <a:cubicBezTo>
                  <a:pt x="69229" y="51141"/>
                  <a:pt x="69190" y="51148"/>
                  <a:pt x="69158" y="51148"/>
                </a:cubicBezTo>
                <a:cubicBezTo>
                  <a:pt x="69069" y="51148"/>
                  <a:pt x="69049" y="51092"/>
                  <a:pt x="69003" y="50943"/>
                </a:cubicBezTo>
                <a:cubicBezTo>
                  <a:pt x="68832" y="50369"/>
                  <a:pt x="68646" y="49780"/>
                  <a:pt x="68351" y="49268"/>
                </a:cubicBezTo>
                <a:cubicBezTo>
                  <a:pt x="68258" y="49113"/>
                  <a:pt x="68212" y="49020"/>
                  <a:pt x="68413" y="48958"/>
                </a:cubicBezTo>
                <a:cubicBezTo>
                  <a:pt x="69173" y="48740"/>
                  <a:pt x="69933" y="48523"/>
                  <a:pt x="70693" y="48306"/>
                </a:cubicBezTo>
                <a:cubicBezTo>
                  <a:pt x="70718" y="48298"/>
                  <a:pt x="70741" y="48294"/>
                  <a:pt x="70760" y="48294"/>
                </a:cubicBezTo>
                <a:close/>
                <a:moveTo>
                  <a:pt x="64196" y="50120"/>
                </a:moveTo>
                <a:cubicBezTo>
                  <a:pt x="64237" y="50120"/>
                  <a:pt x="64278" y="50125"/>
                  <a:pt x="64319" y="50136"/>
                </a:cubicBezTo>
                <a:cubicBezTo>
                  <a:pt x="64629" y="50229"/>
                  <a:pt x="64427" y="50633"/>
                  <a:pt x="64582" y="50850"/>
                </a:cubicBezTo>
                <a:cubicBezTo>
                  <a:pt x="64644" y="50927"/>
                  <a:pt x="64675" y="51020"/>
                  <a:pt x="64706" y="51113"/>
                </a:cubicBezTo>
                <a:cubicBezTo>
                  <a:pt x="64706" y="51144"/>
                  <a:pt x="64691" y="51191"/>
                  <a:pt x="64675" y="51222"/>
                </a:cubicBezTo>
                <a:cubicBezTo>
                  <a:pt x="63869" y="50896"/>
                  <a:pt x="63000" y="51113"/>
                  <a:pt x="62101" y="50881"/>
                </a:cubicBezTo>
                <a:cubicBezTo>
                  <a:pt x="62582" y="50571"/>
                  <a:pt x="63062" y="50540"/>
                  <a:pt x="63497" y="50369"/>
                </a:cubicBezTo>
                <a:cubicBezTo>
                  <a:pt x="63722" y="50290"/>
                  <a:pt x="63958" y="50120"/>
                  <a:pt x="64196" y="50120"/>
                </a:cubicBezTo>
                <a:close/>
                <a:moveTo>
                  <a:pt x="67303" y="49283"/>
                </a:moveTo>
                <a:cubicBezTo>
                  <a:pt x="67421" y="49283"/>
                  <a:pt x="67491" y="49391"/>
                  <a:pt x="67529" y="49531"/>
                </a:cubicBezTo>
                <a:cubicBezTo>
                  <a:pt x="67684" y="50012"/>
                  <a:pt x="67855" y="50509"/>
                  <a:pt x="67994" y="51005"/>
                </a:cubicBezTo>
                <a:cubicBezTo>
                  <a:pt x="68041" y="51144"/>
                  <a:pt x="68134" y="51268"/>
                  <a:pt x="68243" y="51455"/>
                </a:cubicBezTo>
                <a:cubicBezTo>
                  <a:pt x="68183" y="51456"/>
                  <a:pt x="68125" y="51456"/>
                  <a:pt x="68066" y="51456"/>
                </a:cubicBezTo>
                <a:cubicBezTo>
                  <a:pt x="67329" y="51456"/>
                  <a:pt x="66654" y="51368"/>
                  <a:pt x="65978" y="51253"/>
                </a:cubicBezTo>
                <a:cubicBezTo>
                  <a:pt x="65823" y="51237"/>
                  <a:pt x="65808" y="51098"/>
                  <a:pt x="65777" y="50974"/>
                </a:cubicBezTo>
                <a:cubicBezTo>
                  <a:pt x="65699" y="50679"/>
                  <a:pt x="65637" y="50384"/>
                  <a:pt x="65544" y="50105"/>
                </a:cubicBezTo>
                <a:cubicBezTo>
                  <a:pt x="65482" y="49888"/>
                  <a:pt x="65497" y="49795"/>
                  <a:pt x="65730" y="49702"/>
                </a:cubicBezTo>
                <a:cubicBezTo>
                  <a:pt x="66211" y="49531"/>
                  <a:pt x="66723" y="49454"/>
                  <a:pt x="67219" y="49299"/>
                </a:cubicBezTo>
                <a:cubicBezTo>
                  <a:pt x="67249" y="49288"/>
                  <a:pt x="67277" y="49283"/>
                  <a:pt x="67303" y="49283"/>
                </a:cubicBezTo>
                <a:close/>
                <a:moveTo>
                  <a:pt x="51339" y="49257"/>
                </a:moveTo>
                <a:cubicBezTo>
                  <a:pt x="51443" y="49257"/>
                  <a:pt x="51557" y="49333"/>
                  <a:pt x="51663" y="49392"/>
                </a:cubicBezTo>
                <a:cubicBezTo>
                  <a:pt x="52345" y="49764"/>
                  <a:pt x="53059" y="50059"/>
                  <a:pt x="53788" y="50322"/>
                </a:cubicBezTo>
                <a:cubicBezTo>
                  <a:pt x="54067" y="50415"/>
                  <a:pt x="54206" y="50509"/>
                  <a:pt x="54175" y="50881"/>
                </a:cubicBezTo>
                <a:cubicBezTo>
                  <a:pt x="54113" y="51594"/>
                  <a:pt x="54191" y="52308"/>
                  <a:pt x="54269" y="53068"/>
                </a:cubicBezTo>
                <a:cubicBezTo>
                  <a:pt x="53245" y="52726"/>
                  <a:pt x="52361" y="52246"/>
                  <a:pt x="51430" y="51827"/>
                </a:cubicBezTo>
                <a:cubicBezTo>
                  <a:pt x="51182" y="51718"/>
                  <a:pt x="51058" y="51548"/>
                  <a:pt x="51136" y="51237"/>
                </a:cubicBezTo>
                <a:cubicBezTo>
                  <a:pt x="51260" y="50726"/>
                  <a:pt x="51182" y="50214"/>
                  <a:pt x="51167" y="49702"/>
                </a:cubicBezTo>
                <a:cubicBezTo>
                  <a:pt x="51167" y="49562"/>
                  <a:pt x="51105" y="49361"/>
                  <a:pt x="51244" y="49283"/>
                </a:cubicBezTo>
                <a:cubicBezTo>
                  <a:pt x="51274" y="49264"/>
                  <a:pt x="51306" y="49257"/>
                  <a:pt x="51339" y="49257"/>
                </a:cubicBezTo>
                <a:close/>
                <a:moveTo>
                  <a:pt x="55204" y="50725"/>
                </a:moveTo>
                <a:cubicBezTo>
                  <a:pt x="55285" y="50725"/>
                  <a:pt x="55349" y="50814"/>
                  <a:pt x="55432" y="50850"/>
                </a:cubicBezTo>
                <a:cubicBezTo>
                  <a:pt x="56378" y="51160"/>
                  <a:pt x="57339" y="51408"/>
                  <a:pt x="58348" y="51501"/>
                </a:cubicBezTo>
                <a:cubicBezTo>
                  <a:pt x="58720" y="51532"/>
                  <a:pt x="58580" y="51796"/>
                  <a:pt x="58596" y="51997"/>
                </a:cubicBezTo>
                <a:cubicBezTo>
                  <a:pt x="58673" y="52602"/>
                  <a:pt x="58534" y="53238"/>
                  <a:pt x="58751" y="53828"/>
                </a:cubicBezTo>
                <a:cubicBezTo>
                  <a:pt x="58804" y="54001"/>
                  <a:pt x="58823" y="54151"/>
                  <a:pt x="58622" y="54151"/>
                </a:cubicBezTo>
                <a:cubicBezTo>
                  <a:pt x="58588" y="54151"/>
                  <a:pt x="58549" y="54147"/>
                  <a:pt x="58503" y="54138"/>
                </a:cubicBezTo>
                <a:cubicBezTo>
                  <a:pt x="57448" y="53936"/>
                  <a:pt x="56393" y="53766"/>
                  <a:pt x="55401" y="53393"/>
                </a:cubicBezTo>
                <a:cubicBezTo>
                  <a:pt x="55246" y="53331"/>
                  <a:pt x="55122" y="53269"/>
                  <a:pt x="55168" y="53068"/>
                </a:cubicBezTo>
                <a:cubicBezTo>
                  <a:pt x="55323" y="52416"/>
                  <a:pt x="55091" y="51765"/>
                  <a:pt x="55106" y="51113"/>
                </a:cubicBezTo>
                <a:cubicBezTo>
                  <a:pt x="55106" y="50989"/>
                  <a:pt x="54997" y="50865"/>
                  <a:pt x="55122" y="50757"/>
                </a:cubicBezTo>
                <a:cubicBezTo>
                  <a:pt x="55151" y="50734"/>
                  <a:pt x="55179" y="50725"/>
                  <a:pt x="55204" y="50725"/>
                </a:cubicBezTo>
                <a:close/>
                <a:moveTo>
                  <a:pt x="59818" y="51794"/>
                </a:moveTo>
                <a:cubicBezTo>
                  <a:pt x="59838" y="51794"/>
                  <a:pt x="59859" y="51794"/>
                  <a:pt x="59883" y="51796"/>
                </a:cubicBezTo>
                <a:cubicBezTo>
                  <a:pt x="60550" y="51827"/>
                  <a:pt x="61201" y="51982"/>
                  <a:pt x="61868" y="52059"/>
                </a:cubicBezTo>
                <a:cubicBezTo>
                  <a:pt x="62333" y="52106"/>
                  <a:pt x="62814" y="52199"/>
                  <a:pt x="63280" y="52199"/>
                </a:cubicBezTo>
                <a:cubicBezTo>
                  <a:pt x="63683" y="52215"/>
                  <a:pt x="63714" y="52339"/>
                  <a:pt x="63698" y="52649"/>
                </a:cubicBezTo>
                <a:cubicBezTo>
                  <a:pt x="63698" y="52711"/>
                  <a:pt x="63698" y="52773"/>
                  <a:pt x="63714" y="52835"/>
                </a:cubicBezTo>
                <a:cubicBezTo>
                  <a:pt x="63714" y="53362"/>
                  <a:pt x="63714" y="53905"/>
                  <a:pt x="63869" y="54432"/>
                </a:cubicBezTo>
                <a:cubicBezTo>
                  <a:pt x="63931" y="54650"/>
                  <a:pt x="63931" y="54805"/>
                  <a:pt x="63590" y="54805"/>
                </a:cubicBezTo>
                <a:cubicBezTo>
                  <a:pt x="63047" y="54789"/>
                  <a:pt x="62520" y="54743"/>
                  <a:pt x="61992" y="54650"/>
                </a:cubicBezTo>
                <a:cubicBezTo>
                  <a:pt x="61419" y="54561"/>
                  <a:pt x="60845" y="54431"/>
                  <a:pt x="60258" y="54431"/>
                </a:cubicBezTo>
                <a:cubicBezTo>
                  <a:pt x="60226" y="54431"/>
                  <a:pt x="60194" y="54432"/>
                  <a:pt x="60162" y="54432"/>
                </a:cubicBezTo>
                <a:cubicBezTo>
                  <a:pt x="59759" y="54432"/>
                  <a:pt x="59635" y="54370"/>
                  <a:pt x="59697" y="53967"/>
                </a:cubicBezTo>
                <a:cubicBezTo>
                  <a:pt x="59805" y="53331"/>
                  <a:pt x="59650" y="52695"/>
                  <a:pt x="59635" y="52059"/>
                </a:cubicBezTo>
                <a:cubicBezTo>
                  <a:pt x="59621" y="51863"/>
                  <a:pt x="59632" y="51794"/>
                  <a:pt x="59818" y="51794"/>
                </a:cubicBezTo>
                <a:close/>
                <a:moveTo>
                  <a:pt x="64887" y="52318"/>
                </a:moveTo>
                <a:cubicBezTo>
                  <a:pt x="64916" y="52318"/>
                  <a:pt x="64948" y="52320"/>
                  <a:pt x="64986" y="52323"/>
                </a:cubicBezTo>
                <a:cubicBezTo>
                  <a:pt x="66102" y="52447"/>
                  <a:pt x="67203" y="52587"/>
                  <a:pt x="68320" y="52695"/>
                </a:cubicBezTo>
                <a:cubicBezTo>
                  <a:pt x="68537" y="52726"/>
                  <a:pt x="68723" y="52742"/>
                  <a:pt x="68599" y="53021"/>
                </a:cubicBezTo>
                <a:cubicBezTo>
                  <a:pt x="68677" y="53750"/>
                  <a:pt x="68475" y="54479"/>
                  <a:pt x="68739" y="55177"/>
                </a:cubicBezTo>
                <a:cubicBezTo>
                  <a:pt x="68791" y="55319"/>
                  <a:pt x="68767" y="55386"/>
                  <a:pt x="68667" y="55386"/>
                </a:cubicBezTo>
                <a:cubicBezTo>
                  <a:pt x="68647" y="55386"/>
                  <a:pt x="68625" y="55384"/>
                  <a:pt x="68599" y="55379"/>
                </a:cubicBezTo>
                <a:cubicBezTo>
                  <a:pt x="67467" y="55177"/>
                  <a:pt x="66304" y="55130"/>
                  <a:pt x="65156" y="55006"/>
                </a:cubicBezTo>
                <a:cubicBezTo>
                  <a:pt x="64955" y="54975"/>
                  <a:pt x="64908" y="54898"/>
                  <a:pt x="64908" y="54696"/>
                </a:cubicBezTo>
                <a:cubicBezTo>
                  <a:pt x="64939" y="53967"/>
                  <a:pt x="64831" y="53269"/>
                  <a:pt x="64753" y="52556"/>
                </a:cubicBezTo>
                <a:cubicBezTo>
                  <a:pt x="64728" y="52357"/>
                  <a:pt x="64773" y="52318"/>
                  <a:pt x="64887" y="52318"/>
                </a:cubicBezTo>
                <a:close/>
                <a:moveTo>
                  <a:pt x="69824" y="52953"/>
                </a:moveTo>
                <a:cubicBezTo>
                  <a:pt x="69847" y="52953"/>
                  <a:pt x="69873" y="52955"/>
                  <a:pt x="69902" y="52959"/>
                </a:cubicBezTo>
                <a:cubicBezTo>
                  <a:pt x="70988" y="53068"/>
                  <a:pt x="72058" y="53269"/>
                  <a:pt x="73113" y="53517"/>
                </a:cubicBezTo>
                <a:cubicBezTo>
                  <a:pt x="73252" y="53548"/>
                  <a:pt x="73438" y="53548"/>
                  <a:pt x="73500" y="53641"/>
                </a:cubicBezTo>
                <a:cubicBezTo>
                  <a:pt x="73593" y="53750"/>
                  <a:pt x="73935" y="53735"/>
                  <a:pt x="73671" y="54091"/>
                </a:cubicBezTo>
                <a:cubicBezTo>
                  <a:pt x="73454" y="54370"/>
                  <a:pt x="73547" y="54836"/>
                  <a:pt x="73609" y="55223"/>
                </a:cubicBezTo>
                <a:cubicBezTo>
                  <a:pt x="73640" y="55487"/>
                  <a:pt x="73702" y="55751"/>
                  <a:pt x="73749" y="56014"/>
                </a:cubicBezTo>
                <a:cubicBezTo>
                  <a:pt x="73772" y="56180"/>
                  <a:pt x="73715" y="56228"/>
                  <a:pt x="73611" y="56228"/>
                </a:cubicBezTo>
                <a:cubicBezTo>
                  <a:pt x="73578" y="56228"/>
                  <a:pt x="73541" y="56223"/>
                  <a:pt x="73500" y="56216"/>
                </a:cubicBezTo>
                <a:cubicBezTo>
                  <a:pt x="72368" y="55983"/>
                  <a:pt x="71251" y="55689"/>
                  <a:pt x="70104" y="55565"/>
                </a:cubicBezTo>
                <a:cubicBezTo>
                  <a:pt x="69856" y="55549"/>
                  <a:pt x="69809" y="55456"/>
                  <a:pt x="69825" y="55192"/>
                </a:cubicBezTo>
                <a:cubicBezTo>
                  <a:pt x="69856" y="54541"/>
                  <a:pt x="69747" y="53874"/>
                  <a:pt x="69685" y="53207"/>
                </a:cubicBezTo>
                <a:cubicBezTo>
                  <a:pt x="69671" y="53045"/>
                  <a:pt x="69670" y="52953"/>
                  <a:pt x="69824" y="52953"/>
                </a:cubicBezTo>
                <a:close/>
                <a:moveTo>
                  <a:pt x="74648" y="53983"/>
                </a:moveTo>
                <a:cubicBezTo>
                  <a:pt x="75517" y="54153"/>
                  <a:pt x="76292" y="54479"/>
                  <a:pt x="77083" y="54805"/>
                </a:cubicBezTo>
                <a:cubicBezTo>
                  <a:pt x="77502" y="54975"/>
                  <a:pt x="77874" y="55270"/>
                  <a:pt x="78324" y="55410"/>
                </a:cubicBezTo>
                <a:cubicBezTo>
                  <a:pt x="78494" y="55456"/>
                  <a:pt x="78603" y="55534"/>
                  <a:pt x="78588" y="55751"/>
                </a:cubicBezTo>
                <a:cubicBezTo>
                  <a:pt x="78510" y="56526"/>
                  <a:pt x="78712" y="57271"/>
                  <a:pt x="78696" y="58077"/>
                </a:cubicBezTo>
                <a:cubicBezTo>
                  <a:pt x="77579" y="57550"/>
                  <a:pt x="76478" y="57023"/>
                  <a:pt x="75315" y="56666"/>
                </a:cubicBezTo>
                <a:cubicBezTo>
                  <a:pt x="74695" y="56480"/>
                  <a:pt x="74710" y="56480"/>
                  <a:pt x="74772" y="55844"/>
                </a:cubicBezTo>
                <a:cubicBezTo>
                  <a:pt x="74819" y="55223"/>
                  <a:pt x="74695" y="54619"/>
                  <a:pt x="74648" y="53983"/>
                </a:cubicBezTo>
                <a:close/>
                <a:moveTo>
                  <a:pt x="79852" y="56416"/>
                </a:moveTo>
                <a:cubicBezTo>
                  <a:pt x="79931" y="56416"/>
                  <a:pt x="80014" y="56507"/>
                  <a:pt x="80076" y="56557"/>
                </a:cubicBezTo>
                <a:cubicBezTo>
                  <a:pt x="81054" y="57317"/>
                  <a:pt x="81907" y="58170"/>
                  <a:pt x="82511" y="59271"/>
                </a:cubicBezTo>
                <a:cubicBezTo>
                  <a:pt x="83023" y="60171"/>
                  <a:pt x="83411" y="61102"/>
                  <a:pt x="83489" y="62156"/>
                </a:cubicBezTo>
                <a:cubicBezTo>
                  <a:pt x="83489" y="62280"/>
                  <a:pt x="83628" y="62389"/>
                  <a:pt x="83535" y="62559"/>
                </a:cubicBezTo>
                <a:cubicBezTo>
                  <a:pt x="83240" y="62156"/>
                  <a:pt x="82946" y="61768"/>
                  <a:pt x="82682" y="61381"/>
                </a:cubicBezTo>
                <a:cubicBezTo>
                  <a:pt x="82341" y="60884"/>
                  <a:pt x="81938" y="60466"/>
                  <a:pt x="81457" y="60109"/>
                </a:cubicBezTo>
                <a:cubicBezTo>
                  <a:pt x="81085" y="59814"/>
                  <a:pt x="80821" y="59396"/>
                  <a:pt x="80387" y="59163"/>
                </a:cubicBezTo>
                <a:cubicBezTo>
                  <a:pt x="80356" y="59132"/>
                  <a:pt x="80309" y="59085"/>
                  <a:pt x="80263" y="59070"/>
                </a:cubicBezTo>
                <a:cubicBezTo>
                  <a:pt x="79921" y="58961"/>
                  <a:pt x="79844" y="58729"/>
                  <a:pt x="79890" y="58372"/>
                </a:cubicBezTo>
                <a:cubicBezTo>
                  <a:pt x="79999" y="57829"/>
                  <a:pt x="79751" y="57317"/>
                  <a:pt x="79735" y="56774"/>
                </a:cubicBezTo>
                <a:cubicBezTo>
                  <a:pt x="79735" y="56650"/>
                  <a:pt x="79673" y="56495"/>
                  <a:pt x="79797" y="56433"/>
                </a:cubicBezTo>
                <a:cubicBezTo>
                  <a:pt x="79815" y="56421"/>
                  <a:pt x="79833" y="56416"/>
                  <a:pt x="79852" y="56416"/>
                </a:cubicBezTo>
                <a:close/>
                <a:moveTo>
                  <a:pt x="74147" y="61664"/>
                </a:moveTo>
                <a:cubicBezTo>
                  <a:pt x="74063" y="61664"/>
                  <a:pt x="73998" y="61705"/>
                  <a:pt x="73950" y="61799"/>
                </a:cubicBezTo>
                <a:cubicBezTo>
                  <a:pt x="73904" y="61908"/>
                  <a:pt x="73950" y="62001"/>
                  <a:pt x="74043" y="62063"/>
                </a:cubicBezTo>
                <a:cubicBezTo>
                  <a:pt x="74167" y="62172"/>
                  <a:pt x="74307" y="62249"/>
                  <a:pt x="74446" y="62327"/>
                </a:cubicBezTo>
                <a:cubicBezTo>
                  <a:pt x="75129" y="62715"/>
                  <a:pt x="75858" y="62994"/>
                  <a:pt x="76509" y="63428"/>
                </a:cubicBezTo>
                <a:cubicBezTo>
                  <a:pt x="76990" y="63738"/>
                  <a:pt x="77486" y="64017"/>
                  <a:pt x="77967" y="64297"/>
                </a:cubicBezTo>
                <a:cubicBezTo>
                  <a:pt x="78054" y="64340"/>
                  <a:pt x="78150" y="64383"/>
                  <a:pt x="78237" y="64383"/>
                </a:cubicBezTo>
                <a:cubicBezTo>
                  <a:pt x="78306" y="64383"/>
                  <a:pt x="78369" y="64356"/>
                  <a:pt x="78417" y="64281"/>
                </a:cubicBezTo>
                <a:cubicBezTo>
                  <a:pt x="78525" y="64110"/>
                  <a:pt x="78355" y="63971"/>
                  <a:pt x="78231" y="63862"/>
                </a:cubicBezTo>
                <a:cubicBezTo>
                  <a:pt x="78200" y="63847"/>
                  <a:pt x="78169" y="63816"/>
                  <a:pt x="78138" y="63800"/>
                </a:cubicBezTo>
                <a:cubicBezTo>
                  <a:pt x="77378" y="63180"/>
                  <a:pt x="76509" y="62746"/>
                  <a:pt x="75641" y="62296"/>
                </a:cubicBezTo>
                <a:cubicBezTo>
                  <a:pt x="75191" y="62063"/>
                  <a:pt x="74741" y="61815"/>
                  <a:pt x="74229" y="61675"/>
                </a:cubicBezTo>
                <a:cubicBezTo>
                  <a:pt x="74200" y="61668"/>
                  <a:pt x="74172" y="61664"/>
                  <a:pt x="74147" y="61664"/>
                </a:cubicBezTo>
                <a:close/>
                <a:moveTo>
                  <a:pt x="68134" y="57969"/>
                </a:moveTo>
                <a:cubicBezTo>
                  <a:pt x="67963" y="58031"/>
                  <a:pt x="67684" y="57922"/>
                  <a:pt x="67653" y="58201"/>
                </a:cubicBezTo>
                <a:cubicBezTo>
                  <a:pt x="67638" y="58480"/>
                  <a:pt x="67917" y="58418"/>
                  <a:pt x="68072" y="58480"/>
                </a:cubicBezTo>
                <a:lnTo>
                  <a:pt x="68103" y="58480"/>
                </a:lnTo>
                <a:cubicBezTo>
                  <a:pt x="69111" y="58636"/>
                  <a:pt x="70104" y="58806"/>
                  <a:pt x="71081" y="59070"/>
                </a:cubicBezTo>
                <a:cubicBezTo>
                  <a:pt x="72508" y="59442"/>
                  <a:pt x="73919" y="59907"/>
                  <a:pt x="75299" y="60497"/>
                </a:cubicBezTo>
                <a:cubicBezTo>
                  <a:pt x="76757" y="61117"/>
                  <a:pt x="78107" y="61924"/>
                  <a:pt x="79378" y="62854"/>
                </a:cubicBezTo>
                <a:cubicBezTo>
                  <a:pt x="79983" y="63304"/>
                  <a:pt x="80619" y="63754"/>
                  <a:pt x="81054" y="64421"/>
                </a:cubicBezTo>
                <a:cubicBezTo>
                  <a:pt x="81105" y="64503"/>
                  <a:pt x="81191" y="64572"/>
                  <a:pt x="81289" y="64572"/>
                </a:cubicBezTo>
                <a:cubicBezTo>
                  <a:pt x="81338" y="64572"/>
                  <a:pt x="81390" y="64555"/>
                  <a:pt x="81441" y="64514"/>
                </a:cubicBezTo>
                <a:cubicBezTo>
                  <a:pt x="81581" y="64405"/>
                  <a:pt x="81581" y="64250"/>
                  <a:pt x="81503" y="64110"/>
                </a:cubicBezTo>
                <a:cubicBezTo>
                  <a:pt x="81457" y="64033"/>
                  <a:pt x="81410" y="63955"/>
                  <a:pt x="81364" y="63878"/>
                </a:cubicBezTo>
                <a:cubicBezTo>
                  <a:pt x="81069" y="63475"/>
                  <a:pt x="80681" y="63133"/>
                  <a:pt x="80278" y="62823"/>
                </a:cubicBezTo>
                <a:cubicBezTo>
                  <a:pt x="79285" y="62063"/>
                  <a:pt x="78262" y="61350"/>
                  <a:pt x="77145" y="60745"/>
                </a:cubicBezTo>
                <a:cubicBezTo>
                  <a:pt x="75904" y="60078"/>
                  <a:pt x="74602" y="59566"/>
                  <a:pt x="73268" y="59101"/>
                </a:cubicBezTo>
                <a:cubicBezTo>
                  <a:pt x="72663" y="58899"/>
                  <a:pt x="72042" y="58760"/>
                  <a:pt x="71438" y="58589"/>
                </a:cubicBezTo>
                <a:cubicBezTo>
                  <a:pt x="70352" y="58294"/>
                  <a:pt x="69266" y="58093"/>
                  <a:pt x="68134" y="57969"/>
                </a:cubicBezTo>
                <a:close/>
                <a:moveTo>
                  <a:pt x="52900" y="68100"/>
                </a:moveTo>
                <a:cubicBezTo>
                  <a:pt x="52849" y="68100"/>
                  <a:pt x="52803" y="68120"/>
                  <a:pt x="52780" y="68174"/>
                </a:cubicBezTo>
                <a:cubicBezTo>
                  <a:pt x="52718" y="68298"/>
                  <a:pt x="52826" y="68391"/>
                  <a:pt x="52904" y="68453"/>
                </a:cubicBezTo>
                <a:cubicBezTo>
                  <a:pt x="52981" y="68515"/>
                  <a:pt x="53059" y="68546"/>
                  <a:pt x="53136" y="68593"/>
                </a:cubicBezTo>
                <a:cubicBezTo>
                  <a:pt x="53803" y="68949"/>
                  <a:pt x="54532" y="69167"/>
                  <a:pt x="55246" y="69399"/>
                </a:cubicBezTo>
                <a:cubicBezTo>
                  <a:pt x="55310" y="69423"/>
                  <a:pt x="55379" y="69448"/>
                  <a:pt x="55457" y="69448"/>
                </a:cubicBezTo>
                <a:cubicBezTo>
                  <a:pt x="55528" y="69448"/>
                  <a:pt x="55606" y="69427"/>
                  <a:pt x="55695" y="69368"/>
                </a:cubicBezTo>
                <a:cubicBezTo>
                  <a:pt x="54827" y="68825"/>
                  <a:pt x="53927" y="68500"/>
                  <a:pt x="53043" y="68143"/>
                </a:cubicBezTo>
                <a:cubicBezTo>
                  <a:pt x="53004" y="68120"/>
                  <a:pt x="52950" y="68100"/>
                  <a:pt x="52900" y="68100"/>
                </a:cubicBezTo>
                <a:close/>
                <a:moveTo>
                  <a:pt x="83187" y="69759"/>
                </a:moveTo>
                <a:cubicBezTo>
                  <a:pt x="83163" y="69759"/>
                  <a:pt x="83134" y="69768"/>
                  <a:pt x="83101" y="69787"/>
                </a:cubicBezTo>
                <a:cubicBezTo>
                  <a:pt x="83302" y="69895"/>
                  <a:pt x="83209" y="70082"/>
                  <a:pt x="83240" y="70237"/>
                </a:cubicBezTo>
                <a:cubicBezTo>
                  <a:pt x="83256" y="70201"/>
                  <a:pt x="83271" y="70165"/>
                  <a:pt x="83285" y="70129"/>
                </a:cubicBezTo>
                <a:lnTo>
                  <a:pt x="83285" y="70129"/>
                </a:lnTo>
                <a:cubicBezTo>
                  <a:pt x="83300" y="70049"/>
                  <a:pt x="83282" y="69965"/>
                  <a:pt x="83271" y="69880"/>
                </a:cubicBezTo>
                <a:cubicBezTo>
                  <a:pt x="83271" y="69805"/>
                  <a:pt x="83241" y="69759"/>
                  <a:pt x="83187" y="69759"/>
                </a:cubicBezTo>
                <a:close/>
                <a:moveTo>
                  <a:pt x="45738" y="68127"/>
                </a:moveTo>
                <a:lnTo>
                  <a:pt x="45738" y="68127"/>
                </a:lnTo>
                <a:cubicBezTo>
                  <a:pt x="46173" y="68701"/>
                  <a:pt x="46576" y="69182"/>
                  <a:pt x="46932" y="69694"/>
                </a:cubicBezTo>
                <a:cubicBezTo>
                  <a:pt x="47119" y="69958"/>
                  <a:pt x="46995" y="70314"/>
                  <a:pt x="46995" y="70624"/>
                </a:cubicBezTo>
                <a:cubicBezTo>
                  <a:pt x="46995" y="70935"/>
                  <a:pt x="46995" y="71245"/>
                  <a:pt x="47026" y="71571"/>
                </a:cubicBezTo>
                <a:cubicBezTo>
                  <a:pt x="46359" y="70547"/>
                  <a:pt x="45723" y="69523"/>
                  <a:pt x="45738" y="68127"/>
                </a:cubicBezTo>
                <a:close/>
                <a:moveTo>
                  <a:pt x="47178" y="65050"/>
                </a:moveTo>
                <a:cubicBezTo>
                  <a:pt x="47139" y="65050"/>
                  <a:pt x="47099" y="65060"/>
                  <a:pt x="47057" y="65072"/>
                </a:cubicBezTo>
                <a:cubicBezTo>
                  <a:pt x="46932" y="65103"/>
                  <a:pt x="46901" y="65212"/>
                  <a:pt x="46901" y="65320"/>
                </a:cubicBezTo>
                <a:cubicBezTo>
                  <a:pt x="46901" y="65506"/>
                  <a:pt x="47010" y="65646"/>
                  <a:pt x="47119" y="65785"/>
                </a:cubicBezTo>
                <a:cubicBezTo>
                  <a:pt x="47444" y="66204"/>
                  <a:pt x="47754" y="66607"/>
                  <a:pt x="48096" y="66995"/>
                </a:cubicBezTo>
                <a:cubicBezTo>
                  <a:pt x="49274" y="68314"/>
                  <a:pt x="50608" y="69446"/>
                  <a:pt x="52097" y="70392"/>
                </a:cubicBezTo>
                <a:cubicBezTo>
                  <a:pt x="53183" y="71074"/>
                  <a:pt x="54315" y="71648"/>
                  <a:pt x="55509" y="72098"/>
                </a:cubicBezTo>
                <a:cubicBezTo>
                  <a:pt x="56378" y="72408"/>
                  <a:pt x="57262" y="72594"/>
                  <a:pt x="58239" y="72687"/>
                </a:cubicBezTo>
                <a:cubicBezTo>
                  <a:pt x="58254" y="72692"/>
                  <a:pt x="58270" y="72694"/>
                  <a:pt x="58287" y="72694"/>
                </a:cubicBezTo>
                <a:cubicBezTo>
                  <a:pt x="58373" y="72694"/>
                  <a:pt x="58479" y="72638"/>
                  <a:pt x="58596" y="72625"/>
                </a:cubicBezTo>
                <a:cubicBezTo>
                  <a:pt x="58720" y="72625"/>
                  <a:pt x="58828" y="72563"/>
                  <a:pt x="58844" y="72439"/>
                </a:cubicBezTo>
                <a:cubicBezTo>
                  <a:pt x="58859" y="72299"/>
                  <a:pt x="58735" y="72237"/>
                  <a:pt x="58627" y="72206"/>
                </a:cubicBezTo>
                <a:cubicBezTo>
                  <a:pt x="58549" y="72175"/>
                  <a:pt x="58456" y="72160"/>
                  <a:pt x="58379" y="72144"/>
                </a:cubicBezTo>
                <a:cubicBezTo>
                  <a:pt x="57743" y="72020"/>
                  <a:pt x="57091" y="72020"/>
                  <a:pt x="56471" y="71819"/>
                </a:cubicBezTo>
                <a:cubicBezTo>
                  <a:pt x="55587" y="71524"/>
                  <a:pt x="54734" y="71167"/>
                  <a:pt x="53896" y="70749"/>
                </a:cubicBezTo>
                <a:cubicBezTo>
                  <a:pt x="52423" y="70004"/>
                  <a:pt x="51105" y="69073"/>
                  <a:pt x="49895" y="67972"/>
                </a:cubicBezTo>
                <a:cubicBezTo>
                  <a:pt x="48949" y="67119"/>
                  <a:pt x="48049" y="66220"/>
                  <a:pt x="47351" y="65150"/>
                </a:cubicBezTo>
                <a:cubicBezTo>
                  <a:pt x="47295" y="65074"/>
                  <a:pt x="47238" y="65050"/>
                  <a:pt x="47178" y="65050"/>
                </a:cubicBezTo>
                <a:close/>
                <a:moveTo>
                  <a:pt x="83411" y="69229"/>
                </a:moveTo>
                <a:lnTo>
                  <a:pt x="83411" y="69229"/>
                </a:lnTo>
                <a:cubicBezTo>
                  <a:pt x="83438" y="69558"/>
                  <a:pt x="83393" y="69851"/>
                  <a:pt x="83285" y="70129"/>
                </a:cubicBezTo>
                <a:lnTo>
                  <a:pt x="83285" y="70129"/>
                </a:lnTo>
                <a:cubicBezTo>
                  <a:pt x="83279" y="70166"/>
                  <a:pt x="83265" y="70202"/>
                  <a:pt x="83240" y="70237"/>
                </a:cubicBezTo>
                <a:cubicBezTo>
                  <a:pt x="83132" y="70904"/>
                  <a:pt x="82806" y="71493"/>
                  <a:pt x="82589" y="72113"/>
                </a:cubicBezTo>
                <a:cubicBezTo>
                  <a:pt x="82403" y="72641"/>
                  <a:pt x="82201" y="73153"/>
                  <a:pt x="81736" y="73587"/>
                </a:cubicBezTo>
                <a:cubicBezTo>
                  <a:pt x="81689" y="73137"/>
                  <a:pt x="81596" y="72734"/>
                  <a:pt x="81457" y="72346"/>
                </a:cubicBezTo>
                <a:cubicBezTo>
                  <a:pt x="81410" y="72206"/>
                  <a:pt x="81550" y="72082"/>
                  <a:pt x="81643" y="71989"/>
                </a:cubicBezTo>
                <a:cubicBezTo>
                  <a:pt x="82139" y="71477"/>
                  <a:pt x="82449" y="70873"/>
                  <a:pt x="82791" y="70268"/>
                </a:cubicBezTo>
                <a:cubicBezTo>
                  <a:pt x="82884" y="70097"/>
                  <a:pt x="82992" y="69958"/>
                  <a:pt x="83101" y="69787"/>
                </a:cubicBezTo>
                <a:cubicBezTo>
                  <a:pt x="83225" y="69632"/>
                  <a:pt x="83194" y="69384"/>
                  <a:pt x="83411" y="69229"/>
                </a:cubicBezTo>
                <a:close/>
                <a:moveTo>
                  <a:pt x="45459" y="47670"/>
                </a:moveTo>
                <a:cubicBezTo>
                  <a:pt x="45862" y="48322"/>
                  <a:pt x="46359" y="48880"/>
                  <a:pt x="46808" y="49469"/>
                </a:cubicBezTo>
                <a:cubicBezTo>
                  <a:pt x="47553" y="50462"/>
                  <a:pt x="48514" y="51206"/>
                  <a:pt x="49507" y="51920"/>
                </a:cubicBezTo>
                <a:cubicBezTo>
                  <a:pt x="49972" y="52261"/>
                  <a:pt x="50453" y="52602"/>
                  <a:pt x="50965" y="52850"/>
                </a:cubicBezTo>
                <a:cubicBezTo>
                  <a:pt x="51570" y="53161"/>
                  <a:pt x="52175" y="53471"/>
                  <a:pt x="52811" y="53719"/>
                </a:cubicBezTo>
                <a:cubicBezTo>
                  <a:pt x="53338" y="53921"/>
                  <a:pt x="53865" y="54169"/>
                  <a:pt x="54424" y="54339"/>
                </a:cubicBezTo>
                <a:cubicBezTo>
                  <a:pt x="55726" y="54712"/>
                  <a:pt x="56998" y="55161"/>
                  <a:pt x="58379" y="55301"/>
                </a:cubicBezTo>
                <a:cubicBezTo>
                  <a:pt x="58968" y="55379"/>
                  <a:pt x="59573" y="55534"/>
                  <a:pt x="60178" y="55611"/>
                </a:cubicBezTo>
                <a:cubicBezTo>
                  <a:pt x="60364" y="55627"/>
                  <a:pt x="60395" y="55751"/>
                  <a:pt x="60379" y="55906"/>
                </a:cubicBezTo>
                <a:cubicBezTo>
                  <a:pt x="60302" y="56805"/>
                  <a:pt x="60395" y="57720"/>
                  <a:pt x="60410" y="58620"/>
                </a:cubicBezTo>
                <a:cubicBezTo>
                  <a:pt x="60441" y="60031"/>
                  <a:pt x="60612" y="61443"/>
                  <a:pt x="60643" y="62839"/>
                </a:cubicBezTo>
                <a:cubicBezTo>
                  <a:pt x="60674" y="63738"/>
                  <a:pt x="60767" y="64622"/>
                  <a:pt x="60798" y="65522"/>
                </a:cubicBezTo>
                <a:cubicBezTo>
                  <a:pt x="60845" y="66809"/>
                  <a:pt x="60953" y="68096"/>
                  <a:pt x="61015" y="69384"/>
                </a:cubicBezTo>
                <a:cubicBezTo>
                  <a:pt x="61077" y="70438"/>
                  <a:pt x="61186" y="71508"/>
                  <a:pt x="61201" y="72563"/>
                </a:cubicBezTo>
                <a:cubicBezTo>
                  <a:pt x="61217" y="73106"/>
                  <a:pt x="61279" y="73649"/>
                  <a:pt x="61310" y="74192"/>
                </a:cubicBezTo>
                <a:cubicBezTo>
                  <a:pt x="61324" y="74410"/>
                  <a:pt x="61289" y="74557"/>
                  <a:pt x="61047" y="74557"/>
                </a:cubicBezTo>
                <a:cubicBezTo>
                  <a:pt x="61015" y="74557"/>
                  <a:pt x="60978" y="74554"/>
                  <a:pt x="60938" y="74548"/>
                </a:cubicBezTo>
                <a:cubicBezTo>
                  <a:pt x="59619" y="74409"/>
                  <a:pt x="58317" y="74161"/>
                  <a:pt x="56998" y="73881"/>
                </a:cubicBezTo>
                <a:cubicBezTo>
                  <a:pt x="56130" y="73695"/>
                  <a:pt x="55277" y="73463"/>
                  <a:pt x="54439" y="73168"/>
                </a:cubicBezTo>
                <a:cubicBezTo>
                  <a:pt x="52888" y="72625"/>
                  <a:pt x="51399" y="71927"/>
                  <a:pt x="50019" y="70981"/>
                </a:cubicBezTo>
                <a:cubicBezTo>
                  <a:pt x="49197" y="70423"/>
                  <a:pt x="48452" y="69756"/>
                  <a:pt x="47801" y="69011"/>
                </a:cubicBezTo>
                <a:cubicBezTo>
                  <a:pt x="47134" y="68251"/>
                  <a:pt x="46607" y="67398"/>
                  <a:pt x="46173" y="66468"/>
                </a:cubicBezTo>
                <a:cubicBezTo>
                  <a:pt x="45537" y="65103"/>
                  <a:pt x="45661" y="63645"/>
                  <a:pt x="45676" y="62203"/>
                </a:cubicBezTo>
                <a:cubicBezTo>
                  <a:pt x="45676" y="61179"/>
                  <a:pt x="45723" y="60155"/>
                  <a:pt x="45568" y="59147"/>
                </a:cubicBezTo>
                <a:cubicBezTo>
                  <a:pt x="45490" y="58682"/>
                  <a:pt x="45614" y="58201"/>
                  <a:pt x="45599" y="57736"/>
                </a:cubicBezTo>
                <a:cubicBezTo>
                  <a:pt x="45568" y="56836"/>
                  <a:pt x="45537" y="55921"/>
                  <a:pt x="45521" y="55022"/>
                </a:cubicBezTo>
                <a:cubicBezTo>
                  <a:pt x="45521" y="54308"/>
                  <a:pt x="45521" y="53595"/>
                  <a:pt x="45521" y="52881"/>
                </a:cubicBezTo>
                <a:cubicBezTo>
                  <a:pt x="45506" y="51842"/>
                  <a:pt x="45475" y="50803"/>
                  <a:pt x="45459" y="49780"/>
                </a:cubicBezTo>
                <a:cubicBezTo>
                  <a:pt x="45444" y="49082"/>
                  <a:pt x="45459" y="48384"/>
                  <a:pt x="45459" y="47670"/>
                </a:cubicBezTo>
                <a:close/>
                <a:moveTo>
                  <a:pt x="48031" y="70843"/>
                </a:moveTo>
                <a:cubicBezTo>
                  <a:pt x="48066" y="70843"/>
                  <a:pt x="48096" y="70873"/>
                  <a:pt x="48127" y="70904"/>
                </a:cubicBezTo>
                <a:cubicBezTo>
                  <a:pt x="48716" y="71369"/>
                  <a:pt x="49305" y="71865"/>
                  <a:pt x="49941" y="72268"/>
                </a:cubicBezTo>
                <a:cubicBezTo>
                  <a:pt x="50112" y="72362"/>
                  <a:pt x="50065" y="72532"/>
                  <a:pt x="50081" y="72672"/>
                </a:cubicBezTo>
                <a:cubicBezTo>
                  <a:pt x="50081" y="73308"/>
                  <a:pt x="50174" y="73943"/>
                  <a:pt x="50267" y="74579"/>
                </a:cubicBezTo>
                <a:cubicBezTo>
                  <a:pt x="50267" y="74626"/>
                  <a:pt x="50252" y="74672"/>
                  <a:pt x="50236" y="74766"/>
                </a:cubicBezTo>
                <a:cubicBezTo>
                  <a:pt x="49724" y="74409"/>
                  <a:pt x="49228" y="74099"/>
                  <a:pt x="48809" y="73680"/>
                </a:cubicBezTo>
                <a:cubicBezTo>
                  <a:pt x="48670" y="73556"/>
                  <a:pt x="48545" y="73416"/>
                  <a:pt x="48390" y="73292"/>
                </a:cubicBezTo>
                <a:cubicBezTo>
                  <a:pt x="47987" y="72997"/>
                  <a:pt x="48065" y="72517"/>
                  <a:pt x="48034" y="72113"/>
                </a:cubicBezTo>
                <a:cubicBezTo>
                  <a:pt x="48003" y="71757"/>
                  <a:pt x="47941" y="71400"/>
                  <a:pt x="47956" y="71043"/>
                </a:cubicBezTo>
                <a:cubicBezTo>
                  <a:pt x="47956" y="70981"/>
                  <a:pt x="47910" y="70919"/>
                  <a:pt x="47972" y="70873"/>
                </a:cubicBezTo>
                <a:cubicBezTo>
                  <a:pt x="47993" y="70851"/>
                  <a:pt x="48013" y="70843"/>
                  <a:pt x="48031" y="70843"/>
                </a:cubicBezTo>
                <a:close/>
                <a:moveTo>
                  <a:pt x="61531" y="55795"/>
                </a:moveTo>
                <a:cubicBezTo>
                  <a:pt x="61603" y="55795"/>
                  <a:pt x="61703" y="55813"/>
                  <a:pt x="61837" y="55844"/>
                </a:cubicBezTo>
                <a:cubicBezTo>
                  <a:pt x="62194" y="55921"/>
                  <a:pt x="62535" y="55890"/>
                  <a:pt x="62892" y="55952"/>
                </a:cubicBezTo>
                <a:cubicBezTo>
                  <a:pt x="63155" y="55999"/>
                  <a:pt x="63280" y="56030"/>
                  <a:pt x="63218" y="56325"/>
                </a:cubicBezTo>
                <a:cubicBezTo>
                  <a:pt x="63171" y="56464"/>
                  <a:pt x="63202" y="56604"/>
                  <a:pt x="63202" y="56743"/>
                </a:cubicBezTo>
                <a:cubicBezTo>
                  <a:pt x="63233" y="57953"/>
                  <a:pt x="63280" y="59163"/>
                  <a:pt x="63311" y="60357"/>
                </a:cubicBezTo>
                <a:cubicBezTo>
                  <a:pt x="63342" y="61613"/>
                  <a:pt x="63388" y="62870"/>
                  <a:pt x="63450" y="64126"/>
                </a:cubicBezTo>
                <a:cubicBezTo>
                  <a:pt x="63512" y="65289"/>
                  <a:pt x="63512" y="66452"/>
                  <a:pt x="63605" y="67616"/>
                </a:cubicBezTo>
                <a:cubicBezTo>
                  <a:pt x="63683" y="68593"/>
                  <a:pt x="63698" y="69570"/>
                  <a:pt x="63714" y="70562"/>
                </a:cubicBezTo>
                <a:cubicBezTo>
                  <a:pt x="63745" y="71850"/>
                  <a:pt x="63807" y="73137"/>
                  <a:pt x="63869" y="74440"/>
                </a:cubicBezTo>
                <a:cubicBezTo>
                  <a:pt x="63884" y="74704"/>
                  <a:pt x="63815" y="74829"/>
                  <a:pt x="63546" y="74829"/>
                </a:cubicBezTo>
                <a:cubicBezTo>
                  <a:pt x="63530" y="74829"/>
                  <a:pt x="63514" y="74828"/>
                  <a:pt x="63497" y="74828"/>
                </a:cubicBezTo>
                <a:cubicBezTo>
                  <a:pt x="63457" y="74825"/>
                  <a:pt x="63417" y="74824"/>
                  <a:pt x="63377" y="74824"/>
                </a:cubicBezTo>
                <a:cubicBezTo>
                  <a:pt x="63219" y="74824"/>
                  <a:pt x="63058" y="74838"/>
                  <a:pt x="62900" y="74838"/>
                </a:cubicBezTo>
                <a:cubicBezTo>
                  <a:pt x="62829" y="74838"/>
                  <a:pt x="62759" y="74836"/>
                  <a:pt x="62690" y="74828"/>
                </a:cubicBezTo>
                <a:cubicBezTo>
                  <a:pt x="62473" y="74797"/>
                  <a:pt x="62380" y="74641"/>
                  <a:pt x="62349" y="74409"/>
                </a:cubicBezTo>
                <a:cubicBezTo>
                  <a:pt x="62209" y="73618"/>
                  <a:pt x="62302" y="72842"/>
                  <a:pt x="62256" y="72051"/>
                </a:cubicBezTo>
                <a:cubicBezTo>
                  <a:pt x="62147" y="70547"/>
                  <a:pt x="62085" y="69027"/>
                  <a:pt x="62023" y="67507"/>
                </a:cubicBezTo>
                <a:cubicBezTo>
                  <a:pt x="61946" y="65661"/>
                  <a:pt x="61853" y="63816"/>
                  <a:pt x="61713" y="61970"/>
                </a:cubicBezTo>
                <a:cubicBezTo>
                  <a:pt x="61636" y="60869"/>
                  <a:pt x="61620" y="59768"/>
                  <a:pt x="61589" y="58667"/>
                </a:cubicBezTo>
                <a:cubicBezTo>
                  <a:pt x="61558" y="57860"/>
                  <a:pt x="61449" y="57069"/>
                  <a:pt x="61372" y="56263"/>
                </a:cubicBezTo>
                <a:cubicBezTo>
                  <a:pt x="61338" y="55916"/>
                  <a:pt x="61345" y="55795"/>
                  <a:pt x="61531" y="55795"/>
                </a:cubicBezTo>
                <a:close/>
                <a:moveTo>
                  <a:pt x="64381" y="56055"/>
                </a:moveTo>
                <a:cubicBezTo>
                  <a:pt x="64410" y="56055"/>
                  <a:pt x="64441" y="56057"/>
                  <a:pt x="64474" y="56061"/>
                </a:cubicBezTo>
                <a:cubicBezTo>
                  <a:pt x="65404" y="56170"/>
                  <a:pt x="66335" y="56309"/>
                  <a:pt x="67281" y="56402"/>
                </a:cubicBezTo>
                <a:cubicBezTo>
                  <a:pt x="68196" y="56480"/>
                  <a:pt x="69111" y="56697"/>
                  <a:pt x="70026" y="56774"/>
                </a:cubicBezTo>
                <a:cubicBezTo>
                  <a:pt x="71515" y="56898"/>
                  <a:pt x="72942" y="57271"/>
                  <a:pt x="74369" y="57643"/>
                </a:cubicBezTo>
                <a:cubicBezTo>
                  <a:pt x="75455" y="57938"/>
                  <a:pt x="76509" y="58279"/>
                  <a:pt x="77533" y="58775"/>
                </a:cubicBezTo>
                <a:cubicBezTo>
                  <a:pt x="78712" y="59349"/>
                  <a:pt x="79828" y="60047"/>
                  <a:pt x="80821" y="60931"/>
                </a:cubicBezTo>
                <a:cubicBezTo>
                  <a:pt x="81829" y="61846"/>
                  <a:pt x="82604" y="62963"/>
                  <a:pt x="83116" y="64234"/>
                </a:cubicBezTo>
                <a:cubicBezTo>
                  <a:pt x="83458" y="65103"/>
                  <a:pt x="83473" y="65972"/>
                  <a:pt x="83132" y="66871"/>
                </a:cubicBezTo>
                <a:cubicBezTo>
                  <a:pt x="82853" y="67631"/>
                  <a:pt x="82651" y="68438"/>
                  <a:pt x="82263" y="69105"/>
                </a:cubicBezTo>
                <a:cubicBezTo>
                  <a:pt x="81813" y="69849"/>
                  <a:pt x="81379" y="70609"/>
                  <a:pt x="80821" y="71291"/>
                </a:cubicBezTo>
                <a:cubicBezTo>
                  <a:pt x="80278" y="71943"/>
                  <a:pt x="79658" y="72517"/>
                  <a:pt x="79115" y="73153"/>
                </a:cubicBezTo>
                <a:cubicBezTo>
                  <a:pt x="78681" y="73649"/>
                  <a:pt x="78122" y="74006"/>
                  <a:pt x="77626" y="74440"/>
                </a:cubicBezTo>
                <a:cubicBezTo>
                  <a:pt x="76866" y="75107"/>
                  <a:pt x="75997" y="75650"/>
                  <a:pt x="75175" y="76239"/>
                </a:cubicBezTo>
                <a:cubicBezTo>
                  <a:pt x="74953" y="76398"/>
                  <a:pt x="74746" y="76477"/>
                  <a:pt x="74513" y="76477"/>
                </a:cubicBezTo>
                <a:cubicBezTo>
                  <a:pt x="74405" y="76477"/>
                  <a:pt x="74291" y="76460"/>
                  <a:pt x="74167" y="76425"/>
                </a:cubicBezTo>
                <a:cubicBezTo>
                  <a:pt x="72787" y="76053"/>
                  <a:pt x="71376" y="75727"/>
                  <a:pt x="69949" y="75603"/>
                </a:cubicBezTo>
                <a:cubicBezTo>
                  <a:pt x="69096" y="75525"/>
                  <a:pt x="68274" y="75277"/>
                  <a:pt x="67653" y="75262"/>
                </a:cubicBezTo>
                <a:cubicBezTo>
                  <a:pt x="67625" y="75262"/>
                  <a:pt x="67597" y="75263"/>
                  <a:pt x="67569" y="75263"/>
                </a:cubicBezTo>
                <a:cubicBezTo>
                  <a:pt x="66762" y="75263"/>
                  <a:pt x="66164" y="75070"/>
                  <a:pt x="65552" y="75070"/>
                </a:cubicBezTo>
                <a:cubicBezTo>
                  <a:pt x="65493" y="75070"/>
                  <a:pt x="65433" y="75072"/>
                  <a:pt x="65373" y="75076"/>
                </a:cubicBezTo>
                <a:cubicBezTo>
                  <a:pt x="65362" y="75076"/>
                  <a:pt x="65351" y="75077"/>
                  <a:pt x="65341" y="75077"/>
                </a:cubicBezTo>
                <a:cubicBezTo>
                  <a:pt x="65101" y="75077"/>
                  <a:pt x="65001" y="74909"/>
                  <a:pt x="65001" y="74641"/>
                </a:cubicBezTo>
                <a:cubicBezTo>
                  <a:pt x="64970" y="73773"/>
                  <a:pt x="64955" y="72920"/>
                  <a:pt x="64877" y="72067"/>
                </a:cubicBezTo>
                <a:cubicBezTo>
                  <a:pt x="64815" y="71369"/>
                  <a:pt x="64862" y="70686"/>
                  <a:pt x="64831" y="69989"/>
                </a:cubicBezTo>
                <a:cubicBezTo>
                  <a:pt x="64768" y="68841"/>
                  <a:pt x="64691" y="67693"/>
                  <a:pt x="64644" y="66545"/>
                </a:cubicBezTo>
                <a:cubicBezTo>
                  <a:pt x="64613" y="65863"/>
                  <a:pt x="64660" y="65181"/>
                  <a:pt x="64613" y="64498"/>
                </a:cubicBezTo>
                <a:cubicBezTo>
                  <a:pt x="64567" y="63614"/>
                  <a:pt x="64489" y="62730"/>
                  <a:pt x="64489" y="61831"/>
                </a:cubicBezTo>
                <a:cubicBezTo>
                  <a:pt x="64505" y="60729"/>
                  <a:pt x="64396" y="59628"/>
                  <a:pt x="64365" y="58527"/>
                </a:cubicBezTo>
                <a:cubicBezTo>
                  <a:pt x="64334" y="57814"/>
                  <a:pt x="64350" y="57100"/>
                  <a:pt x="64164" y="56402"/>
                </a:cubicBezTo>
                <a:cubicBezTo>
                  <a:pt x="64110" y="56147"/>
                  <a:pt x="64196" y="56055"/>
                  <a:pt x="64381" y="56055"/>
                </a:cubicBezTo>
                <a:close/>
                <a:moveTo>
                  <a:pt x="51321" y="73084"/>
                </a:moveTo>
                <a:cubicBezTo>
                  <a:pt x="51375" y="73084"/>
                  <a:pt x="51447" y="73112"/>
                  <a:pt x="51539" y="73168"/>
                </a:cubicBezTo>
                <a:cubicBezTo>
                  <a:pt x="52392" y="73633"/>
                  <a:pt x="53291" y="73975"/>
                  <a:pt x="54206" y="74300"/>
                </a:cubicBezTo>
                <a:cubicBezTo>
                  <a:pt x="54315" y="74347"/>
                  <a:pt x="54346" y="74409"/>
                  <a:pt x="54362" y="74517"/>
                </a:cubicBezTo>
                <a:cubicBezTo>
                  <a:pt x="54377" y="75184"/>
                  <a:pt x="54362" y="75867"/>
                  <a:pt x="54470" y="76518"/>
                </a:cubicBezTo>
                <a:cubicBezTo>
                  <a:pt x="54503" y="76694"/>
                  <a:pt x="54458" y="76776"/>
                  <a:pt x="54347" y="76776"/>
                </a:cubicBezTo>
                <a:cubicBezTo>
                  <a:pt x="54301" y="76776"/>
                  <a:pt x="54243" y="76762"/>
                  <a:pt x="54175" y="76735"/>
                </a:cubicBezTo>
                <a:cubicBezTo>
                  <a:pt x="53291" y="76378"/>
                  <a:pt x="52423" y="75991"/>
                  <a:pt x="51570" y="75572"/>
                </a:cubicBezTo>
                <a:cubicBezTo>
                  <a:pt x="51229" y="75417"/>
                  <a:pt x="51430" y="75169"/>
                  <a:pt x="51384" y="74967"/>
                </a:cubicBezTo>
                <a:cubicBezTo>
                  <a:pt x="51322" y="74440"/>
                  <a:pt x="51244" y="73928"/>
                  <a:pt x="51198" y="73416"/>
                </a:cubicBezTo>
                <a:cubicBezTo>
                  <a:pt x="51177" y="73198"/>
                  <a:pt x="51212" y="73084"/>
                  <a:pt x="51321" y="73084"/>
                </a:cubicBezTo>
                <a:close/>
                <a:moveTo>
                  <a:pt x="80480" y="73370"/>
                </a:moveTo>
                <a:cubicBezTo>
                  <a:pt x="80588" y="73928"/>
                  <a:pt x="80650" y="74486"/>
                  <a:pt x="80681" y="75029"/>
                </a:cubicBezTo>
                <a:cubicBezTo>
                  <a:pt x="80681" y="75153"/>
                  <a:pt x="80650" y="75262"/>
                  <a:pt x="80573" y="75355"/>
                </a:cubicBezTo>
                <a:cubicBezTo>
                  <a:pt x="80045" y="76068"/>
                  <a:pt x="79332" y="76611"/>
                  <a:pt x="78743" y="77325"/>
                </a:cubicBezTo>
                <a:cubicBezTo>
                  <a:pt x="78494" y="76921"/>
                  <a:pt x="78572" y="76487"/>
                  <a:pt x="78432" y="76115"/>
                </a:cubicBezTo>
                <a:cubicBezTo>
                  <a:pt x="78370" y="75944"/>
                  <a:pt x="78386" y="75774"/>
                  <a:pt x="78277" y="75619"/>
                </a:cubicBezTo>
                <a:cubicBezTo>
                  <a:pt x="78169" y="75479"/>
                  <a:pt x="78246" y="75355"/>
                  <a:pt x="78370" y="75262"/>
                </a:cubicBezTo>
                <a:cubicBezTo>
                  <a:pt x="78851" y="74874"/>
                  <a:pt x="79301" y="74455"/>
                  <a:pt x="79782" y="74083"/>
                </a:cubicBezTo>
                <a:cubicBezTo>
                  <a:pt x="80045" y="73881"/>
                  <a:pt x="80169" y="73540"/>
                  <a:pt x="80480" y="73370"/>
                </a:cubicBezTo>
                <a:close/>
                <a:moveTo>
                  <a:pt x="55385" y="74641"/>
                </a:moveTo>
                <a:lnTo>
                  <a:pt x="55385" y="74641"/>
                </a:lnTo>
                <a:cubicBezTo>
                  <a:pt x="56037" y="74967"/>
                  <a:pt x="56735" y="74983"/>
                  <a:pt x="57370" y="75184"/>
                </a:cubicBezTo>
                <a:cubicBezTo>
                  <a:pt x="57526" y="75231"/>
                  <a:pt x="57619" y="75293"/>
                  <a:pt x="57634" y="75463"/>
                </a:cubicBezTo>
                <a:cubicBezTo>
                  <a:pt x="57712" y="76084"/>
                  <a:pt x="57789" y="76704"/>
                  <a:pt x="57867" y="77325"/>
                </a:cubicBezTo>
                <a:cubicBezTo>
                  <a:pt x="57891" y="77545"/>
                  <a:pt x="57858" y="77679"/>
                  <a:pt x="57689" y="77679"/>
                </a:cubicBezTo>
                <a:cubicBezTo>
                  <a:pt x="57644" y="77679"/>
                  <a:pt x="57590" y="77670"/>
                  <a:pt x="57526" y="77650"/>
                </a:cubicBezTo>
                <a:cubicBezTo>
                  <a:pt x="56983" y="77511"/>
                  <a:pt x="56424" y="77371"/>
                  <a:pt x="55882" y="77263"/>
                </a:cubicBezTo>
                <a:cubicBezTo>
                  <a:pt x="55711" y="77216"/>
                  <a:pt x="55695" y="77138"/>
                  <a:pt x="55680" y="76999"/>
                </a:cubicBezTo>
                <a:cubicBezTo>
                  <a:pt x="55602" y="76239"/>
                  <a:pt x="55494" y="75479"/>
                  <a:pt x="55385" y="74641"/>
                </a:cubicBezTo>
                <a:close/>
                <a:moveTo>
                  <a:pt x="58753" y="75417"/>
                </a:moveTo>
                <a:cubicBezTo>
                  <a:pt x="58785" y="75417"/>
                  <a:pt x="58822" y="75423"/>
                  <a:pt x="58859" y="75432"/>
                </a:cubicBezTo>
                <a:cubicBezTo>
                  <a:pt x="59759" y="75650"/>
                  <a:pt x="60674" y="75696"/>
                  <a:pt x="61589" y="75820"/>
                </a:cubicBezTo>
                <a:cubicBezTo>
                  <a:pt x="62070" y="75882"/>
                  <a:pt x="62101" y="75913"/>
                  <a:pt x="62085" y="76627"/>
                </a:cubicBezTo>
                <a:cubicBezTo>
                  <a:pt x="62132" y="76999"/>
                  <a:pt x="62147" y="77433"/>
                  <a:pt x="62225" y="77852"/>
                </a:cubicBezTo>
                <a:cubicBezTo>
                  <a:pt x="62305" y="78227"/>
                  <a:pt x="62270" y="78290"/>
                  <a:pt x="61988" y="78290"/>
                </a:cubicBezTo>
                <a:cubicBezTo>
                  <a:pt x="61944" y="78290"/>
                  <a:pt x="61894" y="78288"/>
                  <a:pt x="61837" y="78286"/>
                </a:cubicBezTo>
                <a:cubicBezTo>
                  <a:pt x="60984" y="78224"/>
                  <a:pt x="60131" y="78100"/>
                  <a:pt x="59278" y="77976"/>
                </a:cubicBezTo>
                <a:cubicBezTo>
                  <a:pt x="59092" y="77945"/>
                  <a:pt x="59014" y="77883"/>
                  <a:pt x="58983" y="77712"/>
                </a:cubicBezTo>
                <a:cubicBezTo>
                  <a:pt x="58906" y="76999"/>
                  <a:pt x="58797" y="76285"/>
                  <a:pt x="58658" y="75572"/>
                </a:cubicBezTo>
                <a:cubicBezTo>
                  <a:pt x="58625" y="75452"/>
                  <a:pt x="58676" y="75417"/>
                  <a:pt x="58753" y="75417"/>
                </a:cubicBezTo>
                <a:close/>
                <a:moveTo>
                  <a:pt x="71367" y="76986"/>
                </a:moveTo>
                <a:cubicBezTo>
                  <a:pt x="71398" y="76986"/>
                  <a:pt x="71432" y="76990"/>
                  <a:pt x="71469" y="76999"/>
                </a:cubicBezTo>
                <a:cubicBezTo>
                  <a:pt x="72042" y="77123"/>
                  <a:pt x="72585" y="77247"/>
                  <a:pt x="73144" y="77356"/>
                </a:cubicBezTo>
                <a:cubicBezTo>
                  <a:pt x="73159" y="77402"/>
                  <a:pt x="73175" y="77433"/>
                  <a:pt x="73190" y="77464"/>
                </a:cubicBezTo>
                <a:cubicBezTo>
                  <a:pt x="72570" y="77821"/>
                  <a:pt x="71934" y="78162"/>
                  <a:pt x="71298" y="78519"/>
                </a:cubicBezTo>
                <a:cubicBezTo>
                  <a:pt x="71251" y="78085"/>
                  <a:pt x="71220" y="77681"/>
                  <a:pt x="71174" y="77278"/>
                </a:cubicBezTo>
                <a:cubicBezTo>
                  <a:pt x="71149" y="77075"/>
                  <a:pt x="71227" y="76986"/>
                  <a:pt x="71367" y="76986"/>
                </a:cubicBezTo>
                <a:close/>
                <a:moveTo>
                  <a:pt x="63062" y="76037"/>
                </a:moveTo>
                <a:lnTo>
                  <a:pt x="63062" y="76037"/>
                </a:lnTo>
                <a:cubicBezTo>
                  <a:pt x="64071" y="76053"/>
                  <a:pt x="65063" y="76161"/>
                  <a:pt x="66040" y="76301"/>
                </a:cubicBezTo>
                <a:cubicBezTo>
                  <a:pt x="66180" y="76316"/>
                  <a:pt x="66242" y="76347"/>
                  <a:pt x="66257" y="76503"/>
                </a:cubicBezTo>
                <a:cubicBezTo>
                  <a:pt x="66288" y="77185"/>
                  <a:pt x="66288" y="77883"/>
                  <a:pt x="66412" y="78550"/>
                </a:cubicBezTo>
                <a:cubicBezTo>
                  <a:pt x="66444" y="78767"/>
                  <a:pt x="66335" y="78767"/>
                  <a:pt x="66195" y="78767"/>
                </a:cubicBezTo>
                <a:cubicBezTo>
                  <a:pt x="65404" y="78705"/>
                  <a:pt x="64598" y="78705"/>
                  <a:pt x="63822" y="78488"/>
                </a:cubicBezTo>
                <a:cubicBezTo>
                  <a:pt x="63776" y="78472"/>
                  <a:pt x="63725" y="78468"/>
                  <a:pt x="63673" y="78468"/>
                </a:cubicBezTo>
                <a:cubicBezTo>
                  <a:pt x="63621" y="78468"/>
                  <a:pt x="63566" y="78472"/>
                  <a:pt x="63512" y="78472"/>
                </a:cubicBezTo>
                <a:cubicBezTo>
                  <a:pt x="63404" y="78472"/>
                  <a:pt x="63326" y="78441"/>
                  <a:pt x="63342" y="78302"/>
                </a:cubicBezTo>
                <a:cubicBezTo>
                  <a:pt x="63388" y="77557"/>
                  <a:pt x="63140" y="76828"/>
                  <a:pt x="63062" y="76037"/>
                </a:cubicBezTo>
                <a:close/>
                <a:moveTo>
                  <a:pt x="67648" y="76460"/>
                </a:moveTo>
                <a:cubicBezTo>
                  <a:pt x="67696" y="76460"/>
                  <a:pt x="67755" y="76464"/>
                  <a:pt x="67824" y="76472"/>
                </a:cubicBezTo>
                <a:cubicBezTo>
                  <a:pt x="68522" y="76565"/>
                  <a:pt x="69204" y="76689"/>
                  <a:pt x="69902" y="76797"/>
                </a:cubicBezTo>
                <a:cubicBezTo>
                  <a:pt x="70135" y="76844"/>
                  <a:pt x="70259" y="76937"/>
                  <a:pt x="70166" y="77232"/>
                </a:cubicBezTo>
                <a:cubicBezTo>
                  <a:pt x="70011" y="77712"/>
                  <a:pt x="70135" y="78178"/>
                  <a:pt x="70274" y="78643"/>
                </a:cubicBezTo>
                <a:cubicBezTo>
                  <a:pt x="70422" y="79071"/>
                  <a:pt x="70331" y="79218"/>
                  <a:pt x="69908" y="79218"/>
                </a:cubicBezTo>
                <a:cubicBezTo>
                  <a:pt x="69886" y="79218"/>
                  <a:pt x="69864" y="79218"/>
                  <a:pt x="69840" y="79217"/>
                </a:cubicBezTo>
                <a:cubicBezTo>
                  <a:pt x="69778" y="79201"/>
                  <a:pt x="69716" y="79201"/>
                  <a:pt x="69654" y="79201"/>
                </a:cubicBezTo>
                <a:cubicBezTo>
                  <a:pt x="69619" y="79203"/>
                  <a:pt x="69584" y="79204"/>
                  <a:pt x="69549" y="79204"/>
                </a:cubicBezTo>
                <a:cubicBezTo>
                  <a:pt x="68922" y="79204"/>
                  <a:pt x="68333" y="78951"/>
                  <a:pt x="67715" y="78922"/>
                </a:cubicBezTo>
                <a:cubicBezTo>
                  <a:pt x="67560" y="78907"/>
                  <a:pt x="67498" y="78814"/>
                  <a:pt x="67529" y="78689"/>
                </a:cubicBezTo>
                <a:cubicBezTo>
                  <a:pt x="67684" y="78085"/>
                  <a:pt x="67436" y="77495"/>
                  <a:pt x="67405" y="76906"/>
                </a:cubicBezTo>
                <a:cubicBezTo>
                  <a:pt x="67392" y="76569"/>
                  <a:pt x="67401" y="76460"/>
                  <a:pt x="67648" y="76460"/>
                </a:cubicBezTo>
                <a:close/>
                <a:moveTo>
                  <a:pt x="77200" y="76197"/>
                </a:moveTo>
                <a:cubicBezTo>
                  <a:pt x="77254" y="76197"/>
                  <a:pt x="77291" y="76240"/>
                  <a:pt x="77300" y="76332"/>
                </a:cubicBezTo>
                <a:cubicBezTo>
                  <a:pt x="77409" y="76921"/>
                  <a:pt x="77517" y="77511"/>
                  <a:pt x="77610" y="78116"/>
                </a:cubicBezTo>
                <a:cubicBezTo>
                  <a:pt x="77626" y="78209"/>
                  <a:pt x="77548" y="78271"/>
                  <a:pt x="77486" y="78333"/>
                </a:cubicBezTo>
                <a:cubicBezTo>
                  <a:pt x="76866" y="78907"/>
                  <a:pt x="76153" y="79356"/>
                  <a:pt x="75470" y="79822"/>
                </a:cubicBezTo>
                <a:cubicBezTo>
                  <a:pt x="75417" y="79853"/>
                  <a:pt x="75364" y="79922"/>
                  <a:pt x="75301" y="79922"/>
                </a:cubicBezTo>
                <a:cubicBezTo>
                  <a:pt x="75272" y="79922"/>
                  <a:pt x="75241" y="79907"/>
                  <a:pt x="75206" y="79868"/>
                </a:cubicBezTo>
                <a:cubicBezTo>
                  <a:pt x="75067" y="79744"/>
                  <a:pt x="75020" y="79573"/>
                  <a:pt x="75098" y="79387"/>
                </a:cubicBezTo>
                <a:cubicBezTo>
                  <a:pt x="75098" y="78969"/>
                  <a:pt x="74850" y="78612"/>
                  <a:pt x="74757" y="78209"/>
                </a:cubicBezTo>
                <a:cubicBezTo>
                  <a:pt x="74710" y="77991"/>
                  <a:pt x="74726" y="77898"/>
                  <a:pt x="74896" y="77790"/>
                </a:cubicBezTo>
                <a:cubicBezTo>
                  <a:pt x="75455" y="77418"/>
                  <a:pt x="76013" y="77045"/>
                  <a:pt x="76571" y="76658"/>
                </a:cubicBezTo>
                <a:cubicBezTo>
                  <a:pt x="76742" y="76534"/>
                  <a:pt x="76897" y="76378"/>
                  <a:pt x="77068" y="76254"/>
                </a:cubicBezTo>
                <a:cubicBezTo>
                  <a:pt x="77118" y="76217"/>
                  <a:pt x="77163" y="76197"/>
                  <a:pt x="77200" y="76197"/>
                </a:cubicBezTo>
                <a:close/>
                <a:moveTo>
                  <a:pt x="73637" y="78538"/>
                </a:moveTo>
                <a:cubicBezTo>
                  <a:pt x="73676" y="78538"/>
                  <a:pt x="73711" y="78563"/>
                  <a:pt x="73733" y="78643"/>
                </a:cubicBezTo>
                <a:cubicBezTo>
                  <a:pt x="73888" y="79279"/>
                  <a:pt x="74012" y="79915"/>
                  <a:pt x="74260" y="80504"/>
                </a:cubicBezTo>
                <a:cubicBezTo>
                  <a:pt x="74291" y="80628"/>
                  <a:pt x="74214" y="80659"/>
                  <a:pt x="74136" y="80690"/>
                </a:cubicBezTo>
                <a:cubicBezTo>
                  <a:pt x="73531" y="81047"/>
                  <a:pt x="72927" y="81404"/>
                  <a:pt x="72322" y="81745"/>
                </a:cubicBezTo>
                <a:cubicBezTo>
                  <a:pt x="72249" y="81787"/>
                  <a:pt x="72193" y="81813"/>
                  <a:pt x="72147" y="81813"/>
                </a:cubicBezTo>
                <a:cubicBezTo>
                  <a:pt x="72075" y="81813"/>
                  <a:pt x="72028" y="81750"/>
                  <a:pt x="71980" y="81590"/>
                </a:cubicBezTo>
                <a:cubicBezTo>
                  <a:pt x="71810" y="81031"/>
                  <a:pt x="71779" y="80427"/>
                  <a:pt x="71546" y="79884"/>
                </a:cubicBezTo>
                <a:cubicBezTo>
                  <a:pt x="71469" y="79729"/>
                  <a:pt x="71546" y="79698"/>
                  <a:pt x="71639" y="79651"/>
                </a:cubicBezTo>
                <a:cubicBezTo>
                  <a:pt x="72260" y="79294"/>
                  <a:pt x="72880" y="78938"/>
                  <a:pt x="73500" y="78596"/>
                </a:cubicBezTo>
                <a:cubicBezTo>
                  <a:pt x="73542" y="78572"/>
                  <a:pt x="73592" y="78538"/>
                  <a:pt x="73637" y="78538"/>
                </a:cubicBezTo>
                <a:close/>
                <a:moveTo>
                  <a:pt x="70543" y="80223"/>
                </a:moveTo>
                <a:cubicBezTo>
                  <a:pt x="70586" y="80223"/>
                  <a:pt x="70614" y="80259"/>
                  <a:pt x="70631" y="80364"/>
                </a:cubicBezTo>
                <a:cubicBezTo>
                  <a:pt x="70740" y="81016"/>
                  <a:pt x="70864" y="81667"/>
                  <a:pt x="70988" y="82319"/>
                </a:cubicBezTo>
                <a:cubicBezTo>
                  <a:pt x="71003" y="82396"/>
                  <a:pt x="71003" y="82474"/>
                  <a:pt x="70926" y="82520"/>
                </a:cubicBezTo>
                <a:cubicBezTo>
                  <a:pt x="70259" y="82877"/>
                  <a:pt x="69592" y="83218"/>
                  <a:pt x="68925" y="83559"/>
                </a:cubicBezTo>
                <a:cubicBezTo>
                  <a:pt x="68910" y="83575"/>
                  <a:pt x="68894" y="83575"/>
                  <a:pt x="68879" y="83575"/>
                </a:cubicBezTo>
                <a:cubicBezTo>
                  <a:pt x="68872" y="83576"/>
                  <a:pt x="68865" y="83577"/>
                  <a:pt x="68859" y="83577"/>
                </a:cubicBezTo>
                <a:cubicBezTo>
                  <a:pt x="68798" y="83577"/>
                  <a:pt x="68784" y="83509"/>
                  <a:pt x="68770" y="83466"/>
                </a:cubicBezTo>
                <a:cubicBezTo>
                  <a:pt x="68553" y="82846"/>
                  <a:pt x="68506" y="82179"/>
                  <a:pt x="68196" y="81605"/>
                </a:cubicBezTo>
                <a:cubicBezTo>
                  <a:pt x="68119" y="81450"/>
                  <a:pt x="68243" y="81388"/>
                  <a:pt x="68336" y="81342"/>
                </a:cubicBezTo>
                <a:cubicBezTo>
                  <a:pt x="68692" y="81155"/>
                  <a:pt x="69065" y="80985"/>
                  <a:pt x="69421" y="80799"/>
                </a:cubicBezTo>
                <a:cubicBezTo>
                  <a:pt x="69747" y="80628"/>
                  <a:pt x="70088" y="80458"/>
                  <a:pt x="70414" y="80271"/>
                </a:cubicBezTo>
                <a:cubicBezTo>
                  <a:pt x="70468" y="80244"/>
                  <a:pt x="70510" y="80223"/>
                  <a:pt x="70543" y="80223"/>
                </a:cubicBezTo>
                <a:close/>
                <a:moveTo>
                  <a:pt x="79735" y="80628"/>
                </a:moveTo>
                <a:cubicBezTo>
                  <a:pt x="79518" y="80628"/>
                  <a:pt x="79534" y="80907"/>
                  <a:pt x="79534" y="81093"/>
                </a:cubicBezTo>
                <a:cubicBezTo>
                  <a:pt x="79503" y="82117"/>
                  <a:pt x="79534" y="83141"/>
                  <a:pt x="79673" y="84149"/>
                </a:cubicBezTo>
                <a:cubicBezTo>
                  <a:pt x="79704" y="84366"/>
                  <a:pt x="79766" y="84583"/>
                  <a:pt x="79937" y="84769"/>
                </a:cubicBezTo>
                <a:cubicBezTo>
                  <a:pt x="80107" y="84552"/>
                  <a:pt x="80123" y="84319"/>
                  <a:pt x="80138" y="84087"/>
                </a:cubicBezTo>
                <a:cubicBezTo>
                  <a:pt x="80138" y="83094"/>
                  <a:pt x="80092" y="82102"/>
                  <a:pt x="79983" y="81109"/>
                </a:cubicBezTo>
                <a:cubicBezTo>
                  <a:pt x="79952" y="80907"/>
                  <a:pt x="79875" y="80628"/>
                  <a:pt x="79735" y="80628"/>
                </a:cubicBezTo>
                <a:close/>
                <a:moveTo>
                  <a:pt x="67079" y="81973"/>
                </a:moveTo>
                <a:cubicBezTo>
                  <a:pt x="67223" y="81973"/>
                  <a:pt x="67298" y="82111"/>
                  <a:pt x="67359" y="82396"/>
                </a:cubicBezTo>
                <a:cubicBezTo>
                  <a:pt x="67452" y="82908"/>
                  <a:pt x="67669" y="83404"/>
                  <a:pt x="67746" y="83916"/>
                </a:cubicBezTo>
                <a:cubicBezTo>
                  <a:pt x="67777" y="84118"/>
                  <a:pt x="67731" y="84180"/>
                  <a:pt x="67576" y="84273"/>
                </a:cubicBezTo>
                <a:cubicBezTo>
                  <a:pt x="66831" y="84614"/>
                  <a:pt x="66102" y="84986"/>
                  <a:pt x="65373" y="85359"/>
                </a:cubicBezTo>
                <a:cubicBezTo>
                  <a:pt x="65327" y="85374"/>
                  <a:pt x="65280" y="85390"/>
                  <a:pt x="65249" y="85405"/>
                </a:cubicBezTo>
                <a:cubicBezTo>
                  <a:pt x="65230" y="85409"/>
                  <a:pt x="65214" y="85411"/>
                  <a:pt x="65200" y="85411"/>
                </a:cubicBezTo>
                <a:cubicBezTo>
                  <a:pt x="65113" y="85411"/>
                  <a:pt x="65123" y="85335"/>
                  <a:pt x="65110" y="85281"/>
                </a:cubicBezTo>
                <a:cubicBezTo>
                  <a:pt x="64955" y="84614"/>
                  <a:pt x="64800" y="83963"/>
                  <a:pt x="64629" y="83311"/>
                </a:cubicBezTo>
                <a:cubicBezTo>
                  <a:pt x="64582" y="83125"/>
                  <a:pt x="64722" y="83094"/>
                  <a:pt x="64831" y="83048"/>
                </a:cubicBezTo>
                <a:cubicBezTo>
                  <a:pt x="65482" y="82722"/>
                  <a:pt x="66164" y="82458"/>
                  <a:pt x="66785" y="82086"/>
                </a:cubicBezTo>
                <a:cubicBezTo>
                  <a:pt x="66907" y="82011"/>
                  <a:pt x="67003" y="81973"/>
                  <a:pt x="67079" y="81973"/>
                </a:cubicBezTo>
                <a:close/>
                <a:moveTo>
                  <a:pt x="63560" y="83643"/>
                </a:moveTo>
                <a:cubicBezTo>
                  <a:pt x="63623" y="83643"/>
                  <a:pt x="63641" y="83710"/>
                  <a:pt x="63652" y="83808"/>
                </a:cubicBezTo>
                <a:cubicBezTo>
                  <a:pt x="63714" y="84459"/>
                  <a:pt x="63931" y="85064"/>
                  <a:pt x="64133" y="85669"/>
                </a:cubicBezTo>
                <a:cubicBezTo>
                  <a:pt x="64179" y="85824"/>
                  <a:pt x="64148" y="85917"/>
                  <a:pt x="64009" y="85979"/>
                </a:cubicBezTo>
                <a:cubicBezTo>
                  <a:pt x="63435" y="86227"/>
                  <a:pt x="62861" y="86491"/>
                  <a:pt x="62302" y="86739"/>
                </a:cubicBezTo>
                <a:cubicBezTo>
                  <a:pt x="62271" y="86754"/>
                  <a:pt x="62256" y="86770"/>
                  <a:pt x="62209" y="86785"/>
                </a:cubicBezTo>
                <a:cubicBezTo>
                  <a:pt x="62116" y="86630"/>
                  <a:pt x="61992" y="86460"/>
                  <a:pt x="61961" y="86289"/>
                </a:cubicBezTo>
                <a:cubicBezTo>
                  <a:pt x="61915" y="85777"/>
                  <a:pt x="61775" y="85281"/>
                  <a:pt x="61620" y="84800"/>
                </a:cubicBezTo>
                <a:cubicBezTo>
                  <a:pt x="61558" y="84614"/>
                  <a:pt x="61605" y="84521"/>
                  <a:pt x="61791" y="84428"/>
                </a:cubicBezTo>
                <a:cubicBezTo>
                  <a:pt x="62333" y="84149"/>
                  <a:pt x="62923" y="84009"/>
                  <a:pt x="63450" y="83684"/>
                </a:cubicBezTo>
                <a:cubicBezTo>
                  <a:pt x="63497" y="83655"/>
                  <a:pt x="63532" y="83643"/>
                  <a:pt x="63560" y="83643"/>
                </a:cubicBezTo>
                <a:close/>
                <a:moveTo>
                  <a:pt x="60449" y="85001"/>
                </a:moveTo>
                <a:cubicBezTo>
                  <a:pt x="60612" y="85001"/>
                  <a:pt x="60613" y="85162"/>
                  <a:pt x="60627" y="85265"/>
                </a:cubicBezTo>
                <a:cubicBezTo>
                  <a:pt x="60736" y="85870"/>
                  <a:pt x="60907" y="86475"/>
                  <a:pt x="61093" y="87080"/>
                </a:cubicBezTo>
                <a:cubicBezTo>
                  <a:pt x="61186" y="87375"/>
                  <a:pt x="60829" y="87421"/>
                  <a:pt x="60658" y="87483"/>
                </a:cubicBezTo>
                <a:cubicBezTo>
                  <a:pt x="59697" y="87825"/>
                  <a:pt x="58766" y="88274"/>
                  <a:pt x="57820" y="88662"/>
                </a:cubicBezTo>
                <a:cubicBezTo>
                  <a:pt x="57759" y="88684"/>
                  <a:pt x="57710" y="88698"/>
                  <a:pt x="57671" y="88698"/>
                </a:cubicBezTo>
                <a:cubicBezTo>
                  <a:pt x="57600" y="88698"/>
                  <a:pt x="57561" y="88652"/>
                  <a:pt x="57541" y="88523"/>
                </a:cubicBezTo>
                <a:cubicBezTo>
                  <a:pt x="57432" y="87856"/>
                  <a:pt x="57231" y="87220"/>
                  <a:pt x="57045" y="86568"/>
                </a:cubicBezTo>
                <a:cubicBezTo>
                  <a:pt x="56952" y="86258"/>
                  <a:pt x="57308" y="86212"/>
                  <a:pt x="57432" y="86181"/>
                </a:cubicBezTo>
                <a:cubicBezTo>
                  <a:pt x="58441" y="85901"/>
                  <a:pt x="59371" y="85436"/>
                  <a:pt x="60317" y="85048"/>
                </a:cubicBezTo>
                <a:cubicBezTo>
                  <a:pt x="60364" y="85033"/>
                  <a:pt x="60395" y="85017"/>
                  <a:pt x="60426" y="85002"/>
                </a:cubicBezTo>
                <a:cubicBezTo>
                  <a:pt x="60434" y="85001"/>
                  <a:pt x="60441" y="85001"/>
                  <a:pt x="60449" y="85001"/>
                </a:cubicBezTo>
                <a:close/>
                <a:moveTo>
                  <a:pt x="55859" y="86826"/>
                </a:moveTo>
                <a:cubicBezTo>
                  <a:pt x="55967" y="86826"/>
                  <a:pt x="55992" y="86908"/>
                  <a:pt x="56006" y="87003"/>
                </a:cubicBezTo>
                <a:cubicBezTo>
                  <a:pt x="56161" y="87654"/>
                  <a:pt x="56300" y="88305"/>
                  <a:pt x="56455" y="88957"/>
                </a:cubicBezTo>
                <a:cubicBezTo>
                  <a:pt x="56486" y="89096"/>
                  <a:pt x="56440" y="89174"/>
                  <a:pt x="56316" y="89205"/>
                </a:cubicBezTo>
                <a:cubicBezTo>
                  <a:pt x="55525" y="89407"/>
                  <a:pt x="54811" y="89841"/>
                  <a:pt x="54005" y="90011"/>
                </a:cubicBezTo>
                <a:cubicBezTo>
                  <a:pt x="53987" y="90015"/>
                  <a:pt x="53970" y="90016"/>
                  <a:pt x="53956" y="90016"/>
                </a:cubicBezTo>
                <a:cubicBezTo>
                  <a:pt x="53834" y="90016"/>
                  <a:pt x="53829" y="89908"/>
                  <a:pt x="53788" y="89825"/>
                </a:cubicBezTo>
                <a:cubicBezTo>
                  <a:pt x="53524" y="89360"/>
                  <a:pt x="53540" y="88817"/>
                  <a:pt x="53369" y="88321"/>
                </a:cubicBezTo>
                <a:cubicBezTo>
                  <a:pt x="53198" y="87763"/>
                  <a:pt x="53229" y="87763"/>
                  <a:pt x="53772" y="87545"/>
                </a:cubicBezTo>
                <a:cubicBezTo>
                  <a:pt x="54362" y="87313"/>
                  <a:pt x="54997" y="87189"/>
                  <a:pt x="55571" y="86910"/>
                </a:cubicBezTo>
                <a:cubicBezTo>
                  <a:pt x="55649" y="86863"/>
                  <a:pt x="55742" y="86847"/>
                  <a:pt x="55804" y="86832"/>
                </a:cubicBezTo>
                <a:cubicBezTo>
                  <a:pt x="55825" y="86828"/>
                  <a:pt x="55843" y="86826"/>
                  <a:pt x="55859" y="86826"/>
                </a:cubicBezTo>
                <a:close/>
                <a:moveTo>
                  <a:pt x="81604" y="79184"/>
                </a:moveTo>
                <a:cubicBezTo>
                  <a:pt x="81512" y="79184"/>
                  <a:pt x="81469" y="79269"/>
                  <a:pt x="81426" y="79341"/>
                </a:cubicBezTo>
                <a:cubicBezTo>
                  <a:pt x="81364" y="79418"/>
                  <a:pt x="81364" y="79527"/>
                  <a:pt x="81348" y="79620"/>
                </a:cubicBezTo>
                <a:cubicBezTo>
                  <a:pt x="81240" y="80830"/>
                  <a:pt x="81333" y="82039"/>
                  <a:pt x="81333" y="83249"/>
                </a:cubicBezTo>
                <a:cubicBezTo>
                  <a:pt x="81333" y="85157"/>
                  <a:pt x="81333" y="87065"/>
                  <a:pt x="81426" y="89003"/>
                </a:cubicBezTo>
                <a:cubicBezTo>
                  <a:pt x="81426" y="89050"/>
                  <a:pt x="81410" y="89143"/>
                  <a:pt x="81410" y="89236"/>
                </a:cubicBezTo>
                <a:cubicBezTo>
                  <a:pt x="81441" y="89686"/>
                  <a:pt x="81395" y="90136"/>
                  <a:pt x="81565" y="90570"/>
                </a:cubicBezTo>
                <a:cubicBezTo>
                  <a:pt x="81594" y="90657"/>
                  <a:pt x="81637" y="90757"/>
                  <a:pt x="81744" y="90757"/>
                </a:cubicBezTo>
                <a:cubicBezTo>
                  <a:pt x="81751" y="90757"/>
                  <a:pt x="81759" y="90757"/>
                  <a:pt x="81767" y="90756"/>
                </a:cubicBezTo>
                <a:cubicBezTo>
                  <a:pt x="81876" y="90756"/>
                  <a:pt x="81907" y="90647"/>
                  <a:pt x="81922" y="90570"/>
                </a:cubicBezTo>
                <a:cubicBezTo>
                  <a:pt x="81953" y="90477"/>
                  <a:pt x="81984" y="90368"/>
                  <a:pt x="82000" y="90275"/>
                </a:cubicBezTo>
                <a:cubicBezTo>
                  <a:pt x="82062" y="89748"/>
                  <a:pt x="82000" y="89220"/>
                  <a:pt x="81984" y="88693"/>
                </a:cubicBezTo>
                <a:cubicBezTo>
                  <a:pt x="81922" y="87421"/>
                  <a:pt x="81922" y="86150"/>
                  <a:pt x="81891" y="84893"/>
                </a:cubicBezTo>
                <a:cubicBezTo>
                  <a:pt x="81860" y="83389"/>
                  <a:pt x="81876" y="81884"/>
                  <a:pt x="81845" y="80380"/>
                </a:cubicBezTo>
                <a:cubicBezTo>
                  <a:pt x="81845" y="80054"/>
                  <a:pt x="81907" y="79713"/>
                  <a:pt x="81798" y="79372"/>
                </a:cubicBezTo>
                <a:cubicBezTo>
                  <a:pt x="81767" y="79294"/>
                  <a:pt x="81736" y="79201"/>
                  <a:pt x="81627" y="79186"/>
                </a:cubicBezTo>
                <a:cubicBezTo>
                  <a:pt x="81619" y="79185"/>
                  <a:pt x="81612" y="79184"/>
                  <a:pt x="81604" y="79184"/>
                </a:cubicBezTo>
                <a:close/>
                <a:moveTo>
                  <a:pt x="52136" y="88111"/>
                </a:moveTo>
                <a:cubicBezTo>
                  <a:pt x="52213" y="88111"/>
                  <a:pt x="52241" y="88171"/>
                  <a:pt x="52252" y="88274"/>
                </a:cubicBezTo>
                <a:cubicBezTo>
                  <a:pt x="52314" y="88941"/>
                  <a:pt x="52531" y="89577"/>
                  <a:pt x="52733" y="90213"/>
                </a:cubicBezTo>
                <a:cubicBezTo>
                  <a:pt x="52733" y="90244"/>
                  <a:pt x="52749" y="90275"/>
                  <a:pt x="52764" y="90291"/>
                </a:cubicBezTo>
                <a:cubicBezTo>
                  <a:pt x="52780" y="90477"/>
                  <a:pt x="52640" y="90523"/>
                  <a:pt x="52547" y="90539"/>
                </a:cubicBezTo>
                <a:cubicBezTo>
                  <a:pt x="51554" y="90787"/>
                  <a:pt x="50624" y="91237"/>
                  <a:pt x="49631" y="91469"/>
                </a:cubicBezTo>
                <a:cubicBezTo>
                  <a:pt x="49569" y="91483"/>
                  <a:pt x="49517" y="91491"/>
                  <a:pt x="49471" y="91491"/>
                </a:cubicBezTo>
                <a:cubicBezTo>
                  <a:pt x="49357" y="91491"/>
                  <a:pt x="49292" y="91439"/>
                  <a:pt x="49259" y="91283"/>
                </a:cubicBezTo>
                <a:cubicBezTo>
                  <a:pt x="49119" y="90616"/>
                  <a:pt x="48980" y="89949"/>
                  <a:pt x="48840" y="89282"/>
                </a:cubicBezTo>
                <a:cubicBezTo>
                  <a:pt x="48809" y="89143"/>
                  <a:pt x="48918" y="89081"/>
                  <a:pt x="49026" y="89050"/>
                </a:cubicBezTo>
                <a:cubicBezTo>
                  <a:pt x="50034" y="88740"/>
                  <a:pt x="51027" y="88445"/>
                  <a:pt x="52035" y="88135"/>
                </a:cubicBezTo>
                <a:cubicBezTo>
                  <a:pt x="52076" y="88118"/>
                  <a:pt x="52109" y="88111"/>
                  <a:pt x="52136" y="88111"/>
                </a:cubicBezTo>
                <a:close/>
                <a:moveTo>
                  <a:pt x="47584" y="89460"/>
                </a:moveTo>
                <a:cubicBezTo>
                  <a:pt x="47702" y="89460"/>
                  <a:pt x="47785" y="89531"/>
                  <a:pt x="47817" y="89732"/>
                </a:cubicBezTo>
                <a:cubicBezTo>
                  <a:pt x="47941" y="90399"/>
                  <a:pt x="48003" y="91082"/>
                  <a:pt x="48204" y="91733"/>
                </a:cubicBezTo>
                <a:cubicBezTo>
                  <a:pt x="48251" y="91888"/>
                  <a:pt x="48158" y="91904"/>
                  <a:pt x="48034" y="91950"/>
                </a:cubicBezTo>
                <a:cubicBezTo>
                  <a:pt x="47305" y="92229"/>
                  <a:pt x="46529" y="92353"/>
                  <a:pt x="45785" y="92602"/>
                </a:cubicBezTo>
                <a:cubicBezTo>
                  <a:pt x="45595" y="92656"/>
                  <a:pt x="45418" y="92781"/>
                  <a:pt x="45231" y="92781"/>
                </a:cubicBezTo>
                <a:cubicBezTo>
                  <a:pt x="45204" y="92781"/>
                  <a:pt x="45177" y="92778"/>
                  <a:pt x="45149" y="92772"/>
                </a:cubicBezTo>
                <a:cubicBezTo>
                  <a:pt x="45114" y="92786"/>
                  <a:pt x="45085" y="92792"/>
                  <a:pt x="45061" y="92792"/>
                </a:cubicBezTo>
                <a:cubicBezTo>
                  <a:pt x="44974" y="92792"/>
                  <a:pt x="44940" y="92717"/>
                  <a:pt x="44916" y="92633"/>
                </a:cubicBezTo>
                <a:cubicBezTo>
                  <a:pt x="44730" y="91950"/>
                  <a:pt x="44591" y="91237"/>
                  <a:pt x="44466" y="90539"/>
                </a:cubicBezTo>
                <a:cubicBezTo>
                  <a:pt x="44451" y="90384"/>
                  <a:pt x="44544" y="90353"/>
                  <a:pt x="44668" y="90322"/>
                </a:cubicBezTo>
                <a:cubicBezTo>
                  <a:pt x="45583" y="90073"/>
                  <a:pt x="46498" y="89810"/>
                  <a:pt x="47398" y="89500"/>
                </a:cubicBezTo>
                <a:cubicBezTo>
                  <a:pt x="47466" y="89475"/>
                  <a:pt x="47529" y="89460"/>
                  <a:pt x="47584" y="89460"/>
                </a:cubicBezTo>
                <a:close/>
                <a:moveTo>
                  <a:pt x="83180" y="93628"/>
                </a:moveTo>
                <a:cubicBezTo>
                  <a:pt x="83155" y="93628"/>
                  <a:pt x="83123" y="93632"/>
                  <a:pt x="83085" y="93641"/>
                </a:cubicBezTo>
                <a:cubicBezTo>
                  <a:pt x="83209" y="93687"/>
                  <a:pt x="83240" y="93780"/>
                  <a:pt x="83256" y="93889"/>
                </a:cubicBezTo>
                <a:cubicBezTo>
                  <a:pt x="83269" y="93782"/>
                  <a:pt x="83340" y="93628"/>
                  <a:pt x="83180" y="93628"/>
                </a:cubicBezTo>
                <a:close/>
                <a:moveTo>
                  <a:pt x="43266" y="90716"/>
                </a:moveTo>
                <a:cubicBezTo>
                  <a:pt x="43435" y="90716"/>
                  <a:pt x="43479" y="90810"/>
                  <a:pt x="43489" y="91128"/>
                </a:cubicBezTo>
                <a:cubicBezTo>
                  <a:pt x="43505" y="91749"/>
                  <a:pt x="43784" y="92322"/>
                  <a:pt x="43815" y="92958"/>
                </a:cubicBezTo>
                <a:cubicBezTo>
                  <a:pt x="43846" y="93175"/>
                  <a:pt x="43691" y="93206"/>
                  <a:pt x="43520" y="93253"/>
                </a:cubicBezTo>
                <a:cubicBezTo>
                  <a:pt x="42636" y="93486"/>
                  <a:pt x="41737" y="93734"/>
                  <a:pt x="40853" y="93966"/>
                </a:cubicBezTo>
                <a:cubicBezTo>
                  <a:pt x="40617" y="94032"/>
                  <a:pt x="40338" y="94185"/>
                  <a:pt x="40126" y="94185"/>
                </a:cubicBezTo>
                <a:cubicBezTo>
                  <a:pt x="40086" y="94185"/>
                  <a:pt x="40049" y="94180"/>
                  <a:pt x="40015" y="94168"/>
                </a:cubicBezTo>
                <a:cubicBezTo>
                  <a:pt x="39798" y="94075"/>
                  <a:pt x="39891" y="93656"/>
                  <a:pt x="39814" y="93377"/>
                </a:cubicBezTo>
                <a:cubicBezTo>
                  <a:pt x="39658" y="92912"/>
                  <a:pt x="39627" y="92415"/>
                  <a:pt x="39426" y="91966"/>
                </a:cubicBezTo>
                <a:cubicBezTo>
                  <a:pt x="39364" y="91842"/>
                  <a:pt x="39395" y="91795"/>
                  <a:pt x="39534" y="91749"/>
                </a:cubicBezTo>
                <a:cubicBezTo>
                  <a:pt x="40155" y="91500"/>
                  <a:pt x="40806" y="91330"/>
                  <a:pt x="41458" y="91221"/>
                </a:cubicBezTo>
                <a:cubicBezTo>
                  <a:pt x="41969" y="91144"/>
                  <a:pt x="42404" y="90864"/>
                  <a:pt x="42900" y="90771"/>
                </a:cubicBezTo>
                <a:cubicBezTo>
                  <a:pt x="43062" y="90740"/>
                  <a:pt x="43180" y="90716"/>
                  <a:pt x="43266" y="90716"/>
                </a:cubicBezTo>
                <a:close/>
                <a:moveTo>
                  <a:pt x="38223" y="92066"/>
                </a:moveTo>
                <a:cubicBezTo>
                  <a:pt x="38270" y="92066"/>
                  <a:pt x="38307" y="92098"/>
                  <a:pt x="38340" y="92214"/>
                </a:cubicBezTo>
                <a:cubicBezTo>
                  <a:pt x="38511" y="92881"/>
                  <a:pt x="38604" y="93563"/>
                  <a:pt x="38743" y="94230"/>
                </a:cubicBezTo>
                <a:cubicBezTo>
                  <a:pt x="38790" y="94463"/>
                  <a:pt x="38712" y="94525"/>
                  <a:pt x="38495" y="94587"/>
                </a:cubicBezTo>
                <a:cubicBezTo>
                  <a:pt x="37782" y="94788"/>
                  <a:pt x="37068" y="95037"/>
                  <a:pt x="36324" y="95192"/>
                </a:cubicBezTo>
                <a:cubicBezTo>
                  <a:pt x="36268" y="95202"/>
                  <a:pt x="36218" y="95207"/>
                  <a:pt x="36173" y="95207"/>
                </a:cubicBezTo>
                <a:cubicBezTo>
                  <a:pt x="36006" y="95207"/>
                  <a:pt x="35914" y="95129"/>
                  <a:pt x="35890" y="94897"/>
                </a:cubicBezTo>
                <a:cubicBezTo>
                  <a:pt x="35874" y="94695"/>
                  <a:pt x="35828" y="94478"/>
                  <a:pt x="35797" y="94277"/>
                </a:cubicBezTo>
                <a:cubicBezTo>
                  <a:pt x="35797" y="94277"/>
                  <a:pt x="35812" y="94277"/>
                  <a:pt x="35828" y="94261"/>
                </a:cubicBezTo>
                <a:cubicBezTo>
                  <a:pt x="35766" y="93904"/>
                  <a:pt x="35735" y="93517"/>
                  <a:pt x="35626" y="93160"/>
                </a:cubicBezTo>
                <a:cubicBezTo>
                  <a:pt x="35533" y="92772"/>
                  <a:pt x="35750" y="92648"/>
                  <a:pt x="36045" y="92602"/>
                </a:cubicBezTo>
                <a:cubicBezTo>
                  <a:pt x="36727" y="92493"/>
                  <a:pt x="37394" y="92291"/>
                  <a:pt x="38077" y="92105"/>
                </a:cubicBezTo>
                <a:cubicBezTo>
                  <a:pt x="38135" y="92091"/>
                  <a:pt x="38182" y="92066"/>
                  <a:pt x="38223" y="92066"/>
                </a:cubicBezTo>
                <a:close/>
                <a:moveTo>
                  <a:pt x="34398" y="93089"/>
                </a:moveTo>
                <a:cubicBezTo>
                  <a:pt x="34485" y="93089"/>
                  <a:pt x="34525" y="93138"/>
                  <a:pt x="34525" y="93237"/>
                </a:cubicBezTo>
                <a:cubicBezTo>
                  <a:pt x="34556" y="93966"/>
                  <a:pt x="34680" y="94680"/>
                  <a:pt x="34835" y="95393"/>
                </a:cubicBezTo>
                <a:cubicBezTo>
                  <a:pt x="34866" y="95533"/>
                  <a:pt x="34788" y="95595"/>
                  <a:pt x="34664" y="95626"/>
                </a:cubicBezTo>
                <a:cubicBezTo>
                  <a:pt x="34044" y="95781"/>
                  <a:pt x="33424" y="95936"/>
                  <a:pt x="32819" y="96107"/>
                </a:cubicBezTo>
                <a:cubicBezTo>
                  <a:pt x="32788" y="96115"/>
                  <a:pt x="32763" y="96119"/>
                  <a:pt x="32741" y="96119"/>
                </a:cubicBezTo>
                <a:cubicBezTo>
                  <a:pt x="32642" y="96119"/>
                  <a:pt x="32627" y="96038"/>
                  <a:pt x="32602" y="95936"/>
                </a:cubicBezTo>
                <a:cubicBezTo>
                  <a:pt x="32431" y="95285"/>
                  <a:pt x="32260" y="94649"/>
                  <a:pt x="32121" y="93997"/>
                </a:cubicBezTo>
                <a:cubicBezTo>
                  <a:pt x="32074" y="93780"/>
                  <a:pt x="32090" y="93656"/>
                  <a:pt x="32307" y="93610"/>
                </a:cubicBezTo>
                <a:cubicBezTo>
                  <a:pt x="32989" y="93439"/>
                  <a:pt x="33656" y="93268"/>
                  <a:pt x="34323" y="93098"/>
                </a:cubicBezTo>
                <a:cubicBezTo>
                  <a:pt x="34351" y="93092"/>
                  <a:pt x="34376" y="93089"/>
                  <a:pt x="34398" y="93089"/>
                </a:cubicBezTo>
                <a:close/>
                <a:moveTo>
                  <a:pt x="30954" y="93951"/>
                </a:moveTo>
                <a:cubicBezTo>
                  <a:pt x="31000" y="93951"/>
                  <a:pt x="31035" y="93982"/>
                  <a:pt x="31035" y="94090"/>
                </a:cubicBezTo>
                <a:cubicBezTo>
                  <a:pt x="31082" y="94819"/>
                  <a:pt x="31361" y="95471"/>
                  <a:pt x="31578" y="96153"/>
                </a:cubicBezTo>
                <a:cubicBezTo>
                  <a:pt x="31578" y="96200"/>
                  <a:pt x="31594" y="96231"/>
                  <a:pt x="31594" y="96246"/>
                </a:cubicBezTo>
                <a:cubicBezTo>
                  <a:pt x="31609" y="96370"/>
                  <a:pt x="31547" y="96386"/>
                  <a:pt x="31454" y="96401"/>
                </a:cubicBezTo>
                <a:cubicBezTo>
                  <a:pt x="30678" y="96587"/>
                  <a:pt x="29934" y="96898"/>
                  <a:pt x="29128" y="96944"/>
                </a:cubicBezTo>
                <a:cubicBezTo>
                  <a:pt x="28864" y="96960"/>
                  <a:pt x="28631" y="97053"/>
                  <a:pt x="28399" y="97146"/>
                </a:cubicBezTo>
                <a:cubicBezTo>
                  <a:pt x="28332" y="97174"/>
                  <a:pt x="28279" y="97191"/>
                  <a:pt x="28235" y="97191"/>
                </a:cubicBezTo>
                <a:cubicBezTo>
                  <a:pt x="28157" y="97191"/>
                  <a:pt x="28107" y="97134"/>
                  <a:pt x="28057" y="96975"/>
                </a:cubicBezTo>
                <a:cubicBezTo>
                  <a:pt x="27856" y="96308"/>
                  <a:pt x="27840" y="95595"/>
                  <a:pt x="27608" y="94928"/>
                </a:cubicBezTo>
                <a:cubicBezTo>
                  <a:pt x="27561" y="94788"/>
                  <a:pt x="27623" y="94711"/>
                  <a:pt x="27763" y="94680"/>
                </a:cubicBezTo>
                <a:cubicBezTo>
                  <a:pt x="27933" y="94633"/>
                  <a:pt x="28119" y="94571"/>
                  <a:pt x="28305" y="94540"/>
                </a:cubicBezTo>
                <a:cubicBezTo>
                  <a:pt x="29143" y="94354"/>
                  <a:pt x="29981" y="94168"/>
                  <a:pt x="30803" y="93997"/>
                </a:cubicBezTo>
                <a:cubicBezTo>
                  <a:pt x="30849" y="93982"/>
                  <a:pt x="30907" y="93951"/>
                  <a:pt x="30954" y="93951"/>
                </a:cubicBezTo>
                <a:close/>
                <a:moveTo>
                  <a:pt x="26377" y="94986"/>
                </a:moveTo>
                <a:cubicBezTo>
                  <a:pt x="26545" y="94986"/>
                  <a:pt x="26561" y="95092"/>
                  <a:pt x="26615" y="95455"/>
                </a:cubicBezTo>
                <a:cubicBezTo>
                  <a:pt x="26646" y="95610"/>
                  <a:pt x="26677" y="95765"/>
                  <a:pt x="26708" y="95936"/>
                </a:cubicBezTo>
                <a:cubicBezTo>
                  <a:pt x="26708" y="95998"/>
                  <a:pt x="26708" y="96060"/>
                  <a:pt x="26708" y="96122"/>
                </a:cubicBezTo>
                <a:cubicBezTo>
                  <a:pt x="26739" y="96463"/>
                  <a:pt x="26739" y="96805"/>
                  <a:pt x="26941" y="97099"/>
                </a:cubicBezTo>
                <a:cubicBezTo>
                  <a:pt x="27096" y="97332"/>
                  <a:pt x="27034" y="97456"/>
                  <a:pt x="26770" y="97518"/>
                </a:cubicBezTo>
                <a:cubicBezTo>
                  <a:pt x="26057" y="97642"/>
                  <a:pt x="25359" y="97766"/>
                  <a:pt x="24645" y="97875"/>
                </a:cubicBezTo>
                <a:cubicBezTo>
                  <a:pt x="24459" y="97906"/>
                  <a:pt x="24289" y="97999"/>
                  <a:pt x="24102" y="98045"/>
                </a:cubicBezTo>
                <a:cubicBezTo>
                  <a:pt x="24058" y="98058"/>
                  <a:pt x="24007" y="98076"/>
                  <a:pt x="23959" y="98076"/>
                </a:cubicBezTo>
                <a:cubicBezTo>
                  <a:pt x="23888" y="98076"/>
                  <a:pt x="23826" y="98038"/>
                  <a:pt x="23808" y="97890"/>
                </a:cubicBezTo>
                <a:cubicBezTo>
                  <a:pt x="23730" y="97146"/>
                  <a:pt x="23637" y="96401"/>
                  <a:pt x="23529" y="95657"/>
                </a:cubicBezTo>
                <a:cubicBezTo>
                  <a:pt x="23513" y="95486"/>
                  <a:pt x="23668" y="95471"/>
                  <a:pt x="23746" y="95455"/>
                </a:cubicBezTo>
                <a:cubicBezTo>
                  <a:pt x="24459" y="95316"/>
                  <a:pt x="25173" y="95176"/>
                  <a:pt x="25886" y="95052"/>
                </a:cubicBezTo>
                <a:cubicBezTo>
                  <a:pt x="25909" y="95044"/>
                  <a:pt x="25936" y="95044"/>
                  <a:pt x="25964" y="95044"/>
                </a:cubicBezTo>
                <a:cubicBezTo>
                  <a:pt x="25991" y="95044"/>
                  <a:pt x="26018" y="95044"/>
                  <a:pt x="26041" y="95037"/>
                </a:cubicBezTo>
                <a:cubicBezTo>
                  <a:pt x="26195" y="95008"/>
                  <a:pt x="26302" y="94986"/>
                  <a:pt x="26377" y="94986"/>
                </a:cubicBezTo>
                <a:close/>
                <a:moveTo>
                  <a:pt x="83380" y="93160"/>
                </a:moveTo>
                <a:lnTo>
                  <a:pt x="83380" y="93160"/>
                </a:lnTo>
                <a:cubicBezTo>
                  <a:pt x="83473" y="93424"/>
                  <a:pt x="83318" y="93656"/>
                  <a:pt x="83256" y="93889"/>
                </a:cubicBezTo>
                <a:cubicBezTo>
                  <a:pt x="83147" y="94478"/>
                  <a:pt x="82868" y="94990"/>
                  <a:pt x="82698" y="95548"/>
                </a:cubicBezTo>
                <a:cubicBezTo>
                  <a:pt x="82325" y="96665"/>
                  <a:pt x="81581" y="97580"/>
                  <a:pt x="80991" y="98557"/>
                </a:cubicBezTo>
                <a:cubicBezTo>
                  <a:pt x="80929" y="98666"/>
                  <a:pt x="80852" y="98728"/>
                  <a:pt x="80728" y="98759"/>
                </a:cubicBezTo>
                <a:cubicBezTo>
                  <a:pt x="80604" y="98325"/>
                  <a:pt x="80480" y="97890"/>
                  <a:pt x="80356" y="97456"/>
                </a:cubicBezTo>
                <a:cubicBezTo>
                  <a:pt x="80309" y="97301"/>
                  <a:pt x="80418" y="97223"/>
                  <a:pt x="80495" y="97130"/>
                </a:cubicBezTo>
                <a:cubicBezTo>
                  <a:pt x="81085" y="96572"/>
                  <a:pt x="81565" y="95936"/>
                  <a:pt x="82062" y="95316"/>
                </a:cubicBezTo>
                <a:cubicBezTo>
                  <a:pt x="82325" y="94974"/>
                  <a:pt x="82511" y="94587"/>
                  <a:pt x="82713" y="94215"/>
                </a:cubicBezTo>
                <a:cubicBezTo>
                  <a:pt x="82837" y="94013"/>
                  <a:pt x="82930" y="93811"/>
                  <a:pt x="83085" y="93641"/>
                </a:cubicBezTo>
                <a:cubicBezTo>
                  <a:pt x="83132" y="93548"/>
                  <a:pt x="83178" y="93470"/>
                  <a:pt x="83225" y="93377"/>
                </a:cubicBezTo>
                <a:cubicBezTo>
                  <a:pt x="83256" y="93299"/>
                  <a:pt x="83225" y="93191"/>
                  <a:pt x="83380" y="93160"/>
                </a:cubicBezTo>
                <a:close/>
                <a:moveTo>
                  <a:pt x="22356" y="95709"/>
                </a:moveTo>
                <a:cubicBezTo>
                  <a:pt x="22469" y="95709"/>
                  <a:pt x="22461" y="95854"/>
                  <a:pt x="22474" y="95967"/>
                </a:cubicBezTo>
                <a:cubicBezTo>
                  <a:pt x="22536" y="96572"/>
                  <a:pt x="22598" y="97161"/>
                  <a:pt x="22645" y="97766"/>
                </a:cubicBezTo>
                <a:cubicBezTo>
                  <a:pt x="22676" y="98294"/>
                  <a:pt x="22660" y="98294"/>
                  <a:pt x="22117" y="98371"/>
                </a:cubicBezTo>
                <a:cubicBezTo>
                  <a:pt x="21249" y="98511"/>
                  <a:pt x="20365" y="98712"/>
                  <a:pt x="19558" y="98790"/>
                </a:cubicBezTo>
                <a:cubicBezTo>
                  <a:pt x="19499" y="98801"/>
                  <a:pt x="19452" y="98808"/>
                  <a:pt x="19417" y="98808"/>
                </a:cubicBezTo>
                <a:cubicBezTo>
                  <a:pt x="19352" y="98808"/>
                  <a:pt x="19325" y="98783"/>
                  <a:pt x="19325" y="98712"/>
                </a:cubicBezTo>
                <a:cubicBezTo>
                  <a:pt x="19341" y="98014"/>
                  <a:pt x="19093" y="97347"/>
                  <a:pt x="19015" y="96665"/>
                </a:cubicBezTo>
                <a:cubicBezTo>
                  <a:pt x="18984" y="96448"/>
                  <a:pt x="19077" y="96355"/>
                  <a:pt x="19263" y="96339"/>
                </a:cubicBezTo>
                <a:cubicBezTo>
                  <a:pt x="20008" y="96277"/>
                  <a:pt x="20690" y="96014"/>
                  <a:pt x="21404" y="95890"/>
                </a:cubicBezTo>
                <a:cubicBezTo>
                  <a:pt x="21683" y="95828"/>
                  <a:pt x="21978" y="95843"/>
                  <a:pt x="22257" y="95734"/>
                </a:cubicBezTo>
                <a:cubicBezTo>
                  <a:pt x="22297" y="95717"/>
                  <a:pt x="22330" y="95709"/>
                  <a:pt x="22356" y="95709"/>
                </a:cubicBezTo>
                <a:close/>
                <a:moveTo>
                  <a:pt x="17753" y="96606"/>
                </a:moveTo>
                <a:cubicBezTo>
                  <a:pt x="17933" y="96606"/>
                  <a:pt x="18004" y="96795"/>
                  <a:pt x="17992" y="97037"/>
                </a:cubicBezTo>
                <a:cubicBezTo>
                  <a:pt x="17976" y="97642"/>
                  <a:pt x="18240" y="98185"/>
                  <a:pt x="18410" y="98743"/>
                </a:cubicBezTo>
                <a:cubicBezTo>
                  <a:pt x="18441" y="98867"/>
                  <a:pt x="18534" y="98976"/>
                  <a:pt x="18302" y="99007"/>
                </a:cubicBezTo>
                <a:cubicBezTo>
                  <a:pt x="17464" y="99116"/>
                  <a:pt x="16642" y="99348"/>
                  <a:pt x="15789" y="99457"/>
                </a:cubicBezTo>
                <a:cubicBezTo>
                  <a:pt x="15756" y="99462"/>
                  <a:pt x="15729" y="99465"/>
                  <a:pt x="15707" y="99465"/>
                </a:cubicBezTo>
                <a:cubicBezTo>
                  <a:pt x="15597" y="99465"/>
                  <a:pt x="15616" y="99400"/>
                  <a:pt x="15603" y="99271"/>
                </a:cubicBezTo>
                <a:cubicBezTo>
                  <a:pt x="15526" y="98604"/>
                  <a:pt x="15433" y="97937"/>
                  <a:pt x="15355" y="97270"/>
                </a:cubicBezTo>
                <a:cubicBezTo>
                  <a:pt x="15324" y="97084"/>
                  <a:pt x="15339" y="96960"/>
                  <a:pt x="15619" y="96944"/>
                </a:cubicBezTo>
                <a:cubicBezTo>
                  <a:pt x="16255" y="96882"/>
                  <a:pt x="16890" y="96743"/>
                  <a:pt x="17619" y="96634"/>
                </a:cubicBezTo>
                <a:cubicBezTo>
                  <a:pt x="17669" y="96615"/>
                  <a:pt x="17714" y="96606"/>
                  <a:pt x="17753" y="96606"/>
                </a:cubicBezTo>
                <a:close/>
                <a:moveTo>
                  <a:pt x="83489" y="72982"/>
                </a:moveTo>
                <a:cubicBezTo>
                  <a:pt x="83489" y="73478"/>
                  <a:pt x="83473" y="73897"/>
                  <a:pt x="83489" y="74347"/>
                </a:cubicBezTo>
                <a:cubicBezTo>
                  <a:pt x="83504" y="75386"/>
                  <a:pt x="83535" y="76425"/>
                  <a:pt x="83520" y="77480"/>
                </a:cubicBezTo>
                <a:cubicBezTo>
                  <a:pt x="83504" y="78596"/>
                  <a:pt x="83551" y="79729"/>
                  <a:pt x="83520" y="80861"/>
                </a:cubicBezTo>
                <a:cubicBezTo>
                  <a:pt x="83489" y="81931"/>
                  <a:pt x="83504" y="83001"/>
                  <a:pt x="83551" y="84071"/>
                </a:cubicBezTo>
                <a:cubicBezTo>
                  <a:pt x="83597" y="85483"/>
                  <a:pt x="83613" y="86894"/>
                  <a:pt x="83597" y="88305"/>
                </a:cubicBezTo>
                <a:cubicBezTo>
                  <a:pt x="83582" y="89050"/>
                  <a:pt x="83411" y="89794"/>
                  <a:pt x="83194" y="90508"/>
                </a:cubicBezTo>
                <a:cubicBezTo>
                  <a:pt x="82930" y="91345"/>
                  <a:pt x="82667" y="92167"/>
                  <a:pt x="82279" y="92927"/>
                </a:cubicBezTo>
                <a:cubicBezTo>
                  <a:pt x="82077" y="93346"/>
                  <a:pt x="81767" y="93718"/>
                  <a:pt x="81503" y="94121"/>
                </a:cubicBezTo>
                <a:cubicBezTo>
                  <a:pt x="80914" y="95068"/>
                  <a:pt x="80154" y="95874"/>
                  <a:pt x="79363" y="96681"/>
                </a:cubicBezTo>
                <a:cubicBezTo>
                  <a:pt x="78169" y="97906"/>
                  <a:pt x="76850" y="98945"/>
                  <a:pt x="75424" y="99876"/>
                </a:cubicBezTo>
                <a:cubicBezTo>
                  <a:pt x="75191" y="99860"/>
                  <a:pt x="75253" y="99596"/>
                  <a:pt x="75129" y="99488"/>
                </a:cubicBezTo>
                <a:cubicBezTo>
                  <a:pt x="75127" y="99494"/>
                  <a:pt x="75126" y="99501"/>
                  <a:pt x="75124" y="99508"/>
                </a:cubicBezTo>
                <a:lnTo>
                  <a:pt x="75124" y="99508"/>
                </a:lnTo>
                <a:cubicBezTo>
                  <a:pt x="75121" y="99501"/>
                  <a:pt x="75117" y="99494"/>
                  <a:pt x="75113" y="99488"/>
                </a:cubicBezTo>
                <a:cubicBezTo>
                  <a:pt x="75067" y="98325"/>
                  <a:pt x="74803" y="97177"/>
                  <a:pt x="74695" y="96029"/>
                </a:cubicBezTo>
                <a:cubicBezTo>
                  <a:pt x="74477" y="93873"/>
                  <a:pt x="74229" y="91717"/>
                  <a:pt x="73997" y="89562"/>
                </a:cubicBezTo>
                <a:cubicBezTo>
                  <a:pt x="73842" y="88228"/>
                  <a:pt x="73702" y="86910"/>
                  <a:pt x="73547" y="85576"/>
                </a:cubicBezTo>
                <a:cubicBezTo>
                  <a:pt x="73485" y="85141"/>
                  <a:pt x="73361" y="84707"/>
                  <a:pt x="73299" y="84257"/>
                </a:cubicBezTo>
                <a:cubicBezTo>
                  <a:pt x="73221" y="83761"/>
                  <a:pt x="73159" y="83265"/>
                  <a:pt x="73020" y="82768"/>
                </a:cubicBezTo>
                <a:cubicBezTo>
                  <a:pt x="72973" y="82598"/>
                  <a:pt x="73128" y="82567"/>
                  <a:pt x="73237" y="82505"/>
                </a:cubicBezTo>
                <a:cubicBezTo>
                  <a:pt x="74121" y="81993"/>
                  <a:pt x="75036" y="81543"/>
                  <a:pt x="75858" y="80954"/>
                </a:cubicBezTo>
                <a:cubicBezTo>
                  <a:pt x="76804" y="80271"/>
                  <a:pt x="77766" y="79589"/>
                  <a:pt x="78665" y="78829"/>
                </a:cubicBezTo>
                <a:cubicBezTo>
                  <a:pt x="79828" y="77836"/>
                  <a:pt x="80883" y="76751"/>
                  <a:pt x="81829" y="75556"/>
                </a:cubicBezTo>
                <a:cubicBezTo>
                  <a:pt x="82418" y="74797"/>
                  <a:pt x="82837" y="73943"/>
                  <a:pt x="83302" y="73121"/>
                </a:cubicBezTo>
                <a:cubicBezTo>
                  <a:pt x="83333" y="73090"/>
                  <a:pt x="83380" y="73059"/>
                  <a:pt x="83489" y="72982"/>
                </a:cubicBezTo>
                <a:close/>
                <a:moveTo>
                  <a:pt x="75124" y="99508"/>
                </a:moveTo>
                <a:lnTo>
                  <a:pt x="75124" y="99508"/>
                </a:lnTo>
                <a:cubicBezTo>
                  <a:pt x="75157" y="99581"/>
                  <a:pt x="75146" y="99665"/>
                  <a:pt x="75160" y="99736"/>
                </a:cubicBezTo>
                <a:cubicBezTo>
                  <a:pt x="75160" y="99853"/>
                  <a:pt x="75204" y="99919"/>
                  <a:pt x="75286" y="99919"/>
                </a:cubicBezTo>
                <a:cubicBezTo>
                  <a:pt x="75324" y="99919"/>
                  <a:pt x="75370" y="99905"/>
                  <a:pt x="75424" y="99876"/>
                </a:cubicBezTo>
                <a:lnTo>
                  <a:pt x="75424" y="99876"/>
                </a:lnTo>
                <a:cubicBezTo>
                  <a:pt x="75378" y="99958"/>
                  <a:pt x="75326" y="99990"/>
                  <a:pt x="75270" y="99990"/>
                </a:cubicBezTo>
                <a:cubicBezTo>
                  <a:pt x="75210" y="99990"/>
                  <a:pt x="75146" y="99954"/>
                  <a:pt x="75082" y="99907"/>
                </a:cubicBezTo>
                <a:cubicBezTo>
                  <a:pt x="74958" y="99829"/>
                  <a:pt x="75036" y="99751"/>
                  <a:pt x="75082" y="99674"/>
                </a:cubicBezTo>
                <a:cubicBezTo>
                  <a:pt x="75096" y="99619"/>
                  <a:pt x="75110" y="99563"/>
                  <a:pt x="75124" y="99508"/>
                </a:cubicBezTo>
                <a:close/>
                <a:moveTo>
                  <a:pt x="13952" y="97117"/>
                </a:moveTo>
                <a:cubicBezTo>
                  <a:pt x="14239" y="97117"/>
                  <a:pt x="14266" y="97297"/>
                  <a:pt x="14254" y="97859"/>
                </a:cubicBezTo>
                <a:cubicBezTo>
                  <a:pt x="14285" y="98309"/>
                  <a:pt x="14316" y="98836"/>
                  <a:pt x="14517" y="99333"/>
                </a:cubicBezTo>
                <a:cubicBezTo>
                  <a:pt x="14595" y="99565"/>
                  <a:pt x="14580" y="99643"/>
                  <a:pt x="14316" y="99674"/>
                </a:cubicBezTo>
                <a:cubicBezTo>
                  <a:pt x="13587" y="99767"/>
                  <a:pt x="12858" y="99829"/>
                  <a:pt x="12129" y="100015"/>
                </a:cubicBezTo>
                <a:cubicBezTo>
                  <a:pt x="12097" y="100021"/>
                  <a:pt x="12053" y="100028"/>
                  <a:pt x="12011" y="100028"/>
                </a:cubicBezTo>
                <a:cubicBezTo>
                  <a:pt x="11933" y="100028"/>
                  <a:pt x="11861" y="100002"/>
                  <a:pt x="11881" y="99891"/>
                </a:cubicBezTo>
                <a:cubicBezTo>
                  <a:pt x="11974" y="99255"/>
                  <a:pt x="11633" y="98712"/>
                  <a:pt x="11571" y="98107"/>
                </a:cubicBezTo>
                <a:cubicBezTo>
                  <a:pt x="11524" y="97596"/>
                  <a:pt x="11493" y="97611"/>
                  <a:pt x="11989" y="97441"/>
                </a:cubicBezTo>
                <a:cubicBezTo>
                  <a:pt x="12548" y="97239"/>
                  <a:pt x="13122" y="97270"/>
                  <a:pt x="13695" y="97146"/>
                </a:cubicBezTo>
                <a:cubicBezTo>
                  <a:pt x="13798" y="97128"/>
                  <a:pt x="13882" y="97117"/>
                  <a:pt x="13952" y="97117"/>
                </a:cubicBezTo>
                <a:close/>
                <a:moveTo>
                  <a:pt x="10314" y="97611"/>
                </a:moveTo>
                <a:cubicBezTo>
                  <a:pt x="10423" y="97611"/>
                  <a:pt x="10469" y="97658"/>
                  <a:pt x="10469" y="97766"/>
                </a:cubicBezTo>
                <a:cubicBezTo>
                  <a:pt x="10485" y="98495"/>
                  <a:pt x="10718" y="99162"/>
                  <a:pt x="10966" y="99829"/>
                </a:cubicBezTo>
                <a:cubicBezTo>
                  <a:pt x="11028" y="100031"/>
                  <a:pt x="11074" y="100124"/>
                  <a:pt x="10749" y="100170"/>
                </a:cubicBezTo>
                <a:cubicBezTo>
                  <a:pt x="9741" y="100310"/>
                  <a:pt x="8732" y="100310"/>
                  <a:pt x="7724" y="100449"/>
                </a:cubicBezTo>
                <a:cubicBezTo>
                  <a:pt x="7690" y="100452"/>
                  <a:pt x="7655" y="100454"/>
                  <a:pt x="7620" y="100454"/>
                </a:cubicBezTo>
                <a:cubicBezTo>
                  <a:pt x="7480" y="100454"/>
                  <a:pt x="7333" y="100434"/>
                  <a:pt x="7197" y="100434"/>
                </a:cubicBezTo>
                <a:cubicBezTo>
                  <a:pt x="7104" y="100434"/>
                  <a:pt x="7057" y="100403"/>
                  <a:pt x="7088" y="100325"/>
                </a:cubicBezTo>
                <a:cubicBezTo>
                  <a:pt x="7150" y="100046"/>
                  <a:pt x="6980" y="99782"/>
                  <a:pt x="7057" y="99457"/>
                </a:cubicBezTo>
                <a:cubicBezTo>
                  <a:pt x="6980" y="99054"/>
                  <a:pt x="6887" y="98619"/>
                  <a:pt x="6778" y="98185"/>
                </a:cubicBezTo>
                <a:cubicBezTo>
                  <a:pt x="6701" y="97906"/>
                  <a:pt x="6794" y="97875"/>
                  <a:pt x="7042" y="97859"/>
                </a:cubicBezTo>
                <a:cubicBezTo>
                  <a:pt x="7910" y="97813"/>
                  <a:pt x="8779" y="97720"/>
                  <a:pt x="9647" y="97658"/>
                </a:cubicBezTo>
                <a:cubicBezTo>
                  <a:pt x="9865" y="97642"/>
                  <a:pt x="10082" y="97627"/>
                  <a:pt x="10314" y="97611"/>
                </a:cubicBezTo>
                <a:close/>
                <a:moveTo>
                  <a:pt x="66491" y="99374"/>
                </a:moveTo>
                <a:cubicBezTo>
                  <a:pt x="66375" y="99374"/>
                  <a:pt x="66235" y="99502"/>
                  <a:pt x="66118" y="99534"/>
                </a:cubicBezTo>
                <a:cubicBezTo>
                  <a:pt x="66071" y="99550"/>
                  <a:pt x="66040" y="99565"/>
                  <a:pt x="66009" y="99581"/>
                </a:cubicBezTo>
                <a:cubicBezTo>
                  <a:pt x="65389" y="99922"/>
                  <a:pt x="64737" y="100186"/>
                  <a:pt x="64226" y="100698"/>
                </a:cubicBezTo>
                <a:cubicBezTo>
                  <a:pt x="64986" y="100589"/>
                  <a:pt x="65606" y="100155"/>
                  <a:pt x="66273" y="99829"/>
                </a:cubicBezTo>
                <a:cubicBezTo>
                  <a:pt x="66428" y="99751"/>
                  <a:pt x="66707" y="99627"/>
                  <a:pt x="66630" y="99472"/>
                </a:cubicBezTo>
                <a:cubicBezTo>
                  <a:pt x="66591" y="99400"/>
                  <a:pt x="66544" y="99374"/>
                  <a:pt x="66491" y="99374"/>
                </a:cubicBezTo>
                <a:close/>
                <a:moveTo>
                  <a:pt x="5497" y="98012"/>
                </a:moveTo>
                <a:cubicBezTo>
                  <a:pt x="5653" y="98012"/>
                  <a:pt x="5679" y="98067"/>
                  <a:pt x="5693" y="98232"/>
                </a:cubicBezTo>
                <a:cubicBezTo>
                  <a:pt x="5739" y="98743"/>
                  <a:pt x="5817" y="99255"/>
                  <a:pt x="5910" y="99767"/>
                </a:cubicBezTo>
                <a:cubicBezTo>
                  <a:pt x="5925" y="99907"/>
                  <a:pt x="5987" y="100077"/>
                  <a:pt x="6080" y="100186"/>
                </a:cubicBezTo>
                <a:cubicBezTo>
                  <a:pt x="6282" y="100418"/>
                  <a:pt x="6158" y="100511"/>
                  <a:pt x="5941" y="100542"/>
                </a:cubicBezTo>
                <a:cubicBezTo>
                  <a:pt x="5475" y="100604"/>
                  <a:pt x="5010" y="100635"/>
                  <a:pt x="4576" y="100682"/>
                </a:cubicBezTo>
                <a:cubicBezTo>
                  <a:pt x="4519" y="100676"/>
                  <a:pt x="4463" y="100673"/>
                  <a:pt x="4408" y="100673"/>
                </a:cubicBezTo>
                <a:cubicBezTo>
                  <a:pt x="4040" y="100673"/>
                  <a:pt x="3703" y="100791"/>
                  <a:pt x="3366" y="100791"/>
                </a:cubicBezTo>
                <a:cubicBezTo>
                  <a:pt x="3040" y="100791"/>
                  <a:pt x="2777" y="100729"/>
                  <a:pt x="2839" y="100356"/>
                </a:cubicBezTo>
                <a:cubicBezTo>
                  <a:pt x="2916" y="99720"/>
                  <a:pt x="2637" y="99162"/>
                  <a:pt x="2560" y="98557"/>
                </a:cubicBezTo>
                <a:cubicBezTo>
                  <a:pt x="2513" y="98278"/>
                  <a:pt x="2606" y="98232"/>
                  <a:pt x="2839" y="98216"/>
                </a:cubicBezTo>
                <a:cubicBezTo>
                  <a:pt x="3707" y="98154"/>
                  <a:pt x="4560" y="98107"/>
                  <a:pt x="5429" y="98014"/>
                </a:cubicBezTo>
                <a:cubicBezTo>
                  <a:pt x="5454" y="98013"/>
                  <a:pt x="5477" y="98012"/>
                  <a:pt x="5497" y="98012"/>
                </a:cubicBezTo>
                <a:close/>
                <a:moveTo>
                  <a:pt x="42240" y="98739"/>
                </a:moveTo>
                <a:cubicBezTo>
                  <a:pt x="42227" y="98739"/>
                  <a:pt x="42215" y="98741"/>
                  <a:pt x="42202" y="98743"/>
                </a:cubicBezTo>
                <a:cubicBezTo>
                  <a:pt x="41954" y="98805"/>
                  <a:pt x="41690" y="98821"/>
                  <a:pt x="41458" y="98898"/>
                </a:cubicBezTo>
                <a:cubicBezTo>
                  <a:pt x="39767" y="99441"/>
                  <a:pt x="38077" y="100000"/>
                  <a:pt x="36401" y="100573"/>
                </a:cubicBezTo>
                <a:cubicBezTo>
                  <a:pt x="35704" y="100822"/>
                  <a:pt x="34990" y="101023"/>
                  <a:pt x="34292" y="101520"/>
                </a:cubicBezTo>
                <a:cubicBezTo>
                  <a:pt x="34422" y="101544"/>
                  <a:pt x="34538" y="101554"/>
                  <a:pt x="34643" y="101554"/>
                </a:cubicBezTo>
                <a:cubicBezTo>
                  <a:pt x="34802" y="101554"/>
                  <a:pt x="34937" y="101532"/>
                  <a:pt x="35068" y="101504"/>
                </a:cubicBezTo>
                <a:cubicBezTo>
                  <a:pt x="36122" y="101271"/>
                  <a:pt x="37146" y="100961"/>
                  <a:pt x="38154" y="100620"/>
                </a:cubicBezTo>
                <a:cubicBezTo>
                  <a:pt x="39426" y="100201"/>
                  <a:pt x="40682" y="99736"/>
                  <a:pt x="41954" y="99271"/>
                </a:cubicBezTo>
                <a:cubicBezTo>
                  <a:pt x="42094" y="99209"/>
                  <a:pt x="42218" y="99147"/>
                  <a:pt x="42342" y="99038"/>
                </a:cubicBezTo>
                <a:cubicBezTo>
                  <a:pt x="42404" y="98976"/>
                  <a:pt x="42419" y="98914"/>
                  <a:pt x="42388" y="98836"/>
                </a:cubicBezTo>
                <a:cubicBezTo>
                  <a:pt x="42349" y="98772"/>
                  <a:pt x="42300" y="98739"/>
                  <a:pt x="42240" y="98739"/>
                </a:cubicBezTo>
                <a:close/>
                <a:moveTo>
                  <a:pt x="72123" y="83183"/>
                </a:moveTo>
                <a:cubicBezTo>
                  <a:pt x="72200" y="83183"/>
                  <a:pt x="72251" y="83253"/>
                  <a:pt x="72260" y="83466"/>
                </a:cubicBezTo>
                <a:cubicBezTo>
                  <a:pt x="72260" y="83730"/>
                  <a:pt x="72399" y="83994"/>
                  <a:pt x="72322" y="84350"/>
                </a:cubicBezTo>
                <a:cubicBezTo>
                  <a:pt x="72368" y="84800"/>
                  <a:pt x="72461" y="85328"/>
                  <a:pt x="72477" y="85855"/>
                </a:cubicBezTo>
                <a:cubicBezTo>
                  <a:pt x="72539" y="86910"/>
                  <a:pt x="72694" y="87949"/>
                  <a:pt x="72802" y="89003"/>
                </a:cubicBezTo>
                <a:cubicBezTo>
                  <a:pt x="72927" y="90120"/>
                  <a:pt x="73066" y="91252"/>
                  <a:pt x="73206" y="92369"/>
                </a:cubicBezTo>
                <a:cubicBezTo>
                  <a:pt x="73376" y="93594"/>
                  <a:pt x="73500" y="94819"/>
                  <a:pt x="73640" y="96045"/>
                </a:cubicBezTo>
                <a:cubicBezTo>
                  <a:pt x="73795" y="97487"/>
                  <a:pt x="73935" y="98929"/>
                  <a:pt x="74105" y="100356"/>
                </a:cubicBezTo>
                <a:cubicBezTo>
                  <a:pt x="74152" y="100667"/>
                  <a:pt x="74012" y="100837"/>
                  <a:pt x="73795" y="100961"/>
                </a:cubicBezTo>
                <a:cubicBezTo>
                  <a:pt x="73500" y="101116"/>
                  <a:pt x="73221" y="101256"/>
                  <a:pt x="72942" y="101458"/>
                </a:cubicBezTo>
                <a:cubicBezTo>
                  <a:pt x="72868" y="101518"/>
                  <a:pt x="72794" y="101561"/>
                  <a:pt x="72730" y="101561"/>
                </a:cubicBezTo>
                <a:cubicBezTo>
                  <a:pt x="72647" y="101561"/>
                  <a:pt x="72581" y="101488"/>
                  <a:pt x="72554" y="101287"/>
                </a:cubicBezTo>
                <a:cubicBezTo>
                  <a:pt x="72399" y="100077"/>
                  <a:pt x="72151" y="98867"/>
                  <a:pt x="72058" y="97658"/>
                </a:cubicBezTo>
                <a:cubicBezTo>
                  <a:pt x="71934" y="96122"/>
                  <a:pt x="71670" y="94602"/>
                  <a:pt x="71500" y="93067"/>
                </a:cubicBezTo>
                <a:cubicBezTo>
                  <a:pt x="71360" y="91857"/>
                  <a:pt x="71158" y="90678"/>
                  <a:pt x="71003" y="89484"/>
                </a:cubicBezTo>
                <a:cubicBezTo>
                  <a:pt x="70786" y="87856"/>
                  <a:pt x="70616" y="86212"/>
                  <a:pt x="70243" y="84614"/>
                </a:cubicBezTo>
                <a:cubicBezTo>
                  <a:pt x="70166" y="84304"/>
                  <a:pt x="70228" y="84118"/>
                  <a:pt x="70507" y="84009"/>
                </a:cubicBezTo>
                <a:cubicBezTo>
                  <a:pt x="70988" y="83808"/>
                  <a:pt x="71422" y="83544"/>
                  <a:pt x="71872" y="83296"/>
                </a:cubicBezTo>
                <a:cubicBezTo>
                  <a:pt x="71967" y="83237"/>
                  <a:pt x="72054" y="83183"/>
                  <a:pt x="72123" y="83183"/>
                </a:cubicBezTo>
                <a:close/>
                <a:moveTo>
                  <a:pt x="44643" y="95740"/>
                </a:moveTo>
                <a:cubicBezTo>
                  <a:pt x="44613" y="95740"/>
                  <a:pt x="44584" y="95745"/>
                  <a:pt x="44560" y="95750"/>
                </a:cubicBezTo>
                <a:cubicBezTo>
                  <a:pt x="44063" y="95797"/>
                  <a:pt x="43675" y="96014"/>
                  <a:pt x="43241" y="96091"/>
                </a:cubicBezTo>
                <a:cubicBezTo>
                  <a:pt x="42419" y="96277"/>
                  <a:pt x="41628" y="96587"/>
                  <a:pt x="40822" y="96805"/>
                </a:cubicBezTo>
                <a:cubicBezTo>
                  <a:pt x="39410" y="97177"/>
                  <a:pt x="38014" y="97627"/>
                  <a:pt x="36619" y="98045"/>
                </a:cubicBezTo>
                <a:cubicBezTo>
                  <a:pt x="35564" y="98356"/>
                  <a:pt x="34525" y="98697"/>
                  <a:pt x="33470" y="99022"/>
                </a:cubicBezTo>
                <a:cubicBezTo>
                  <a:pt x="32291" y="99410"/>
                  <a:pt x="31097" y="99782"/>
                  <a:pt x="29918" y="100170"/>
                </a:cubicBezTo>
                <a:cubicBezTo>
                  <a:pt x="28988" y="100465"/>
                  <a:pt x="28073" y="100775"/>
                  <a:pt x="27189" y="101194"/>
                </a:cubicBezTo>
                <a:cubicBezTo>
                  <a:pt x="27080" y="101240"/>
                  <a:pt x="26879" y="101333"/>
                  <a:pt x="26925" y="101473"/>
                </a:cubicBezTo>
                <a:cubicBezTo>
                  <a:pt x="26956" y="101556"/>
                  <a:pt x="27049" y="101590"/>
                  <a:pt x="27154" y="101590"/>
                </a:cubicBezTo>
                <a:cubicBezTo>
                  <a:pt x="27206" y="101590"/>
                  <a:pt x="27261" y="101582"/>
                  <a:pt x="27313" y="101566"/>
                </a:cubicBezTo>
                <a:cubicBezTo>
                  <a:pt x="27499" y="101520"/>
                  <a:pt x="27685" y="101489"/>
                  <a:pt x="27871" y="101426"/>
                </a:cubicBezTo>
                <a:cubicBezTo>
                  <a:pt x="28585" y="101178"/>
                  <a:pt x="29314" y="100977"/>
                  <a:pt x="30027" y="100744"/>
                </a:cubicBezTo>
                <a:cubicBezTo>
                  <a:pt x="32105" y="100062"/>
                  <a:pt x="34215" y="99472"/>
                  <a:pt x="36293" y="98790"/>
                </a:cubicBezTo>
                <a:cubicBezTo>
                  <a:pt x="38232" y="98154"/>
                  <a:pt x="40201" y="97642"/>
                  <a:pt x="42125" y="96991"/>
                </a:cubicBezTo>
                <a:cubicBezTo>
                  <a:pt x="42947" y="96712"/>
                  <a:pt x="43800" y="96494"/>
                  <a:pt x="44622" y="96153"/>
                </a:cubicBezTo>
                <a:cubicBezTo>
                  <a:pt x="44761" y="96091"/>
                  <a:pt x="44839" y="96014"/>
                  <a:pt x="44792" y="95859"/>
                </a:cubicBezTo>
                <a:cubicBezTo>
                  <a:pt x="44771" y="95763"/>
                  <a:pt x="44706" y="95740"/>
                  <a:pt x="44643" y="95740"/>
                </a:cubicBezTo>
                <a:close/>
                <a:moveTo>
                  <a:pt x="79374" y="98251"/>
                </a:moveTo>
                <a:cubicBezTo>
                  <a:pt x="79402" y="98251"/>
                  <a:pt x="79434" y="98259"/>
                  <a:pt x="79472" y="98278"/>
                </a:cubicBezTo>
                <a:cubicBezTo>
                  <a:pt x="79596" y="98340"/>
                  <a:pt x="79596" y="98604"/>
                  <a:pt x="79658" y="98790"/>
                </a:cubicBezTo>
                <a:cubicBezTo>
                  <a:pt x="79673" y="98805"/>
                  <a:pt x="79673" y="98805"/>
                  <a:pt x="79673" y="98821"/>
                </a:cubicBezTo>
                <a:cubicBezTo>
                  <a:pt x="79983" y="99410"/>
                  <a:pt x="79937" y="99829"/>
                  <a:pt x="79378" y="100356"/>
                </a:cubicBezTo>
                <a:cubicBezTo>
                  <a:pt x="78743" y="100930"/>
                  <a:pt x="78076" y="101473"/>
                  <a:pt x="77409" y="102109"/>
                </a:cubicBezTo>
                <a:cubicBezTo>
                  <a:pt x="77207" y="101504"/>
                  <a:pt x="77130" y="100930"/>
                  <a:pt x="76897" y="100403"/>
                </a:cubicBezTo>
                <a:cubicBezTo>
                  <a:pt x="76835" y="100263"/>
                  <a:pt x="76912" y="100170"/>
                  <a:pt x="77037" y="100093"/>
                </a:cubicBezTo>
                <a:cubicBezTo>
                  <a:pt x="77797" y="99705"/>
                  <a:pt x="78324" y="99007"/>
                  <a:pt x="79053" y="98588"/>
                </a:cubicBezTo>
                <a:cubicBezTo>
                  <a:pt x="79185" y="98509"/>
                  <a:pt x="79216" y="98251"/>
                  <a:pt x="79374" y="98251"/>
                </a:cubicBezTo>
                <a:close/>
                <a:moveTo>
                  <a:pt x="75940" y="101018"/>
                </a:moveTo>
                <a:cubicBezTo>
                  <a:pt x="76020" y="101018"/>
                  <a:pt x="76044" y="101110"/>
                  <a:pt x="76044" y="101178"/>
                </a:cubicBezTo>
                <a:cubicBezTo>
                  <a:pt x="76090" y="101659"/>
                  <a:pt x="76292" y="102093"/>
                  <a:pt x="76401" y="102559"/>
                </a:cubicBezTo>
                <a:cubicBezTo>
                  <a:pt x="76416" y="102698"/>
                  <a:pt x="76463" y="102822"/>
                  <a:pt x="76308" y="102931"/>
                </a:cubicBezTo>
                <a:cubicBezTo>
                  <a:pt x="75687" y="103334"/>
                  <a:pt x="75082" y="103753"/>
                  <a:pt x="74462" y="104172"/>
                </a:cubicBezTo>
                <a:cubicBezTo>
                  <a:pt x="74417" y="104202"/>
                  <a:pt x="74384" y="104215"/>
                  <a:pt x="74358" y="104215"/>
                </a:cubicBezTo>
                <a:cubicBezTo>
                  <a:pt x="74304" y="104215"/>
                  <a:pt x="74286" y="104153"/>
                  <a:pt x="74276" y="104048"/>
                </a:cubicBezTo>
                <a:cubicBezTo>
                  <a:pt x="74214" y="103551"/>
                  <a:pt x="74152" y="103070"/>
                  <a:pt x="73966" y="102605"/>
                </a:cubicBezTo>
                <a:cubicBezTo>
                  <a:pt x="73873" y="102342"/>
                  <a:pt x="73888" y="102109"/>
                  <a:pt x="74183" y="102000"/>
                </a:cubicBezTo>
                <a:cubicBezTo>
                  <a:pt x="74710" y="101783"/>
                  <a:pt x="75144" y="101411"/>
                  <a:pt x="75641" y="101132"/>
                </a:cubicBezTo>
                <a:cubicBezTo>
                  <a:pt x="75718" y="101085"/>
                  <a:pt x="75796" y="101054"/>
                  <a:pt x="75904" y="101023"/>
                </a:cubicBezTo>
                <a:cubicBezTo>
                  <a:pt x="75917" y="101020"/>
                  <a:pt x="75929" y="101018"/>
                  <a:pt x="75940" y="101018"/>
                </a:cubicBezTo>
                <a:close/>
                <a:moveTo>
                  <a:pt x="69012" y="100738"/>
                </a:moveTo>
                <a:cubicBezTo>
                  <a:pt x="68911" y="100738"/>
                  <a:pt x="68792" y="100797"/>
                  <a:pt x="68692" y="100837"/>
                </a:cubicBezTo>
                <a:cubicBezTo>
                  <a:pt x="68677" y="100853"/>
                  <a:pt x="68661" y="100853"/>
                  <a:pt x="68661" y="100868"/>
                </a:cubicBezTo>
                <a:cubicBezTo>
                  <a:pt x="68212" y="101116"/>
                  <a:pt x="67777" y="101380"/>
                  <a:pt x="67328" y="101628"/>
                </a:cubicBezTo>
                <a:cubicBezTo>
                  <a:pt x="65932" y="102388"/>
                  <a:pt x="64520" y="103070"/>
                  <a:pt x="63078" y="103722"/>
                </a:cubicBezTo>
                <a:cubicBezTo>
                  <a:pt x="61992" y="104203"/>
                  <a:pt x="60876" y="104652"/>
                  <a:pt x="59790" y="105133"/>
                </a:cubicBezTo>
                <a:cubicBezTo>
                  <a:pt x="58921" y="105506"/>
                  <a:pt x="58053" y="105893"/>
                  <a:pt x="57200" y="106296"/>
                </a:cubicBezTo>
                <a:cubicBezTo>
                  <a:pt x="57029" y="106359"/>
                  <a:pt x="56812" y="106498"/>
                  <a:pt x="56874" y="106653"/>
                </a:cubicBezTo>
                <a:cubicBezTo>
                  <a:pt x="56905" y="106746"/>
                  <a:pt x="56979" y="106773"/>
                  <a:pt x="57066" y="106773"/>
                </a:cubicBezTo>
                <a:cubicBezTo>
                  <a:pt x="57153" y="106773"/>
                  <a:pt x="57254" y="106746"/>
                  <a:pt x="57339" y="106731"/>
                </a:cubicBezTo>
                <a:cubicBezTo>
                  <a:pt x="57494" y="106700"/>
                  <a:pt x="57650" y="106684"/>
                  <a:pt x="57789" y="106622"/>
                </a:cubicBezTo>
                <a:cubicBezTo>
                  <a:pt x="59356" y="105955"/>
                  <a:pt x="60953" y="105319"/>
                  <a:pt x="62520" y="104621"/>
                </a:cubicBezTo>
                <a:cubicBezTo>
                  <a:pt x="63838" y="104017"/>
                  <a:pt x="65172" y="103443"/>
                  <a:pt x="66444" y="102745"/>
                </a:cubicBezTo>
                <a:cubicBezTo>
                  <a:pt x="67312" y="102264"/>
                  <a:pt x="68196" y="101799"/>
                  <a:pt x="68972" y="101163"/>
                </a:cubicBezTo>
                <a:cubicBezTo>
                  <a:pt x="69034" y="101039"/>
                  <a:pt x="69251" y="100915"/>
                  <a:pt x="69158" y="100806"/>
                </a:cubicBezTo>
                <a:cubicBezTo>
                  <a:pt x="69119" y="100756"/>
                  <a:pt x="69068" y="100738"/>
                  <a:pt x="69012" y="100738"/>
                </a:cubicBezTo>
                <a:close/>
                <a:moveTo>
                  <a:pt x="72829" y="102873"/>
                </a:moveTo>
                <a:cubicBezTo>
                  <a:pt x="72922" y="102873"/>
                  <a:pt x="72975" y="102948"/>
                  <a:pt x="73004" y="103133"/>
                </a:cubicBezTo>
                <a:cubicBezTo>
                  <a:pt x="73097" y="103644"/>
                  <a:pt x="73221" y="104156"/>
                  <a:pt x="73345" y="104761"/>
                </a:cubicBezTo>
                <a:cubicBezTo>
                  <a:pt x="73345" y="104901"/>
                  <a:pt x="73144" y="104994"/>
                  <a:pt x="73004" y="105071"/>
                </a:cubicBezTo>
                <a:cubicBezTo>
                  <a:pt x="72011" y="105630"/>
                  <a:pt x="71003" y="106172"/>
                  <a:pt x="69995" y="106731"/>
                </a:cubicBezTo>
                <a:cubicBezTo>
                  <a:pt x="69904" y="106788"/>
                  <a:pt x="69829" y="106818"/>
                  <a:pt x="69768" y="106818"/>
                </a:cubicBezTo>
                <a:cubicBezTo>
                  <a:pt x="69664" y="106818"/>
                  <a:pt x="69600" y="106731"/>
                  <a:pt x="69561" y="106545"/>
                </a:cubicBezTo>
                <a:cubicBezTo>
                  <a:pt x="69452" y="106048"/>
                  <a:pt x="69344" y="105537"/>
                  <a:pt x="69204" y="105040"/>
                </a:cubicBezTo>
                <a:cubicBezTo>
                  <a:pt x="69158" y="104854"/>
                  <a:pt x="69220" y="104746"/>
                  <a:pt x="69359" y="104668"/>
                </a:cubicBezTo>
                <a:cubicBezTo>
                  <a:pt x="69995" y="104327"/>
                  <a:pt x="70647" y="103986"/>
                  <a:pt x="71283" y="103644"/>
                </a:cubicBezTo>
                <a:cubicBezTo>
                  <a:pt x="71717" y="103412"/>
                  <a:pt x="72167" y="103195"/>
                  <a:pt x="72616" y="102946"/>
                </a:cubicBezTo>
                <a:cubicBezTo>
                  <a:pt x="72703" y="102900"/>
                  <a:pt x="72773" y="102873"/>
                  <a:pt x="72829" y="102873"/>
                </a:cubicBezTo>
                <a:close/>
                <a:moveTo>
                  <a:pt x="68129" y="105350"/>
                </a:moveTo>
                <a:cubicBezTo>
                  <a:pt x="68194" y="105350"/>
                  <a:pt x="68215" y="105403"/>
                  <a:pt x="68227" y="105474"/>
                </a:cubicBezTo>
                <a:cubicBezTo>
                  <a:pt x="68305" y="106095"/>
                  <a:pt x="68398" y="106700"/>
                  <a:pt x="68615" y="107274"/>
                </a:cubicBezTo>
                <a:cubicBezTo>
                  <a:pt x="68630" y="107382"/>
                  <a:pt x="68584" y="107413"/>
                  <a:pt x="68506" y="107460"/>
                </a:cubicBezTo>
                <a:cubicBezTo>
                  <a:pt x="67839" y="107801"/>
                  <a:pt x="67157" y="108142"/>
                  <a:pt x="66490" y="108483"/>
                </a:cubicBezTo>
                <a:cubicBezTo>
                  <a:pt x="66432" y="108512"/>
                  <a:pt x="66384" y="108526"/>
                  <a:pt x="66343" y="108526"/>
                </a:cubicBezTo>
                <a:cubicBezTo>
                  <a:pt x="66251" y="108526"/>
                  <a:pt x="66196" y="108457"/>
                  <a:pt x="66164" y="108328"/>
                </a:cubicBezTo>
                <a:cubicBezTo>
                  <a:pt x="66025" y="107754"/>
                  <a:pt x="65870" y="107196"/>
                  <a:pt x="65715" y="106638"/>
                </a:cubicBezTo>
                <a:cubicBezTo>
                  <a:pt x="65684" y="106529"/>
                  <a:pt x="65699" y="106483"/>
                  <a:pt x="65792" y="106436"/>
                </a:cubicBezTo>
                <a:cubicBezTo>
                  <a:pt x="66537" y="106079"/>
                  <a:pt x="67281" y="105676"/>
                  <a:pt x="68057" y="105366"/>
                </a:cubicBezTo>
                <a:cubicBezTo>
                  <a:pt x="68086" y="105355"/>
                  <a:pt x="68109" y="105350"/>
                  <a:pt x="68129" y="105350"/>
                </a:cubicBezTo>
                <a:close/>
                <a:moveTo>
                  <a:pt x="69188" y="84750"/>
                </a:moveTo>
                <a:cubicBezTo>
                  <a:pt x="69322" y="84750"/>
                  <a:pt x="69364" y="84868"/>
                  <a:pt x="69375" y="85033"/>
                </a:cubicBezTo>
                <a:cubicBezTo>
                  <a:pt x="69452" y="85731"/>
                  <a:pt x="69499" y="86413"/>
                  <a:pt x="69576" y="87111"/>
                </a:cubicBezTo>
                <a:cubicBezTo>
                  <a:pt x="69685" y="88104"/>
                  <a:pt x="69809" y="89096"/>
                  <a:pt x="69933" y="90089"/>
                </a:cubicBezTo>
                <a:cubicBezTo>
                  <a:pt x="70088" y="91345"/>
                  <a:pt x="70259" y="92602"/>
                  <a:pt x="70429" y="93842"/>
                </a:cubicBezTo>
                <a:cubicBezTo>
                  <a:pt x="70585" y="95021"/>
                  <a:pt x="70724" y="96200"/>
                  <a:pt x="70879" y="97363"/>
                </a:cubicBezTo>
                <a:cubicBezTo>
                  <a:pt x="70972" y="98092"/>
                  <a:pt x="71034" y="98836"/>
                  <a:pt x="71127" y="99565"/>
                </a:cubicBezTo>
                <a:cubicBezTo>
                  <a:pt x="71220" y="100325"/>
                  <a:pt x="71314" y="101085"/>
                  <a:pt x="71453" y="101830"/>
                </a:cubicBezTo>
                <a:cubicBezTo>
                  <a:pt x="71500" y="102124"/>
                  <a:pt x="71453" y="102295"/>
                  <a:pt x="71174" y="102450"/>
                </a:cubicBezTo>
                <a:cubicBezTo>
                  <a:pt x="69514" y="103303"/>
                  <a:pt x="67855" y="104156"/>
                  <a:pt x="66180" y="104978"/>
                </a:cubicBezTo>
                <a:cubicBezTo>
                  <a:pt x="65218" y="105443"/>
                  <a:pt x="64257" y="105893"/>
                  <a:pt x="63295" y="106359"/>
                </a:cubicBezTo>
                <a:cubicBezTo>
                  <a:pt x="62613" y="106684"/>
                  <a:pt x="61899" y="106979"/>
                  <a:pt x="61186" y="107274"/>
                </a:cubicBezTo>
                <a:cubicBezTo>
                  <a:pt x="60007" y="107770"/>
                  <a:pt x="58828" y="108313"/>
                  <a:pt x="57634" y="108763"/>
                </a:cubicBezTo>
                <a:cubicBezTo>
                  <a:pt x="57014" y="108995"/>
                  <a:pt x="56393" y="109228"/>
                  <a:pt x="55757" y="109429"/>
                </a:cubicBezTo>
                <a:cubicBezTo>
                  <a:pt x="54920" y="109724"/>
                  <a:pt x="54098" y="110019"/>
                  <a:pt x="53276" y="110313"/>
                </a:cubicBezTo>
                <a:cubicBezTo>
                  <a:pt x="53190" y="110343"/>
                  <a:pt x="53121" y="110359"/>
                  <a:pt x="53067" y="110359"/>
                </a:cubicBezTo>
                <a:cubicBezTo>
                  <a:pt x="52925" y="110359"/>
                  <a:pt x="52885" y="110250"/>
                  <a:pt x="52919" y="110003"/>
                </a:cubicBezTo>
                <a:cubicBezTo>
                  <a:pt x="52873" y="109616"/>
                  <a:pt x="52718" y="109228"/>
                  <a:pt x="52702" y="108809"/>
                </a:cubicBezTo>
                <a:cubicBezTo>
                  <a:pt x="52687" y="107801"/>
                  <a:pt x="52423" y="106824"/>
                  <a:pt x="52314" y="105816"/>
                </a:cubicBezTo>
                <a:cubicBezTo>
                  <a:pt x="52252" y="105087"/>
                  <a:pt x="52066" y="104373"/>
                  <a:pt x="52004" y="103644"/>
                </a:cubicBezTo>
                <a:cubicBezTo>
                  <a:pt x="51911" y="102683"/>
                  <a:pt x="51740" y="101737"/>
                  <a:pt x="51601" y="100791"/>
                </a:cubicBezTo>
                <a:cubicBezTo>
                  <a:pt x="51337" y="99116"/>
                  <a:pt x="51167" y="97441"/>
                  <a:pt x="50856" y="95765"/>
                </a:cubicBezTo>
                <a:cubicBezTo>
                  <a:pt x="50670" y="94711"/>
                  <a:pt x="50608" y="93641"/>
                  <a:pt x="50298" y="92617"/>
                </a:cubicBezTo>
                <a:cubicBezTo>
                  <a:pt x="50221" y="92384"/>
                  <a:pt x="50438" y="92384"/>
                  <a:pt x="50562" y="92338"/>
                </a:cubicBezTo>
                <a:cubicBezTo>
                  <a:pt x="51229" y="92152"/>
                  <a:pt x="51880" y="91966"/>
                  <a:pt x="52516" y="91749"/>
                </a:cubicBezTo>
                <a:cubicBezTo>
                  <a:pt x="53788" y="91299"/>
                  <a:pt x="55091" y="90895"/>
                  <a:pt x="56362" y="90430"/>
                </a:cubicBezTo>
                <a:cubicBezTo>
                  <a:pt x="57432" y="90042"/>
                  <a:pt x="58503" y="89593"/>
                  <a:pt x="59557" y="89158"/>
                </a:cubicBezTo>
                <a:cubicBezTo>
                  <a:pt x="60736" y="88678"/>
                  <a:pt x="61899" y="88181"/>
                  <a:pt x="63062" y="87685"/>
                </a:cubicBezTo>
                <a:cubicBezTo>
                  <a:pt x="63590" y="87452"/>
                  <a:pt x="64102" y="87189"/>
                  <a:pt x="64629" y="86925"/>
                </a:cubicBezTo>
                <a:cubicBezTo>
                  <a:pt x="65342" y="86584"/>
                  <a:pt x="66056" y="86227"/>
                  <a:pt x="66769" y="85901"/>
                </a:cubicBezTo>
                <a:cubicBezTo>
                  <a:pt x="67514" y="85560"/>
                  <a:pt x="68243" y="85172"/>
                  <a:pt x="68972" y="84816"/>
                </a:cubicBezTo>
                <a:cubicBezTo>
                  <a:pt x="69062" y="84770"/>
                  <a:pt x="69133" y="84750"/>
                  <a:pt x="69188" y="84750"/>
                </a:cubicBezTo>
                <a:close/>
                <a:moveTo>
                  <a:pt x="64615" y="106997"/>
                </a:moveTo>
                <a:cubicBezTo>
                  <a:pt x="64683" y="106997"/>
                  <a:pt x="64729" y="107046"/>
                  <a:pt x="64768" y="107165"/>
                </a:cubicBezTo>
                <a:cubicBezTo>
                  <a:pt x="64955" y="107723"/>
                  <a:pt x="64955" y="108328"/>
                  <a:pt x="65265" y="108856"/>
                </a:cubicBezTo>
                <a:cubicBezTo>
                  <a:pt x="65342" y="108980"/>
                  <a:pt x="65265" y="109073"/>
                  <a:pt x="65125" y="109150"/>
                </a:cubicBezTo>
                <a:cubicBezTo>
                  <a:pt x="63884" y="109693"/>
                  <a:pt x="62659" y="110251"/>
                  <a:pt x="61418" y="110810"/>
                </a:cubicBezTo>
                <a:cubicBezTo>
                  <a:pt x="61369" y="110835"/>
                  <a:pt x="61329" y="110847"/>
                  <a:pt x="61296" y="110847"/>
                </a:cubicBezTo>
                <a:cubicBezTo>
                  <a:pt x="61227" y="110847"/>
                  <a:pt x="61191" y="110791"/>
                  <a:pt x="61170" y="110686"/>
                </a:cubicBezTo>
                <a:cubicBezTo>
                  <a:pt x="61046" y="110081"/>
                  <a:pt x="60938" y="109476"/>
                  <a:pt x="60814" y="108871"/>
                </a:cubicBezTo>
                <a:cubicBezTo>
                  <a:pt x="60752" y="108654"/>
                  <a:pt x="60953" y="108623"/>
                  <a:pt x="61077" y="108576"/>
                </a:cubicBezTo>
                <a:cubicBezTo>
                  <a:pt x="61636" y="108313"/>
                  <a:pt x="62194" y="108080"/>
                  <a:pt x="62768" y="107832"/>
                </a:cubicBezTo>
                <a:cubicBezTo>
                  <a:pt x="63342" y="107568"/>
                  <a:pt x="63900" y="107305"/>
                  <a:pt x="64474" y="107041"/>
                </a:cubicBezTo>
                <a:cubicBezTo>
                  <a:pt x="64530" y="107013"/>
                  <a:pt x="64576" y="106997"/>
                  <a:pt x="64615" y="106997"/>
                </a:cubicBezTo>
                <a:close/>
                <a:moveTo>
                  <a:pt x="49472" y="92722"/>
                </a:moveTo>
                <a:cubicBezTo>
                  <a:pt x="49567" y="92722"/>
                  <a:pt x="49626" y="92777"/>
                  <a:pt x="49616" y="92943"/>
                </a:cubicBezTo>
                <a:cubicBezTo>
                  <a:pt x="49585" y="93284"/>
                  <a:pt x="49802" y="93610"/>
                  <a:pt x="49693" y="93997"/>
                </a:cubicBezTo>
                <a:cubicBezTo>
                  <a:pt x="49833" y="94726"/>
                  <a:pt x="49926" y="95502"/>
                  <a:pt x="49972" y="96277"/>
                </a:cubicBezTo>
                <a:cubicBezTo>
                  <a:pt x="50034" y="97161"/>
                  <a:pt x="50158" y="98061"/>
                  <a:pt x="50314" y="98929"/>
                </a:cubicBezTo>
                <a:cubicBezTo>
                  <a:pt x="50562" y="100372"/>
                  <a:pt x="50562" y="101861"/>
                  <a:pt x="50949" y="103272"/>
                </a:cubicBezTo>
                <a:cubicBezTo>
                  <a:pt x="51012" y="103489"/>
                  <a:pt x="50918" y="103722"/>
                  <a:pt x="50949" y="103955"/>
                </a:cubicBezTo>
                <a:cubicBezTo>
                  <a:pt x="51244" y="105769"/>
                  <a:pt x="51477" y="107599"/>
                  <a:pt x="51678" y="109445"/>
                </a:cubicBezTo>
                <a:cubicBezTo>
                  <a:pt x="51709" y="109755"/>
                  <a:pt x="51818" y="110081"/>
                  <a:pt x="51849" y="110407"/>
                </a:cubicBezTo>
                <a:cubicBezTo>
                  <a:pt x="51865" y="110624"/>
                  <a:pt x="51818" y="110732"/>
                  <a:pt x="51616" y="110856"/>
                </a:cubicBezTo>
                <a:cubicBezTo>
                  <a:pt x="51415" y="110965"/>
                  <a:pt x="51182" y="110996"/>
                  <a:pt x="50996" y="111104"/>
                </a:cubicBezTo>
                <a:cubicBezTo>
                  <a:pt x="50930" y="111140"/>
                  <a:pt x="50873" y="111156"/>
                  <a:pt x="50827" y="111156"/>
                </a:cubicBezTo>
                <a:cubicBezTo>
                  <a:pt x="50710" y="111156"/>
                  <a:pt x="50655" y="111054"/>
                  <a:pt x="50655" y="110887"/>
                </a:cubicBezTo>
                <a:cubicBezTo>
                  <a:pt x="50593" y="110065"/>
                  <a:pt x="50422" y="109243"/>
                  <a:pt x="50314" y="108421"/>
                </a:cubicBezTo>
                <a:cubicBezTo>
                  <a:pt x="50174" y="107382"/>
                  <a:pt x="50003" y="106343"/>
                  <a:pt x="49833" y="105304"/>
                </a:cubicBezTo>
                <a:cubicBezTo>
                  <a:pt x="49631" y="104032"/>
                  <a:pt x="49461" y="102760"/>
                  <a:pt x="49243" y="101489"/>
                </a:cubicBezTo>
                <a:cubicBezTo>
                  <a:pt x="49042" y="100279"/>
                  <a:pt x="48964" y="99038"/>
                  <a:pt x="48670" y="97828"/>
                </a:cubicBezTo>
                <a:cubicBezTo>
                  <a:pt x="48483" y="97099"/>
                  <a:pt x="48390" y="96324"/>
                  <a:pt x="48313" y="95564"/>
                </a:cubicBezTo>
                <a:cubicBezTo>
                  <a:pt x="48251" y="95037"/>
                  <a:pt x="48096" y="94540"/>
                  <a:pt x="47987" y="94013"/>
                </a:cubicBezTo>
                <a:cubicBezTo>
                  <a:pt x="47956" y="93811"/>
                  <a:pt x="47910" y="93610"/>
                  <a:pt x="47863" y="93393"/>
                </a:cubicBezTo>
                <a:cubicBezTo>
                  <a:pt x="47832" y="93206"/>
                  <a:pt x="47863" y="93144"/>
                  <a:pt x="48034" y="93098"/>
                </a:cubicBezTo>
                <a:cubicBezTo>
                  <a:pt x="48468" y="92989"/>
                  <a:pt x="48887" y="92881"/>
                  <a:pt x="49305" y="92757"/>
                </a:cubicBezTo>
                <a:cubicBezTo>
                  <a:pt x="49367" y="92736"/>
                  <a:pt x="49424" y="92722"/>
                  <a:pt x="49472" y="92722"/>
                </a:cubicBezTo>
                <a:close/>
                <a:moveTo>
                  <a:pt x="59695" y="109162"/>
                </a:moveTo>
                <a:cubicBezTo>
                  <a:pt x="59747" y="109162"/>
                  <a:pt x="59790" y="109189"/>
                  <a:pt x="59805" y="109274"/>
                </a:cubicBezTo>
                <a:cubicBezTo>
                  <a:pt x="59945" y="109926"/>
                  <a:pt x="60069" y="110577"/>
                  <a:pt x="60209" y="111337"/>
                </a:cubicBezTo>
                <a:cubicBezTo>
                  <a:pt x="60209" y="111368"/>
                  <a:pt x="60116" y="111384"/>
                  <a:pt x="60023" y="111430"/>
                </a:cubicBezTo>
                <a:cubicBezTo>
                  <a:pt x="59247" y="111740"/>
                  <a:pt x="58472" y="112082"/>
                  <a:pt x="57712" y="112392"/>
                </a:cubicBezTo>
                <a:cubicBezTo>
                  <a:pt x="57417" y="112516"/>
                  <a:pt x="57122" y="112609"/>
                  <a:pt x="56812" y="112702"/>
                </a:cubicBezTo>
                <a:cubicBezTo>
                  <a:pt x="56787" y="112711"/>
                  <a:pt x="56765" y="112716"/>
                  <a:pt x="56745" y="112716"/>
                </a:cubicBezTo>
                <a:cubicBezTo>
                  <a:pt x="56664" y="112716"/>
                  <a:pt x="56617" y="112646"/>
                  <a:pt x="56579" y="112547"/>
                </a:cubicBezTo>
                <a:cubicBezTo>
                  <a:pt x="56393" y="112097"/>
                  <a:pt x="56331" y="111616"/>
                  <a:pt x="56238" y="111151"/>
                </a:cubicBezTo>
                <a:cubicBezTo>
                  <a:pt x="56207" y="111011"/>
                  <a:pt x="56192" y="110856"/>
                  <a:pt x="56099" y="110717"/>
                </a:cubicBezTo>
                <a:cubicBezTo>
                  <a:pt x="56037" y="110639"/>
                  <a:pt x="56068" y="110577"/>
                  <a:pt x="56192" y="110531"/>
                </a:cubicBezTo>
                <a:cubicBezTo>
                  <a:pt x="56998" y="110220"/>
                  <a:pt x="57820" y="109910"/>
                  <a:pt x="58642" y="109600"/>
                </a:cubicBezTo>
                <a:cubicBezTo>
                  <a:pt x="58937" y="109476"/>
                  <a:pt x="59232" y="109352"/>
                  <a:pt x="59526" y="109212"/>
                </a:cubicBezTo>
                <a:cubicBezTo>
                  <a:pt x="59581" y="109189"/>
                  <a:pt x="59643" y="109162"/>
                  <a:pt x="59695" y="109162"/>
                </a:cubicBezTo>
                <a:close/>
                <a:moveTo>
                  <a:pt x="54966" y="110996"/>
                </a:moveTo>
                <a:cubicBezTo>
                  <a:pt x="55013" y="110996"/>
                  <a:pt x="55052" y="111019"/>
                  <a:pt x="55059" y="111104"/>
                </a:cubicBezTo>
                <a:cubicBezTo>
                  <a:pt x="55137" y="111725"/>
                  <a:pt x="55463" y="112268"/>
                  <a:pt x="55509" y="112981"/>
                </a:cubicBezTo>
                <a:cubicBezTo>
                  <a:pt x="55525" y="113043"/>
                  <a:pt x="55494" y="113167"/>
                  <a:pt x="55339" y="113229"/>
                </a:cubicBezTo>
                <a:cubicBezTo>
                  <a:pt x="54501" y="113586"/>
                  <a:pt x="53617" y="113819"/>
                  <a:pt x="52764" y="114129"/>
                </a:cubicBezTo>
                <a:cubicBezTo>
                  <a:pt x="52735" y="114139"/>
                  <a:pt x="52710" y="114143"/>
                  <a:pt x="52688" y="114143"/>
                </a:cubicBezTo>
                <a:cubicBezTo>
                  <a:pt x="52573" y="114143"/>
                  <a:pt x="52560" y="114016"/>
                  <a:pt x="52547" y="113912"/>
                </a:cubicBezTo>
                <a:cubicBezTo>
                  <a:pt x="52531" y="113633"/>
                  <a:pt x="52407" y="113384"/>
                  <a:pt x="52407" y="113105"/>
                </a:cubicBezTo>
                <a:cubicBezTo>
                  <a:pt x="52407" y="112779"/>
                  <a:pt x="52299" y="112454"/>
                  <a:pt x="52175" y="112159"/>
                </a:cubicBezTo>
                <a:cubicBezTo>
                  <a:pt x="52128" y="112035"/>
                  <a:pt x="52097" y="111926"/>
                  <a:pt x="52283" y="111864"/>
                </a:cubicBezTo>
                <a:cubicBezTo>
                  <a:pt x="53136" y="111601"/>
                  <a:pt x="53974" y="111306"/>
                  <a:pt x="54827" y="111027"/>
                </a:cubicBezTo>
                <a:cubicBezTo>
                  <a:pt x="54866" y="111019"/>
                  <a:pt x="54920" y="110996"/>
                  <a:pt x="54966" y="110996"/>
                </a:cubicBezTo>
                <a:close/>
                <a:moveTo>
                  <a:pt x="51120" y="112239"/>
                </a:moveTo>
                <a:cubicBezTo>
                  <a:pt x="51250" y="112239"/>
                  <a:pt x="51302" y="112329"/>
                  <a:pt x="51337" y="112516"/>
                </a:cubicBezTo>
                <a:cubicBezTo>
                  <a:pt x="51415" y="113074"/>
                  <a:pt x="51461" y="113633"/>
                  <a:pt x="51678" y="114144"/>
                </a:cubicBezTo>
                <a:cubicBezTo>
                  <a:pt x="51771" y="114361"/>
                  <a:pt x="51663" y="114517"/>
                  <a:pt x="51492" y="114579"/>
                </a:cubicBezTo>
                <a:cubicBezTo>
                  <a:pt x="50500" y="114904"/>
                  <a:pt x="49492" y="115199"/>
                  <a:pt x="48452" y="115525"/>
                </a:cubicBezTo>
                <a:cubicBezTo>
                  <a:pt x="48530" y="115106"/>
                  <a:pt x="48437" y="114765"/>
                  <a:pt x="48297" y="114439"/>
                </a:cubicBezTo>
                <a:cubicBezTo>
                  <a:pt x="48127" y="114082"/>
                  <a:pt x="48111" y="113695"/>
                  <a:pt x="47956" y="113338"/>
                </a:cubicBezTo>
                <a:cubicBezTo>
                  <a:pt x="47910" y="113198"/>
                  <a:pt x="48034" y="113136"/>
                  <a:pt x="48158" y="113105"/>
                </a:cubicBezTo>
                <a:cubicBezTo>
                  <a:pt x="49119" y="112904"/>
                  <a:pt x="50019" y="112547"/>
                  <a:pt x="50965" y="112268"/>
                </a:cubicBezTo>
                <a:cubicBezTo>
                  <a:pt x="51026" y="112249"/>
                  <a:pt x="51077" y="112239"/>
                  <a:pt x="51120" y="112239"/>
                </a:cubicBezTo>
                <a:close/>
                <a:moveTo>
                  <a:pt x="12149" y="114146"/>
                </a:moveTo>
                <a:cubicBezTo>
                  <a:pt x="11994" y="114146"/>
                  <a:pt x="11841" y="114161"/>
                  <a:pt x="11695" y="114175"/>
                </a:cubicBezTo>
                <a:cubicBezTo>
                  <a:pt x="10237" y="114315"/>
                  <a:pt x="8794" y="114501"/>
                  <a:pt x="7337" y="114703"/>
                </a:cubicBezTo>
                <a:cubicBezTo>
                  <a:pt x="6406" y="114827"/>
                  <a:pt x="5475" y="114920"/>
                  <a:pt x="4545" y="115137"/>
                </a:cubicBezTo>
                <a:cubicBezTo>
                  <a:pt x="4374" y="115183"/>
                  <a:pt x="4095" y="115168"/>
                  <a:pt x="4126" y="115416"/>
                </a:cubicBezTo>
                <a:cubicBezTo>
                  <a:pt x="4142" y="115532"/>
                  <a:pt x="4215" y="115556"/>
                  <a:pt x="4312" y="115556"/>
                </a:cubicBezTo>
                <a:cubicBezTo>
                  <a:pt x="4377" y="115556"/>
                  <a:pt x="4452" y="115545"/>
                  <a:pt x="4527" y="115545"/>
                </a:cubicBezTo>
                <a:cubicBezTo>
                  <a:pt x="4564" y="115545"/>
                  <a:pt x="4602" y="115548"/>
                  <a:pt x="4638" y="115556"/>
                </a:cubicBezTo>
                <a:cubicBezTo>
                  <a:pt x="5475" y="115525"/>
                  <a:pt x="6344" y="115370"/>
                  <a:pt x="7212" y="115261"/>
                </a:cubicBezTo>
                <a:cubicBezTo>
                  <a:pt x="8794" y="115059"/>
                  <a:pt x="10376" y="114873"/>
                  <a:pt x="11958" y="114672"/>
                </a:cubicBezTo>
                <a:cubicBezTo>
                  <a:pt x="12207" y="114641"/>
                  <a:pt x="12470" y="114594"/>
                  <a:pt x="12687" y="114486"/>
                </a:cubicBezTo>
                <a:cubicBezTo>
                  <a:pt x="12765" y="114455"/>
                  <a:pt x="12842" y="114424"/>
                  <a:pt x="12842" y="114330"/>
                </a:cubicBezTo>
                <a:cubicBezTo>
                  <a:pt x="12827" y="114237"/>
                  <a:pt x="12734" y="114237"/>
                  <a:pt x="12672" y="114222"/>
                </a:cubicBezTo>
                <a:cubicBezTo>
                  <a:pt x="12500" y="114165"/>
                  <a:pt x="12323" y="114146"/>
                  <a:pt x="12149" y="114146"/>
                </a:cubicBezTo>
                <a:close/>
                <a:moveTo>
                  <a:pt x="46731" y="113575"/>
                </a:moveTo>
                <a:cubicBezTo>
                  <a:pt x="46857" y="113575"/>
                  <a:pt x="46918" y="113646"/>
                  <a:pt x="46964" y="113850"/>
                </a:cubicBezTo>
                <a:cubicBezTo>
                  <a:pt x="47088" y="114439"/>
                  <a:pt x="47243" y="115028"/>
                  <a:pt x="47537" y="115556"/>
                </a:cubicBezTo>
                <a:cubicBezTo>
                  <a:pt x="47553" y="115602"/>
                  <a:pt x="47584" y="115649"/>
                  <a:pt x="47599" y="115680"/>
                </a:cubicBezTo>
                <a:cubicBezTo>
                  <a:pt x="47615" y="115819"/>
                  <a:pt x="47506" y="115835"/>
                  <a:pt x="47429" y="115850"/>
                </a:cubicBezTo>
                <a:cubicBezTo>
                  <a:pt x="46436" y="116037"/>
                  <a:pt x="45506" y="116471"/>
                  <a:pt x="44497" y="116595"/>
                </a:cubicBezTo>
                <a:cubicBezTo>
                  <a:pt x="44382" y="116606"/>
                  <a:pt x="44266" y="116748"/>
                  <a:pt x="44150" y="116748"/>
                </a:cubicBezTo>
                <a:cubicBezTo>
                  <a:pt x="44111" y="116748"/>
                  <a:pt x="44072" y="116731"/>
                  <a:pt x="44032" y="116688"/>
                </a:cubicBezTo>
                <a:cubicBezTo>
                  <a:pt x="43955" y="116595"/>
                  <a:pt x="44017" y="116362"/>
                  <a:pt x="43986" y="116207"/>
                </a:cubicBezTo>
                <a:cubicBezTo>
                  <a:pt x="43877" y="115695"/>
                  <a:pt x="43769" y="115183"/>
                  <a:pt x="43613" y="114672"/>
                </a:cubicBezTo>
                <a:cubicBezTo>
                  <a:pt x="43567" y="114486"/>
                  <a:pt x="43598" y="114439"/>
                  <a:pt x="43738" y="114408"/>
                </a:cubicBezTo>
                <a:cubicBezTo>
                  <a:pt x="44684" y="114144"/>
                  <a:pt x="45630" y="113881"/>
                  <a:pt x="46560" y="113602"/>
                </a:cubicBezTo>
                <a:cubicBezTo>
                  <a:pt x="46628" y="113585"/>
                  <a:pt x="46684" y="113575"/>
                  <a:pt x="46731" y="113575"/>
                </a:cubicBezTo>
                <a:close/>
                <a:moveTo>
                  <a:pt x="47026" y="93439"/>
                </a:moveTo>
                <a:cubicBezTo>
                  <a:pt x="47041" y="94059"/>
                  <a:pt x="47119" y="94633"/>
                  <a:pt x="47212" y="95223"/>
                </a:cubicBezTo>
                <a:cubicBezTo>
                  <a:pt x="47336" y="95998"/>
                  <a:pt x="47413" y="96774"/>
                  <a:pt x="47537" y="97549"/>
                </a:cubicBezTo>
                <a:cubicBezTo>
                  <a:pt x="47786" y="99193"/>
                  <a:pt x="48096" y="100837"/>
                  <a:pt x="48297" y="102497"/>
                </a:cubicBezTo>
                <a:cubicBezTo>
                  <a:pt x="48421" y="103474"/>
                  <a:pt x="48576" y="104435"/>
                  <a:pt x="48732" y="105412"/>
                </a:cubicBezTo>
                <a:cubicBezTo>
                  <a:pt x="48964" y="106932"/>
                  <a:pt x="49212" y="108468"/>
                  <a:pt x="49383" y="110003"/>
                </a:cubicBezTo>
                <a:cubicBezTo>
                  <a:pt x="49430" y="110376"/>
                  <a:pt x="49492" y="110732"/>
                  <a:pt x="49600" y="111089"/>
                </a:cubicBezTo>
                <a:cubicBezTo>
                  <a:pt x="49709" y="111415"/>
                  <a:pt x="49585" y="111539"/>
                  <a:pt x="49290" y="111632"/>
                </a:cubicBezTo>
                <a:cubicBezTo>
                  <a:pt x="48452" y="111864"/>
                  <a:pt x="47630" y="112128"/>
                  <a:pt x="46793" y="112361"/>
                </a:cubicBezTo>
                <a:cubicBezTo>
                  <a:pt x="45226" y="112795"/>
                  <a:pt x="43660" y="113229"/>
                  <a:pt x="42094" y="113664"/>
                </a:cubicBezTo>
                <a:cubicBezTo>
                  <a:pt x="40775" y="114020"/>
                  <a:pt x="39441" y="114392"/>
                  <a:pt x="38123" y="114749"/>
                </a:cubicBezTo>
                <a:cubicBezTo>
                  <a:pt x="37286" y="114982"/>
                  <a:pt x="36448" y="115199"/>
                  <a:pt x="35611" y="115416"/>
                </a:cubicBezTo>
                <a:cubicBezTo>
                  <a:pt x="34494" y="115711"/>
                  <a:pt x="33362" y="116052"/>
                  <a:pt x="32229" y="116285"/>
                </a:cubicBezTo>
                <a:cubicBezTo>
                  <a:pt x="31144" y="116517"/>
                  <a:pt x="30074" y="116827"/>
                  <a:pt x="28972" y="117045"/>
                </a:cubicBezTo>
                <a:cubicBezTo>
                  <a:pt x="28228" y="117184"/>
                  <a:pt x="27483" y="117339"/>
                  <a:pt x="26770" y="117556"/>
                </a:cubicBezTo>
                <a:cubicBezTo>
                  <a:pt x="26708" y="117572"/>
                  <a:pt x="26646" y="117603"/>
                  <a:pt x="26584" y="117603"/>
                </a:cubicBezTo>
                <a:cubicBezTo>
                  <a:pt x="26396" y="117622"/>
                  <a:pt x="26274" y="117639"/>
                  <a:pt x="26193" y="117639"/>
                </a:cubicBezTo>
                <a:cubicBezTo>
                  <a:pt x="26007" y="117639"/>
                  <a:pt x="26043" y="117547"/>
                  <a:pt x="26010" y="117169"/>
                </a:cubicBezTo>
                <a:cubicBezTo>
                  <a:pt x="25870" y="115726"/>
                  <a:pt x="25700" y="114284"/>
                  <a:pt x="25545" y="112842"/>
                </a:cubicBezTo>
                <a:cubicBezTo>
                  <a:pt x="25390" y="111477"/>
                  <a:pt x="25250" y="110112"/>
                  <a:pt x="25048" y="108747"/>
                </a:cubicBezTo>
                <a:cubicBezTo>
                  <a:pt x="24878" y="107568"/>
                  <a:pt x="24800" y="106374"/>
                  <a:pt x="24630" y="105195"/>
                </a:cubicBezTo>
                <a:cubicBezTo>
                  <a:pt x="24552" y="104513"/>
                  <a:pt x="24506" y="103830"/>
                  <a:pt x="24397" y="103164"/>
                </a:cubicBezTo>
                <a:cubicBezTo>
                  <a:pt x="24180" y="101985"/>
                  <a:pt x="24242" y="100775"/>
                  <a:pt x="23839" y="99643"/>
                </a:cubicBezTo>
                <a:cubicBezTo>
                  <a:pt x="23730" y="99317"/>
                  <a:pt x="23870" y="99209"/>
                  <a:pt x="24149" y="99147"/>
                </a:cubicBezTo>
                <a:cubicBezTo>
                  <a:pt x="25715" y="98852"/>
                  <a:pt x="27282" y="98588"/>
                  <a:pt x="28833" y="98232"/>
                </a:cubicBezTo>
                <a:cubicBezTo>
                  <a:pt x="30027" y="97952"/>
                  <a:pt x="31237" y="97704"/>
                  <a:pt x="32431" y="97363"/>
                </a:cubicBezTo>
                <a:cubicBezTo>
                  <a:pt x="33734" y="96991"/>
                  <a:pt x="35068" y="96727"/>
                  <a:pt x="36370" y="96355"/>
                </a:cubicBezTo>
                <a:cubicBezTo>
                  <a:pt x="36975" y="96169"/>
                  <a:pt x="37580" y="96014"/>
                  <a:pt x="38185" y="95874"/>
                </a:cubicBezTo>
                <a:cubicBezTo>
                  <a:pt x="39364" y="95610"/>
                  <a:pt x="40496" y="95223"/>
                  <a:pt x="41675" y="94959"/>
                </a:cubicBezTo>
                <a:cubicBezTo>
                  <a:pt x="42481" y="94773"/>
                  <a:pt x="43303" y="94494"/>
                  <a:pt x="44110" y="94277"/>
                </a:cubicBezTo>
                <a:cubicBezTo>
                  <a:pt x="45071" y="94013"/>
                  <a:pt x="46033" y="93718"/>
                  <a:pt x="47026" y="93439"/>
                </a:cubicBezTo>
                <a:close/>
                <a:moveTo>
                  <a:pt x="42419" y="114714"/>
                </a:moveTo>
                <a:cubicBezTo>
                  <a:pt x="42532" y="114714"/>
                  <a:pt x="42590" y="114828"/>
                  <a:pt x="42621" y="114982"/>
                </a:cubicBezTo>
                <a:cubicBezTo>
                  <a:pt x="42745" y="115618"/>
                  <a:pt x="42838" y="116269"/>
                  <a:pt x="43055" y="116874"/>
                </a:cubicBezTo>
                <a:cubicBezTo>
                  <a:pt x="43102" y="117014"/>
                  <a:pt x="43040" y="117076"/>
                  <a:pt x="42931" y="117091"/>
                </a:cubicBezTo>
                <a:cubicBezTo>
                  <a:pt x="42187" y="117293"/>
                  <a:pt x="41427" y="117494"/>
                  <a:pt x="40667" y="117696"/>
                </a:cubicBezTo>
                <a:cubicBezTo>
                  <a:pt x="40682" y="116952"/>
                  <a:pt x="40387" y="116300"/>
                  <a:pt x="40186" y="115633"/>
                </a:cubicBezTo>
                <a:cubicBezTo>
                  <a:pt x="40108" y="115401"/>
                  <a:pt x="40186" y="115354"/>
                  <a:pt x="40372" y="115308"/>
                </a:cubicBezTo>
                <a:cubicBezTo>
                  <a:pt x="40791" y="115215"/>
                  <a:pt x="41194" y="115106"/>
                  <a:pt x="41613" y="115028"/>
                </a:cubicBezTo>
                <a:cubicBezTo>
                  <a:pt x="41830" y="114982"/>
                  <a:pt x="42031" y="114935"/>
                  <a:pt x="42202" y="114811"/>
                </a:cubicBezTo>
                <a:cubicBezTo>
                  <a:pt x="42291" y="114743"/>
                  <a:pt x="42362" y="114714"/>
                  <a:pt x="42419" y="114714"/>
                </a:cubicBezTo>
                <a:close/>
                <a:moveTo>
                  <a:pt x="22788" y="99410"/>
                </a:moveTo>
                <a:cubicBezTo>
                  <a:pt x="22921" y="99410"/>
                  <a:pt x="22967" y="99488"/>
                  <a:pt x="22955" y="99720"/>
                </a:cubicBezTo>
                <a:cubicBezTo>
                  <a:pt x="22877" y="100418"/>
                  <a:pt x="23017" y="101101"/>
                  <a:pt x="23079" y="101783"/>
                </a:cubicBezTo>
                <a:cubicBezTo>
                  <a:pt x="23203" y="102853"/>
                  <a:pt x="23296" y="103908"/>
                  <a:pt x="23420" y="104978"/>
                </a:cubicBezTo>
                <a:cubicBezTo>
                  <a:pt x="23529" y="105955"/>
                  <a:pt x="23715" y="106932"/>
                  <a:pt x="23777" y="107925"/>
                </a:cubicBezTo>
                <a:cubicBezTo>
                  <a:pt x="23823" y="108716"/>
                  <a:pt x="23978" y="109491"/>
                  <a:pt x="24025" y="110282"/>
                </a:cubicBezTo>
                <a:cubicBezTo>
                  <a:pt x="24056" y="111260"/>
                  <a:pt x="24257" y="112221"/>
                  <a:pt x="24366" y="113198"/>
                </a:cubicBezTo>
                <a:cubicBezTo>
                  <a:pt x="24444" y="113912"/>
                  <a:pt x="24506" y="114641"/>
                  <a:pt x="24599" y="115354"/>
                </a:cubicBezTo>
                <a:cubicBezTo>
                  <a:pt x="24707" y="116099"/>
                  <a:pt x="24754" y="116859"/>
                  <a:pt x="24878" y="117603"/>
                </a:cubicBezTo>
                <a:cubicBezTo>
                  <a:pt x="24909" y="117820"/>
                  <a:pt x="24909" y="117929"/>
                  <a:pt x="24630" y="117929"/>
                </a:cubicBezTo>
                <a:cubicBezTo>
                  <a:pt x="24301" y="117929"/>
                  <a:pt x="24008" y="118159"/>
                  <a:pt x="23645" y="118159"/>
                </a:cubicBezTo>
                <a:cubicBezTo>
                  <a:pt x="23597" y="118159"/>
                  <a:pt x="23548" y="118155"/>
                  <a:pt x="23498" y="118146"/>
                </a:cubicBezTo>
                <a:cubicBezTo>
                  <a:pt x="23441" y="118171"/>
                  <a:pt x="23395" y="118182"/>
                  <a:pt x="23358" y="118182"/>
                </a:cubicBezTo>
                <a:cubicBezTo>
                  <a:pt x="23211" y="118182"/>
                  <a:pt x="23197" y="118009"/>
                  <a:pt x="23172" y="117836"/>
                </a:cubicBezTo>
                <a:cubicBezTo>
                  <a:pt x="23032" y="116703"/>
                  <a:pt x="22893" y="115571"/>
                  <a:pt x="22753" y="114439"/>
                </a:cubicBezTo>
                <a:cubicBezTo>
                  <a:pt x="22520" y="112485"/>
                  <a:pt x="22303" y="110515"/>
                  <a:pt x="22071" y="108561"/>
                </a:cubicBezTo>
                <a:cubicBezTo>
                  <a:pt x="21885" y="107025"/>
                  <a:pt x="21667" y="105490"/>
                  <a:pt x="21512" y="103955"/>
                </a:cubicBezTo>
                <a:cubicBezTo>
                  <a:pt x="21388" y="102683"/>
                  <a:pt x="21187" y="101426"/>
                  <a:pt x="20969" y="100170"/>
                </a:cubicBezTo>
                <a:cubicBezTo>
                  <a:pt x="20907" y="99860"/>
                  <a:pt x="20985" y="99751"/>
                  <a:pt x="21295" y="99705"/>
                </a:cubicBezTo>
                <a:cubicBezTo>
                  <a:pt x="21760" y="99643"/>
                  <a:pt x="22195" y="99519"/>
                  <a:pt x="22660" y="99426"/>
                </a:cubicBezTo>
                <a:cubicBezTo>
                  <a:pt x="22709" y="99416"/>
                  <a:pt x="22752" y="99410"/>
                  <a:pt x="22788" y="99410"/>
                </a:cubicBezTo>
                <a:close/>
                <a:moveTo>
                  <a:pt x="39006" y="115771"/>
                </a:moveTo>
                <a:cubicBezTo>
                  <a:pt x="39218" y="115771"/>
                  <a:pt x="39253" y="115906"/>
                  <a:pt x="39317" y="116347"/>
                </a:cubicBezTo>
                <a:cubicBezTo>
                  <a:pt x="39410" y="116812"/>
                  <a:pt x="39550" y="117246"/>
                  <a:pt x="39814" y="117634"/>
                </a:cubicBezTo>
                <a:cubicBezTo>
                  <a:pt x="40031" y="117929"/>
                  <a:pt x="39845" y="117991"/>
                  <a:pt x="39612" y="118037"/>
                </a:cubicBezTo>
                <a:cubicBezTo>
                  <a:pt x="39162" y="118146"/>
                  <a:pt x="38697" y="118239"/>
                  <a:pt x="38247" y="118347"/>
                </a:cubicBezTo>
                <a:cubicBezTo>
                  <a:pt x="37813" y="118472"/>
                  <a:pt x="37363" y="118611"/>
                  <a:pt x="36929" y="118735"/>
                </a:cubicBezTo>
                <a:cubicBezTo>
                  <a:pt x="36867" y="118751"/>
                  <a:pt x="36805" y="118782"/>
                  <a:pt x="36754" y="118782"/>
                </a:cubicBezTo>
                <a:cubicBezTo>
                  <a:pt x="36704" y="118782"/>
                  <a:pt x="36665" y="118751"/>
                  <a:pt x="36650" y="118642"/>
                </a:cubicBezTo>
                <a:cubicBezTo>
                  <a:pt x="36588" y="118022"/>
                  <a:pt x="36370" y="117432"/>
                  <a:pt x="36246" y="116827"/>
                </a:cubicBezTo>
                <a:cubicBezTo>
                  <a:pt x="36231" y="116781"/>
                  <a:pt x="36231" y="116734"/>
                  <a:pt x="36231" y="116688"/>
                </a:cubicBezTo>
                <a:cubicBezTo>
                  <a:pt x="36215" y="116533"/>
                  <a:pt x="36246" y="116440"/>
                  <a:pt x="36433" y="116378"/>
                </a:cubicBezTo>
                <a:cubicBezTo>
                  <a:pt x="37146" y="116176"/>
                  <a:pt x="37875" y="115974"/>
                  <a:pt x="38604" y="115835"/>
                </a:cubicBezTo>
                <a:cubicBezTo>
                  <a:pt x="38784" y="115797"/>
                  <a:pt x="38913" y="115771"/>
                  <a:pt x="39006" y="115771"/>
                </a:cubicBezTo>
                <a:close/>
                <a:moveTo>
                  <a:pt x="17258" y="115875"/>
                </a:moveTo>
                <a:cubicBezTo>
                  <a:pt x="17119" y="115875"/>
                  <a:pt x="16953" y="115932"/>
                  <a:pt x="16828" y="115959"/>
                </a:cubicBezTo>
                <a:cubicBezTo>
                  <a:pt x="15510" y="116316"/>
                  <a:pt x="14176" y="116548"/>
                  <a:pt x="12842" y="116750"/>
                </a:cubicBezTo>
                <a:cubicBezTo>
                  <a:pt x="12548" y="116796"/>
                  <a:pt x="12145" y="116703"/>
                  <a:pt x="11974" y="117107"/>
                </a:cubicBezTo>
                <a:cubicBezTo>
                  <a:pt x="11965" y="117132"/>
                  <a:pt x="11952" y="117144"/>
                  <a:pt x="11937" y="117144"/>
                </a:cubicBezTo>
                <a:cubicBezTo>
                  <a:pt x="11924" y="117144"/>
                  <a:pt x="11910" y="117136"/>
                  <a:pt x="11896" y="117122"/>
                </a:cubicBezTo>
                <a:cubicBezTo>
                  <a:pt x="11788" y="117006"/>
                  <a:pt x="11671" y="116971"/>
                  <a:pt x="11549" y="116971"/>
                </a:cubicBezTo>
                <a:cubicBezTo>
                  <a:pt x="11427" y="116971"/>
                  <a:pt x="11299" y="117006"/>
                  <a:pt x="11167" y="117029"/>
                </a:cubicBezTo>
                <a:cubicBezTo>
                  <a:pt x="10004" y="117200"/>
                  <a:pt x="8825" y="117355"/>
                  <a:pt x="7724" y="117510"/>
                </a:cubicBezTo>
                <a:cubicBezTo>
                  <a:pt x="7658" y="117506"/>
                  <a:pt x="7597" y="117504"/>
                  <a:pt x="7540" y="117504"/>
                </a:cubicBezTo>
                <a:cubicBezTo>
                  <a:pt x="7384" y="117504"/>
                  <a:pt x="7256" y="117518"/>
                  <a:pt x="7119" y="117541"/>
                </a:cubicBezTo>
                <a:cubicBezTo>
                  <a:pt x="6406" y="117634"/>
                  <a:pt x="5693" y="117727"/>
                  <a:pt x="4979" y="117805"/>
                </a:cubicBezTo>
                <a:cubicBezTo>
                  <a:pt x="3444" y="117960"/>
                  <a:pt x="1893" y="118115"/>
                  <a:pt x="357" y="118270"/>
                </a:cubicBezTo>
                <a:cubicBezTo>
                  <a:pt x="94" y="118285"/>
                  <a:pt x="63" y="118440"/>
                  <a:pt x="63" y="118658"/>
                </a:cubicBezTo>
                <a:cubicBezTo>
                  <a:pt x="63" y="118828"/>
                  <a:pt x="137" y="118865"/>
                  <a:pt x="231" y="118865"/>
                </a:cubicBezTo>
                <a:cubicBezTo>
                  <a:pt x="291" y="118865"/>
                  <a:pt x="359" y="118850"/>
                  <a:pt x="419" y="118844"/>
                </a:cubicBezTo>
                <a:cubicBezTo>
                  <a:pt x="1319" y="118766"/>
                  <a:pt x="2203" y="118658"/>
                  <a:pt x="3102" y="118580"/>
                </a:cubicBezTo>
                <a:cubicBezTo>
                  <a:pt x="3955" y="118487"/>
                  <a:pt x="4824" y="118409"/>
                  <a:pt x="5677" y="118332"/>
                </a:cubicBezTo>
                <a:cubicBezTo>
                  <a:pt x="7119" y="118161"/>
                  <a:pt x="8577" y="118037"/>
                  <a:pt x="10020" y="117836"/>
                </a:cubicBezTo>
                <a:cubicBezTo>
                  <a:pt x="11664" y="117603"/>
                  <a:pt x="13308" y="117308"/>
                  <a:pt x="14936" y="117014"/>
                </a:cubicBezTo>
                <a:cubicBezTo>
                  <a:pt x="15681" y="116890"/>
                  <a:pt x="16441" y="116812"/>
                  <a:pt x="17092" y="116393"/>
                </a:cubicBezTo>
                <a:cubicBezTo>
                  <a:pt x="17263" y="116285"/>
                  <a:pt x="17635" y="116285"/>
                  <a:pt x="17495" y="116005"/>
                </a:cubicBezTo>
                <a:cubicBezTo>
                  <a:pt x="17449" y="115906"/>
                  <a:pt x="17361" y="115875"/>
                  <a:pt x="17258" y="115875"/>
                </a:cubicBezTo>
                <a:close/>
                <a:moveTo>
                  <a:pt x="35052" y="116752"/>
                </a:moveTo>
                <a:cubicBezTo>
                  <a:pt x="35132" y="116752"/>
                  <a:pt x="35182" y="116795"/>
                  <a:pt x="35192" y="116936"/>
                </a:cubicBezTo>
                <a:cubicBezTo>
                  <a:pt x="35238" y="117587"/>
                  <a:pt x="35486" y="118208"/>
                  <a:pt x="35642" y="118844"/>
                </a:cubicBezTo>
                <a:cubicBezTo>
                  <a:pt x="35688" y="118999"/>
                  <a:pt x="35673" y="119076"/>
                  <a:pt x="35486" y="119107"/>
                </a:cubicBezTo>
                <a:cubicBezTo>
                  <a:pt x="34804" y="119263"/>
                  <a:pt x="34122" y="119449"/>
                  <a:pt x="33439" y="119635"/>
                </a:cubicBezTo>
                <a:cubicBezTo>
                  <a:pt x="33309" y="119667"/>
                  <a:pt x="33213" y="119687"/>
                  <a:pt x="33141" y="119687"/>
                </a:cubicBezTo>
                <a:cubicBezTo>
                  <a:pt x="32973" y="119687"/>
                  <a:pt x="32943" y="119578"/>
                  <a:pt x="32943" y="119263"/>
                </a:cubicBezTo>
                <a:cubicBezTo>
                  <a:pt x="32943" y="119200"/>
                  <a:pt x="32958" y="119154"/>
                  <a:pt x="32958" y="119107"/>
                </a:cubicBezTo>
                <a:cubicBezTo>
                  <a:pt x="33020" y="118673"/>
                  <a:pt x="32772" y="118301"/>
                  <a:pt x="32695" y="117898"/>
                </a:cubicBezTo>
                <a:cubicBezTo>
                  <a:pt x="32648" y="117541"/>
                  <a:pt x="32633" y="117324"/>
                  <a:pt x="33082" y="117246"/>
                </a:cubicBezTo>
                <a:cubicBezTo>
                  <a:pt x="33703" y="117138"/>
                  <a:pt x="34308" y="116936"/>
                  <a:pt x="34897" y="116781"/>
                </a:cubicBezTo>
                <a:cubicBezTo>
                  <a:pt x="34957" y="116765"/>
                  <a:pt x="35009" y="116752"/>
                  <a:pt x="35052" y="116752"/>
                </a:cubicBezTo>
                <a:close/>
                <a:moveTo>
                  <a:pt x="31509" y="117672"/>
                </a:moveTo>
                <a:cubicBezTo>
                  <a:pt x="31586" y="117672"/>
                  <a:pt x="31645" y="117699"/>
                  <a:pt x="31656" y="117820"/>
                </a:cubicBezTo>
                <a:cubicBezTo>
                  <a:pt x="31687" y="118503"/>
                  <a:pt x="31873" y="119138"/>
                  <a:pt x="32090" y="119774"/>
                </a:cubicBezTo>
                <a:cubicBezTo>
                  <a:pt x="32105" y="119790"/>
                  <a:pt x="32105" y="119821"/>
                  <a:pt x="32105" y="119867"/>
                </a:cubicBezTo>
                <a:cubicBezTo>
                  <a:pt x="32090" y="120038"/>
                  <a:pt x="31919" y="120053"/>
                  <a:pt x="31811" y="120069"/>
                </a:cubicBezTo>
                <a:cubicBezTo>
                  <a:pt x="31190" y="120147"/>
                  <a:pt x="30616" y="120333"/>
                  <a:pt x="30027" y="120488"/>
                </a:cubicBezTo>
                <a:cubicBezTo>
                  <a:pt x="29593" y="120596"/>
                  <a:pt x="29159" y="120627"/>
                  <a:pt x="28724" y="120720"/>
                </a:cubicBezTo>
                <a:cubicBezTo>
                  <a:pt x="28701" y="120725"/>
                  <a:pt x="28682" y="120726"/>
                  <a:pt x="28664" y="120726"/>
                </a:cubicBezTo>
                <a:cubicBezTo>
                  <a:pt x="28553" y="120726"/>
                  <a:pt x="28552" y="120646"/>
                  <a:pt x="28538" y="120565"/>
                </a:cubicBezTo>
                <a:cubicBezTo>
                  <a:pt x="28430" y="119898"/>
                  <a:pt x="28212" y="119263"/>
                  <a:pt x="28057" y="118611"/>
                </a:cubicBezTo>
                <a:cubicBezTo>
                  <a:pt x="28011" y="118425"/>
                  <a:pt x="28119" y="118409"/>
                  <a:pt x="28243" y="118378"/>
                </a:cubicBezTo>
                <a:cubicBezTo>
                  <a:pt x="28941" y="118223"/>
                  <a:pt x="29639" y="118068"/>
                  <a:pt x="30337" y="117913"/>
                </a:cubicBezTo>
                <a:cubicBezTo>
                  <a:pt x="30694" y="117836"/>
                  <a:pt x="31051" y="117758"/>
                  <a:pt x="31407" y="117681"/>
                </a:cubicBezTo>
                <a:cubicBezTo>
                  <a:pt x="31443" y="117676"/>
                  <a:pt x="31478" y="117672"/>
                  <a:pt x="31509" y="117672"/>
                </a:cubicBezTo>
                <a:close/>
                <a:moveTo>
                  <a:pt x="9962" y="121480"/>
                </a:moveTo>
                <a:lnTo>
                  <a:pt x="9962" y="121480"/>
                </a:lnTo>
                <a:cubicBezTo>
                  <a:pt x="9960" y="121480"/>
                  <a:pt x="9959" y="121480"/>
                  <a:pt x="9958" y="121480"/>
                </a:cubicBezTo>
                <a:cubicBezTo>
                  <a:pt x="9959" y="121480"/>
                  <a:pt x="9961" y="121480"/>
                  <a:pt x="9962" y="121480"/>
                </a:cubicBezTo>
                <a:close/>
                <a:moveTo>
                  <a:pt x="26828" y="118674"/>
                </a:moveTo>
                <a:cubicBezTo>
                  <a:pt x="27011" y="118674"/>
                  <a:pt x="27072" y="118804"/>
                  <a:pt x="27111" y="118999"/>
                </a:cubicBezTo>
                <a:cubicBezTo>
                  <a:pt x="27220" y="119588"/>
                  <a:pt x="27251" y="120193"/>
                  <a:pt x="27515" y="120751"/>
                </a:cubicBezTo>
                <a:cubicBezTo>
                  <a:pt x="27577" y="120876"/>
                  <a:pt x="27577" y="120984"/>
                  <a:pt x="27421" y="121015"/>
                </a:cubicBezTo>
                <a:cubicBezTo>
                  <a:pt x="26941" y="121139"/>
                  <a:pt x="26444" y="121263"/>
                  <a:pt x="25964" y="121387"/>
                </a:cubicBezTo>
                <a:cubicBezTo>
                  <a:pt x="25452" y="121480"/>
                  <a:pt x="24893" y="121449"/>
                  <a:pt x="24413" y="121635"/>
                </a:cubicBezTo>
                <a:cubicBezTo>
                  <a:pt x="23823" y="121853"/>
                  <a:pt x="23187" y="121729"/>
                  <a:pt x="22598" y="121977"/>
                </a:cubicBezTo>
                <a:cubicBezTo>
                  <a:pt x="22570" y="121986"/>
                  <a:pt x="22545" y="121990"/>
                  <a:pt x="22523" y="121990"/>
                </a:cubicBezTo>
                <a:cubicBezTo>
                  <a:pt x="22430" y="121990"/>
                  <a:pt x="22378" y="121918"/>
                  <a:pt x="22365" y="121806"/>
                </a:cubicBezTo>
                <a:cubicBezTo>
                  <a:pt x="22288" y="121155"/>
                  <a:pt x="22148" y="120519"/>
                  <a:pt x="21885" y="119914"/>
                </a:cubicBezTo>
                <a:cubicBezTo>
                  <a:pt x="21822" y="119759"/>
                  <a:pt x="21854" y="119666"/>
                  <a:pt x="22071" y="119604"/>
                </a:cubicBezTo>
                <a:cubicBezTo>
                  <a:pt x="22722" y="119418"/>
                  <a:pt x="23404" y="119402"/>
                  <a:pt x="24056" y="119231"/>
                </a:cubicBezTo>
                <a:cubicBezTo>
                  <a:pt x="24940" y="119014"/>
                  <a:pt x="25824" y="118875"/>
                  <a:pt x="26708" y="118689"/>
                </a:cubicBezTo>
                <a:cubicBezTo>
                  <a:pt x="26753" y="118679"/>
                  <a:pt x="26793" y="118674"/>
                  <a:pt x="26828" y="118674"/>
                </a:cubicBezTo>
                <a:close/>
                <a:moveTo>
                  <a:pt x="20678" y="119877"/>
                </a:moveTo>
                <a:cubicBezTo>
                  <a:pt x="20752" y="119877"/>
                  <a:pt x="20803" y="119965"/>
                  <a:pt x="20830" y="120100"/>
                </a:cubicBezTo>
                <a:cubicBezTo>
                  <a:pt x="20938" y="120720"/>
                  <a:pt x="21094" y="121325"/>
                  <a:pt x="21326" y="121915"/>
                </a:cubicBezTo>
                <a:cubicBezTo>
                  <a:pt x="21419" y="122132"/>
                  <a:pt x="21311" y="122209"/>
                  <a:pt x="21109" y="122240"/>
                </a:cubicBezTo>
                <a:cubicBezTo>
                  <a:pt x="20721" y="122318"/>
                  <a:pt x="20318" y="122380"/>
                  <a:pt x="19930" y="122442"/>
                </a:cubicBezTo>
                <a:cubicBezTo>
                  <a:pt x="19077" y="122566"/>
                  <a:pt x="18240" y="122706"/>
                  <a:pt x="17402" y="122861"/>
                </a:cubicBezTo>
                <a:cubicBezTo>
                  <a:pt x="17381" y="122863"/>
                  <a:pt x="17361" y="122864"/>
                  <a:pt x="17344" y="122864"/>
                </a:cubicBezTo>
                <a:cubicBezTo>
                  <a:pt x="17249" y="122864"/>
                  <a:pt x="17216" y="122826"/>
                  <a:pt x="17216" y="122721"/>
                </a:cubicBezTo>
                <a:cubicBezTo>
                  <a:pt x="17185" y="122085"/>
                  <a:pt x="17046" y="121465"/>
                  <a:pt x="16859" y="120876"/>
                </a:cubicBezTo>
                <a:cubicBezTo>
                  <a:pt x="16782" y="120643"/>
                  <a:pt x="16906" y="120581"/>
                  <a:pt x="17092" y="120550"/>
                </a:cubicBezTo>
                <a:cubicBezTo>
                  <a:pt x="17852" y="120426"/>
                  <a:pt x="18612" y="120271"/>
                  <a:pt x="19356" y="120162"/>
                </a:cubicBezTo>
                <a:cubicBezTo>
                  <a:pt x="19775" y="120116"/>
                  <a:pt x="20163" y="119976"/>
                  <a:pt x="20644" y="119883"/>
                </a:cubicBezTo>
                <a:cubicBezTo>
                  <a:pt x="20656" y="119879"/>
                  <a:pt x="20667" y="119877"/>
                  <a:pt x="20678" y="119877"/>
                </a:cubicBezTo>
                <a:close/>
                <a:moveTo>
                  <a:pt x="15447" y="120775"/>
                </a:moveTo>
                <a:cubicBezTo>
                  <a:pt x="15625" y="120775"/>
                  <a:pt x="15719" y="120850"/>
                  <a:pt x="15758" y="121046"/>
                </a:cubicBezTo>
                <a:cubicBezTo>
                  <a:pt x="15867" y="121666"/>
                  <a:pt x="16037" y="122271"/>
                  <a:pt x="16286" y="122845"/>
                </a:cubicBezTo>
                <a:cubicBezTo>
                  <a:pt x="16348" y="123016"/>
                  <a:pt x="16286" y="123078"/>
                  <a:pt x="16130" y="123109"/>
                </a:cubicBezTo>
                <a:cubicBezTo>
                  <a:pt x="15262" y="123217"/>
                  <a:pt x="14409" y="123373"/>
                  <a:pt x="13556" y="123450"/>
                </a:cubicBezTo>
                <a:cubicBezTo>
                  <a:pt x="13536" y="123452"/>
                  <a:pt x="13518" y="123452"/>
                  <a:pt x="13501" y="123452"/>
                </a:cubicBezTo>
                <a:cubicBezTo>
                  <a:pt x="13345" y="123452"/>
                  <a:pt x="13306" y="123387"/>
                  <a:pt x="13292" y="123233"/>
                </a:cubicBezTo>
                <a:cubicBezTo>
                  <a:pt x="13261" y="122628"/>
                  <a:pt x="13106" y="122023"/>
                  <a:pt x="12904" y="121434"/>
                </a:cubicBezTo>
                <a:cubicBezTo>
                  <a:pt x="12860" y="121256"/>
                  <a:pt x="12801" y="121092"/>
                  <a:pt x="13082" y="121092"/>
                </a:cubicBezTo>
                <a:cubicBezTo>
                  <a:pt x="13095" y="121092"/>
                  <a:pt x="13108" y="121092"/>
                  <a:pt x="13122" y="121093"/>
                </a:cubicBezTo>
                <a:cubicBezTo>
                  <a:pt x="13311" y="121093"/>
                  <a:pt x="13490" y="120979"/>
                  <a:pt x="13718" y="120979"/>
                </a:cubicBezTo>
                <a:cubicBezTo>
                  <a:pt x="13770" y="120979"/>
                  <a:pt x="13824" y="120985"/>
                  <a:pt x="13882" y="121000"/>
                </a:cubicBezTo>
                <a:cubicBezTo>
                  <a:pt x="14316" y="120860"/>
                  <a:pt x="14843" y="120860"/>
                  <a:pt x="15339" y="120782"/>
                </a:cubicBezTo>
                <a:cubicBezTo>
                  <a:pt x="15378" y="120778"/>
                  <a:pt x="15414" y="120775"/>
                  <a:pt x="15447" y="120775"/>
                </a:cubicBezTo>
                <a:close/>
                <a:moveTo>
                  <a:pt x="11505" y="121288"/>
                </a:moveTo>
                <a:cubicBezTo>
                  <a:pt x="11779" y="121288"/>
                  <a:pt x="11823" y="121403"/>
                  <a:pt x="11896" y="121806"/>
                </a:cubicBezTo>
                <a:cubicBezTo>
                  <a:pt x="12005" y="122349"/>
                  <a:pt x="12129" y="122892"/>
                  <a:pt x="12238" y="123419"/>
                </a:cubicBezTo>
                <a:cubicBezTo>
                  <a:pt x="12284" y="123605"/>
                  <a:pt x="12238" y="123667"/>
                  <a:pt x="12020" y="123714"/>
                </a:cubicBezTo>
                <a:cubicBezTo>
                  <a:pt x="11338" y="123838"/>
                  <a:pt x="10625" y="123838"/>
                  <a:pt x="9942" y="123946"/>
                </a:cubicBezTo>
                <a:cubicBezTo>
                  <a:pt x="9823" y="123965"/>
                  <a:pt x="9730" y="123977"/>
                  <a:pt x="9657" y="123977"/>
                </a:cubicBezTo>
                <a:cubicBezTo>
                  <a:pt x="9427" y="123977"/>
                  <a:pt x="9403" y="123862"/>
                  <a:pt x="9415" y="123497"/>
                </a:cubicBezTo>
                <a:cubicBezTo>
                  <a:pt x="9430" y="123000"/>
                  <a:pt x="9260" y="122535"/>
                  <a:pt x="9213" y="122039"/>
                </a:cubicBezTo>
                <a:cubicBezTo>
                  <a:pt x="9182" y="121651"/>
                  <a:pt x="9275" y="121480"/>
                  <a:pt x="9663" y="121480"/>
                </a:cubicBezTo>
                <a:cubicBezTo>
                  <a:pt x="9772" y="121480"/>
                  <a:pt x="9865" y="121465"/>
                  <a:pt x="9958" y="121449"/>
                </a:cubicBezTo>
                <a:cubicBezTo>
                  <a:pt x="9958" y="121463"/>
                  <a:pt x="9970" y="121477"/>
                  <a:pt x="9962" y="121480"/>
                </a:cubicBezTo>
                <a:lnTo>
                  <a:pt x="9962" y="121480"/>
                </a:lnTo>
                <a:cubicBezTo>
                  <a:pt x="10395" y="121418"/>
                  <a:pt x="10812" y="121356"/>
                  <a:pt x="11229" y="121310"/>
                </a:cubicBezTo>
                <a:cubicBezTo>
                  <a:pt x="11341" y="121297"/>
                  <a:pt x="11431" y="121288"/>
                  <a:pt x="11505" y="121288"/>
                </a:cubicBezTo>
                <a:close/>
                <a:moveTo>
                  <a:pt x="7900" y="121578"/>
                </a:moveTo>
                <a:cubicBezTo>
                  <a:pt x="8031" y="121578"/>
                  <a:pt x="8097" y="121673"/>
                  <a:pt x="8097" y="121791"/>
                </a:cubicBezTo>
                <a:cubicBezTo>
                  <a:pt x="8097" y="122504"/>
                  <a:pt x="8190" y="123202"/>
                  <a:pt x="8360" y="123884"/>
                </a:cubicBezTo>
                <a:cubicBezTo>
                  <a:pt x="8407" y="124055"/>
                  <a:pt x="8283" y="124055"/>
                  <a:pt x="8190" y="124070"/>
                </a:cubicBezTo>
                <a:cubicBezTo>
                  <a:pt x="7941" y="124101"/>
                  <a:pt x="7693" y="124133"/>
                  <a:pt x="7445" y="124148"/>
                </a:cubicBezTo>
                <a:cubicBezTo>
                  <a:pt x="6778" y="124272"/>
                  <a:pt x="6096" y="124226"/>
                  <a:pt x="5413" y="124272"/>
                </a:cubicBezTo>
                <a:cubicBezTo>
                  <a:pt x="5369" y="124275"/>
                  <a:pt x="5329" y="124277"/>
                  <a:pt x="5294" y="124277"/>
                </a:cubicBezTo>
                <a:cubicBezTo>
                  <a:pt x="5143" y="124277"/>
                  <a:pt x="5069" y="124234"/>
                  <a:pt x="5057" y="124008"/>
                </a:cubicBezTo>
                <a:cubicBezTo>
                  <a:pt x="5041" y="123404"/>
                  <a:pt x="4979" y="122799"/>
                  <a:pt x="4917" y="122209"/>
                </a:cubicBezTo>
                <a:cubicBezTo>
                  <a:pt x="4886" y="121946"/>
                  <a:pt x="4979" y="121868"/>
                  <a:pt x="5243" y="121853"/>
                </a:cubicBezTo>
                <a:cubicBezTo>
                  <a:pt x="6096" y="121775"/>
                  <a:pt x="6964" y="121760"/>
                  <a:pt x="7817" y="121589"/>
                </a:cubicBezTo>
                <a:cubicBezTo>
                  <a:pt x="7847" y="121581"/>
                  <a:pt x="7875" y="121578"/>
                  <a:pt x="7900" y="121578"/>
                </a:cubicBezTo>
                <a:close/>
                <a:moveTo>
                  <a:pt x="76095" y="1"/>
                </a:moveTo>
                <a:cubicBezTo>
                  <a:pt x="75841" y="1"/>
                  <a:pt x="75586" y="11"/>
                  <a:pt x="75330" y="40"/>
                </a:cubicBezTo>
                <a:cubicBezTo>
                  <a:pt x="75149" y="63"/>
                  <a:pt x="74967" y="77"/>
                  <a:pt x="74786" y="77"/>
                </a:cubicBezTo>
                <a:cubicBezTo>
                  <a:pt x="74719" y="77"/>
                  <a:pt x="74653" y="75"/>
                  <a:pt x="74586" y="71"/>
                </a:cubicBezTo>
                <a:cubicBezTo>
                  <a:pt x="74359" y="59"/>
                  <a:pt x="74133" y="55"/>
                  <a:pt x="73908" y="55"/>
                </a:cubicBezTo>
                <a:cubicBezTo>
                  <a:pt x="73255" y="55"/>
                  <a:pt x="72607" y="95"/>
                  <a:pt x="71949" y="118"/>
                </a:cubicBezTo>
                <a:cubicBezTo>
                  <a:pt x="71477" y="118"/>
                  <a:pt x="71004" y="259"/>
                  <a:pt x="70531" y="259"/>
                </a:cubicBezTo>
                <a:cubicBezTo>
                  <a:pt x="70508" y="259"/>
                  <a:pt x="70484" y="258"/>
                  <a:pt x="70460" y="257"/>
                </a:cubicBezTo>
                <a:cubicBezTo>
                  <a:pt x="70356" y="254"/>
                  <a:pt x="70252" y="253"/>
                  <a:pt x="70148" y="253"/>
                </a:cubicBezTo>
                <a:cubicBezTo>
                  <a:pt x="69281" y="253"/>
                  <a:pt x="68435" y="360"/>
                  <a:pt x="67576" y="444"/>
                </a:cubicBezTo>
                <a:cubicBezTo>
                  <a:pt x="65994" y="599"/>
                  <a:pt x="64412" y="769"/>
                  <a:pt x="62845" y="971"/>
                </a:cubicBezTo>
                <a:cubicBezTo>
                  <a:pt x="62365" y="1033"/>
                  <a:pt x="61884" y="1002"/>
                  <a:pt x="61434" y="1110"/>
                </a:cubicBezTo>
                <a:cubicBezTo>
                  <a:pt x="60612" y="1297"/>
                  <a:pt x="59774" y="1343"/>
                  <a:pt x="58952" y="1498"/>
                </a:cubicBezTo>
                <a:cubicBezTo>
                  <a:pt x="58332" y="1607"/>
                  <a:pt x="57696" y="1715"/>
                  <a:pt x="57060" y="1824"/>
                </a:cubicBezTo>
                <a:cubicBezTo>
                  <a:pt x="56238" y="1948"/>
                  <a:pt x="55416" y="2150"/>
                  <a:pt x="54610" y="2351"/>
                </a:cubicBezTo>
                <a:cubicBezTo>
                  <a:pt x="53958" y="2506"/>
                  <a:pt x="53291" y="2568"/>
                  <a:pt x="52640" y="2723"/>
                </a:cubicBezTo>
                <a:cubicBezTo>
                  <a:pt x="51058" y="3111"/>
                  <a:pt x="49461" y="3499"/>
                  <a:pt x="47879" y="3871"/>
                </a:cubicBezTo>
                <a:cubicBezTo>
                  <a:pt x="47367" y="3995"/>
                  <a:pt x="46855" y="4073"/>
                  <a:pt x="46374" y="4212"/>
                </a:cubicBezTo>
                <a:cubicBezTo>
                  <a:pt x="45149" y="4585"/>
                  <a:pt x="43924" y="4864"/>
                  <a:pt x="42698" y="5205"/>
                </a:cubicBezTo>
                <a:cubicBezTo>
                  <a:pt x="41396" y="5577"/>
                  <a:pt x="40124" y="6012"/>
                  <a:pt x="38852" y="6446"/>
                </a:cubicBezTo>
                <a:cubicBezTo>
                  <a:pt x="37627" y="6865"/>
                  <a:pt x="36433" y="7361"/>
                  <a:pt x="35207" y="7811"/>
                </a:cubicBezTo>
                <a:cubicBezTo>
                  <a:pt x="34075" y="8229"/>
                  <a:pt x="32927" y="8617"/>
                  <a:pt x="31811" y="9051"/>
                </a:cubicBezTo>
                <a:cubicBezTo>
                  <a:pt x="30911" y="9393"/>
                  <a:pt x="30012" y="9734"/>
                  <a:pt x="29174" y="10168"/>
                </a:cubicBezTo>
                <a:cubicBezTo>
                  <a:pt x="28848" y="10339"/>
                  <a:pt x="28445" y="10525"/>
                  <a:pt x="28368" y="10882"/>
                </a:cubicBezTo>
                <a:cubicBezTo>
                  <a:pt x="28290" y="11285"/>
                  <a:pt x="28150" y="11688"/>
                  <a:pt x="28104" y="12107"/>
                </a:cubicBezTo>
                <a:cubicBezTo>
                  <a:pt x="28073" y="12495"/>
                  <a:pt x="28088" y="12882"/>
                  <a:pt x="28057" y="13270"/>
                </a:cubicBezTo>
                <a:cubicBezTo>
                  <a:pt x="28026" y="13720"/>
                  <a:pt x="27995" y="14170"/>
                  <a:pt x="27995" y="14619"/>
                </a:cubicBezTo>
                <a:cubicBezTo>
                  <a:pt x="28011" y="15255"/>
                  <a:pt x="28073" y="15891"/>
                  <a:pt x="28042" y="16527"/>
                </a:cubicBezTo>
                <a:cubicBezTo>
                  <a:pt x="27995" y="18000"/>
                  <a:pt x="28042" y="19474"/>
                  <a:pt x="28042" y="20932"/>
                </a:cubicBezTo>
                <a:cubicBezTo>
                  <a:pt x="28057" y="22266"/>
                  <a:pt x="28104" y="23584"/>
                  <a:pt x="28104" y="24902"/>
                </a:cubicBezTo>
                <a:cubicBezTo>
                  <a:pt x="28104" y="26562"/>
                  <a:pt x="28150" y="28221"/>
                  <a:pt x="28150" y="29881"/>
                </a:cubicBezTo>
                <a:cubicBezTo>
                  <a:pt x="28150" y="30997"/>
                  <a:pt x="28150" y="32130"/>
                  <a:pt x="28212" y="33231"/>
                </a:cubicBezTo>
                <a:cubicBezTo>
                  <a:pt x="28305" y="34952"/>
                  <a:pt x="28026" y="36674"/>
                  <a:pt x="28321" y="38380"/>
                </a:cubicBezTo>
                <a:cubicBezTo>
                  <a:pt x="28373" y="38668"/>
                  <a:pt x="28437" y="38779"/>
                  <a:pt x="28660" y="38779"/>
                </a:cubicBezTo>
                <a:cubicBezTo>
                  <a:pt x="28701" y="38779"/>
                  <a:pt x="28748" y="38775"/>
                  <a:pt x="28802" y="38768"/>
                </a:cubicBezTo>
                <a:cubicBezTo>
                  <a:pt x="29686" y="38628"/>
                  <a:pt x="30523" y="38271"/>
                  <a:pt x="31361" y="37961"/>
                </a:cubicBezTo>
                <a:cubicBezTo>
                  <a:pt x="32074" y="37713"/>
                  <a:pt x="32772" y="37372"/>
                  <a:pt x="33486" y="37139"/>
                </a:cubicBezTo>
                <a:cubicBezTo>
                  <a:pt x="34478" y="36814"/>
                  <a:pt x="35440" y="36472"/>
                  <a:pt x="36386" y="36085"/>
                </a:cubicBezTo>
                <a:cubicBezTo>
                  <a:pt x="37161" y="35759"/>
                  <a:pt x="37968" y="35511"/>
                  <a:pt x="38743" y="35216"/>
                </a:cubicBezTo>
                <a:cubicBezTo>
                  <a:pt x="39472" y="34952"/>
                  <a:pt x="40232" y="34704"/>
                  <a:pt x="40977" y="34472"/>
                </a:cubicBezTo>
                <a:cubicBezTo>
                  <a:pt x="41876" y="34177"/>
                  <a:pt x="42791" y="33898"/>
                  <a:pt x="43691" y="33603"/>
                </a:cubicBezTo>
                <a:cubicBezTo>
                  <a:pt x="44684" y="33277"/>
                  <a:pt x="45707" y="33060"/>
                  <a:pt x="46715" y="32812"/>
                </a:cubicBezTo>
                <a:cubicBezTo>
                  <a:pt x="47351" y="32641"/>
                  <a:pt x="48003" y="32502"/>
                  <a:pt x="48747" y="32316"/>
                </a:cubicBezTo>
                <a:lnTo>
                  <a:pt x="48747" y="32316"/>
                </a:lnTo>
                <a:cubicBezTo>
                  <a:pt x="48561" y="32486"/>
                  <a:pt x="48483" y="32564"/>
                  <a:pt x="48375" y="32641"/>
                </a:cubicBezTo>
                <a:cubicBezTo>
                  <a:pt x="47460" y="33370"/>
                  <a:pt x="46746" y="34285"/>
                  <a:pt x="46079" y="35232"/>
                </a:cubicBezTo>
                <a:cubicBezTo>
                  <a:pt x="45351" y="36317"/>
                  <a:pt x="44792" y="37496"/>
                  <a:pt x="44606" y="38799"/>
                </a:cubicBezTo>
                <a:cubicBezTo>
                  <a:pt x="44513" y="39419"/>
                  <a:pt x="44451" y="40071"/>
                  <a:pt x="44560" y="40706"/>
                </a:cubicBezTo>
                <a:cubicBezTo>
                  <a:pt x="44637" y="41156"/>
                  <a:pt x="44715" y="41606"/>
                  <a:pt x="44653" y="42040"/>
                </a:cubicBezTo>
                <a:cubicBezTo>
                  <a:pt x="44575" y="42862"/>
                  <a:pt x="44451" y="43684"/>
                  <a:pt x="44560" y="44522"/>
                </a:cubicBezTo>
                <a:cubicBezTo>
                  <a:pt x="44622" y="44956"/>
                  <a:pt x="44699" y="45406"/>
                  <a:pt x="44653" y="45856"/>
                </a:cubicBezTo>
                <a:cubicBezTo>
                  <a:pt x="44544" y="46926"/>
                  <a:pt x="44606" y="48011"/>
                  <a:pt x="44606" y="49082"/>
                </a:cubicBezTo>
                <a:cubicBezTo>
                  <a:pt x="44606" y="49826"/>
                  <a:pt x="44653" y="50571"/>
                  <a:pt x="44622" y="51299"/>
                </a:cubicBezTo>
                <a:cubicBezTo>
                  <a:pt x="44544" y="53083"/>
                  <a:pt x="44606" y="54882"/>
                  <a:pt x="44560" y="56666"/>
                </a:cubicBezTo>
                <a:cubicBezTo>
                  <a:pt x="44529" y="57938"/>
                  <a:pt x="44544" y="59225"/>
                  <a:pt x="44606" y="60512"/>
                </a:cubicBezTo>
                <a:cubicBezTo>
                  <a:pt x="44653" y="61226"/>
                  <a:pt x="44622" y="61970"/>
                  <a:pt x="44560" y="62699"/>
                </a:cubicBezTo>
                <a:cubicBezTo>
                  <a:pt x="44529" y="63242"/>
                  <a:pt x="44482" y="63800"/>
                  <a:pt x="44529" y="64359"/>
                </a:cubicBezTo>
                <a:cubicBezTo>
                  <a:pt x="44575" y="64901"/>
                  <a:pt x="44637" y="65460"/>
                  <a:pt x="44575" y="66018"/>
                </a:cubicBezTo>
                <a:cubicBezTo>
                  <a:pt x="44466" y="67150"/>
                  <a:pt x="44451" y="68282"/>
                  <a:pt x="44777" y="69384"/>
                </a:cubicBezTo>
                <a:cubicBezTo>
                  <a:pt x="45180" y="70749"/>
                  <a:pt x="45831" y="71958"/>
                  <a:pt x="46731" y="73059"/>
                </a:cubicBezTo>
                <a:cubicBezTo>
                  <a:pt x="47506" y="74037"/>
                  <a:pt x="48421" y="74828"/>
                  <a:pt x="49414" y="75541"/>
                </a:cubicBezTo>
                <a:cubicBezTo>
                  <a:pt x="50003" y="75960"/>
                  <a:pt x="50624" y="76394"/>
                  <a:pt x="51275" y="76704"/>
                </a:cubicBezTo>
                <a:cubicBezTo>
                  <a:pt x="51818" y="76952"/>
                  <a:pt x="52407" y="77201"/>
                  <a:pt x="52950" y="77464"/>
                </a:cubicBezTo>
                <a:cubicBezTo>
                  <a:pt x="53943" y="77945"/>
                  <a:pt x="55028" y="78209"/>
                  <a:pt x="56068" y="78519"/>
                </a:cubicBezTo>
                <a:cubicBezTo>
                  <a:pt x="57308" y="78891"/>
                  <a:pt x="58611" y="79062"/>
                  <a:pt x="59898" y="79279"/>
                </a:cubicBezTo>
                <a:cubicBezTo>
                  <a:pt x="60922" y="79449"/>
                  <a:pt x="61946" y="79558"/>
                  <a:pt x="62969" y="79651"/>
                </a:cubicBezTo>
                <a:cubicBezTo>
                  <a:pt x="64303" y="79760"/>
                  <a:pt x="65653" y="79899"/>
                  <a:pt x="67002" y="80054"/>
                </a:cubicBezTo>
                <a:cubicBezTo>
                  <a:pt x="67328" y="80085"/>
                  <a:pt x="67669" y="80116"/>
                  <a:pt x="68010" y="80163"/>
                </a:cubicBezTo>
                <a:cubicBezTo>
                  <a:pt x="67607" y="80458"/>
                  <a:pt x="67203" y="80690"/>
                  <a:pt x="66785" y="80876"/>
                </a:cubicBezTo>
                <a:cubicBezTo>
                  <a:pt x="65420" y="81528"/>
                  <a:pt x="64040" y="82148"/>
                  <a:pt x="62675" y="82784"/>
                </a:cubicBezTo>
                <a:cubicBezTo>
                  <a:pt x="62008" y="83094"/>
                  <a:pt x="61356" y="83420"/>
                  <a:pt x="60689" y="83684"/>
                </a:cubicBezTo>
                <a:cubicBezTo>
                  <a:pt x="59790" y="84009"/>
                  <a:pt x="58921" y="84397"/>
                  <a:pt x="58053" y="84754"/>
                </a:cubicBezTo>
                <a:cubicBezTo>
                  <a:pt x="56921" y="85234"/>
                  <a:pt x="55773" y="85622"/>
                  <a:pt x="54625" y="86025"/>
                </a:cubicBezTo>
                <a:cubicBezTo>
                  <a:pt x="53229" y="86537"/>
                  <a:pt x="51802" y="87049"/>
                  <a:pt x="50360" y="87468"/>
                </a:cubicBezTo>
                <a:cubicBezTo>
                  <a:pt x="49274" y="87778"/>
                  <a:pt x="48220" y="88166"/>
                  <a:pt x="47134" y="88429"/>
                </a:cubicBezTo>
                <a:cubicBezTo>
                  <a:pt x="46219" y="88647"/>
                  <a:pt x="45304" y="88895"/>
                  <a:pt x="44404" y="89174"/>
                </a:cubicBezTo>
                <a:cubicBezTo>
                  <a:pt x="43086" y="89608"/>
                  <a:pt x="41737" y="89903"/>
                  <a:pt x="40434" y="90322"/>
                </a:cubicBezTo>
                <a:cubicBezTo>
                  <a:pt x="39271" y="90694"/>
                  <a:pt x="38077" y="90942"/>
                  <a:pt x="36913" y="91252"/>
                </a:cubicBezTo>
                <a:cubicBezTo>
                  <a:pt x="36076" y="91485"/>
                  <a:pt x="35238" y="91702"/>
                  <a:pt x="34401" y="91919"/>
                </a:cubicBezTo>
                <a:cubicBezTo>
                  <a:pt x="33098" y="92260"/>
                  <a:pt x="31780" y="92555"/>
                  <a:pt x="30461" y="92881"/>
                </a:cubicBezTo>
                <a:cubicBezTo>
                  <a:pt x="29701" y="93082"/>
                  <a:pt x="28910" y="93175"/>
                  <a:pt x="28150" y="93393"/>
                </a:cubicBezTo>
                <a:cubicBezTo>
                  <a:pt x="27375" y="93610"/>
                  <a:pt x="26553" y="93780"/>
                  <a:pt x="25746" y="93904"/>
                </a:cubicBezTo>
                <a:cubicBezTo>
                  <a:pt x="25080" y="94013"/>
                  <a:pt x="24428" y="94215"/>
                  <a:pt x="23761" y="94308"/>
                </a:cubicBezTo>
                <a:cubicBezTo>
                  <a:pt x="22505" y="94463"/>
                  <a:pt x="21280" y="94757"/>
                  <a:pt x="20039" y="94943"/>
                </a:cubicBezTo>
                <a:cubicBezTo>
                  <a:pt x="18488" y="95161"/>
                  <a:pt x="16968" y="95455"/>
                  <a:pt x="15433" y="95719"/>
                </a:cubicBezTo>
                <a:cubicBezTo>
                  <a:pt x="14533" y="95890"/>
                  <a:pt x="13633" y="95936"/>
                  <a:pt x="12749" y="96107"/>
                </a:cubicBezTo>
                <a:cubicBezTo>
                  <a:pt x="12098" y="96231"/>
                  <a:pt x="11462" y="96339"/>
                  <a:pt x="10811" y="96370"/>
                </a:cubicBezTo>
                <a:cubicBezTo>
                  <a:pt x="9911" y="96417"/>
                  <a:pt x="9027" y="96556"/>
                  <a:pt x="8143" y="96603"/>
                </a:cubicBezTo>
                <a:cubicBezTo>
                  <a:pt x="7496" y="96632"/>
                  <a:pt x="6850" y="96759"/>
                  <a:pt x="6190" y="96759"/>
                </a:cubicBezTo>
                <a:cubicBezTo>
                  <a:pt x="6153" y="96759"/>
                  <a:pt x="6117" y="96759"/>
                  <a:pt x="6080" y="96758"/>
                </a:cubicBezTo>
                <a:cubicBezTo>
                  <a:pt x="6017" y="96755"/>
                  <a:pt x="5954" y="96754"/>
                  <a:pt x="5892" y="96754"/>
                </a:cubicBezTo>
                <a:cubicBezTo>
                  <a:pt x="5318" y="96754"/>
                  <a:pt x="4744" y="96870"/>
                  <a:pt x="4157" y="96898"/>
                </a:cubicBezTo>
                <a:cubicBezTo>
                  <a:pt x="3382" y="96929"/>
                  <a:pt x="2606" y="97068"/>
                  <a:pt x="1815" y="97130"/>
                </a:cubicBezTo>
                <a:cubicBezTo>
                  <a:pt x="1319" y="97161"/>
                  <a:pt x="823" y="97208"/>
                  <a:pt x="326" y="97270"/>
                </a:cubicBezTo>
                <a:cubicBezTo>
                  <a:pt x="218" y="97285"/>
                  <a:pt x="47" y="97301"/>
                  <a:pt x="63" y="97487"/>
                </a:cubicBezTo>
                <a:cubicBezTo>
                  <a:pt x="94" y="97797"/>
                  <a:pt x="1" y="98107"/>
                  <a:pt x="140" y="98418"/>
                </a:cubicBezTo>
                <a:cubicBezTo>
                  <a:pt x="148" y="98433"/>
                  <a:pt x="183" y="98437"/>
                  <a:pt x="223" y="98437"/>
                </a:cubicBezTo>
                <a:cubicBezTo>
                  <a:pt x="264" y="98437"/>
                  <a:pt x="311" y="98433"/>
                  <a:pt x="342" y="98433"/>
                </a:cubicBezTo>
                <a:cubicBezTo>
                  <a:pt x="667" y="98402"/>
                  <a:pt x="978" y="98371"/>
                  <a:pt x="1288" y="98340"/>
                </a:cubicBezTo>
                <a:cubicBezTo>
                  <a:pt x="1309" y="98339"/>
                  <a:pt x="1330" y="98338"/>
                  <a:pt x="1350" y="98338"/>
                </a:cubicBezTo>
                <a:cubicBezTo>
                  <a:pt x="1548" y="98338"/>
                  <a:pt x="1674" y="98412"/>
                  <a:pt x="1660" y="98666"/>
                </a:cubicBezTo>
                <a:cubicBezTo>
                  <a:pt x="1660" y="99348"/>
                  <a:pt x="1738" y="100031"/>
                  <a:pt x="1846" y="100698"/>
                </a:cubicBezTo>
                <a:cubicBezTo>
                  <a:pt x="1877" y="100822"/>
                  <a:pt x="1862" y="100915"/>
                  <a:pt x="1722" y="100915"/>
                </a:cubicBezTo>
                <a:cubicBezTo>
                  <a:pt x="1420" y="100915"/>
                  <a:pt x="1141" y="101037"/>
                  <a:pt x="846" y="101037"/>
                </a:cubicBezTo>
                <a:cubicBezTo>
                  <a:pt x="792" y="101037"/>
                  <a:pt x="738" y="101033"/>
                  <a:pt x="683" y="101023"/>
                </a:cubicBezTo>
                <a:cubicBezTo>
                  <a:pt x="611" y="101011"/>
                  <a:pt x="546" y="101005"/>
                  <a:pt x="488" y="101005"/>
                </a:cubicBezTo>
                <a:cubicBezTo>
                  <a:pt x="173" y="101005"/>
                  <a:pt x="63" y="101184"/>
                  <a:pt x="63" y="101551"/>
                </a:cubicBezTo>
                <a:cubicBezTo>
                  <a:pt x="63" y="101675"/>
                  <a:pt x="78" y="101814"/>
                  <a:pt x="63" y="101938"/>
                </a:cubicBezTo>
                <a:cubicBezTo>
                  <a:pt x="49" y="102131"/>
                  <a:pt x="84" y="102238"/>
                  <a:pt x="276" y="102238"/>
                </a:cubicBezTo>
                <a:cubicBezTo>
                  <a:pt x="301" y="102238"/>
                  <a:pt x="328" y="102236"/>
                  <a:pt x="357" y="102233"/>
                </a:cubicBezTo>
                <a:cubicBezTo>
                  <a:pt x="1102" y="102155"/>
                  <a:pt x="1862" y="102109"/>
                  <a:pt x="2606" y="102047"/>
                </a:cubicBezTo>
                <a:cubicBezTo>
                  <a:pt x="3444" y="101969"/>
                  <a:pt x="4266" y="101907"/>
                  <a:pt x="5088" y="101830"/>
                </a:cubicBezTo>
                <a:cubicBezTo>
                  <a:pt x="6142" y="101737"/>
                  <a:pt x="7197" y="101644"/>
                  <a:pt x="8252" y="101566"/>
                </a:cubicBezTo>
                <a:cubicBezTo>
                  <a:pt x="8825" y="101520"/>
                  <a:pt x="9399" y="101489"/>
                  <a:pt x="9973" y="101442"/>
                </a:cubicBezTo>
                <a:cubicBezTo>
                  <a:pt x="10625" y="101380"/>
                  <a:pt x="11292" y="101349"/>
                  <a:pt x="11927" y="101225"/>
                </a:cubicBezTo>
                <a:cubicBezTo>
                  <a:pt x="12858" y="101070"/>
                  <a:pt x="13789" y="100930"/>
                  <a:pt x="14735" y="100806"/>
                </a:cubicBezTo>
                <a:cubicBezTo>
                  <a:pt x="15557" y="100698"/>
                  <a:pt x="16394" y="100620"/>
                  <a:pt x="17232" y="100480"/>
                </a:cubicBezTo>
                <a:cubicBezTo>
                  <a:pt x="18100" y="100325"/>
                  <a:pt x="18969" y="100201"/>
                  <a:pt x="19837" y="100046"/>
                </a:cubicBezTo>
                <a:cubicBezTo>
                  <a:pt x="19868" y="100041"/>
                  <a:pt x="19895" y="100038"/>
                  <a:pt x="19917" y="100038"/>
                </a:cubicBezTo>
                <a:cubicBezTo>
                  <a:pt x="20028" y="100038"/>
                  <a:pt x="20039" y="100103"/>
                  <a:pt x="20039" y="100232"/>
                </a:cubicBezTo>
                <a:cubicBezTo>
                  <a:pt x="20054" y="100542"/>
                  <a:pt x="20070" y="100837"/>
                  <a:pt x="20101" y="101132"/>
                </a:cubicBezTo>
                <a:cubicBezTo>
                  <a:pt x="20178" y="102062"/>
                  <a:pt x="20272" y="102993"/>
                  <a:pt x="20380" y="103908"/>
                </a:cubicBezTo>
                <a:cubicBezTo>
                  <a:pt x="20504" y="105025"/>
                  <a:pt x="20582" y="106157"/>
                  <a:pt x="20752" y="107274"/>
                </a:cubicBezTo>
                <a:cubicBezTo>
                  <a:pt x="21000" y="108856"/>
                  <a:pt x="21109" y="110469"/>
                  <a:pt x="21326" y="112066"/>
                </a:cubicBezTo>
                <a:cubicBezTo>
                  <a:pt x="21481" y="113121"/>
                  <a:pt x="21605" y="114206"/>
                  <a:pt x="21698" y="115277"/>
                </a:cubicBezTo>
                <a:cubicBezTo>
                  <a:pt x="21776" y="116207"/>
                  <a:pt x="21947" y="117122"/>
                  <a:pt x="22055" y="118053"/>
                </a:cubicBezTo>
                <a:cubicBezTo>
                  <a:pt x="22102" y="118363"/>
                  <a:pt x="21993" y="118440"/>
                  <a:pt x="21714" y="118487"/>
                </a:cubicBezTo>
                <a:cubicBezTo>
                  <a:pt x="20985" y="118580"/>
                  <a:pt x="20241" y="118704"/>
                  <a:pt x="19512" y="118844"/>
                </a:cubicBezTo>
                <a:cubicBezTo>
                  <a:pt x="18131" y="119076"/>
                  <a:pt x="16751" y="119340"/>
                  <a:pt x="15355" y="119557"/>
                </a:cubicBezTo>
                <a:cubicBezTo>
                  <a:pt x="14564" y="119697"/>
                  <a:pt x="13758" y="119728"/>
                  <a:pt x="12967" y="119883"/>
                </a:cubicBezTo>
                <a:cubicBezTo>
                  <a:pt x="12067" y="120069"/>
                  <a:pt x="11167" y="120193"/>
                  <a:pt x="10252" y="120271"/>
                </a:cubicBezTo>
                <a:cubicBezTo>
                  <a:pt x="9120" y="120364"/>
                  <a:pt x="7972" y="120457"/>
                  <a:pt x="6840" y="120550"/>
                </a:cubicBezTo>
                <a:cubicBezTo>
                  <a:pt x="6018" y="120612"/>
                  <a:pt x="5212" y="120643"/>
                  <a:pt x="4390" y="120720"/>
                </a:cubicBezTo>
                <a:cubicBezTo>
                  <a:pt x="3862" y="120767"/>
                  <a:pt x="3320" y="120767"/>
                  <a:pt x="2792" y="120844"/>
                </a:cubicBezTo>
                <a:cubicBezTo>
                  <a:pt x="2063" y="120953"/>
                  <a:pt x="1350" y="121015"/>
                  <a:pt x="621" y="121031"/>
                </a:cubicBezTo>
                <a:cubicBezTo>
                  <a:pt x="419" y="121046"/>
                  <a:pt x="233" y="121093"/>
                  <a:pt x="78" y="121232"/>
                </a:cubicBezTo>
                <a:cubicBezTo>
                  <a:pt x="32" y="121263"/>
                  <a:pt x="63" y="122209"/>
                  <a:pt x="94" y="122240"/>
                </a:cubicBezTo>
                <a:cubicBezTo>
                  <a:pt x="132" y="122271"/>
                  <a:pt x="171" y="122279"/>
                  <a:pt x="208" y="122279"/>
                </a:cubicBezTo>
                <a:cubicBezTo>
                  <a:pt x="245" y="122279"/>
                  <a:pt x="280" y="122271"/>
                  <a:pt x="311" y="122271"/>
                </a:cubicBezTo>
                <a:cubicBezTo>
                  <a:pt x="1381" y="122194"/>
                  <a:pt x="2451" y="122132"/>
                  <a:pt x="3506" y="122008"/>
                </a:cubicBezTo>
                <a:cubicBezTo>
                  <a:pt x="3548" y="122001"/>
                  <a:pt x="3584" y="121998"/>
                  <a:pt x="3617" y="121998"/>
                </a:cubicBezTo>
                <a:cubicBezTo>
                  <a:pt x="3812" y="121998"/>
                  <a:pt x="3845" y="122114"/>
                  <a:pt x="3831" y="122287"/>
                </a:cubicBezTo>
                <a:cubicBezTo>
                  <a:pt x="3800" y="122907"/>
                  <a:pt x="3862" y="123543"/>
                  <a:pt x="3971" y="124164"/>
                </a:cubicBezTo>
                <a:cubicBezTo>
                  <a:pt x="4018" y="124412"/>
                  <a:pt x="3924" y="124443"/>
                  <a:pt x="3692" y="124458"/>
                </a:cubicBezTo>
                <a:cubicBezTo>
                  <a:pt x="3304" y="124474"/>
                  <a:pt x="2916" y="124489"/>
                  <a:pt x="2529" y="124551"/>
                </a:cubicBezTo>
                <a:cubicBezTo>
                  <a:pt x="1924" y="124660"/>
                  <a:pt x="1288" y="124675"/>
                  <a:pt x="667" y="124691"/>
                </a:cubicBezTo>
                <a:cubicBezTo>
                  <a:pt x="233" y="124691"/>
                  <a:pt x="63" y="124815"/>
                  <a:pt x="63" y="125249"/>
                </a:cubicBezTo>
                <a:cubicBezTo>
                  <a:pt x="63" y="125792"/>
                  <a:pt x="63" y="125939"/>
                  <a:pt x="346" y="125939"/>
                </a:cubicBezTo>
                <a:cubicBezTo>
                  <a:pt x="459" y="125939"/>
                  <a:pt x="617" y="125916"/>
                  <a:pt x="838" y="125885"/>
                </a:cubicBezTo>
                <a:cubicBezTo>
                  <a:pt x="1877" y="125746"/>
                  <a:pt x="2932" y="125683"/>
                  <a:pt x="3986" y="125590"/>
                </a:cubicBezTo>
                <a:cubicBezTo>
                  <a:pt x="5413" y="125482"/>
                  <a:pt x="6840" y="125342"/>
                  <a:pt x="8283" y="125249"/>
                </a:cubicBezTo>
                <a:cubicBezTo>
                  <a:pt x="8794" y="125203"/>
                  <a:pt x="9306" y="125141"/>
                  <a:pt x="9818" y="125125"/>
                </a:cubicBezTo>
                <a:cubicBezTo>
                  <a:pt x="10935" y="125079"/>
                  <a:pt x="12036" y="124861"/>
                  <a:pt x="13137" y="124768"/>
                </a:cubicBezTo>
                <a:cubicBezTo>
                  <a:pt x="13789" y="124706"/>
                  <a:pt x="14440" y="124536"/>
                  <a:pt x="15107" y="124458"/>
                </a:cubicBezTo>
                <a:cubicBezTo>
                  <a:pt x="16224" y="124334"/>
                  <a:pt x="17340" y="124133"/>
                  <a:pt x="18457" y="123977"/>
                </a:cubicBezTo>
                <a:cubicBezTo>
                  <a:pt x="19713" y="123791"/>
                  <a:pt x="20938" y="123435"/>
                  <a:pt x="22195" y="123217"/>
                </a:cubicBezTo>
                <a:cubicBezTo>
                  <a:pt x="23063" y="123078"/>
                  <a:pt x="23916" y="122892"/>
                  <a:pt x="24769" y="122721"/>
                </a:cubicBezTo>
                <a:cubicBezTo>
                  <a:pt x="25591" y="122566"/>
                  <a:pt x="26398" y="122411"/>
                  <a:pt x="27220" y="122256"/>
                </a:cubicBezTo>
                <a:cubicBezTo>
                  <a:pt x="28616" y="121992"/>
                  <a:pt x="29996" y="121666"/>
                  <a:pt x="31376" y="121341"/>
                </a:cubicBezTo>
                <a:cubicBezTo>
                  <a:pt x="32338" y="121108"/>
                  <a:pt x="33300" y="120844"/>
                  <a:pt x="34261" y="120596"/>
                </a:cubicBezTo>
                <a:cubicBezTo>
                  <a:pt x="35285" y="120333"/>
                  <a:pt x="36293" y="120053"/>
                  <a:pt x="37317" y="119790"/>
                </a:cubicBezTo>
                <a:cubicBezTo>
                  <a:pt x="38123" y="119573"/>
                  <a:pt x="38930" y="119371"/>
                  <a:pt x="39736" y="119154"/>
                </a:cubicBezTo>
                <a:cubicBezTo>
                  <a:pt x="40853" y="118859"/>
                  <a:pt x="41969" y="118534"/>
                  <a:pt x="43086" y="118239"/>
                </a:cubicBezTo>
                <a:cubicBezTo>
                  <a:pt x="43877" y="118022"/>
                  <a:pt x="44668" y="117836"/>
                  <a:pt x="45444" y="117603"/>
                </a:cubicBezTo>
                <a:cubicBezTo>
                  <a:pt x="46390" y="117308"/>
                  <a:pt x="47336" y="116983"/>
                  <a:pt x="48297" y="116734"/>
                </a:cubicBezTo>
                <a:cubicBezTo>
                  <a:pt x="49554" y="116393"/>
                  <a:pt x="50794" y="115974"/>
                  <a:pt x="52051" y="115587"/>
                </a:cubicBezTo>
                <a:cubicBezTo>
                  <a:pt x="53322" y="115183"/>
                  <a:pt x="54563" y="114718"/>
                  <a:pt x="55835" y="114315"/>
                </a:cubicBezTo>
                <a:cubicBezTo>
                  <a:pt x="56595" y="114067"/>
                  <a:pt x="57308" y="113710"/>
                  <a:pt x="58068" y="113462"/>
                </a:cubicBezTo>
                <a:cubicBezTo>
                  <a:pt x="58921" y="113183"/>
                  <a:pt x="59712" y="112795"/>
                  <a:pt x="60534" y="112438"/>
                </a:cubicBezTo>
                <a:cubicBezTo>
                  <a:pt x="61465" y="112051"/>
                  <a:pt x="62396" y="111663"/>
                  <a:pt x="63311" y="111244"/>
                </a:cubicBezTo>
                <a:cubicBezTo>
                  <a:pt x="64117" y="110887"/>
                  <a:pt x="64908" y="110484"/>
                  <a:pt x="65715" y="110112"/>
                </a:cubicBezTo>
                <a:cubicBezTo>
                  <a:pt x="66180" y="109879"/>
                  <a:pt x="66661" y="109678"/>
                  <a:pt x="67126" y="109445"/>
                </a:cubicBezTo>
                <a:cubicBezTo>
                  <a:pt x="67669" y="109181"/>
                  <a:pt x="68196" y="108902"/>
                  <a:pt x="68723" y="108623"/>
                </a:cubicBezTo>
                <a:cubicBezTo>
                  <a:pt x="69437" y="108266"/>
                  <a:pt x="70181" y="107925"/>
                  <a:pt x="70864" y="107537"/>
                </a:cubicBezTo>
                <a:cubicBezTo>
                  <a:pt x="71686" y="107072"/>
                  <a:pt x="72539" y="106684"/>
                  <a:pt x="73330" y="106172"/>
                </a:cubicBezTo>
                <a:cubicBezTo>
                  <a:pt x="73873" y="105816"/>
                  <a:pt x="74446" y="105537"/>
                  <a:pt x="74989" y="105195"/>
                </a:cubicBezTo>
                <a:cubicBezTo>
                  <a:pt x="75718" y="104746"/>
                  <a:pt x="76385" y="104218"/>
                  <a:pt x="77083" y="103737"/>
                </a:cubicBezTo>
                <a:cubicBezTo>
                  <a:pt x="78076" y="103024"/>
                  <a:pt x="79037" y="102264"/>
                  <a:pt x="79890" y="101426"/>
                </a:cubicBezTo>
                <a:cubicBezTo>
                  <a:pt x="80914" y="100403"/>
                  <a:pt x="81938" y="99364"/>
                  <a:pt x="82620" y="98061"/>
                </a:cubicBezTo>
                <a:cubicBezTo>
                  <a:pt x="82884" y="97549"/>
                  <a:pt x="83240" y="97084"/>
                  <a:pt x="83458" y="96556"/>
                </a:cubicBezTo>
                <a:cubicBezTo>
                  <a:pt x="83876" y="95564"/>
                  <a:pt x="84326" y="94571"/>
                  <a:pt x="84497" y="93501"/>
                </a:cubicBezTo>
                <a:cubicBezTo>
                  <a:pt x="84590" y="92912"/>
                  <a:pt x="84745" y="92322"/>
                  <a:pt x="84729" y="91749"/>
                </a:cubicBezTo>
                <a:cubicBezTo>
                  <a:pt x="84714" y="90926"/>
                  <a:pt x="84760" y="90104"/>
                  <a:pt x="84729" y="89298"/>
                </a:cubicBezTo>
                <a:cubicBezTo>
                  <a:pt x="84683" y="88119"/>
                  <a:pt x="84760" y="86925"/>
                  <a:pt x="84729" y="85746"/>
                </a:cubicBezTo>
                <a:cubicBezTo>
                  <a:pt x="84698" y="84568"/>
                  <a:pt x="84729" y="83404"/>
                  <a:pt x="84714" y="82226"/>
                </a:cubicBezTo>
                <a:cubicBezTo>
                  <a:pt x="84714" y="81342"/>
                  <a:pt x="84760" y="80458"/>
                  <a:pt x="84714" y="79589"/>
                </a:cubicBezTo>
                <a:cubicBezTo>
                  <a:pt x="84683" y="78767"/>
                  <a:pt x="84683" y="77945"/>
                  <a:pt x="84698" y="77138"/>
                </a:cubicBezTo>
                <a:cubicBezTo>
                  <a:pt x="84729" y="75696"/>
                  <a:pt x="84636" y="74269"/>
                  <a:pt x="84683" y="72842"/>
                </a:cubicBezTo>
                <a:cubicBezTo>
                  <a:pt x="84714" y="71989"/>
                  <a:pt x="84683" y="71121"/>
                  <a:pt x="84683" y="70268"/>
                </a:cubicBezTo>
                <a:cubicBezTo>
                  <a:pt x="84683" y="69492"/>
                  <a:pt x="84698" y="68701"/>
                  <a:pt x="84729" y="67926"/>
                </a:cubicBezTo>
                <a:cubicBezTo>
                  <a:pt x="84760" y="67166"/>
                  <a:pt x="84683" y="66406"/>
                  <a:pt x="84667" y="65630"/>
                </a:cubicBezTo>
                <a:cubicBezTo>
                  <a:pt x="84667" y="64731"/>
                  <a:pt x="84745" y="63831"/>
                  <a:pt x="84698" y="62932"/>
                </a:cubicBezTo>
                <a:cubicBezTo>
                  <a:pt x="84636" y="61706"/>
                  <a:pt x="84326" y="60574"/>
                  <a:pt x="83876" y="59458"/>
                </a:cubicBezTo>
                <a:cubicBezTo>
                  <a:pt x="83597" y="58791"/>
                  <a:pt x="83116" y="58248"/>
                  <a:pt x="82729" y="57643"/>
                </a:cubicBezTo>
                <a:cubicBezTo>
                  <a:pt x="82155" y="56790"/>
                  <a:pt x="81379" y="56138"/>
                  <a:pt x="80588" y="55534"/>
                </a:cubicBezTo>
                <a:cubicBezTo>
                  <a:pt x="79580" y="54774"/>
                  <a:pt x="78479" y="54122"/>
                  <a:pt x="77269" y="53641"/>
                </a:cubicBezTo>
                <a:cubicBezTo>
                  <a:pt x="76370" y="53285"/>
                  <a:pt x="75501" y="52912"/>
                  <a:pt x="74571" y="52695"/>
                </a:cubicBezTo>
                <a:cubicBezTo>
                  <a:pt x="74012" y="52571"/>
                  <a:pt x="73469" y="52385"/>
                  <a:pt x="72895" y="52292"/>
                </a:cubicBezTo>
                <a:cubicBezTo>
                  <a:pt x="72291" y="52215"/>
                  <a:pt x="71701" y="52013"/>
                  <a:pt x="71096" y="51858"/>
                </a:cubicBezTo>
                <a:cubicBezTo>
                  <a:pt x="72337" y="51625"/>
                  <a:pt x="73516" y="51175"/>
                  <a:pt x="74741" y="50896"/>
                </a:cubicBezTo>
                <a:cubicBezTo>
                  <a:pt x="75656" y="50695"/>
                  <a:pt x="76540" y="50400"/>
                  <a:pt x="77455" y="50183"/>
                </a:cubicBezTo>
                <a:cubicBezTo>
                  <a:pt x="79084" y="49795"/>
                  <a:pt x="80712" y="49376"/>
                  <a:pt x="82341" y="48973"/>
                </a:cubicBezTo>
                <a:cubicBezTo>
                  <a:pt x="83225" y="48756"/>
                  <a:pt x="84140" y="48632"/>
                  <a:pt x="85024" y="48399"/>
                </a:cubicBezTo>
                <a:cubicBezTo>
                  <a:pt x="86342" y="48042"/>
                  <a:pt x="87692" y="47810"/>
                  <a:pt x="89010" y="47453"/>
                </a:cubicBezTo>
                <a:cubicBezTo>
                  <a:pt x="89941" y="47205"/>
                  <a:pt x="90887" y="46988"/>
                  <a:pt x="91833" y="46786"/>
                </a:cubicBezTo>
                <a:cubicBezTo>
                  <a:pt x="93058" y="46523"/>
                  <a:pt x="94268" y="46212"/>
                  <a:pt x="95477" y="45887"/>
                </a:cubicBezTo>
                <a:cubicBezTo>
                  <a:pt x="96237" y="45670"/>
                  <a:pt x="96997" y="45421"/>
                  <a:pt x="97757" y="45189"/>
                </a:cubicBezTo>
                <a:cubicBezTo>
                  <a:pt x="98921" y="44832"/>
                  <a:pt x="99975" y="44227"/>
                  <a:pt x="101076" y="43746"/>
                </a:cubicBezTo>
                <a:cubicBezTo>
                  <a:pt x="101619" y="43498"/>
                  <a:pt x="102085" y="43110"/>
                  <a:pt x="102612" y="42816"/>
                </a:cubicBezTo>
                <a:cubicBezTo>
                  <a:pt x="103760" y="42164"/>
                  <a:pt x="104737" y="41311"/>
                  <a:pt x="105373" y="40133"/>
                </a:cubicBezTo>
                <a:cubicBezTo>
                  <a:pt x="105559" y="39791"/>
                  <a:pt x="105745" y="39435"/>
                  <a:pt x="105729" y="39031"/>
                </a:cubicBezTo>
                <a:cubicBezTo>
                  <a:pt x="105714" y="37884"/>
                  <a:pt x="105683" y="36736"/>
                  <a:pt x="105714" y="35604"/>
                </a:cubicBezTo>
                <a:cubicBezTo>
                  <a:pt x="105729" y="34503"/>
                  <a:pt x="105714" y="33401"/>
                  <a:pt x="105714" y="32300"/>
                </a:cubicBezTo>
                <a:cubicBezTo>
                  <a:pt x="105714" y="31416"/>
                  <a:pt x="105683" y="30532"/>
                  <a:pt x="105683" y="29664"/>
                </a:cubicBezTo>
                <a:cubicBezTo>
                  <a:pt x="105683" y="28237"/>
                  <a:pt x="105760" y="26825"/>
                  <a:pt x="105698" y="25414"/>
                </a:cubicBezTo>
                <a:cubicBezTo>
                  <a:pt x="105621" y="23848"/>
                  <a:pt x="105698" y="22297"/>
                  <a:pt x="105667" y="20730"/>
                </a:cubicBezTo>
                <a:cubicBezTo>
                  <a:pt x="105636" y="19737"/>
                  <a:pt x="105605" y="18729"/>
                  <a:pt x="105652" y="17737"/>
                </a:cubicBezTo>
                <a:cubicBezTo>
                  <a:pt x="105667" y="17147"/>
                  <a:pt x="105528" y="16574"/>
                  <a:pt x="105652" y="16000"/>
                </a:cubicBezTo>
                <a:cubicBezTo>
                  <a:pt x="105760" y="15457"/>
                  <a:pt x="105714" y="14914"/>
                  <a:pt x="105683" y="14371"/>
                </a:cubicBezTo>
                <a:cubicBezTo>
                  <a:pt x="105652" y="13611"/>
                  <a:pt x="105528" y="12836"/>
                  <a:pt x="105652" y="12076"/>
                </a:cubicBezTo>
                <a:cubicBezTo>
                  <a:pt x="105838" y="10990"/>
                  <a:pt x="105636" y="9997"/>
                  <a:pt x="105078" y="9051"/>
                </a:cubicBezTo>
                <a:cubicBezTo>
                  <a:pt x="104582" y="8229"/>
                  <a:pt x="103884" y="7562"/>
                  <a:pt x="103232" y="6880"/>
                </a:cubicBezTo>
                <a:cubicBezTo>
                  <a:pt x="102224" y="5810"/>
                  <a:pt x="100968" y="5034"/>
                  <a:pt x="99696" y="4305"/>
                </a:cubicBezTo>
                <a:cubicBezTo>
                  <a:pt x="98703" y="3732"/>
                  <a:pt x="97680" y="3220"/>
                  <a:pt x="96610" y="2786"/>
                </a:cubicBezTo>
                <a:cubicBezTo>
                  <a:pt x="95958" y="2522"/>
                  <a:pt x="95338" y="2196"/>
                  <a:pt x="94655" y="1995"/>
                </a:cubicBezTo>
                <a:cubicBezTo>
                  <a:pt x="94004" y="1808"/>
                  <a:pt x="93368" y="1607"/>
                  <a:pt x="92686" y="1483"/>
                </a:cubicBezTo>
                <a:cubicBezTo>
                  <a:pt x="92003" y="1343"/>
                  <a:pt x="91290" y="1266"/>
                  <a:pt x="90607" y="1110"/>
                </a:cubicBezTo>
                <a:cubicBezTo>
                  <a:pt x="89785" y="909"/>
                  <a:pt x="88948" y="816"/>
                  <a:pt x="88141" y="630"/>
                </a:cubicBezTo>
                <a:cubicBezTo>
                  <a:pt x="87583" y="521"/>
                  <a:pt x="87025" y="444"/>
                  <a:pt x="86466" y="397"/>
                </a:cubicBezTo>
                <a:cubicBezTo>
                  <a:pt x="86032" y="366"/>
                  <a:pt x="85613" y="257"/>
                  <a:pt x="85195" y="257"/>
                </a:cubicBezTo>
                <a:cubicBezTo>
                  <a:pt x="84406" y="257"/>
                  <a:pt x="83604" y="148"/>
                  <a:pt x="82814" y="148"/>
                </a:cubicBezTo>
                <a:cubicBezTo>
                  <a:pt x="82765" y="148"/>
                  <a:pt x="82716" y="148"/>
                  <a:pt x="82667" y="149"/>
                </a:cubicBezTo>
                <a:cubicBezTo>
                  <a:pt x="82201" y="149"/>
                  <a:pt x="81736" y="46"/>
                  <a:pt x="81280" y="46"/>
                </a:cubicBezTo>
                <a:cubicBezTo>
                  <a:pt x="81205" y="46"/>
                  <a:pt x="81129" y="49"/>
                  <a:pt x="81054" y="56"/>
                </a:cubicBezTo>
                <a:cubicBezTo>
                  <a:pt x="80802" y="80"/>
                  <a:pt x="80551" y="88"/>
                  <a:pt x="80301" y="88"/>
                </a:cubicBezTo>
                <a:cubicBezTo>
                  <a:pt x="79681" y="88"/>
                  <a:pt x="79063" y="36"/>
                  <a:pt x="78441" y="36"/>
                </a:cubicBezTo>
                <a:cubicBezTo>
                  <a:pt x="78340" y="36"/>
                  <a:pt x="78239" y="37"/>
                  <a:pt x="78138" y="40"/>
                </a:cubicBezTo>
                <a:cubicBezTo>
                  <a:pt x="78010" y="47"/>
                  <a:pt x="77883" y="49"/>
                  <a:pt x="77755" y="49"/>
                </a:cubicBezTo>
                <a:cubicBezTo>
                  <a:pt x="77203" y="49"/>
                  <a:pt x="76651" y="1"/>
                  <a:pt x="76095" y="1"/>
                </a:cubicBezTo>
                <a:close/>
              </a:path>
            </a:pathLst>
          </a:cu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sp>
        <p:nvSpPr>
          <p:cNvPr id="432" name="Google Shape;432;p54"/>
          <p:cNvSpPr txBox="1">
            <a:spLocks noGrp="1"/>
          </p:cNvSpPr>
          <p:nvPr>
            <p:ph type="title"/>
          </p:nvPr>
        </p:nvSpPr>
        <p:spPr>
          <a:xfrm>
            <a:off x="1924100" y="1814125"/>
            <a:ext cx="5295900" cy="11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 bill.</a:t>
            </a:r>
            <a:endParaRPr/>
          </a:p>
        </p:txBody>
      </p:sp>
      <p:sp>
        <p:nvSpPr>
          <p:cNvPr id="433" name="Google Shape;433;p54"/>
          <p:cNvSpPr txBox="1">
            <a:spLocks noGrp="1"/>
          </p:cNvSpPr>
          <p:nvPr>
            <p:ph type="subTitle" idx="1"/>
          </p:nvPr>
        </p:nvSpPr>
        <p:spPr>
          <a:xfrm>
            <a:off x="1924000" y="3470425"/>
            <a:ext cx="5295900" cy="49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Big numbers catch your audience’s attention</a:t>
            </a:r>
            <a:endParaRPr/>
          </a:p>
        </p:txBody>
      </p:sp>
      <p:cxnSp>
        <p:nvCxnSpPr>
          <p:cNvPr id="434" name="Google Shape;434;p54"/>
          <p:cNvCxnSpPr/>
          <p:nvPr/>
        </p:nvCxnSpPr>
        <p:spPr>
          <a:xfrm>
            <a:off x="1924100" y="3255163"/>
            <a:ext cx="5314200" cy="0"/>
          </a:xfrm>
          <a:prstGeom prst="straightConnector1">
            <a:avLst/>
          </a:prstGeom>
          <a:noFill/>
          <a:ln w="19050" cap="flat" cmpd="sng">
            <a:solidFill>
              <a:srgbClr val="101AD4"/>
            </a:solidFill>
            <a:prstDash val="solid"/>
            <a:round/>
            <a:headEnd type="none" w="med" len="med"/>
            <a:tailEnd type="none" w="med" len="med"/>
          </a:ln>
        </p:spPr>
      </p:cxnSp>
    </p:spTree>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56"/>
          <p:cNvSpPr/>
          <p:nvPr/>
        </p:nvSpPr>
        <p:spPr>
          <a:xfrm>
            <a:off x="4107177" y="1593909"/>
            <a:ext cx="943200" cy="943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6"/>
          <p:cNvSpPr/>
          <p:nvPr/>
        </p:nvSpPr>
        <p:spPr>
          <a:xfrm>
            <a:off x="6711477" y="1593909"/>
            <a:ext cx="943200" cy="943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6"/>
          <p:cNvSpPr/>
          <p:nvPr/>
        </p:nvSpPr>
        <p:spPr>
          <a:xfrm>
            <a:off x="1502277" y="1593909"/>
            <a:ext cx="943200" cy="943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6"/>
          <p:cNvSpPr/>
          <p:nvPr/>
        </p:nvSpPr>
        <p:spPr>
          <a:xfrm>
            <a:off x="1282377" y="1374009"/>
            <a:ext cx="1383000" cy="1383000"/>
          </a:xfrm>
          <a:prstGeom prst="blockArc">
            <a:avLst>
              <a:gd name="adj1" fmla="val 16207382"/>
              <a:gd name="adj2" fmla="val 10809035"/>
              <a:gd name="adj3" fmla="val 8233"/>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6"/>
          <p:cNvSpPr/>
          <p:nvPr/>
        </p:nvSpPr>
        <p:spPr>
          <a:xfrm>
            <a:off x="3887277" y="1374009"/>
            <a:ext cx="1383000" cy="1383000"/>
          </a:xfrm>
          <a:prstGeom prst="blockArc">
            <a:avLst>
              <a:gd name="adj1" fmla="val 16207382"/>
              <a:gd name="adj2" fmla="val 12861234"/>
              <a:gd name="adj3" fmla="val 9116"/>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6"/>
          <p:cNvSpPr/>
          <p:nvPr/>
        </p:nvSpPr>
        <p:spPr>
          <a:xfrm>
            <a:off x="6491577" y="1374009"/>
            <a:ext cx="1383000" cy="1383000"/>
          </a:xfrm>
          <a:prstGeom prst="blockArc">
            <a:avLst>
              <a:gd name="adj1" fmla="val 16207382"/>
              <a:gd name="adj2" fmla="val 4077482"/>
              <a:gd name="adj3" fmla="val 9605"/>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6"/>
          <p:cNvSpPr txBox="1">
            <a:spLocks noGrp="1"/>
          </p:cNvSpPr>
          <p:nvPr>
            <p:ph type="subTitle" idx="1"/>
          </p:nvPr>
        </p:nvSpPr>
        <p:spPr>
          <a:xfrm>
            <a:off x="786677" y="3448200"/>
            <a:ext cx="2304000" cy="8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457" name="Google Shape;457;p56"/>
          <p:cNvSpPr txBox="1">
            <a:spLocks noGrp="1"/>
          </p:cNvSpPr>
          <p:nvPr>
            <p:ph type="subTitle" idx="2"/>
          </p:nvPr>
        </p:nvSpPr>
        <p:spPr>
          <a:xfrm>
            <a:off x="786677" y="2951175"/>
            <a:ext cx="2304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D.W. Griffith</a:t>
            </a:r>
            <a:endParaRPr/>
          </a:p>
        </p:txBody>
      </p:sp>
      <p:sp>
        <p:nvSpPr>
          <p:cNvPr id="458" name="Google Shape;458;p56"/>
          <p:cNvSpPr txBox="1">
            <a:spLocks noGrp="1"/>
          </p:cNvSpPr>
          <p:nvPr>
            <p:ph type="subTitle" idx="4"/>
          </p:nvPr>
        </p:nvSpPr>
        <p:spPr>
          <a:xfrm>
            <a:off x="3420013" y="3448200"/>
            <a:ext cx="2304000" cy="8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459" name="Google Shape;459;p56"/>
          <p:cNvSpPr txBox="1">
            <a:spLocks noGrp="1"/>
          </p:cNvSpPr>
          <p:nvPr>
            <p:ph type="subTitle" idx="5"/>
          </p:nvPr>
        </p:nvSpPr>
        <p:spPr>
          <a:xfrm>
            <a:off x="3420013" y="2951175"/>
            <a:ext cx="2304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 Chaplin</a:t>
            </a:r>
            <a:endParaRPr/>
          </a:p>
        </p:txBody>
      </p:sp>
      <p:sp>
        <p:nvSpPr>
          <p:cNvPr id="460" name="Google Shape;460;p56"/>
          <p:cNvSpPr txBox="1">
            <a:spLocks noGrp="1"/>
          </p:cNvSpPr>
          <p:nvPr>
            <p:ph type="subTitle" idx="7"/>
          </p:nvPr>
        </p:nvSpPr>
        <p:spPr>
          <a:xfrm>
            <a:off x="6053323" y="3448200"/>
            <a:ext cx="2304000" cy="8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461" name="Google Shape;461;p56"/>
          <p:cNvSpPr txBox="1">
            <a:spLocks noGrp="1"/>
          </p:cNvSpPr>
          <p:nvPr>
            <p:ph type="subTitle" idx="8"/>
          </p:nvPr>
        </p:nvSpPr>
        <p:spPr>
          <a:xfrm>
            <a:off x="6053323" y="2951175"/>
            <a:ext cx="2304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F.W. Murnau</a:t>
            </a:r>
            <a:endParaRPr/>
          </a:p>
        </p:txBody>
      </p:sp>
      <p:sp>
        <p:nvSpPr>
          <p:cNvPr id="462" name="Google Shape;462;p56"/>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Notable silent film directors</a:t>
            </a:r>
            <a:endParaRPr/>
          </a:p>
        </p:txBody>
      </p:sp>
      <p:sp>
        <p:nvSpPr>
          <p:cNvPr id="463" name="Google Shape;463;p56"/>
          <p:cNvSpPr txBox="1">
            <a:spLocks noGrp="1"/>
          </p:cNvSpPr>
          <p:nvPr>
            <p:ph type="title" idx="3"/>
          </p:nvPr>
        </p:nvSpPr>
        <p:spPr>
          <a:xfrm>
            <a:off x="4038887" y="1862100"/>
            <a:ext cx="10944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85%</a:t>
            </a:r>
            <a:endParaRPr/>
          </a:p>
        </p:txBody>
      </p:sp>
      <p:sp>
        <p:nvSpPr>
          <p:cNvPr id="464" name="Google Shape;464;p56"/>
          <p:cNvSpPr txBox="1">
            <a:spLocks noGrp="1"/>
          </p:cNvSpPr>
          <p:nvPr>
            <p:ph type="title" idx="6"/>
          </p:nvPr>
        </p:nvSpPr>
        <p:spPr>
          <a:xfrm>
            <a:off x="6688452" y="1862100"/>
            <a:ext cx="10335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43%</a:t>
            </a:r>
            <a:endParaRPr/>
          </a:p>
        </p:txBody>
      </p:sp>
      <p:sp>
        <p:nvSpPr>
          <p:cNvPr id="465" name="Google Shape;465;p56"/>
          <p:cNvSpPr txBox="1">
            <a:spLocks noGrp="1"/>
          </p:cNvSpPr>
          <p:nvPr>
            <p:ph type="title"/>
          </p:nvPr>
        </p:nvSpPr>
        <p:spPr>
          <a:xfrm>
            <a:off x="1449652" y="1862100"/>
            <a:ext cx="10335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Tree>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sp>
        <p:nvSpPr>
          <p:cNvPr id="483" name="Google Shape;483;p58"/>
          <p:cNvSpPr txBox="1">
            <a:spLocks noGrp="1"/>
          </p:cNvSpPr>
          <p:nvPr>
            <p:ph type="title"/>
          </p:nvPr>
        </p:nvSpPr>
        <p:spPr>
          <a:xfrm>
            <a:off x="5696026" y="1579138"/>
            <a:ext cx="2592300" cy="106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mockup</a:t>
            </a:r>
            <a:endParaRPr/>
          </a:p>
        </p:txBody>
      </p:sp>
      <p:sp>
        <p:nvSpPr>
          <p:cNvPr id="484" name="Google Shape;484;p58"/>
          <p:cNvSpPr txBox="1">
            <a:spLocks noGrp="1"/>
          </p:cNvSpPr>
          <p:nvPr>
            <p:ph type="subTitle" idx="1"/>
          </p:nvPr>
        </p:nvSpPr>
        <p:spPr>
          <a:xfrm>
            <a:off x="5696026" y="2639938"/>
            <a:ext cx="25923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485" name="Google Shape;485;p58"/>
          <p:cNvGrpSpPr/>
          <p:nvPr/>
        </p:nvGrpSpPr>
        <p:grpSpPr>
          <a:xfrm rot="5400000">
            <a:off x="1708204" y="677920"/>
            <a:ext cx="2650873" cy="3833383"/>
            <a:chOff x="5218700" y="735075"/>
            <a:chExt cx="2684700" cy="3882300"/>
          </a:xfrm>
        </p:grpSpPr>
        <p:sp>
          <p:nvSpPr>
            <p:cNvPr id="486" name="Google Shape;486;p58"/>
            <p:cNvSpPr/>
            <p:nvPr/>
          </p:nvSpPr>
          <p:spPr>
            <a:xfrm>
              <a:off x="5218700" y="735075"/>
              <a:ext cx="2684700" cy="3882300"/>
            </a:xfrm>
            <a:prstGeom prst="roundRect">
              <a:avLst>
                <a:gd name="adj" fmla="val 4846"/>
              </a:avLst>
            </a:pr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8"/>
            <p:cNvSpPr/>
            <p:nvPr/>
          </p:nvSpPr>
          <p:spPr>
            <a:xfrm>
              <a:off x="6530300" y="810425"/>
              <a:ext cx="61500" cy="61500"/>
            </a:xfrm>
            <a:prstGeom prst="ellipse">
              <a:avLst/>
            </a:pr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8"/>
            <p:cNvSpPr/>
            <p:nvPr/>
          </p:nvSpPr>
          <p:spPr>
            <a:xfrm>
              <a:off x="5415500" y="965578"/>
              <a:ext cx="2291100" cy="3438900"/>
            </a:xfrm>
            <a:prstGeom prst="rect">
              <a:avLst/>
            </a:pr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89" name="Google Shape;489;p58"/>
          <p:cNvPicPr preferRelativeResize="0"/>
          <p:nvPr/>
        </p:nvPicPr>
        <p:blipFill rotWithShape="1">
          <a:blip r:embed="rId3">
            <a:alphaModFix/>
          </a:blip>
          <a:srcRect l="7454" r="7446"/>
          <a:stretch/>
        </p:blipFill>
        <p:spPr>
          <a:xfrm>
            <a:off x="1319626" y="1464300"/>
            <a:ext cx="3412848" cy="2255951"/>
          </a:xfrm>
          <a:prstGeom prst="rect">
            <a:avLst/>
          </a:prstGeom>
          <a:noFill/>
          <a:ln w="9525" cap="flat" cmpd="sng">
            <a:solidFill>
              <a:schemeClr val="lt2"/>
            </a:solidFill>
            <a:prstDash val="solid"/>
            <a:round/>
            <a:headEnd type="none" w="sm" len="sm"/>
            <a:tailEnd type="none" w="sm" len="sm"/>
          </a:ln>
        </p:spPr>
      </p:pic>
      <p:cxnSp>
        <p:nvCxnSpPr>
          <p:cNvPr id="490" name="Google Shape;490;p58"/>
          <p:cNvCxnSpPr/>
          <p:nvPr/>
        </p:nvCxnSpPr>
        <p:spPr>
          <a:xfrm>
            <a:off x="5323175" y="1372725"/>
            <a:ext cx="0" cy="2605200"/>
          </a:xfrm>
          <a:prstGeom prst="straightConnector1">
            <a:avLst/>
          </a:prstGeom>
          <a:noFill/>
          <a:ln w="19050" cap="flat" cmpd="sng">
            <a:solidFill>
              <a:srgbClr val="101AD4"/>
            </a:solidFill>
            <a:prstDash val="solid"/>
            <a:round/>
            <a:headEnd type="none" w="med" len="med"/>
            <a:tailEnd type="none" w="med" len="med"/>
          </a:ln>
        </p:spPr>
      </p:cxnSp>
    </p:spTree>
  </p:cSld>
  <p:clrMapOvr>
    <a:masterClrMapping/>
  </p:clrMapOvr>
  <p:transition spd="slow">
    <p:push dir="u"/>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94"/>
        <p:cNvGrpSpPr/>
        <p:nvPr/>
      </p:nvGrpSpPr>
      <p:grpSpPr>
        <a:xfrm>
          <a:off x="0" y="0"/>
          <a:ext cx="0" cy="0"/>
          <a:chOff x="0" y="0"/>
          <a:chExt cx="0" cy="0"/>
        </a:xfrm>
      </p:grpSpPr>
      <p:sp>
        <p:nvSpPr>
          <p:cNvPr id="495" name="Google Shape;495;p59"/>
          <p:cNvSpPr txBox="1">
            <a:spLocks noGrp="1"/>
          </p:cNvSpPr>
          <p:nvPr>
            <p:ph type="title"/>
          </p:nvPr>
        </p:nvSpPr>
        <p:spPr>
          <a:xfrm>
            <a:off x="2412275" y="1501200"/>
            <a:ext cx="2756400" cy="106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Phone mockup</a:t>
            </a:r>
            <a:endParaRPr/>
          </a:p>
        </p:txBody>
      </p:sp>
      <p:sp>
        <p:nvSpPr>
          <p:cNvPr id="496" name="Google Shape;496;p59"/>
          <p:cNvSpPr txBox="1">
            <a:spLocks noGrp="1"/>
          </p:cNvSpPr>
          <p:nvPr>
            <p:ph type="subTitle" idx="1"/>
          </p:nvPr>
        </p:nvSpPr>
        <p:spPr>
          <a:xfrm>
            <a:off x="2412405" y="2562000"/>
            <a:ext cx="27564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497" name="Google Shape;497;p59"/>
          <p:cNvSpPr/>
          <p:nvPr/>
        </p:nvSpPr>
        <p:spPr>
          <a:xfrm>
            <a:off x="5458597" y="950900"/>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rgbClr val="FFFFFF"/>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98" name="Google Shape;498;p59"/>
          <p:cNvPicPr preferRelativeResize="0"/>
          <p:nvPr/>
        </p:nvPicPr>
        <p:blipFill rotWithShape="1">
          <a:blip r:embed="rId3">
            <a:alphaModFix/>
          </a:blip>
          <a:srcRect l="61370" r="7259"/>
          <a:stretch/>
        </p:blipFill>
        <p:spPr>
          <a:xfrm>
            <a:off x="5513533" y="1205500"/>
            <a:ext cx="1526878" cy="2737824"/>
          </a:xfrm>
          <a:prstGeom prst="rect">
            <a:avLst/>
          </a:prstGeom>
          <a:noFill/>
          <a:ln w="9525" cap="flat" cmpd="sng">
            <a:solidFill>
              <a:schemeClr val="lt2"/>
            </a:solidFill>
            <a:prstDash val="solid"/>
            <a:round/>
            <a:headEnd type="none" w="sm" len="sm"/>
            <a:tailEnd type="none" w="sm" len="sm"/>
          </a:ln>
        </p:spPr>
      </p:pic>
      <p:cxnSp>
        <p:nvCxnSpPr>
          <p:cNvPr id="499" name="Google Shape;499;p59"/>
          <p:cNvCxnSpPr/>
          <p:nvPr/>
        </p:nvCxnSpPr>
        <p:spPr>
          <a:xfrm>
            <a:off x="2059350" y="1269138"/>
            <a:ext cx="0" cy="2605200"/>
          </a:xfrm>
          <a:prstGeom prst="straightConnector1">
            <a:avLst/>
          </a:prstGeom>
          <a:noFill/>
          <a:ln w="19050" cap="flat" cmpd="sng">
            <a:solidFill>
              <a:srgbClr val="101AD4"/>
            </a:solidFill>
            <a:prstDash val="solid"/>
            <a:round/>
            <a:headEnd type="none" w="med" len="med"/>
            <a:tailEnd type="none" w="med" len="med"/>
          </a:ln>
        </p:spPr>
      </p:cxnSp>
    </p:spTree>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40"/>
          <p:cNvSpPr txBox="1">
            <a:spLocks noGrp="1"/>
          </p:cNvSpPr>
          <p:nvPr>
            <p:ph type="title"/>
          </p:nvPr>
        </p:nvSpPr>
        <p:spPr>
          <a:xfrm>
            <a:off x="782" y="0"/>
            <a:ext cx="9143217" cy="572700"/>
          </a:xfrm>
          <a:prstGeom prst="rect">
            <a:avLst/>
          </a:prstGeom>
        </p:spPr>
        <p:txBody>
          <a:bodyPr spcFirstLastPara="1" wrap="square" lIns="91425" tIns="91425" rIns="91425" bIns="91425" anchor="t" anchorCtr="0">
            <a:noAutofit/>
          </a:bodyPr>
          <a:lstStyle/>
          <a:p>
            <a:pPr lvl="0" algn="just"/>
            <a:r>
              <a:rPr lang="en-US" dirty="0">
                <a:solidFill>
                  <a:srgbClr val="00B050"/>
                </a:solidFill>
                <a:latin typeface="Didact Gothic"/>
                <a:ea typeface="Didact Gothic"/>
                <a:cs typeface="Didact Gothic"/>
                <a:sym typeface="Didact Gothic"/>
              </a:rPr>
              <a:t>I. </a:t>
            </a:r>
            <a:r>
              <a:rPr lang="vi-VN" dirty="0">
                <a:solidFill>
                  <a:srgbClr val="00B050"/>
                </a:solidFill>
                <a:latin typeface="Didact Gothic"/>
                <a:ea typeface="Didact Gothic"/>
                <a:cs typeface="Didact Gothic"/>
                <a:sym typeface="Didact Gothic"/>
              </a:rPr>
              <a:t>Một Số Nội Dung Cơ Bản Của Luật Nghĩa Vụ Quân Sự</a:t>
            </a:r>
          </a:p>
        </p:txBody>
      </p:sp>
      <p:sp>
        <p:nvSpPr>
          <p:cNvPr id="289" name="Google Shape;289;p40"/>
          <p:cNvSpPr txBox="1">
            <a:spLocks noGrp="1"/>
          </p:cNvSpPr>
          <p:nvPr>
            <p:ph type="body" idx="1"/>
          </p:nvPr>
        </p:nvSpPr>
        <p:spPr>
          <a:xfrm>
            <a:off x="783" y="949096"/>
            <a:ext cx="9143216" cy="1638239"/>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2800" dirty="0">
                <a:solidFill>
                  <a:schemeClr val="accent3"/>
                </a:solidFill>
              </a:rPr>
              <a:t>1. Nghĩa vụ quân sự, đối tượng đăng kí nghĩa vụ quân sự và hồ sơ, thủ tục đăng kí nghĩa vụ quân sự lần đầu</a:t>
            </a:r>
          </a:p>
          <a:p>
            <a:pPr marL="0" lvl="0" indent="0" algn="just" rtl="0">
              <a:spcBef>
                <a:spcPts val="0"/>
              </a:spcBef>
              <a:spcAft>
                <a:spcPts val="0"/>
              </a:spcAft>
              <a:buNone/>
            </a:pPr>
            <a:endParaRPr lang="en" sz="2800" dirty="0">
              <a:solidFill>
                <a:schemeClr val="accent3"/>
              </a:solidFill>
            </a:endParaRPr>
          </a:p>
        </p:txBody>
      </p:sp>
      <p:sp>
        <p:nvSpPr>
          <p:cNvPr id="2" name="Rectangle 1"/>
          <p:cNvSpPr/>
          <p:nvPr/>
        </p:nvSpPr>
        <p:spPr>
          <a:xfrm>
            <a:off x="162147" y="2662639"/>
            <a:ext cx="4572000" cy="1384995"/>
          </a:xfrm>
          <a:prstGeom prst="rect">
            <a:avLst/>
          </a:prstGeom>
        </p:spPr>
        <p:txBody>
          <a:bodyPr>
            <a:spAutoFit/>
          </a:bodyPr>
          <a:lstStyle/>
          <a:p>
            <a:pPr lvl="0" algn="just"/>
            <a:r>
              <a:rPr lang="vi-VN" sz="2800" dirty="0">
                <a:solidFill>
                  <a:schemeClr val="accent3"/>
                </a:solidFill>
              </a:rPr>
              <a:t>a. Nghĩa vụ quân sự và đối tượng đăng kí nghĩa vụ quân sự</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11270" y="2170227"/>
            <a:ext cx="3637878" cy="2369818"/>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Effect transition="in" filter="barn(inVertical)">
                                      <p:cBhvr>
                                        <p:cTn id="7" dur="500"/>
                                        <p:tgtEl>
                                          <p:spTgt spid="288"/>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89">
                                            <p:txEl>
                                              <p:pRg st="0" end="0"/>
                                            </p:txEl>
                                          </p:spTgt>
                                        </p:tgtEl>
                                        <p:attrNameLst>
                                          <p:attrName>style.visibility</p:attrName>
                                        </p:attrNameLst>
                                      </p:cBhvr>
                                      <p:to>
                                        <p:strVal val="visible"/>
                                      </p:to>
                                    </p:set>
                                    <p:animEffect transition="in" filter="fade">
                                      <p:cBhvr>
                                        <p:cTn id="15" dur="1000"/>
                                        <p:tgtEl>
                                          <p:spTgt spid="289">
                                            <p:txEl>
                                              <p:pRg st="0" end="0"/>
                                            </p:txEl>
                                          </p:spTgt>
                                        </p:tgtEl>
                                      </p:cBhvr>
                                    </p:animEffect>
                                    <p:anim calcmode="lin" valueType="num">
                                      <p:cBhvr>
                                        <p:cTn id="16" dur="1000" fill="hold"/>
                                        <p:tgtEl>
                                          <p:spTgt spid="289">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8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p:bldP spid="289" grpId="0" build="p"/>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03"/>
        <p:cNvGrpSpPr/>
        <p:nvPr/>
      </p:nvGrpSpPr>
      <p:grpSpPr>
        <a:xfrm>
          <a:off x="0" y="0"/>
          <a:ext cx="0" cy="0"/>
          <a:chOff x="0" y="0"/>
          <a:chExt cx="0" cy="0"/>
        </a:xfrm>
      </p:grpSpPr>
      <p:sp>
        <p:nvSpPr>
          <p:cNvPr id="504" name="Google Shape;504;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first silent film stars</a:t>
            </a:r>
            <a:endParaRPr/>
          </a:p>
        </p:txBody>
      </p:sp>
      <p:sp>
        <p:nvSpPr>
          <p:cNvPr id="505" name="Google Shape;505;p60"/>
          <p:cNvSpPr txBox="1"/>
          <p:nvPr/>
        </p:nvSpPr>
        <p:spPr>
          <a:xfrm flipH="1">
            <a:off x="1239775" y="2152925"/>
            <a:ext cx="21432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C. Chaplin</a:t>
            </a:r>
            <a:endParaRPr sz="2400" b="1">
              <a:solidFill>
                <a:schemeClr val="dk1"/>
              </a:solidFill>
              <a:latin typeface="Marcellus"/>
              <a:ea typeface="Marcellus"/>
              <a:cs typeface="Marcellus"/>
              <a:sym typeface="Marcellus"/>
            </a:endParaRPr>
          </a:p>
        </p:txBody>
      </p:sp>
      <p:sp>
        <p:nvSpPr>
          <p:cNvPr id="506" name="Google Shape;506;p60"/>
          <p:cNvSpPr txBox="1"/>
          <p:nvPr/>
        </p:nvSpPr>
        <p:spPr>
          <a:xfrm flipH="1">
            <a:off x="1239777" y="1501521"/>
            <a:ext cx="21432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Venus is the second planet from the Sun</a:t>
            </a:r>
            <a:endParaRPr>
              <a:solidFill>
                <a:schemeClr val="dk1"/>
              </a:solidFill>
              <a:latin typeface="Didact Gothic"/>
              <a:ea typeface="Didact Gothic"/>
              <a:cs typeface="Didact Gothic"/>
              <a:sym typeface="Didact Gothic"/>
            </a:endParaRPr>
          </a:p>
        </p:txBody>
      </p:sp>
      <p:sp>
        <p:nvSpPr>
          <p:cNvPr id="507" name="Google Shape;507;p60"/>
          <p:cNvSpPr txBox="1"/>
          <p:nvPr/>
        </p:nvSpPr>
        <p:spPr>
          <a:xfrm flipH="1">
            <a:off x="2894725" y="3718025"/>
            <a:ext cx="21432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H. Lloyd</a:t>
            </a:r>
            <a:endParaRPr sz="2400" b="1">
              <a:solidFill>
                <a:schemeClr val="dk1"/>
              </a:solidFill>
              <a:latin typeface="Marcellus"/>
              <a:ea typeface="Marcellus"/>
              <a:cs typeface="Marcellus"/>
              <a:sym typeface="Marcellus"/>
            </a:endParaRPr>
          </a:p>
        </p:txBody>
      </p:sp>
      <p:sp>
        <p:nvSpPr>
          <p:cNvPr id="508" name="Google Shape;508;p60"/>
          <p:cNvSpPr txBox="1"/>
          <p:nvPr/>
        </p:nvSpPr>
        <p:spPr>
          <a:xfrm flipH="1">
            <a:off x="2892402" y="4013499"/>
            <a:ext cx="21432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Mercury is the closest planet to the Sun</a:t>
            </a:r>
            <a:endParaRPr>
              <a:solidFill>
                <a:schemeClr val="dk1"/>
              </a:solidFill>
              <a:latin typeface="Didact Gothic"/>
              <a:ea typeface="Didact Gothic"/>
              <a:cs typeface="Didact Gothic"/>
              <a:sym typeface="Didact Gothic"/>
            </a:endParaRPr>
          </a:p>
        </p:txBody>
      </p:sp>
      <p:sp>
        <p:nvSpPr>
          <p:cNvPr id="509" name="Google Shape;509;p60"/>
          <p:cNvSpPr txBox="1"/>
          <p:nvPr/>
        </p:nvSpPr>
        <p:spPr>
          <a:xfrm flipH="1">
            <a:off x="4654000" y="2152925"/>
            <a:ext cx="21432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B. Keaton</a:t>
            </a:r>
            <a:endParaRPr sz="2400" b="1">
              <a:solidFill>
                <a:schemeClr val="dk1"/>
              </a:solidFill>
              <a:latin typeface="Marcellus"/>
              <a:ea typeface="Marcellus"/>
              <a:cs typeface="Marcellus"/>
              <a:sym typeface="Marcellus"/>
            </a:endParaRPr>
          </a:p>
        </p:txBody>
      </p:sp>
      <p:sp>
        <p:nvSpPr>
          <p:cNvPr id="510" name="Google Shape;510;p60"/>
          <p:cNvSpPr txBox="1"/>
          <p:nvPr/>
        </p:nvSpPr>
        <p:spPr>
          <a:xfrm flipH="1">
            <a:off x="4654002" y="1501521"/>
            <a:ext cx="21432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Despite being red, Mars is a very cold place</a:t>
            </a:r>
            <a:endParaRPr>
              <a:solidFill>
                <a:schemeClr val="dk1"/>
              </a:solidFill>
              <a:latin typeface="Didact Gothic"/>
              <a:ea typeface="Didact Gothic"/>
              <a:cs typeface="Didact Gothic"/>
              <a:sym typeface="Didact Gothic"/>
            </a:endParaRPr>
          </a:p>
        </p:txBody>
      </p:sp>
      <p:sp>
        <p:nvSpPr>
          <p:cNvPr id="511" name="Google Shape;511;p60"/>
          <p:cNvSpPr txBox="1"/>
          <p:nvPr/>
        </p:nvSpPr>
        <p:spPr>
          <a:xfrm flipH="1">
            <a:off x="6056300" y="3718025"/>
            <a:ext cx="21432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H. Langdon</a:t>
            </a:r>
            <a:endParaRPr sz="2400" b="1">
              <a:solidFill>
                <a:schemeClr val="dk1"/>
              </a:solidFill>
              <a:latin typeface="Marcellus"/>
              <a:ea typeface="Marcellus"/>
              <a:cs typeface="Marcellus"/>
              <a:sym typeface="Marcellus"/>
            </a:endParaRPr>
          </a:p>
        </p:txBody>
      </p:sp>
      <p:sp>
        <p:nvSpPr>
          <p:cNvPr id="512" name="Google Shape;512;p60"/>
          <p:cNvSpPr txBox="1"/>
          <p:nvPr/>
        </p:nvSpPr>
        <p:spPr>
          <a:xfrm flipH="1">
            <a:off x="6056302" y="4013499"/>
            <a:ext cx="21432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Jupiter is the biggest planet of them all</a:t>
            </a:r>
            <a:endParaRPr>
              <a:solidFill>
                <a:schemeClr val="dk1"/>
              </a:solidFill>
              <a:latin typeface="Didact Gothic"/>
              <a:ea typeface="Didact Gothic"/>
              <a:cs typeface="Didact Gothic"/>
              <a:sym typeface="Didact Gothic"/>
            </a:endParaRPr>
          </a:p>
        </p:txBody>
      </p:sp>
      <p:sp>
        <p:nvSpPr>
          <p:cNvPr id="513" name="Google Shape;513;p60"/>
          <p:cNvSpPr/>
          <p:nvPr/>
        </p:nvSpPr>
        <p:spPr>
          <a:xfrm>
            <a:off x="1503675" y="2684375"/>
            <a:ext cx="734700" cy="7347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0"/>
          <p:cNvSpPr/>
          <p:nvPr/>
        </p:nvSpPr>
        <p:spPr>
          <a:xfrm>
            <a:off x="3308200" y="2684375"/>
            <a:ext cx="734700" cy="7347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0"/>
          <p:cNvSpPr/>
          <p:nvPr/>
        </p:nvSpPr>
        <p:spPr>
          <a:xfrm>
            <a:off x="5104625" y="2684375"/>
            <a:ext cx="734700" cy="7347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0"/>
          <p:cNvSpPr/>
          <p:nvPr/>
        </p:nvSpPr>
        <p:spPr>
          <a:xfrm>
            <a:off x="6911225" y="2684375"/>
            <a:ext cx="734700" cy="7347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7" name="Google Shape;517;p60"/>
          <p:cNvCxnSpPr>
            <a:stCxn id="513" idx="6"/>
            <a:endCxn id="514" idx="2"/>
          </p:cNvCxnSpPr>
          <p:nvPr/>
        </p:nvCxnSpPr>
        <p:spPr>
          <a:xfrm>
            <a:off x="2238375" y="3051725"/>
            <a:ext cx="1069800" cy="0"/>
          </a:xfrm>
          <a:prstGeom prst="straightConnector1">
            <a:avLst/>
          </a:prstGeom>
          <a:noFill/>
          <a:ln w="9525" cap="flat" cmpd="sng">
            <a:solidFill>
              <a:schemeClr val="lt2"/>
            </a:solidFill>
            <a:prstDash val="solid"/>
            <a:round/>
            <a:headEnd type="none" w="med" len="med"/>
            <a:tailEnd type="none" w="med" len="med"/>
          </a:ln>
        </p:spPr>
      </p:cxnSp>
      <p:cxnSp>
        <p:nvCxnSpPr>
          <p:cNvPr id="518" name="Google Shape;518;p60"/>
          <p:cNvCxnSpPr>
            <a:stCxn id="514" idx="6"/>
            <a:endCxn id="515" idx="2"/>
          </p:cNvCxnSpPr>
          <p:nvPr/>
        </p:nvCxnSpPr>
        <p:spPr>
          <a:xfrm>
            <a:off x="4042900" y="3051725"/>
            <a:ext cx="1061700" cy="0"/>
          </a:xfrm>
          <a:prstGeom prst="straightConnector1">
            <a:avLst/>
          </a:prstGeom>
          <a:noFill/>
          <a:ln w="9525" cap="flat" cmpd="sng">
            <a:solidFill>
              <a:schemeClr val="lt2"/>
            </a:solidFill>
            <a:prstDash val="solid"/>
            <a:round/>
            <a:headEnd type="none" w="med" len="med"/>
            <a:tailEnd type="none" w="med" len="med"/>
          </a:ln>
        </p:spPr>
      </p:cxnSp>
      <p:cxnSp>
        <p:nvCxnSpPr>
          <p:cNvPr id="519" name="Google Shape;519;p60"/>
          <p:cNvCxnSpPr>
            <a:stCxn id="515" idx="6"/>
            <a:endCxn id="516" idx="2"/>
          </p:cNvCxnSpPr>
          <p:nvPr/>
        </p:nvCxnSpPr>
        <p:spPr>
          <a:xfrm>
            <a:off x="5839325" y="3051725"/>
            <a:ext cx="1071900" cy="0"/>
          </a:xfrm>
          <a:prstGeom prst="straightConnector1">
            <a:avLst/>
          </a:prstGeom>
          <a:noFill/>
          <a:ln w="9525" cap="flat" cmpd="sng">
            <a:solidFill>
              <a:schemeClr val="lt2"/>
            </a:solidFill>
            <a:prstDash val="solid"/>
            <a:round/>
            <a:headEnd type="none" w="med" len="med"/>
            <a:tailEnd type="none" w="med" len="med"/>
          </a:ln>
        </p:spPr>
      </p:cxnSp>
      <p:sp>
        <p:nvSpPr>
          <p:cNvPr id="520" name="Google Shape;520;p60"/>
          <p:cNvSpPr/>
          <p:nvPr/>
        </p:nvSpPr>
        <p:spPr>
          <a:xfrm>
            <a:off x="5306653" y="2846257"/>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60"/>
          <p:cNvGrpSpPr/>
          <p:nvPr/>
        </p:nvGrpSpPr>
        <p:grpSpPr>
          <a:xfrm>
            <a:off x="3497553" y="2873484"/>
            <a:ext cx="355993" cy="313247"/>
            <a:chOff x="6627639" y="2443884"/>
            <a:chExt cx="355993" cy="313247"/>
          </a:xfrm>
        </p:grpSpPr>
        <p:sp>
          <p:nvSpPr>
            <p:cNvPr id="522" name="Google Shape;522;p6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60"/>
          <p:cNvGrpSpPr/>
          <p:nvPr/>
        </p:nvGrpSpPr>
        <p:grpSpPr>
          <a:xfrm>
            <a:off x="7059211" y="2895096"/>
            <a:ext cx="438428" cy="313249"/>
            <a:chOff x="7964753" y="2470823"/>
            <a:chExt cx="362068" cy="258670"/>
          </a:xfrm>
        </p:grpSpPr>
        <p:sp>
          <p:nvSpPr>
            <p:cNvPr id="526" name="Google Shape;526;p6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60"/>
          <p:cNvSpPr/>
          <p:nvPr/>
        </p:nvSpPr>
        <p:spPr>
          <a:xfrm>
            <a:off x="1675790" y="2855168"/>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39"/>
        <p:cNvGrpSpPr/>
        <p:nvPr/>
      </p:nvGrpSpPr>
      <p:grpSpPr>
        <a:xfrm>
          <a:off x="0" y="0"/>
          <a:ext cx="0" cy="0"/>
          <a:chOff x="0" y="0"/>
          <a:chExt cx="0" cy="0"/>
        </a:xfrm>
      </p:grpSpPr>
      <p:sp>
        <p:nvSpPr>
          <p:cNvPr id="540" name="Google Shape;540;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birth of film criticism</a:t>
            </a:r>
            <a:endParaRPr/>
          </a:p>
        </p:txBody>
      </p:sp>
      <p:grpSp>
        <p:nvGrpSpPr>
          <p:cNvPr id="541" name="Google Shape;541;p61"/>
          <p:cNvGrpSpPr/>
          <p:nvPr/>
        </p:nvGrpSpPr>
        <p:grpSpPr>
          <a:xfrm>
            <a:off x="2448424" y="1681772"/>
            <a:ext cx="4106089" cy="2187463"/>
            <a:chOff x="233350" y="949250"/>
            <a:chExt cx="7137300" cy="3802300"/>
          </a:xfrm>
        </p:grpSpPr>
        <p:sp>
          <p:nvSpPr>
            <p:cNvPr id="542" name="Google Shape;542;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 name="Google Shape;593;p61"/>
          <p:cNvSpPr txBox="1">
            <a:spLocks noGrp="1"/>
          </p:cNvSpPr>
          <p:nvPr>
            <p:ph type="title" idx="4294967295"/>
          </p:nvPr>
        </p:nvSpPr>
        <p:spPr>
          <a:xfrm>
            <a:off x="713225" y="1910375"/>
            <a:ext cx="1735200" cy="3609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R. Canud</a:t>
            </a:r>
            <a:endParaRPr sz="2200"/>
          </a:p>
        </p:txBody>
      </p:sp>
      <p:sp>
        <p:nvSpPr>
          <p:cNvPr id="594" name="Google Shape;594;p61"/>
          <p:cNvSpPr txBox="1">
            <a:spLocks noGrp="1"/>
          </p:cNvSpPr>
          <p:nvPr>
            <p:ph type="subTitle" idx="4294967295"/>
          </p:nvPr>
        </p:nvSpPr>
        <p:spPr>
          <a:xfrm>
            <a:off x="713225" y="2157500"/>
            <a:ext cx="1735200" cy="527700"/>
          </a:xfrm>
          <a:prstGeom prst="rect">
            <a:avLst/>
          </a:prstGeom>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the smallest planet</a:t>
            </a:r>
            <a:endParaRPr/>
          </a:p>
        </p:txBody>
      </p:sp>
      <p:sp>
        <p:nvSpPr>
          <p:cNvPr id="595" name="Google Shape;595;p61"/>
          <p:cNvSpPr txBox="1">
            <a:spLocks noGrp="1"/>
          </p:cNvSpPr>
          <p:nvPr>
            <p:ph type="title" idx="4294967295"/>
          </p:nvPr>
        </p:nvSpPr>
        <p:spPr>
          <a:xfrm>
            <a:off x="713225" y="3477247"/>
            <a:ext cx="1735200" cy="3609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L. Delluc</a:t>
            </a:r>
            <a:endParaRPr sz="2200"/>
          </a:p>
        </p:txBody>
      </p:sp>
      <p:sp>
        <p:nvSpPr>
          <p:cNvPr id="596" name="Google Shape;596;p61"/>
          <p:cNvSpPr txBox="1">
            <a:spLocks noGrp="1"/>
          </p:cNvSpPr>
          <p:nvPr>
            <p:ph type="subTitle" idx="4294967295"/>
          </p:nvPr>
        </p:nvSpPr>
        <p:spPr>
          <a:xfrm>
            <a:off x="713225" y="3734075"/>
            <a:ext cx="1735200" cy="527700"/>
          </a:xfrm>
          <a:prstGeom prst="rect">
            <a:avLst/>
          </a:prstGeom>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Mars is a very</a:t>
            </a:r>
            <a:endParaRPr/>
          </a:p>
          <a:p>
            <a:pPr marL="0" lvl="0" indent="0" algn="l" rtl="0">
              <a:lnSpc>
                <a:spcPct val="100000"/>
              </a:lnSpc>
              <a:spcBef>
                <a:spcPts val="0"/>
              </a:spcBef>
              <a:spcAft>
                <a:spcPts val="0"/>
              </a:spcAft>
              <a:buNone/>
            </a:pPr>
            <a:r>
              <a:rPr lang="en"/>
              <a:t>cold planet</a:t>
            </a:r>
            <a:endParaRPr/>
          </a:p>
        </p:txBody>
      </p:sp>
      <p:sp>
        <p:nvSpPr>
          <p:cNvPr id="597" name="Google Shape;597;p61"/>
          <p:cNvSpPr txBox="1">
            <a:spLocks noGrp="1"/>
          </p:cNvSpPr>
          <p:nvPr>
            <p:ph type="title" idx="4294967295"/>
          </p:nvPr>
        </p:nvSpPr>
        <p:spPr>
          <a:xfrm>
            <a:off x="6695575" y="1910375"/>
            <a:ext cx="1735200" cy="3609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B. Balázs</a:t>
            </a:r>
            <a:endParaRPr sz="2200"/>
          </a:p>
        </p:txBody>
      </p:sp>
      <p:sp>
        <p:nvSpPr>
          <p:cNvPr id="598" name="Google Shape;598;p61"/>
          <p:cNvSpPr txBox="1">
            <a:spLocks noGrp="1"/>
          </p:cNvSpPr>
          <p:nvPr>
            <p:ph type="subTitle" idx="4294967295"/>
          </p:nvPr>
        </p:nvSpPr>
        <p:spPr>
          <a:xfrm>
            <a:off x="6695579" y="2157500"/>
            <a:ext cx="1735200" cy="527700"/>
          </a:xfrm>
          <a:prstGeom prst="rect">
            <a:avLst/>
          </a:prstGeom>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Venus has a beautiful name</a:t>
            </a:r>
            <a:endParaRPr/>
          </a:p>
        </p:txBody>
      </p:sp>
      <p:sp>
        <p:nvSpPr>
          <p:cNvPr id="599" name="Google Shape;599;p61"/>
          <p:cNvSpPr txBox="1">
            <a:spLocks noGrp="1"/>
          </p:cNvSpPr>
          <p:nvPr>
            <p:ph type="title" idx="4294967295"/>
          </p:nvPr>
        </p:nvSpPr>
        <p:spPr>
          <a:xfrm>
            <a:off x="6695575" y="3477247"/>
            <a:ext cx="1735200" cy="36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200"/>
              <a:t>S. Eisenstein</a:t>
            </a:r>
            <a:endParaRPr sz="2200"/>
          </a:p>
        </p:txBody>
      </p:sp>
      <p:sp>
        <p:nvSpPr>
          <p:cNvPr id="600" name="Google Shape;600;p61"/>
          <p:cNvSpPr txBox="1">
            <a:spLocks noGrp="1"/>
          </p:cNvSpPr>
          <p:nvPr>
            <p:ph type="subTitle" idx="4294967295"/>
          </p:nvPr>
        </p:nvSpPr>
        <p:spPr>
          <a:xfrm>
            <a:off x="6695579" y="3734075"/>
            <a:ext cx="1735200" cy="527700"/>
          </a:xfrm>
          <a:prstGeom prst="rect">
            <a:avLst/>
          </a:prstGeom>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Jupiter is the biggest planet</a:t>
            </a:r>
            <a:endParaRPr/>
          </a:p>
        </p:txBody>
      </p:sp>
      <p:cxnSp>
        <p:nvCxnSpPr>
          <p:cNvPr id="601" name="Google Shape;601;p61"/>
          <p:cNvCxnSpPr>
            <a:stCxn id="593" idx="3"/>
          </p:cNvCxnSpPr>
          <p:nvPr/>
        </p:nvCxnSpPr>
        <p:spPr>
          <a:xfrm>
            <a:off x="2448425" y="2090825"/>
            <a:ext cx="744900" cy="376200"/>
          </a:xfrm>
          <a:prstGeom prst="bentConnector3">
            <a:avLst>
              <a:gd name="adj1" fmla="val 21003"/>
            </a:avLst>
          </a:prstGeom>
          <a:noFill/>
          <a:ln w="9525" cap="flat" cmpd="sng">
            <a:solidFill>
              <a:schemeClr val="dk1"/>
            </a:solidFill>
            <a:prstDash val="solid"/>
            <a:round/>
            <a:headEnd type="none" w="med" len="med"/>
            <a:tailEnd type="oval" w="med" len="med"/>
          </a:ln>
        </p:spPr>
      </p:cxnSp>
      <p:cxnSp>
        <p:nvCxnSpPr>
          <p:cNvPr id="602" name="Google Shape;602;p61"/>
          <p:cNvCxnSpPr>
            <a:stCxn id="595" idx="3"/>
          </p:cNvCxnSpPr>
          <p:nvPr/>
        </p:nvCxnSpPr>
        <p:spPr>
          <a:xfrm rot="10800000" flipH="1">
            <a:off x="2448425" y="3271597"/>
            <a:ext cx="1053000" cy="3861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603" name="Google Shape;603;p61"/>
          <p:cNvCxnSpPr>
            <a:stCxn id="597" idx="1"/>
          </p:cNvCxnSpPr>
          <p:nvPr/>
        </p:nvCxnSpPr>
        <p:spPr>
          <a:xfrm flipH="1">
            <a:off x="5236975" y="2090825"/>
            <a:ext cx="1458600" cy="334200"/>
          </a:xfrm>
          <a:prstGeom prst="bentConnector3">
            <a:avLst>
              <a:gd name="adj1" fmla="val 16449"/>
            </a:avLst>
          </a:prstGeom>
          <a:noFill/>
          <a:ln w="9525" cap="flat" cmpd="sng">
            <a:solidFill>
              <a:schemeClr val="dk1"/>
            </a:solidFill>
            <a:prstDash val="solid"/>
            <a:round/>
            <a:headEnd type="none" w="med" len="med"/>
            <a:tailEnd type="oval" w="med" len="med"/>
          </a:ln>
        </p:spPr>
      </p:cxnSp>
      <p:cxnSp>
        <p:nvCxnSpPr>
          <p:cNvPr id="604" name="Google Shape;604;p61"/>
          <p:cNvCxnSpPr>
            <a:stCxn id="599" idx="1"/>
          </p:cNvCxnSpPr>
          <p:nvPr/>
        </p:nvCxnSpPr>
        <p:spPr>
          <a:xfrm rot="10800000">
            <a:off x="4606675" y="3075397"/>
            <a:ext cx="2088900" cy="582300"/>
          </a:xfrm>
          <a:prstGeom prst="bentConnector3">
            <a:avLst>
              <a:gd name="adj1" fmla="val 75859"/>
            </a:avLst>
          </a:prstGeom>
          <a:noFill/>
          <a:ln w="9525" cap="flat" cmpd="sng">
            <a:solidFill>
              <a:schemeClr val="dk1"/>
            </a:solidFill>
            <a:prstDash val="solid"/>
            <a:round/>
            <a:headEnd type="none" w="med" len="med"/>
            <a:tailEnd type="oval" w="med" len="med"/>
          </a:ln>
        </p:spPr>
      </p:cxnSp>
    </p:spTree>
  </p:cSld>
  <p:clrMapOvr>
    <a:masterClrMapping/>
  </p:clrMapOvr>
  <p:transition spd="slow">
    <p:push dir="u"/>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09" name="Google Shape;609;p62"/>
          <p:cNvSpPr txBox="1"/>
          <p:nvPr/>
        </p:nvSpPr>
        <p:spPr>
          <a:xfrm>
            <a:off x="839000" y="1828525"/>
            <a:ext cx="1980300" cy="5145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The  Kid</a:t>
            </a:r>
            <a:endParaRPr sz="2400" b="1">
              <a:solidFill>
                <a:schemeClr val="dk1"/>
              </a:solidFill>
              <a:latin typeface="Marcellus"/>
              <a:ea typeface="Marcellus"/>
              <a:cs typeface="Marcellus"/>
              <a:sym typeface="Marcellus"/>
            </a:endParaRPr>
          </a:p>
        </p:txBody>
      </p:sp>
      <p:sp>
        <p:nvSpPr>
          <p:cNvPr id="610" name="Google Shape;610;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Silent films infographic</a:t>
            </a:r>
            <a:endParaRPr/>
          </a:p>
        </p:txBody>
      </p:sp>
      <p:sp>
        <p:nvSpPr>
          <p:cNvPr id="611" name="Google Shape;611;p62"/>
          <p:cNvSpPr txBox="1"/>
          <p:nvPr/>
        </p:nvSpPr>
        <p:spPr>
          <a:xfrm>
            <a:off x="3519600" y="2437800"/>
            <a:ext cx="21048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Marcellus"/>
                <a:ea typeface="Marcellus"/>
                <a:cs typeface="Marcellus"/>
                <a:sym typeface="Marcellus"/>
              </a:rPr>
              <a:t>Silent films</a:t>
            </a:r>
            <a:endParaRPr sz="2400" b="1">
              <a:solidFill>
                <a:schemeClr val="dk1"/>
              </a:solidFill>
              <a:latin typeface="Marcellus"/>
              <a:ea typeface="Marcellus"/>
              <a:cs typeface="Marcellus"/>
              <a:sym typeface="Marcellus"/>
            </a:endParaRPr>
          </a:p>
        </p:txBody>
      </p:sp>
      <p:cxnSp>
        <p:nvCxnSpPr>
          <p:cNvPr id="612" name="Google Shape;612;p62"/>
          <p:cNvCxnSpPr>
            <a:stCxn id="611" idx="0"/>
            <a:endCxn id="613" idx="2"/>
          </p:cNvCxnSpPr>
          <p:nvPr/>
        </p:nvCxnSpPr>
        <p:spPr>
          <a:xfrm rot="-5400000">
            <a:off x="4935450" y="1748850"/>
            <a:ext cx="325500" cy="1052400"/>
          </a:xfrm>
          <a:prstGeom prst="bentConnector2">
            <a:avLst/>
          </a:prstGeom>
          <a:noFill/>
          <a:ln w="9525" cap="flat" cmpd="sng">
            <a:solidFill>
              <a:schemeClr val="lt2"/>
            </a:solidFill>
            <a:prstDash val="solid"/>
            <a:round/>
            <a:headEnd type="none" w="med" len="med"/>
            <a:tailEnd type="none" w="med" len="med"/>
          </a:ln>
        </p:spPr>
      </p:cxnSp>
      <p:cxnSp>
        <p:nvCxnSpPr>
          <p:cNvPr id="614" name="Google Shape;614;p62"/>
          <p:cNvCxnSpPr>
            <a:stCxn id="611" idx="2"/>
            <a:endCxn id="615" idx="2"/>
          </p:cNvCxnSpPr>
          <p:nvPr/>
        </p:nvCxnSpPr>
        <p:spPr>
          <a:xfrm rot="-5400000" flipH="1">
            <a:off x="4936650" y="2645850"/>
            <a:ext cx="323100" cy="1052400"/>
          </a:xfrm>
          <a:prstGeom prst="bentConnector2">
            <a:avLst/>
          </a:prstGeom>
          <a:noFill/>
          <a:ln w="9525" cap="flat" cmpd="sng">
            <a:solidFill>
              <a:schemeClr val="lt2"/>
            </a:solidFill>
            <a:prstDash val="solid"/>
            <a:round/>
            <a:headEnd type="none" w="med" len="med"/>
            <a:tailEnd type="none" w="med" len="med"/>
          </a:ln>
        </p:spPr>
      </p:cxnSp>
      <p:sp>
        <p:nvSpPr>
          <p:cNvPr id="616" name="Google Shape;616;p62"/>
          <p:cNvSpPr txBox="1"/>
          <p:nvPr/>
        </p:nvSpPr>
        <p:spPr>
          <a:xfrm>
            <a:off x="839000" y="2950909"/>
            <a:ext cx="1980300" cy="5145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Nosferatu</a:t>
            </a:r>
            <a:endParaRPr sz="2400" b="1">
              <a:solidFill>
                <a:schemeClr val="dk1"/>
              </a:solidFill>
              <a:latin typeface="Marcellus"/>
              <a:ea typeface="Marcellus"/>
              <a:cs typeface="Marcellus"/>
              <a:sym typeface="Marcellus"/>
            </a:endParaRPr>
          </a:p>
        </p:txBody>
      </p:sp>
      <p:sp>
        <p:nvSpPr>
          <p:cNvPr id="617" name="Google Shape;617;p62"/>
          <p:cNvSpPr txBox="1"/>
          <p:nvPr/>
        </p:nvSpPr>
        <p:spPr>
          <a:xfrm>
            <a:off x="6220741" y="1828525"/>
            <a:ext cx="1980300" cy="5145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Metropolis</a:t>
            </a:r>
            <a:endParaRPr sz="2400" b="1">
              <a:solidFill>
                <a:schemeClr val="dk1"/>
              </a:solidFill>
              <a:latin typeface="Marcellus"/>
              <a:ea typeface="Marcellus"/>
              <a:cs typeface="Marcellus"/>
              <a:sym typeface="Marcellus"/>
            </a:endParaRPr>
          </a:p>
        </p:txBody>
      </p:sp>
      <p:sp>
        <p:nvSpPr>
          <p:cNvPr id="618" name="Google Shape;618;p62"/>
          <p:cNvSpPr txBox="1"/>
          <p:nvPr/>
        </p:nvSpPr>
        <p:spPr>
          <a:xfrm>
            <a:off x="6220741" y="2950909"/>
            <a:ext cx="1980300" cy="5145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solidFill>
                  <a:schemeClr val="dk1"/>
                </a:solidFill>
                <a:latin typeface="Marcellus"/>
                <a:ea typeface="Marcellus"/>
                <a:cs typeface="Marcellus"/>
                <a:sym typeface="Marcellus"/>
              </a:rPr>
              <a:t>Wings</a:t>
            </a:r>
            <a:endParaRPr sz="2400" b="1">
              <a:solidFill>
                <a:schemeClr val="dk1"/>
              </a:solidFill>
              <a:latin typeface="Marcellus"/>
              <a:ea typeface="Marcellus"/>
              <a:cs typeface="Marcellus"/>
              <a:sym typeface="Marcellus"/>
            </a:endParaRPr>
          </a:p>
        </p:txBody>
      </p:sp>
      <p:cxnSp>
        <p:nvCxnSpPr>
          <p:cNvPr id="619" name="Google Shape;619;p62"/>
          <p:cNvCxnSpPr>
            <a:stCxn id="611" idx="0"/>
            <a:endCxn id="620" idx="6"/>
          </p:cNvCxnSpPr>
          <p:nvPr/>
        </p:nvCxnSpPr>
        <p:spPr>
          <a:xfrm rot="5400000" flipH="1">
            <a:off x="3883050" y="1748850"/>
            <a:ext cx="325500" cy="1052400"/>
          </a:xfrm>
          <a:prstGeom prst="bentConnector2">
            <a:avLst/>
          </a:prstGeom>
          <a:noFill/>
          <a:ln w="9525" cap="flat" cmpd="sng">
            <a:solidFill>
              <a:schemeClr val="lt2"/>
            </a:solidFill>
            <a:prstDash val="solid"/>
            <a:round/>
            <a:headEnd type="none" w="med" len="med"/>
            <a:tailEnd type="none" w="med" len="med"/>
          </a:ln>
        </p:spPr>
      </p:cxnSp>
      <p:cxnSp>
        <p:nvCxnSpPr>
          <p:cNvPr id="621" name="Google Shape;621;p62"/>
          <p:cNvCxnSpPr>
            <a:stCxn id="611" idx="2"/>
            <a:endCxn id="622" idx="6"/>
          </p:cNvCxnSpPr>
          <p:nvPr/>
        </p:nvCxnSpPr>
        <p:spPr>
          <a:xfrm rot="5400000">
            <a:off x="3884250" y="2645850"/>
            <a:ext cx="323100" cy="1052400"/>
          </a:xfrm>
          <a:prstGeom prst="bentConnector2">
            <a:avLst/>
          </a:prstGeom>
          <a:noFill/>
          <a:ln w="9525" cap="flat" cmpd="sng">
            <a:solidFill>
              <a:schemeClr val="lt2"/>
            </a:solidFill>
            <a:prstDash val="solid"/>
            <a:round/>
            <a:headEnd type="none" w="med" len="med"/>
            <a:tailEnd type="none" w="med" len="med"/>
          </a:ln>
        </p:spPr>
      </p:cxnSp>
      <p:sp>
        <p:nvSpPr>
          <p:cNvPr id="623" name="Google Shape;623;p62"/>
          <p:cNvSpPr txBox="1"/>
          <p:nvPr/>
        </p:nvSpPr>
        <p:spPr>
          <a:xfrm>
            <a:off x="839000" y="2170022"/>
            <a:ext cx="1980300" cy="328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Mars is a red planet</a:t>
            </a:r>
            <a:endParaRPr>
              <a:solidFill>
                <a:schemeClr val="dk1"/>
              </a:solidFill>
              <a:latin typeface="Didact Gothic"/>
              <a:ea typeface="Didact Gothic"/>
              <a:cs typeface="Didact Gothic"/>
              <a:sym typeface="Didact Gothic"/>
            </a:endParaRPr>
          </a:p>
        </p:txBody>
      </p:sp>
      <p:sp>
        <p:nvSpPr>
          <p:cNvPr id="624" name="Google Shape;624;p62"/>
          <p:cNvSpPr txBox="1"/>
          <p:nvPr/>
        </p:nvSpPr>
        <p:spPr>
          <a:xfrm>
            <a:off x="839000" y="3313025"/>
            <a:ext cx="1980300" cy="366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Mercury is very small</a:t>
            </a:r>
            <a:endParaRPr>
              <a:solidFill>
                <a:schemeClr val="dk1"/>
              </a:solidFill>
              <a:latin typeface="Didact Gothic"/>
              <a:ea typeface="Didact Gothic"/>
              <a:cs typeface="Didact Gothic"/>
              <a:sym typeface="Didact Gothic"/>
            </a:endParaRPr>
          </a:p>
        </p:txBody>
      </p:sp>
      <p:sp>
        <p:nvSpPr>
          <p:cNvPr id="625" name="Google Shape;625;p62"/>
          <p:cNvSpPr txBox="1"/>
          <p:nvPr/>
        </p:nvSpPr>
        <p:spPr>
          <a:xfrm>
            <a:off x="6220741" y="2170022"/>
            <a:ext cx="1980300" cy="328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Venus is a hot planet</a:t>
            </a:r>
            <a:endParaRPr>
              <a:solidFill>
                <a:schemeClr val="dk1"/>
              </a:solidFill>
              <a:latin typeface="Didact Gothic"/>
              <a:ea typeface="Didact Gothic"/>
              <a:cs typeface="Didact Gothic"/>
              <a:sym typeface="Didact Gothic"/>
            </a:endParaRPr>
          </a:p>
        </p:txBody>
      </p:sp>
      <p:sp>
        <p:nvSpPr>
          <p:cNvPr id="626" name="Google Shape;626;p62"/>
          <p:cNvSpPr txBox="1"/>
          <p:nvPr/>
        </p:nvSpPr>
        <p:spPr>
          <a:xfrm>
            <a:off x="6220741" y="3313025"/>
            <a:ext cx="1980300" cy="366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Didact Gothic"/>
                <a:ea typeface="Didact Gothic"/>
                <a:cs typeface="Didact Gothic"/>
                <a:sym typeface="Didact Gothic"/>
              </a:rPr>
              <a:t>Jupiter is a gas giant</a:t>
            </a:r>
            <a:endParaRPr>
              <a:solidFill>
                <a:schemeClr val="dk1"/>
              </a:solidFill>
              <a:latin typeface="Didact Gothic"/>
              <a:ea typeface="Didact Gothic"/>
              <a:cs typeface="Didact Gothic"/>
              <a:sym typeface="Didact Gothic"/>
            </a:endParaRPr>
          </a:p>
        </p:txBody>
      </p:sp>
      <p:sp>
        <p:nvSpPr>
          <p:cNvPr id="620" name="Google Shape;620;p62"/>
          <p:cNvSpPr/>
          <p:nvPr/>
        </p:nvSpPr>
        <p:spPr>
          <a:xfrm>
            <a:off x="3026400" y="1865613"/>
            <a:ext cx="493200" cy="4932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2"/>
          <p:cNvSpPr/>
          <p:nvPr/>
        </p:nvSpPr>
        <p:spPr>
          <a:xfrm>
            <a:off x="3026400" y="3087138"/>
            <a:ext cx="493200" cy="4932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2"/>
          <p:cNvSpPr/>
          <p:nvPr/>
        </p:nvSpPr>
        <p:spPr>
          <a:xfrm>
            <a:off x="5624400" y="1865613"/>
            <a:ext cx="493200" cy="4932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2"/>
          <p:cNvSpPr/>
          <p:nvPr/>
        </p:nvSpPr>
        <p:spPr>
          <a:xfrm>
            <a:off x="5624400" y="3087138"/>
            <a:ext cx="493200" cy="4932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 name="Google Shape;627;p62"/>
          <p:cNvGrpSpPr/>
          <p:nvPr/>
        </p:nvGrpSpPr>
        <p:grpSpPr>
          <a:xfrm>
            <a:off x="3149915" y="1936683"/>
            <a:ext cx="246171" cy="351095"/>
            <a:chOff x="4882340" y="1509358"/>
            <a:chExt cx="246171" cy="351095"/>
          </a:xfrm>
        </p:grpSpPr>
        <p:sp>
          <p:nvSpPr>
            <p:cNvPr id="628" name="Google Shape;628;p6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62"/>
          <p:cNvGrpSpPr/>
          <p:nvPr/>
        </p:nvGrpSpPr>
        <p:grpSpPr>
          <a:xfrm>
            <a:off x="5711759" y="3157652"/>
            <a:ext cx="318495" cy="352209"/>
            <a:chOff x="7541397" y="2904802"/>
            <a:chExt cx="318495" cy="352209"/>
          </a:xfrm>
        </p:grpSpPr>
        <p:sp>
          <p:nvSpPr>
            <p:cNvPr id="634" name="Google Shape;634;p6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62"/>
          <p:cNvGrpSpPr/>
          <p:nvPr/>
        </p:nvGrpSpPr>
        <p:grpSpPr>
          <a:xfrm>
            <a:off x="5686182" y="1927421"/>
            <a:ext cx="369638" cy="369606"/>
            <a:chOff x="5687770" y="2885496"/>
            <a:chExt cx="369638" cy="369606"/>
          </a:xfrm>
        </p:grpSpPr>
        <p:sp>
          <p:nvSpPr>
            <p:cNvPr id="637" name="Google Shape;637;p6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6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62"/>
          <p:cNvGrpSpPr/>
          <p:nvPr/>
        </p:nvGrpSpPr>
        <p:grpSpPr>
          <a:xfrm>
            <a:off x="3096130" y="3206718"/>
            <a:ext cx="353735" cy="254504"/>
            <a:chOff x="6637117" y="3397843"/>
            <a:chExt cx="353735" cy="254504"/>
          </a:xfrm>
        </p:grpSpPr>
        <p:sp>
          <p:nvSpPr>
            <p:cNvPr id="648" name="Google Shape;648;p6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57"/>
        <p:cNvGrpSpPr/>
        <p:nvPr/>
      </p:nvGrpSpPr>
      <p:grpSpPr>
        <a:xfrm>
          <a:off x="0" y="0"/>
          <a:ext cx="0" cy="0"/>
          <a:chOff x="0" y="0"/>
          <a:chExt cx="0" cy="0"/>
        </a:xfrm>
      </p:grpSpPr>
      <p:sp>
        <p:nvSpPr>
          <p:cNvPr id="658" name="Google Shape;658;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Rate each film</a:t>
            </a:r>
            <a:endParaRPr/>
          </a:p>
        </p:txBody>
      </p:sp>
      <p:graphicFrame>
        <p:nvGraphicFramePr>
          <p:cNvPr id="659" name="Google Shape;659;p63"/>
          <p:cNvGraphicFramePr/>
          <p:nvPr/>
        </p:nvGraphicFramePr>
        <p:xfrm>
          <a:off x="719988" y="1557435"/>
          <a:ext cx="3000000" cy="3000000"/>
        </p:xfrm>
        <a:graphic>
          <a:graphicData uri="http://schemas.openxmlformats.org/drawingml/2006/table">
            <a:tbl>
              <a:tblPr>
                <a:noFill/>
                <a:tableStyleId>{79836222-16FF-40FF-B125-B43BEA1EC1D4}</a:tableStyleId>
              </a:tblPr>
              <a:tblGrid>
                <a:gridCol w="1579100">
                  <a:extLst>
                    <a:ext uri="{9D8B030D-6E8A-4147-A177-3AD203B41FA5}">
                      <a16:colId xmlns:a16="http://schemas.microsoft.com/office/drawing/2014/main" val="20000"/>
                    </a:ext>
                  </a:extLst>
                </a:gridCol>
                <a:gridCol w="1272300">
                  <a:extLst>
                    <a:ext uri="{9D8B030D-6E8A-4147-A177-3AD203B41FA5}">
                      <a16:colId xmlns:a16="http://schemas.microsoft.com/office/drawing/2014/main" val="20001"/>
                    </a:ext>
                  </a:extLst>
                </a:gridCol>
                <a:gridCol w="1617525">
                  <a:extLst>
                    <a:ext uri="{9D8B030D-6E8A-4147-A177-3AD203B41FA5}">
                      <a16:colId xmlns:a16="http://schemas.microsoft.com/office/drawing/2014/main" val="20002"/>
                    </a:ext>
                  </a:extLst>
                </a:gridCol>
                <a:gridCol w="1617525">
                  <a:extLst>
                    <a:ext uri="{9D8B030D-6E8A-4147-A177-3AD203B41FA5}">
                      <a16:colId xmlns:a16="http://schemas.microsoft.com/office/drawing/2014/main" val="20003"/>
                    </a:ext>
                  </a:extLst>
                </a:gridCol>
                <a:gridCol w="1617525">
                  <a:extLst>
                    <a:ext uri="{9D8B030D-6E8A-4147-A177-3AD203B41FA5}">
                      <a16:colId xmlns:a16="http://schemas.microsoft.com/office/drawing/2014/main" val="20004"/>
                    </a:ext>
                  </a:extLst>
                </a:gridCol>
              </a:tblGrid>
              <a:tr h="658525">
                <a:tc>
                  <a:txBody>
                    <a:bodyPr/>
                    <a:lstStyle/>
                    <a:p>
                      <a:pPr marL="0" lvl="0" indent="0" algn="l" rtl="0">
                        <a:spcBef>
                          <a:spcPts val="0"/>
                        </a:spcBef>
                        <a:spcAft>
                          <a:spcPts val="0"/>
                        </a:spcAft>
                        <a:buNone/>
                      </a:pPr>
                      <a:endParaRPr sz="1800">
                        <a:solidFill>
                          <a:srgbClr val="4E48AB"/>
                        </a:solidFill>
                        <a:latin typeface="Bebas Neue"/>
                        <a:ea typeface="Bebas Neue"/>
                        <a:cs typeface="Bebas Neue"/>
                        <a:sym typeface="Bebas Neue"/>
                      </a:endParaRPr>
                    </a:p>
                  </a:txBody>
                  <a:tcPr marL="91425" marR="91425" marT="68575" marB="6857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Film 1</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Film 2</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Film 3</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Film 4</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0"/>
                  </a:ext>
                </a:extLst>
              </a:tr>
              <a:tr h="684300">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Visuals</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6/10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3/10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6/10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9/10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684300">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Makeup</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6/10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7/10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2/10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5/10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684300">
                <a:tc>
                  <a:txBody>
                    <a:bodyPr/>
                    <a:lstStyle/>
                    <a:p>
                      <a:pPr marL="0" lvl="0" indent="0" algn="ctr" rtl="0">
                        <a:spcBef>
                          <a:spcPts val="0"/>
                        </a:spcBef>
                        <a:spcAft>
                          <a:spcPts val="0"/>
                        </a:spcAft>
                        <a:buNone/>
                      </a:pPr>
                      <a:r>
                        <a:rPr lang="en" sz="2400" b="1">
                          <a:solidFill>
                            <a:schemeClr val="dk1"/>
                          </a:solidFill>
                          <a:latin typeface="Marcellus"/>
                          <a:ea typeface="Marcellus"/>
                          <a:cs typeface="Marcellus"/>
                          <a:sym typeface="Marcellus"/>
                        </a:rPr>
                        <a:t>Critics</a:t>
                      </a:r>
                      <a:endParaRPr sz="2400" b="1">
                        <a:solidFill>
                          <a:schemeClr val="dk1"/>
                        </a:solidFill>
                        <a:latin typeface="Marcellus"/>
                        <a:ea typeface="Marcellus"/>
                        <a:cs typeface="Marcellus"/>
                        <a:sym typeface="Marcellus"/>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2/10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6/10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9/10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4"/>
                          </a:solidFill>
                          <a:latin typeface="Didact Gothic"/>
                          <a:ea typeface="Didact Gothic"/>
                          <a:cs typeface="Didact Gothic"/>
                          <a:sym typeface="Didact Gothic"/>
                        </a:rPr>
                        <a:t>6/10</a:t>
                      </a:r>
                      <a:endParaRPr>
                        <a:solidFill>
                          <a:schemeClr val="accent4"/>
                        </a:solidFill>
                        <a:latin typeface="Didact Gothic"/>
                        <a:ea typeface="Didact Gothic"/>
                        <a:cs typeface="Didact Gothic"/>
                        <a:sym typeface="Didact Gothic"/>
                      </a:endParaRPr>
                    </a:p>
                  </a:txBody>
                  <a:tcPr marL="91425" marR="91425" marT="68575" marB="6857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Tree>
  </p:cSld>
  <p:clrMapOvr>
    <a:masterClrMapping/>
  </p:clrMapOvr>
  <p:transition spd="slow">
    <p:push dir="u"/>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4" name="Google Shape;664;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Silent film: audience</a:t>
            </a:r>
            <a:endParaRPr/>
          </a:p>
        </p:txBody>
      </p:sp>
      <p:sp>
        <p:nvSpPr>
          <p:cNvPr id="665" name="Google Shape;665;p64"/>
          <p:cNvSpPr txBox="1"/>
          <p:nvPr/>
        </p:nvSpPr>
        <p:spPr>
          <a:xfrm>
            <a:off x="981900" y="4270575"/>
            <a:ext cx="7180200" cy="3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Didact Gothic"/>
                <a:ea typeface="Didact Gothic"/>
                <a:cs typeface="Didact Gothic"/>
                <a:sym typeface="Didact Gothic"/>
              </a:rPr>
              <a:t>Follow the link in the graph to modify its data and then paste the new one here. </a:t>
            </a:r>
            <a:r>
              <a:rPr lang="en" sz="1100" b="1">
                <a:solidFill>
                  <a:schemeClr val="dk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For more info, click here</a:t>
            </a:r>
            <a:endParaRPr sz="1100" b="1">
              <a:solidFill>
                <a:schemeClr val="dk1"/>
              </a:solidFill>
              <a:latin typeface="Didact Gothic"/>
              <a:ea typeface="Didact Gothic"/>
              <a:cs typeface="Didact Gothic"/>
              <a:sym typeface="Didact Gothic"/>
            </a:endParaRPr>
          </a:p>
        </p:txBody>
      </p:sp>
      <p:sp>
        <p:nvSpPr>
          <p:cNvPr id="666" name="Google Shape;666;p64"/>
          <p:cNvSpPr txBox="1">
            <a:spLocks noGrp="1"/>
          </p:cNvSpPr>
          <p:nvPr>
            <p:ph type="subTitle" idx="4294967295"/>
          </p:nvPr>
        </p:nvSpPr>
        <p:spPr>
          <a:xfrm flipH="1">
            <a:off x="6223741" y="1262875"/>
            <a:ext cx="1858500" cy="34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4"/>
                </a:solidFill>
                <a:latin typeface="Marcellus"/>
                <a:ea typeface="Marcellus"/>
                <a:cs typeface="Marcellus"/>
                <a:sym typeface="Marcellus"/>
              </a:rPr>
              <a:t>25-49</a:t>
            </a:r>
            <a:endParaRPr sz="2200" b="1">
              <a:solidFill>
                <a:schemeClr val="accent4"/>
              </a:solidFill>
              <a:latin typeface="Marcellus"/>
              <a:ea typeface="Marcellus"/>
              <a:cs typeface="Marcellus"/>
              <a:sym typeface="Marcellus"/>
            </a:endParaRPr>
          </a:p>
        </p:txBody>
      </p:sp>
      <p:sp>
        <p:nvSpPr>
          <p:cNvPr id="667" name="Google Shape;667;p64"/>
          <p:cNvSpPr txBox="1">
            <a:spLocks noGrp="1"/>
          </p:cNvSpPr>
          <p:nvPr>
            <p:ph type="body" idx="4294967295"/>
          </p:nvPr>
        </p:nvSpPr>
        <p:spPr>
          <a:xfrm flipH="1">
            <a:off x="6223750" y="2616511"/>
            <a:ext cx="1858500" cy="539400"/>
          </a:xfrm>
          <a:prstGeom prst="rect">
            <a:avLst/>
          </a:prstGeom>
          <a:ln>
            <a:noFill/>
          </a:ln>
        </p:spPr>
        <p:txBody>
          <a:bodyPr spcFirstLastPara="1" wrap="square" lIns="182875" tIns="91425" rIns="91425" bIns="91425" anchor="t" anchorCtr="0">
            <a:noAutofit/>
          </a:bodyPr>
          <a:lstStyle/>
          <a:p>
            <a:pPr marL="0" lvl="0" indent="0" algn="l" rtl="0">
              <a:spcBef>
                <a:spcPts val="0"/>
              </a:spcBef>
              <a:spcAft>
                <a:spcPts val="0"/>
              </a:spcAft>
              <a:buNone/>
            </a:pPr>
            <a:r>
              <a:rPr lang="en"/>
              <a:t>Venus has a beautiful name</a:t>
            </a:r>
            <a:endParaRPr/>
          </a:p>
        </p:txBody>
      </p:sp>
      <p:sp>
        <p:nvSpPr>
          <p:cNvPr id="668" name="Google Shape;668;p64"/>
          <p:cNvSpPr txBox="1">
            <a:spLocks noGrp="1"/>
          </p:cNvSpPr>
          <p:nvPr>
            <p:ph type="subTitle" idx="4294967295"/>
          </p:nvPr>
        </p:nvSpPr>
        <p:spPr>
          <a:xfrm flipH="1">
            <a:off x="6223741" y="3294332"/>
            <a:ext cx="1858500" cy="34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4"/>
                </a:solidFill>
                <a:latin typeface="Marcellus"/>
                <a:ea typeface="Marcellus"/>
                <a:cs typeface="Marcellus"/>
                <a:sym typeface="Marcellus"/>
              </a:rPr>
              <a:t>50+</a:t>
            </a:r>
            <a:endParaRPr sz="2200" b="1">
              <a:solidFill>
                <a:schemeClr val="accent4"/>
              </a:solidFill>
              <a:latin typeface="Marcellus"/>
              <a:ea typeface="Marcellus"/>
              <a:cs typeface="Marcellus"/>
              <a:sym typeface="Marcellus"/>
            </a:endParaRPr>
          </a:p>
        </p:txBody>
      </p:sp>
      <p:sp>
        <p:nvSpPr>
          <p:cNvPr id="669" name="Google Shape;669;p64"/>
          <p:cNvSpPr txBox="1">
            <a:spLocks noGrp="1"/>
          </p:cNvSpPr>
          <p:nvPr>
            <p:ph type="body" idx="4294967295"/>
          </p:nvPr>
        </p:nvSpPr>
        <p:spPr>
          <a:xfrm flipH="1">
            <a:off x="6223750" y="3629450"/>
            <a:ext cx="1858500" cy="539400"/>
          </a:xfrm>
          <a:prstGeom prst="rect">
            <a:avLst/>
          </a:prstGeom>
          <a:ln>
            <a:noFill/>
          </a:ln>
        </p:spPr>
        <p:txBody>
          <a:bodyPr spcFirstLastPara="1" wrap="square" lIns="182875" tIns="91425" rIns="91425" bIns="91425" anchor="t" anchorCtr="0">
            <a:noAutofit/>
          </a:bodyPr>
          <a:lstStyle/>
          <a:p>
            <a:pPr marL="0" lvl="0" indent="0" algn="l" rtl="0">
              <a:spcBef>
                <a:spcPts val="0"/>
              </a:spcBef>
              <a:spcAft>
                <a:spcPts val="0"/>
              </a:spcAft>
              <a:buNone/>
            </a:pPr>
            <a:r>
              <a:rPr lang="en"/>
              <a:t>Mercury is quite a small planet</a:t>
            </a:r>
            <a:endParaRPr/>
          </a:p>
        </p:txBody>
      </p:sp>
      <p:sp>
        <p:nvSpPr>
          <p:cNvPr id="670" name="Google Shape;670;p64"/>
          <p:cNvSpPr txBox="1">
            <a:spLocks noGrp="1"/>
          </p:cNvSpPr>
          <p:nvPr>
            <p:ph type="body" idx="4294967295"/>
          </p:nvPr>
        </p:nvSpPr>
        <p:spPr>
          <a:xfrm flipH="1">
            <a:off x="6223750" y="1600599"/>
            <a:ext cx="1858500" cy="539400"/>
          </a:xfrm>
          <a:prstGeom prst="rect">
            <a:avLst/>
          </a:prstGeom>
          <a:ln>
            <a:noFill/>
          </a:ln>
        </p:spPr>
        <p:txBody>
          <a:bodyPr spcFirstLastPara="1" wrap="square" lIns="18287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671" name="Google Shape;671;p64"/>
          <p:cNvSpPr txBox="1">
            <a:spLocks noGrp="1"/>
          </p:cNvSpPr>
          <p:nvPr>
            <p:ph type="subTitle" idx="4294967295"/>
          </p:nvPr>
        </p:nvSpPr>
        <p:spPr>
          <a:xfrm flipH="1">
            <a:off x="6223741" y="2281389"/>
            <a:ext cx="1858500" cy="342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4"/>
                </a:solidFill>
                <a:latin typeface="Marcellus"/>
                <a:ea typeface="Marcellus"/>
                <a:cs typeface="Marcellus"/>
                <a:sym typeface="Marcellus"/>
              </a:rPr>
              <a:t>24</a:t>
            </a:r>
            <a:endParaRPr sz="2200" b="1">
              <a:solidFill>
                <a:schemeClr val="accent4"/>
              </a:solidFill>
              <a:latin typeface="Marcellus"/>
              <a:ea typeface="Marcellus"/>
              <a:cs typeface="Marcellus"/>
              <a:sym typeface="Marcellus"/>
            </a:endParaRPr>
          </a:p>
        </p:txBody>
      </p:sp>
      <p:sp>
        <p:nvSpPr>
          <p:cNvPr id="672" name="Google Shape;672;p64"/>
          <p:cNvSpPr/>
          <p:nvPr/>
        </p:nvSpPr>
        <p:spPr>
          <a:xfrm>
            <a:off x="5788127" y="1262870"/>
            <a:ext cx="238800" cy="238800"/>
          </a:xfrm>
          <a:prstGeom prst="ellipse">
            <a:avLst/>
          </a:prstGeom>
          <a:solidFill>
            <a:srgbClr val="FA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4"/>
          <p:cNvSpPr/>
          <p:nvPr/>
        </p:nvSpPr>
        <p:spPr>
          <a:xfrm>
            <a:off x="5788127" y="2333141"/>
            <a:ext cx="238800" cy="238800"/>
          </a:xfrm>
          <a:prstGeom prst="ellipse">
            <a:avLst/>
          </a:prstGeom>
          <a:solidFill>
            <a:srgbClr val="E7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4"/>
          <p:cNvSpPr/>
          <p:nvPr/>
        </p:nvSpPr>
        <p:spPr>
          <a:xfrm>
            <a:off x="5788127" y="3346091"/>
            <a:ext cx="238800" cy="238800"/>
          </a:xfrm>
          <a:prstGeom prst="ellipse">
            <a:avLst/>
          </a:prstGeom>
          <a:solidFill>
            <a:srgbClr val="101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75" name="Google Shape;675;p64" title="Gráfico">
            <a:hlinkClick r:id="rId4"/>
          </p:cNvPr>
          <p:cNvPicPr preferRelativeResize="0"/>
          <p:nvPr/>
        </p:nvPicPr>
        <p:blipFill>
          <a:blip r:embed="rId5">
            <a:alphaModFix/>
          </a:blip>
          <a:stretch>
            <a:fillRect/>
          </a:stretch>
        </p:blipFill>
        <p:spPr>
          <a:xfrm>
            <a:off x="897850" y="1240150"/>
            <a:ext cx="4541250" cy="2808001"/>
          </a:xfrm>
          <a:prstGeom prst="rect">
            <a:avLst/>
          </a:prstGeom>
          <a:noFill/>
          <a:ln>
            <a:noFill/>
          </a:ln>
        </p:spPr>
      </p:pic>
    </p:spTree>
  </p:cSld>
  <p:clrMapOvr>
    <a:masterClrMapping/>
  </p:clrMapOvr>
  <p:transition spd="slow">
    <p:push dir="u"/>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91"/>
        <p:cNvGrpSpPr/>
        <p:nvPr/>
      </p:nvGrpSpPr>
      <p:grpSpPr>
        <a:xfrm>
          <a:off x="0" y="0"/>
          <a:ext cx="0" cy="0"/>
          <a:chOff x="0" y="0"/>
          <a:chExt cx="0" cy="0"/>
        </a:xfrm>
      </p:grpSpPr>
      <p:sp>
        <p:nvSpPr>
          <p:cNvPr id="692" name="Google Shape;692;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Silent film festivals</a:t>
            </a:r>
            <a:endParaRPr/>
          </a:p>
        </p:txBody>
      </p:sp>
      <p:graphicFrame>
        <p:nvGraphicFramePr>
          <p:cNvPr id="693" name="Google Shape;693;p66"/>
          <p:cNvGraphicFramePr/>
          <p:nvPr/>
        </p:nvGraphicFramePr>
        <p:xfrm>
          <a:off x="719994" y="1578075"/>
          <a:ext cx="3000000" cy="3000000"/>
        </p:xfrm>
        <a:graphic>
          <a:graphicData uri="http://schemas.openxmlformats.org/drawingml/2006/table">
            <a:tbl>
              <a:tblPr>
                <a:noFill/>
                <a:tableStyleId>{53BCB694-3A41-46B6-98BD-927B5D8C7EB0}</a:tableStyleId>
              </a:tblPr>
              <a:tblGrid>
                <a:gridCol w="3323725">
                  <a:extLst>
                    <a:ext uri="{9D8B030D-6E8A-4147-A177-3AD203B41FA5}">
                      <a16:colId xmlns:a16="http://schemas.microsoft.com/office/drawing/2014/main" val="20000"/>
                    </a:ext>
                  </a:extLst>
                </a:gridCol>
                <a:gridCol w="1173600">
                  <a:extLst>
                    <a:ext uri="{9D8B030D-6E8A-4147-A177-3AD203B41FA5}">
                      <a16:colId xmlns:a16="http://schemas.microsoft.com/office/drawing/2014/main" val="20001"/>
                    </a:ext>
                  </a:extLst>
                </a:gridCol>
                <a:gridCol w="1365550">
                  <a:extLst>
                    <a:ext uri="{9D8B030D-6E8A-4147-A177-3AD203B41FA5}">
                      <a16:colId xmlns:a16="http://schemas.microsoft.com/office/drawing/2014/main" val="20002"/>
                    </a:ext>
                  </a:extLst>
                </a:gridCol>
                <a:gridCol w="1841125">
                  <a:extLst>
                    <a:ext uri="{9D8B030D-6E8A-4147-A177-3AD203B41FA5}">
                      <a16:colId xmlns:a16="http://schemas.microsoft.com/office/drawing/2014/main" val="20003"/>
                    </a:ext>
                  </a:extLst>
                </a:gridCol>
              </a:tblGrid>
              <a:tr h="386500">
                <a:tc>
                  <a:txBody>
                    <a:bodyPr/>
                    <a:lstStyle/>
                    <a:p>
                      <a:pPr marL="0" lvl="0" indent="0" algn="l" rtl="0">
                        <a:spcBef>
                          <a:spcPts val="0"/>
                        </a:spcBef>
                        <a:spcAft>
                          <a:spcPts val="0"/>
                        </a:spcAft>
                        <a:buNone/>
                      </a:pPr>
                      <a:r>
                        <a:rPr lang="en" sz="2200" b="1">
                          <a:solidFill>
                            <a:schemeClr val="dk1"/>
                          </a:solidFill>
                          <a:latin typeface="Marcellus"/>
                          <a:ea typeface="Marcellus"/>
                          <a:cs typeface="Marcellus"/>
                          <a:sym typeface="Marcellus"/>
                        </a:rPr>
                        <a:t>Festival</a:t>
                      </a:r>
                      <a:endParaRPr sz="2200" b="1">
                        <a:solidFill>
                          <a:schemeClr val="dk1"/>
                        </a:solidFill>
                        <a:latin typeface="Marcellus"/>
                        <a:ea typeface="Marcellus"/>
                        <a:cs typeface="Marcellus"/>
                        <a:sym typeface="Marcellus"/>
                      </a:endParaRPr>
                    </a:p>
                  </a:txBody>
                  <a:tcPr marL="91425" marR="91425" marT="0" marB="0"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2200" b="1">
                          <a:solidFill>
                            <a:schemeClr val="dk1"/>
                          </a:solidFill>
                          <a:latin typeface="Marcellus"/>
                          <a:ea typeface="Marcellus"/>
                          <a:cs typeface="Marcellus"/>
                          <a:sym typeface="Marcellus"/>
                        </a:rPr>
                        <a:t>Date</a:t>
                      </a:r>
                      <a:endParaRPr sz="2200" b="1">
                        <a:solidFill>
                          <a:schemeClr val="dk1"/>
                        </a:solidFill>
                        <a:latin typeface="Marcellus"/>
                        <a:ea typeface="Marcellus"/>
                        <a:cs typeface="Marcellus"/>
                        <a:sym typeface="Marcellus"/>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2200" b="1">
                          <a:solidFill>
                            <a:schemeClr val="dk1"/>
                          </a:solidFill>
                          <a:latin typeface="Marcellus"/>
                          <a:ea typeface="Marcellus"/>
                          <a:cs typeface="Marcellus"/>
                          <a:sym typeface="Marcellus"/>
                        </a:rPr>
                        <a:t>Location</a:t>
                      </a:r>
                      <a:endParaRPr sz="2200" b="1">
                        <a:solidFill>
                          <a:schemeClr val="dk1"/>
                        </a:solidFill>
                        <a:latin typeface="Marcellus"/>
                        <a:ea typeface="Marcellus"/>
                        <a:cs typeface="Marcellus"/>
                        <a:sym typeface="Marcellus"/>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2200" b="1">
                          <a:solidFill>
                            <a:schemeClr val="dk1"/>
                          </a:solidFill>
                          <a:latin typeface="Marcellus"/>
                          <a:ea typeface="Marcellus"/>
                          <a:cs typeface="Marcellus"/>
                          <a:sym typeface="Marcellus"/>
                        </a:rPr>
                        <a:t>Description</a:t>
                      </a:r>
                      <a:endParaRPr sz="2200" b="1">
                        <a:solidFill>
                          <a:schemeClr val="dk1"/>
                        </a:solidFill>
                        <a:latin typeface="Marcellus"/>
                        <a:ea typeface="Marcellus"/>
                        <a:cs typeface="Marcellus"/>
                        <a:sym typeface="Marcellus"/>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0"/>
                  </a:ext>
                </a:extLst>
              </a:tr>
              <a:tr h="535350">
                <a:tc>
                  <a:txBody>
                    <a:bodyPr/>
                    <a:lstStyle/>
                    <a:p>
                      <a:pPr marL="0" lvl="0" indent="0" algn="l" rtl="0">
                        <a:lnSpc>
                          <a:spcPct val="110000"/>
                        </a:lnSpc>
                        <a:spcBef>
                          <a:spcPts val="2300"/>
                        </a:spcBef>
                        <a:spcAft>
                          <a:spcPts val="800"/>
                        </a:spcAft>
                        <a:buNone/>
                      </a:pPr>
                      <a:r>
                        <a:rPr lang="en" sz="1800" b="1">
                          <a:solidFill>
                            <a:schemeClr val="dk1"/>
                          </a:solidFill>
                          <a:latin typeface="Didact Gothic"/>
                          <a:ea typeface="Didact Gothic"/>
                          <a:cs typeface="Didact Gothic"/>
                          <a:sym typeface="Didact Gothic"/>
                        </a:rPr>
                        <a:t>Cannes Film Festival</a:t>
                      </a:r>
                      <a:endParaRPr sz="1800" b="1">
                        <a:solidFill>
                          <a:schemeClr val="dk1"/>
                        </a:solidFill>
                        <a:latin typeface="Didact Gothic"/>
                        <a:ea typeface="Didact Gothic"/>
                        <a:cs typeface="Didact Gothic"/>
                        <a:sym typeface="Didact Gothic"/>
                      </a:endParaRPr>
                    </a:p>
                  </a:txBody>
                  <a:tcPr marL="91425" marR="91425" marT="0" marB="0"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September</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Cannes</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Venus is terribly hot</a:t>
                      </a:r>
                      <a:endParaRPr>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535350">
                <a:tc>
                  <a:txBody>
                    <a:bodyPr/>
                    <a:lstStyle/>
                    <a:p>
                      <a:pPr marL="0" lvl="0" indent="0" algn="l" rtl="0">
                        <a:lnSpc>
                          <a:spcPct val="110000"/>
                        </a:lnSpc>
                        <a:spcBef>
                          <a:spcPts val="2300"/>
                        </a:spcBef>
                        <a:spcAft>
                          <a:spcPts val="800"/>
                        </a:spcAft>
                        <a:buNone/>
                      </a:pPr>
                      <a:r>
                        <a:rPr lang="en" sz="1800" b="1">
                          <a:solidFill>
                            <a:schemeClr val="dk1"/>
                          </a:solidFill>
                          <a:latin typeface="Didact Gothic"/>
                          <a:ea typeface="Didact Gothic"/>
                          <a:cs typeface="Didact Gothic"/>
                          <a:sym typeface="Didact Gothic"/>
                        </a:rPr>
                        <a:t>Sundance Film Festival</a:t>
                      </a:r>
                      <a:endParaRPr sz="1800" b="1">
                        <a:solidFill>
                          <a:schemeClr val="dk1"/>
                        </a:solidFill>
                        <a:latin typeface="Didact Gothic"/>
                        <a:ea typeface="Didact Gothic"/>
                        <a:cs typeface="Didact Gothic"/>
                        <a:sym typeface="Didact Gothic"/>
                      </a:endParaRPr>
                    </a:p>
                  </a:txBody>
                  <a:tcPr marL="91425" marR="91425" marT="0" marB="0"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September</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Sundance</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Mars is a cold planet</a:t>
                      </a:r>
                      <a:endParaRPr>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548650">
                <a:tc>
                  <a:txBody>
                    <a:bodyPr/>
                    <a:lstStyle/>
                    <a:p>
                      <a:pPr marL="0" lvl="0" indent="0" algn="l" rtl="0">
                        <a:spcBef>
                          <a:spcPts val="0"/>
                        </a:spcBef>
                        <a:spcAft>
                          <a:spcPts val="0"/>
                        </a:spcAft>
                        <a:buNone/>
                      </a:pPr>
                      <a:r>
                        <a:rPr lang="en" sz="1800" b="1">
                          <a:solidFill>
                            <a:schemeClr val="dk1"/>
                          </a:solidFill>
                          <a:latin typeface="Didact Gothic"/>
                          <a:ea typeface="Didact Gothic"/>
                          <a:cs typeface="Didact Gothic"/>
                          <a:sym typeface="Didact Gothic"/>
                        </a:rPr>
                        <a:t>Berlin International Film Festival</a:t>
                      </a:r>
                      <a:endParaRPr sz="1800" b="1">
                        <a:solidFill>
                          <a:schemeClr val="dk1"/>
                        </a:solidFill>
                        <a:latin typeface="Didact Gothic"/>
                        <a:ea typeface="Didact Gothic"/>
                        <a:cs typeface="Didact Gothic"/>
                        <a:sym typeface="Didact Gothic"/>
                      </a:endParaRPr>
                    </a:p>
                  </a:txBody>
                  <a:tcPr marL="91425" marR="91425" marT="0" marB="0"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October</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Berlin</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Mercury is quite small</a:t>
                      </a:r>
                      <a:endParaRPr>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535350">
                <a:tc>
                  <a:txBody>
                    <a:bodyPr/>
                    <a:lstStyle/>
                    <a:p>
                      <a:pPr marL="0" lvl="0" indent="0" algn="l" rtl="0">
                        <a:spcBef>
                          <a:spcPts val="0"/>
                        </a:spcBef>
                        <a:spcAft>
                          <a:spcPts val="0"/>
                        </a:spcAft>
                        <a:buNone/>
                      </a:pPr>
                      <a:r>
                        <a:rPr lang="en" sz="1800" b="1">
                          <a:solidFill>
                            <a:schemeClr val="dk1"/>
                          </a:solidFill>
                          <a:latin typeface="Didact Gothic"/>
                          <a:ea typeface="Didact Gothic"/>
                          <a:cs typeface="Didact Gothic"/>
                          <a:sym typeface="Didact Gothic"/>
                        </a:rPr>
                        <a:t>Venice Film Festival</a:t>
                      </a:r>
                      <a:endParaRPr sz="1800" b="1">
                        <a:solidFill>
                          <a:schemeClr val="dk1"/>
                        </a:solidFill>
                        <a:latin typeface="Didact Gothic"/>
                        <a:ea typeface="Didact Gothic"/>
                        <a:cs typeface="Didact Gothic"/>
                        <a:sym typeface="Didact Gothic"/>
                      </a:endParaRPr>
                    </a:p>
                  </a:txBody>
                  <a:tcPr marL="91425" marR="91425" marT="0" marB="0"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November</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600">
                          <a:solidFill>
                            <a:schemeClr val="accent4"/>
                          </a:solidFill>
                          <a:latin typeface="Didact Gothic"/>
                          <a:ea typeface="Didact Gothic"/>
                          <a:cs typeface="Didact Gothic"/>
                          <a:sym typeface="Didact Gothic"/>
                        </a:rPr>
                        <a:t>Venice</a:t>
                      </a:r>
                      <a:endParaRPr sz="1600">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Jupiter is a gas giant</a:t>
                      </a:r>
                      <a:endParaRPr>
                        <a:solidFill>
                          <a:schemeClr val="accent4"/>
                        </a:solidFill>
                        <a:latin typeface="Didact Gothic"/>
                        <a:ea typeface="Didact Gothic"/>
                        <a:cs typeface="Didact Gothic"/>
                        <a:sym typeface="Didact Gothic"/>
                      </a:endParaRPr>
                    </a:p>
                  </a:txBody>
                  <a:tcPr marL="91425" marR="91425" marT="0" marB="0" anchor="ctr">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bl>
          </a:graphicData>
        </a:graphic>
      </p:graphicFrame>
    </p:spTree>
  </p:cSld>
  <p:clrMapOvr>
    <a:masterClrMapping/>
  </p:clrMapOvr>
  <p:transition spd="slow">
    <p:push dir="u"/>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97"/>
        <p:cNvGrpSpPr/>
        <p:nvPr/>
      </p:nvGrpSpPr>
      <p:grpSpPr>
        <a:xfrm>
          <a:off x="0" y="0"/>
          <a:ext cx="0" cy="0"/>
          <a:chOff x="0" y="0"/>
          <a:chExt cx="0" cy="0"/>
        </a:xfrm>
      </p:grpSpPr>
      <p:sp>
        <p:nvSpPr>
          <p:cNvPr id="698" name="Google Shape;698;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Description of the movie</a:t>
            </a:r>
            <a:endParaRPr/>
          </a:p>
        </p:txBody>
      </p:sp>
      <p:sp>
        <p:nvSpPr>
          <p:cNvPr id="699" name="Google Shape;699;p67"/>
          <p:cNvSpPr txBox="1"/>
          <p:nvPr/>
        </p:nvSpPr>
        <p:spPr>
          <a:xfrm>
            <a:off x="3708225" y="13909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Movie title:</a:t>
            </a:r>
            <a:endParaRPr sz="2400" b="1">
              <a:solidFill>
                <a:schemeClr val="dk1"/>
              </a:solidFill>
              <a:latin typeface="Marcellus"/>
              <a:ea typeface="Marcellus"/>
              <a:cs typeface="Marcellus"/>
              <a:sym typeface="Marcellus"/>
            </a:endParaRPr>
          </a:p>
        </p:txBody>
      </p:sp>
      <p:sp>
        <p:nvSpPr>
          <p:cNvPr id="700" name="Google Shape;700;p67"/>
          <p:cNvSpPr txBox="1"/>
          <p:nvPr/>
        </p:nvSpPr>
        <p:spPr>
          <a:xfrm>
            <a:off x="3708342" y="1672124"/>
            <a:ext cx="2126400" cy="393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a:solidFill>
                  <a:schemeClr val="dk1"/>
                </a:solidFill>
                <a:latin typeface="Didact Gothic"/>
                <a:ea typeface="Didact Gothic"/>
                <a:cs typeface="Didact Gothic"/>
                <a:sym typeface="Didact Gothic"/>
              </a:rPr>
              <a:t>Safety Last</a:t>
            </a:r>
            <a:endParaRPr>
              <a:solidFill>
                <a:schemeClr val="dk1"/>
              </a:solidFill>
              <a:latin typeface="Didact Gothic"/>
              <a:ea typeface="Didact Gothic"/>
              <a:cs typeface="Didact Gothic"/>
              <a:sym typeface="Didact Gothic"/>
            </a:endParaRPr>
          </a:p>
        </p:txBody>
      </p:sp>
      <p:sp>
        <p:nvSpPr>
          <p:cNvPr id="701" name="Google Shape;701;p67"/>
          <p:cNvSpPr txBox="1"/>
          <p:nvPr/>
        </p:nvSpPr>
        <p:spPr>
          <a:xfrm>
            <a:off x="3708225" y="21416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Director:</a:t>
            </a:r>
            <a:endParaRPr sz="2400" b="1">
              <a:solidFill>
                <a:schemeClr val="dk1"/>
              </a:solidFill>
              <a:latin typeface="Marcellus"/>
              <a:ea typeface="Marcellus"/>
              <a:cs typeface="Marcellus"/>
              <a:sym typeface="Marcellus"/>
            </a:endParaRPr>
          </a:p>
        </p:txBody>
      </p:sp>
      <p:sp>
        <p:nvSpPr>
          <p:cNvPr id="702" name="Google Shape;702;p67"/>
          <p:cNvSpPr txBox="1"/>
          <p:nvPr/>
        </p:nvSpPr>
        <p:spPr>
          <a:xfrm>
            <a:off x="3708342" y="2422824"/>
            <a:ext cx="2126400" cy="39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Fred C. Newmeyer</a:t>
            </a:r>
            <a:endParaRPr>
              <a:solidFill>
                <a:schemeClr val="dk1"/>
              </a:solidFill>
              <a:latin typeface="Didact Gothic"/>
              <a:ea typeface="Didact Gothic"/>
              <a:cs typeface="Didact Gothic"/>
              <a:sym typeface="Didact Gothic"/>
            </a:endParaRPr>
          </a:p>
        </p:txBody>
      </p:sp>
      <p:sp>
        <p:nvSpPr>
          <p:cNvPr id="703" name="Google Shape;703;p67"/>
          <p:cNvSpPr txBox="1"/>
          <p:nvPr/>
        </p:nvSpPr>
        <p:spPr>
          <a:xfrm>
            <a:off x="3708225" y="28923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Genre:</a:t>
            </a:r>
            <a:endParaRPr sz="2400" b="1">
              <a:solidFill>
                <a:schemeClr val="dk1"/>
              </a:solidFill>
              <a:latin typeface="Marcellus"/>
              <a:ea typeface="Marcellus"/>
              <a:cs typeface="Marcellus"/>
              <a:sym typeface="Marcellus"/>
            </a:endParaRPr>
          </a:p>
        </p:txBody>
      </p:sp>
      <p:sp>
        <p:nvSpPr>
          <p:cNvPr id="704" name="Google Shape;704;p67"/>
          <p:cNvSpPr txBox="1"/>
          <p:nvPr/>
        </p:nvSpPr>
        <p:spPr>
          <a:xfrm>
            <a:off x="3708342" y="3173524"/>
            <a:ext cx="2126400" cy="39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Comedy</a:t>
            </a:r>
            <a:endParaRPr>
              <a:solidFill>
                <a:schemeClr val="dk1"/>
              </a:solidFill>
              <a:latin typeface="Didact Gothic"/>
              <a:ea typeface="Didact Gothic"/>
              <a:cs typeface="Didact Gothic"/>
              <a:sym typeface="Didact Gothic"/>
            </a:endParaRPr>
          </a:p>
        </p:txBody>
      </p:sp>
      <p:sp>
        <p:nvSpPr>
          <p:cNvPr id="705" name="Google Shape;705;p67"/>
          <p:cNvSpPr txBox="1"/>
          <p:nvPr/>
        </p:nvSpPr>
        <p:spPr>
          <a:xfrm>
            <a:off x="3708225" y="36430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Ranting:</a:t>
            </a:r>
            <a:endParaRPr sz="2400" b="1">
              <a:solidFill>
                <a:schemeClr val="dk1"/>
              </a:solidFill>
              <a:latin typeface="Marcellus"/>
              <a:ea typeface="Marcellus"/>
              <a:cs typeface="Marcellus"/>
              <a:sym typeface="Marcellus"/>
            </a:endParaRPr>
          </a:p>
        </p:txBody>
      </p:sp>
      <p:sp>
        <p:nvSpPr>
          <p:cNvPr id="706" name="Google Shape;706;p67"/>
          <p:cNvSpPr/>
          <p:nvPr/>
        </p:nvSpPr>
        <p:spPr>
          <a:xfrm>
            <a:off x="3782825" y="4131750"/>
            <a:ext cx="300000" cy="285600"/>
          </a:xfrm>
          <a:prstGeom prst="star5">
            <a:avLst>
              <a:gd name="adj" fmla="val 19838"/>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7"/>
          <p:cNvSpPr/>
          <p:nvPr/>
        </p:nvSpPr>
        <p:spPr>
          <a:xfrm>
            <a:off x="4167032" y="4131750"/>
            <a:ext cx="300000" cy="285600"/>
          </a:xfrm>
          <a:prstGeom prst="star5">
            <a:avLst>
              <a:gd name="adj" fmla="val 19838"/>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7"/>
          <p:cNvSpPr/>
          <p:nvPr/>
        </p:nvSpPr>
        <p:spPr>
          <a:xfrm>
            <a:off x="4551239" y="4131750"/>
            <a:ext cx="300000" cy="285600"/>
          </a:xfrm>
          <a:prstGeom prst="star5">
            <a:avLst>
              <a:gd name="adj" fmla="val 19838"/>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7"/>
          <p:cNvSpPr/>
          <p:nvPr/>
        </p:nvSpPr>
        <p:spPr>
          <a:xfrm>
            <a:off x="4935446" y="4131750"/>
            <a:ext cx="300000" cy="285600"/>
          </a:xfrm>
          <a:prstGeom prst="star5">
            <a:avLst>
              <a:gd name="adj" fmla="val 19838"/>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7"/>
          <p:cNvSpPr/>
          <p:nvPr/>
        </p:nvSpPr>
        <p:spPr>
          <a:xfrm>
            <a:off x="5319652" y="4131750"/>
            <a:ext cx="300000" cy="285600"/>
          </a:xfrm>
          <a:prstGeom prst="star5">
            <a:avLst>
              <a:gd name="adj" fmla="val 19838"/>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7"/>
          <p:cNvSpPr txBox="1"/>
          <p:nvPr/>
        </p:nvSpPr>
        <p:spPr>
          <a:xfrm>
            <a:off x="6294050" y="13909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Synopsis</a:t>
            </a:r>
            <a:endParaRPr sz="2400" b="1">
              <a:solidFill>
                <a:schemeClr val="dk1"/>
              </a:solidFill>
              <a:latin typeface="Marcellus"/>
              <a:ea typeface="Marcellus"/>
              <a:cs typeface="Marcellus"/>
              <a:sym typeface="Marcellus"/>
            </a:endParaRPr>
          </a:p>
        </p:txBody>
      </p:sp>
      <p:sp>
        <p:nvSpPr>
          <p:cNvPr id="712" name="Google Shape;712;p67"/>
          <p:cNvSpPr txBox="1"/>
          <p:nvPr/>
        </p:nvSpPr>
        <p:spPr>
          <a:xfrm>
            <a:off x="6294050" y="1672125"/>
            <a:ext cx="2126400" cy="1220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Earth is the third planet from the Sun and the only one that harbors life in the Solar System. We all live on this planet</a:t>
            </a:r>
            <a:endParaRPr>
              <a:solidFill>
                <a:schemeClr val="dk1"/>
              </a:solidFill>
              <a:latin typeface="Didact Gothic"/>
              <a:ea typeface="Didact Gothic"/>
              <a:cs typeface="Didact Gothic"/>
              <a:sym typeface="Didact Gothic"/>
            </a:endParaRPr>
          </a:p>
        </p:txBody>
      </p:sp>
      <p:sp>
        <p:nvSpPr>
          <p:cNvPr id="713" name="Google Shape;713;p67"/>
          <p:cNvSpPr txBox="1"/>
          <p:nvPr/>
        </p:nvSpPr>
        <p:spPr>
          <a:xfrm>
            <a:off x="6294050" y="3097325"/>
            <a:ext cx="2126400" cy="450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Review</a:t>
            </a:r>
            <a:endParaRPr sz="2400" b="1">
              <a:solidFill>
                <a:schemeClr val="dk1"/>
              </a:solidFill>
              <a:latin typeface="Marcellus"/>
              <a:ea typeface="Marcellus"/>
              <a:cs typeface="Marcellus"/>
              <a:sym typeface="Marcellus"/>
            </a:endParaRPr>
          </a:p>
        </p:txBody>
      </p:sp>
      <p:sp>
        <p:nvSpPr>
          <p:cNvPr id="714" name="Google Shape;714;p67"/>
          <p:cNvSpPr txBox="1"/>
          <p:nvPr/>
        </p:nvSpPr>
        <p:spPr>
          <a:xfrm>
            <a:off x="6294050" y="3378525"/>
            <a:ext cx="2126400" cy="103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Jupiter is a gas giant and the biggest planet in the Solar System. It was named after a god</a:t>
            </a:r>
            <a:endParaRPr>
              <a:solidFill>
                <a:schemeClr val="dk1"/>
              </a:solidFill>
              <a:latin typeface="Didact Gothic"/>
              <a:ea typeface="Didact Gothic"/>
              <a:cs typeface="Didact Gothic"/>
              <a:sym typeface="Didact Gothic"/>
            </a:endParaRPr>
          </a:p>
        </p:txBody>
      </p:sp>
      <p:pic>
        <p:nvPicPr>
          <p:cNvPr id="715" name="Google Shape;715;p67"/>
          <p:cNvPicPr preferRelativeResize="0"/>
          <p:nvPr/>
        </p:nvPicPr>
        <p:blipFill rotWithShape="1">
          <a:blip r:embed="rId3">
            <a:alphaModFix/>
          </a:blip>
          <a:srcRect l="16509" r="16515"/>
          <a:stretch/>
        </p:blipFill>
        <p:spPr>
          <a:xfrm>
            <a:off x="862600" y="1528325"/>
            <a:ext cx="2500500" cy="2488800"/>
          </a:xfrm>
          <a:prstGeom prst="ellipse">
            <a:avLst/>
          </a:prstGeom>
          <a:noFill/>
          <a:ln>
            <a:noFill/>
          </a:ln>
        </p:spPr>
      </p:pic>
    </p:spTree>
  </p:cSld>
  <p:clrMapOvr>
    <a:masterClrMapping/>
  </p:clrMapOvr>
  <p:transition spd="slow">
    <p:push dir="u"/>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sp>
        <p:nvSpPr>
          <p:cNvPr id="720" name="Google Shape;720;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Link with the correct movie</a:t>
            </a:r>
            <a:endParaRPr/>
          </a:p>
        </p:txBody>
      </p:sp>
      <p:sp>
        <p:nvSpPr>
          <p:cNvPr id="721" name="Google Shape;721;p68"/>
          <p:cNvSpPr txBox="1"/>
          <p:nvPr/>
        </p:nvSpPr>
        <p:spPr>
          <a:xfrm>
            <a:off x="1482601" y="2356974"/>
            <a:ext cx="20754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b="1">
                <a:solidFill>
                  <a:schemeClr val="dk1"/>
                </a:solidFill>
                <a:latin typeface="Marcellus"/>
                <a:ea typeface="Marcellus"/>
                <a:cs typeface="Marcellus"/>
                <a:sym typeface="Marcellus"/>
              </a:rPr>
              <a:t>Terror</a:t>
            </a:r>
            <a:endParaRPr sz="1700" b="1">
              <a:solidFill>
                <a:schemeClr val="dk1"/>
              </a:solidFill>
              <a:latin typeface="Marcellus"/>
              <a:ea typeface="Marcellus"/>
              <a:cs typeface="Marcellus"/>
              <a:sym typeface="Marcellus"/>
            </a:endParaRPr>
          </a:p>
        </p:txBody>
      </p:sp>
      <p:sp>
        <p:nvSpPr>
          <p:cNvPr id="722" name="Google Shape;722;p68"/>
          <p:cNvSpPr txBox="1"/>
          <p:nvPr/>
        </p:nvSpPr>
        <p:spPr>
          <a:xfrm>
            <a:off x="1482600" y="2813635"/>
            <a:ext cx="20754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b="1">
                <a:solidFill>
                  <a:schemeClr val="dk1"/>
                </a:solidFill>
                <a:latin typeface="Marcellus"/>
                <a:ea typeface="Marcellus"/>
                <a:cs typeface="Marcellus"/>
                <a:sym typeface="Marcellus"/>
              </a:rPr>
              <a:t>Science fiction</a:t>
            </a:r>
            <a:endParaRPr sz="1700" b="1">
              <a:solidFill>
                <a:schemeClr val="dk1"/>
              </a:solidFill>
              <a:latin typeface="Marcellus"/>
              <a:ea typeface="Marcellus"/>
              <a:cs typeface="Marcellus"/>
              <a:sym typeface="Marcellus"/>
            </a:endParaRPr>
          </a:p>
        </p:txBody>
      </p:sp>
      <p:graphicFrame>
        <p:nvGraphicFramePr>
          <p:cNvPr id="723" name="Google Shape;723;p68"/>
          <p:cNvGraphicFramePr/>
          <p:nvPr/>
        </p:nvGraphicFramePr>
        <p:xfrm>
          <a:off x="4879863" y="1351700"/>
          <a:ext cx="2895725" cy="2808735"/>
        </p:xfrm>
        <a:graphic>
          <a:graphicData uri="http://schemas.openxmlformats.org/drawingml/2006/table">
            <a:tbl>
              <a:tblPr>
                <a:noFill/>
                <a:tableStyleId>{53BCB694-3A41-46B6-98BD-927B5D8C7EB0}</a:tableStyleId>
              </a:tblPr>
              <a:tblGrid>
                <a:gridCol w="2895725">
                  <a:extLst>
                    <a:ext uri="{9D8B030D-6E8A-4147-A177-3AD203B41FA5}">
                      <a16:colId xmlns:a16="http://schemas.microsoft.com/office/drawing/2014/main" val="20000"/>
                    </a:ext>
                  </a:extLst>
                </a:gridCol>
              </a:tblGrid>
              <a:tr h="366375">
                <a:tc>
                  <a:txBody>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Movies</a:t>
                      </a:r>
                      <a:endParaRPr sz="2400" b="1">
                        <a:solidFill>
                          <a:schemeClr val="dk1"/>
                        </a:solidFill>
                        <a:latin typeface="Marcellus"/>
                        <a:ea typeface="Marcellus"/>
                        <a:cs typeface="Marcellus"/>
                        <a:sym typeface="Marcellus"/>
                      </a:endParaRPr>
                    </a:p>
                  </a:txBody>
                  <a:tcPr marL="91425" marR="91425" marT="91425" marB="91425" anchor="b">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0"/>
                  </a:ext>
                </a:extLst>
              </a:tr>
              <a:tr h="452025">
                <a:tc>
                  <a:txBody>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The Kid</a:t>
                      </a:r>
                      <a:endParaRPr>
                        <a:solidFill>
                          <a:schemeClr val="dk1"/>
                        </a:solidFill>
                        <a:latin typeface="Didact Gothic"/>
                        <a:ea typeface="Didact Gothic"/>
                        <a:cs typeface="Didact Gothic"/>
                        <a:sym typeface="Didact Gothic"/>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1"/>
                  </a:ext>
                </a:extLst>
              </a:tr>
              <a:tr h="452025">
                <a:tc>
                  <a:txBody>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Metropolis</a:t>
                      </a:r>
                      <a:endParaRPr>
                        <a:solidFill>
                          <a:schemeClr val="dk1"/>
                        </a:solidFill>
                        <a:latin typeface="Didact Gothic"/>
                        <a:ea typeface="Didact Gothic"/>
                        <a:cs typeface="Didact Gothic"/>
                        <a:sym typeface="Didact Gothic"/>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2"/>
                  </a:ext>
                </a:extLst>
              </a:tr>
              <a:tr h="452025">
                <a:tc>
                  <a:txBody>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Nosferatu</a:t>
                      </a:r>
                      <a:endParaRPr>
                        <a:solidFill>
                          <a:schemeClr val="dk1"/>
                        </a:solidFill>
                        <a:latin typeface="Didact Gothic"/>
                        <a:ea typeface="Didact Gothic"/>
                        <a:cs typeface="Didact Gothic"/>
                        <a:sym typeface="Didact Gothic"/>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3"/>
                  </a:ext>
                </a:extLst>
              </a:tr>
              <a:tr h="452025">
                <a:tc>
                  <a:txBody>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The Birth of a Nation</a:t>
                      </a:r>
                      <a:endParaRPr>
                        <a:solidFill>
                          <a:schemeClr val="dk1"/>
                        </a:solidFill>
                        <a:latin typeface="Didact Gothic"/>
                        <a:ea typeface="Didact Gothic"/>
                        <a:cs typeface="Didact Gothic"/>
                        <a:sym typeface="Didact Gothic"/>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4"/>
                  </a:ext>
                </a:extLst>
              </a:tr>
              <a:tr h="452025">
                <a:tc>
                  <a:txBody>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Modern Times</a:t>
                      </a:r>
                      <a:endParaRPr>
                        <a:solidFill>
                          <a:schemeClr val="dk1"/>
                        </a:solidFill>
                        <a:latin typeface="Didact Gothic"/>
                        <a:ea typeface="Didact Gothic"/>
                        <a:cs typeface="Didact Gothic"/>
                        <a:sym typeface="Didact Gothic"/>
                      </a:endParaRPr>
                    </a:p>
                  </a:txBody>
                  <a:tcPr marL="91425" marR="91425" marT="91425" marB="91425">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724" name="Google Shape;724;p68"/>
          <p:cNvSpPr txBox="1"/>
          <p:nvPr/>
        </p:nvSpPr>
        <p:spPr>
          <a:xfrm>
            <a:off x="1482601" y="1900300"/>
            <a:ext cx="20754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b="1">
                <a:solidFill>
                  <a:schemeClr val="dk1"/>
                </a:solidFill>
                <a:latin typeface="Marcellus"/>
                <a:ea typeface="Marcellus"/>
                <a:cs typeface="Marcellus"/>
                <a:sym typeface="Marcellus"/>
              </a:rPr>
              <a:t>Dramatic comedy</a:t>
            </a:r>
            <a:endParaRPr sz="1700" b="1">
              <a:solidFill>
                <a:schemeClr val="dk1"/>
              </a:solidFill>
              <a:latin typeface="Marcellus"/>
              <a:ea typeface="Marcellus"/>
              <a:cs typeface="Marcellus"/>
              <a:sym typeface="Marcellus"/>
            </a:endParaRPr>
          </a:p>
        </p:txBody>
      </p:sp>
      <p:sp>
        <p:nvSpPr>
          <p:cNvPr id="725" name="Google Shape;725;p68"/>
          <p:cNvSpPr txBox="1"/>
          <p:nvPr/>
        </p:nvSpPr>
        <p:spPr>
          <a:xfrm>
            <a:off x="1482600" y="3270299"/>
            <a:ext cx="20754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b="1">
                <a:solidFill>
                  <a:schemeClr val="dk1"/>
                </a:solidFill>
                <a:latin typeface="Marcellus"/>
                <a:ea typeface="Marcellus"/>
                <a:cs typeface="Marcellus"/>
                <a:sym typeface="Marcellus"/>
              </a:rPr>
              <a:t>Drama</a:t>
            </a:r>
            <a:endParaRPr sz="1700" b="1">
              <a:solidFill>
                <a:schemeClr val="dk1"/>
              </a:solidFill>
              <a:latin typeface="Marcellus"/>
              <a:ea typeface="Marcellus"/>
              <a:cs typeface="Marcellus"/>
              <a:sym typeface="Marcellus"/>
            </a:endParaRPr>
          </a:p>
        </p:txBody>
      </p:sp>
      <p:sp>
        <p:nvSpPr>
          <p:cNvPr id="726" name="Google Shape;726;p68"/>
          <p:cNvSpPr txBox="1"/>
          <p:nvPr/>
        </p:nvSpPr>
        <p:spPr>
          <a:xfrm>
            <a:off x="1482600" y="3722326"/>
            <a:ext cx="20754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b="1">
                <a:solidFill>
                  <a:schemeClr val="dk1"/>
                </a:solidFill>
                <a:latin typeface="Marcellus"/>
                <a:ea typeface="Marcellus"/>
                <a:cs typeface="Marcellus"/>
                <a:sym typeface="Marcellus"/>
              </a:rPr>
              <a:t>Comedy romance</a:t>
            </a:r>
            <a:endParaRPr sz="1700" b="1">
              <a:solidFill>
                <a:schemeClr val="dk1"/>
              </a:solidFill>
              <a:latin typeface="Marcellus"/>
              <a:ea typeface="Marcellus"/>
              <a:cs typeface="Marcellus"/>
              <a:sym typeface="Marcellus"/>
            </a:endParaRPr>
          </a:p>
        </p:txBody>
      </p:sp>
      <p:cxnSp>
        <p:nvCxnSpPr>
          <p:cNvPr id="727" name="Google Shape;727;p68"/>
          <p:cNvCxnSpPr>
            <a:stCxn id="722" idx="3"/>
          </p:cNvCxnSpPr>
          <p:nvPr/>
        </p:nvCxnSpPr>
        <p:spPr>
          <a:xfrm rot="10800000" flipH="1">
            <a:off x="3558000" y="3025735"/>
            <a:ext cx="1148400" cy="11100"/>
          </a:xfrm>
          <a:prstGeom prst="curvedConnector3">
            <a:avLst>
              <a:gd name="adj1" fmla="val 50000"/>
            </a:avLst>
          </a:prstGeom>
          <a:noFill/>
          <a:ln w="9525" cap="flat" cmpd="sng">
            <a:solidFill>
              <a:schemeClr val="dk2"/>
            </a:solidFill>
            <a:prstDash val="solid"/>
            <a:round/>
            <a:headEnd type="none" w="med" len="med"/>
            <a:tailEnd type="none" w="med" len="med"/>
          </a:ln>
        </p:spPr>
      </p:cxnSp>
    </p:spTree>
  </p:cSld>
  <p:clrMapOvr>
    <a:masterClrMapping/>
  </p:clrMapOvr>
  <p:transition spd="slow">
    <p:push dir="u"/>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31"/>
        <p:cNvGrpSpPr/>
        <p:nvPr/>
      </p:nvGrpSpPr>
      <p:grpSpPr>
        <a:xfrm>
          <a:off x="0" y="0"/>
          <a:ext cx="0" cy="0"/>
          <a:chOff x="0" y="0"/>
          <a:chExt cx="0" cy="0"/>
        </a:xfrm>
      </p:grpSpPr>
      <p:sp>
        <p:nvSpPr>
          <p:cNvPr id="732" name="Google Shape;732;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Find the words from the list</a:t>
            </a:r>
            <a:endParaRPr/>
          </a:p>
        </p:txBody>
      </p:sp>
      <p:graphicFrame>
        <p:nvGraphicFramePr>
          <p:cNvPr id="733" name="Google Shape;733;p69"/>
          <p:cNvGraphicFramePr/>
          <p:nvPr/>
        </p:nvGraphicFramePr>
        <p:xfrm>
          <a:off x="1100850" y="1365400"/>
          <a:ext cx="3000000" cy="3000000"/>
        </p:xfrm>
        <a:graphic>
          <a:graphicData uri="http://schemas.openxmlformats.org/drawingml/2006/table">
            <a:tbl>
              <a:tblPr>
                <a:noFill/>
                <a:tableStyleId>{53BCB694-3A41-46B6-98BD-927B5D8C7EB0}</a:tableStyleId>
              </a:tblPr>
              <a:tblGrid>
                <a:gridCol w="461650">
                  <a:extLst>
                    <a:ext uri="{9D8B030D-6E8A-4147-A177-3AD203B41FA5}">
                      <a16:colId xmlns:a16="http://schemas.microsoft.com/office/drawing/2014/main" val="20000"/>
                    </a:ext>
                  </a:extLst>
                </a:gridCol>
                <a:gridCol w="461650">
                  <a:extLst>
                    <a:ext uri="{9D8B030D-6E8A-4147-A177-3AD203B41FA5}">
                      <a16:colId xmlns:a16="http://schemas.microsoft.com/office/drawing/2014/main" val="20001"/>
                    </a:ext>
                  </a:extLst>
                </a:gridCol>
                <a:gridCol w="461650">
                  <a:extLst>
                    <a:ext uri="{9D8B030D-6E8A-4147-A177-3AD203B41FA5}">
                      <a16:colId xmlns:a16="http://schemas.microsoft.com/office/drawing/2014/main" val="20002"/>
                    </a:ext>
                  </a:extLst>
                </a:gridCol>
                <a:gridCol w="461650">
                  <a:extLst>
                    <a:ext uri="{9D8B030D-6E8A-4147-A177-3AD203B41FA5}">
                      <a16:colId xmlns:a16="http://schemas.microsoft.com/office/drawing/2014/main" val="20003"/>
                    </a:ext>
                  </a:extLst>
                </a:gridCol>
                <a:gridCol w="461650">
                  <a:extLst>
                    <a:ext uri="{9D8B030D-6E8A-4147-A177-3AD203B41FA5}">
                      <a16:colId xmlns:a16="http://schemas.microsoft.com/office/drawing/2014/main" val="20004"/>
                    </a:ext>
                  </a:extLst>
                </a:gridCol>
                <a:gridCol w="461650">
                  <a:extLst>
                    <a:ext uri="{9D8B030D-6E8A-4147-A177-3AD203B41FA5}">
                      <a16:colId xmlns:a16="http://schemas.microsoft.com/office/drawing/2014/main" val="20005"/>
                    </a:ext>
                  </a:extLst>
                </a:gridCol>
                <a:gridCol w="461650">
                  <a:extLst>
                    <a:ext uri="{9D8B030D-6E8A-4147-A177-3AD203B41FA5}">
                      <a16:colId xmlns:a16="http://schemas.microsoft.com/office/drawing/2014/main" val="20006"/>
                    </a:ext>
                  </a:extLst>
                </a:gridCol>
                <a:gridCol w="461650">
                  <a:extLst>
                    <a:ext uri="{9D8B030D-6E8A-4147-A177-3AD203B41FA5}">
                      <a16:colId xmlns:a16="http://schemas.microsoft.com/office/drawing/2014/main" val="20007"/>
                    </a:ext>
                  </a:extLst>
                </a:gridCol>
                <a:gridCol w="461650">
                  <a:extLst>
                    <a:ext uri="{9D8B030D-6E8A-4147-A177-3AD203B41FA5}">
                      <a16:colId xmlns:a16="http://schemas.microsoft.com/office/drawing/2014/main" val="20008"/>
                    </a:ext>
                  </a:extLst>
                </a:gridCol>
                <a:gridCol w="461650">
                  <a:extLst>
                    <a:ext uri="{9D8B030D-6E8A-4147-A177-3AD203B41FA5}">
                      <a16:colId xmlns:a16="http://schemas.microsoft.com/office/drawing/2014/main" val="20009"/>
                    </a:ext>
                  </a:extLst>
                </a:gridCol>
                <a:gridCol w="461650">
                  <a:extLst>
                    <a:ext uri="{9D8B030D-6E8A-4147-A177-3AD203B41FA5}">
                      <a16:colId xmlns:a16="http://schemas.microsoft.com/office/drawing/2014/main" val="20010"/>
                    </a:ext>
                  </a:extLst>
                </a:gridCol>
              </a:tblGrid>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w</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g</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d</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c</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u</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j</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e</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j</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r</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g</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e</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h</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y</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f</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m</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c</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m</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a</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r</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r</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d</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f</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v</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p</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c</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e</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c</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g</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v</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j</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r</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a</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g</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96200">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m</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e</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r</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o</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p</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o</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l</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i</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t</a:t>
                      </a:r>
                      <a:endParaRPr>
                        <a:solidFill>
                          <a:schemeClr val="lt1"/>
                        </a:solidFill>
                        <a:latin typeface="Didact Gothic"/>
                        <a:ea typeface="Didact Gothic"/>
                        <a:cs typeface="Didact Gothic"/>
                        <a:sym typeface="Didact Gothic"/>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bl>
          </a:graphicData>
        </a:graphic>
      </p:graphicFrame>
      <p:sp>
        <p:nvSpPr>
          <p:cNvPr id="734" name="Google Shape;734;p69"/>
          <p:cNvSpPr txBox="1"/>
          <p:nvPr/>
        </p:nvSpPr>
        <p:spPr>
          <a:xfrm>
            <a:off x="6277900" y="1808638"/>
            <a:ext cx="1670400" cy="1639200"/>
          </a:xfrm>
          <a:prstGeom prst="rect">
            <a:avLst/>
          </a:prstGeom>
          <a:noFill/>
          <a:ln>
            <a:noFill/>
          </a:ln>
        </p:spPr>
        <p:txBody>
          <a:bodyPr spcFirstLastPara="1" wrap="square" lIns="91425" tIns="91425" rIns="91425" bIns="91425" anchor="t" anchorCtr="0">
            <a:spAutoFit/>
          </a:bodyPr>
          <a:lstStyle/>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Film</a:t>
            </a:r>
            <a:endParaRPr>
              <a:solidFill>
                <a:schemeClr val="dk1"/>
              </a:solidFill>
              <a:latin typeface="Didact Gothic"/>
              <a:ea typeface="Didact Gothic"/>
              <a:cs typeface="Didact Gothic"/>
              <a:sym typeface="Didact Gothic"/>
            </a:endParaRPr>
          </a:p>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Chaplin</a:t>
            </a:r>
            <a:endParaRPr>
              <a:solidFill>
                <a:schemeClr val="dk1"/>
              </a:solidFill>
              <a:latin typeface="Didact Gothic"/>
              <a:ea typeface="Didact Gothic"/>
              <a:cs typeface="Didact Gothic"/>
              <a:sym typeface="Didact Gothic"/>
            </a:endParaRPr>
          </a:p>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Silent</a:t>
            </a:r>
            <a:endParaRPr>
              <a:solidFill>
                <a:schemeClr val="dk1"/>
              </a:solidFill>
              <a:latin typeface="Didact Gothic"/>
              <a:ea typeface="Didact Gothic"/>
              <a:cs typeface="Didact Gothic"/>
              <a:sym typeface="Didact Gothic"/>
            </a:endParaRPr>
          </a:p>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Sunrise</a:t>
            </a:r>
            <a:endParaRPr>
              <a:solidFill>
                <a:schemeClr val="dk1"/>
              </a:solidFill>
              <a:latin typeface="Didact Gothic"/>
              <a:ea typeface="Didact Gothic"/>
              <a:cs typeface="Didact Gothic"/>
              <a:sym typeface="Didact Gothic"/>
            </a:endParaRPr>
          </a:p>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Metropolis</a:t>
            </a:r>
            <a:endParaRPr>
              <a:solidFill>
                <a:schemeClr val="dk1"/>
              </a:solidFill>
              <a:latin typeface="Didact Gothic"/>
              <a:ea typeface="Didact Gothic"/>
              <a:cs typeface="Didact Gothic"/>
              <a:sym typeface="Didact Gothic"/>
            </a:endParaRPr>
          </a:p>
          <a:p>
            <a:pPr marL="457200" lvl="0" indent="-304800" algn="l" rtl="0">
              <a:lnSpc>
                <a:spcPct val="115000"/>
              </a:lnSpc>
              <a:spcBef>
                <a:spcPts val="0"/>
              </a:spcBef>
              <a:spcAft>
                <a:spcPts val="0"/>
              </a:spcAft>
              <a:buClr>
                <a:schemeClr val="dk1"/>
              </a:buClr>
              <a:buSzPts val="1200"/>
              <a:buFont typeface="Didact Gothic"/>
              <a:buChar char="●"/>
            </a:pPr>
            <a:r>
              <a:rPr lang="en">
                <a:solidFill>
                  <a:schemeClr val="dk1"/>
                </a:solidFill>
                <a:latin typeface="Didact Gothic"/>
                <a:ea typeface="Didact Gothic"/>
                <a:cs typeface="Didact Gothic"/>
                <a:sym typeface="Didact Gothic"/>
              </a:rPr>
              <a:t>Wings</a:t>
            </a:r>
            <a:endParaRPr>
              <a:solidFill>
                <a:schemeClr val="dk1"/>
              </a:solidFill>
              <a:latin typeface="Didact Gothic"/>
              <a:ea typeface="Didact Gothic"/>
              <a:cs typeface="Didact Gothic"/>
              <a:sym typeface="Didact Gothic"/>
            </a:endParaRPr>
          </a:p>
        </p:txBody>
      </p:sp>
    </p:spTree>
  </p:cSld>
  <p:clrMapOvr>
    <a:masterClrMapping/>
  </p:clrMapOvr>
  <p:transition spd="slow">
    <p:push dir="u"/>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69"/>
        <p:cNvGrpSpPr/>
        <p:nvPr/>
      </p:nvGrpSpPr>
      <p:grpSpPr>
        <a:xfrm>
          <a:off x="0" y="0"/>
          <a:ext cx="0" cy="0"/>
          <a:chOff x="0" y="0"/>
          <a:chExt cx="0" cy="0"/>
        </a:xfrm>
      </p:grpSpPr>
      <p:sp>
        <p:nvSpPr>
          <p:cNvPr id="770" name="Google Shape;770;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Important directors and films</a:t>
            </a:r>
            <a:endParaRPr/>
          </a:p>
        </p:txBody>
      </p:sp>
      <p:sp>
        <p:nvSpPr>
          <p:cNvPr id="771" name="Google Shape;771;p71"/>
          <p:cNvSpPr/>
          <p:nvPr/>
        </p:nvSpPr>
        <p:spPr>
          <a:xfrm>
            <a:off x="932751" y="2281052"/>
            <a:ext cx="1036500" cy="10365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3600">
              <a:solidFill>
                <a:schemeClr val="dk1"/>
              </a:solidFill>
              <a:latin typeface="DM Serif Display"/>
              <a:ea typeface="DM Serif Display"/>
              <a:cs typeface="DM Serif Display"/>
              <a:sym typeface="DM Serif Display"/>
            </a:endParaRPr>
          </a:p>
        </p:txBody>
      </p:sp>
      <p:sp>
        <p:nvSpPr>
          <p:cNvPr id="772" name="Google Shape;772;p71"/>
          <p:cNvSpPr txBox="1">
            <a:spLocks noGrp="1"/>
          </p:cNvSpPr>
          <p:nvPr>
            <p:ph type="title" idx="4294967295"/>
          </p:nvPr>
        </p:nvSpPr>
        <p:spPr>
          <a:xfrm>
            <a:off x="2666300" y="1713500"/>
            <a:ext cx="2206500" cy="640200"/>
          </a:xfrm>
          <a:prstGeom prst="rect">
            <a:avLst/>
          </a:prstGeom>
        </p:spPr>
        <p:txBody>
          <a:bodyPr spcFirstLastPara="1" wrap="square" lIns="91425" tIns="91425" rIns="91425" bIns="91425" anchor="ctr" anchorCtr="0">
            <a:noAutofit/>
          </a:bodyPr>
          <a:lstStyle/>
          <a:p>
            <a:pPr marL="0" lvl="0" indent="0" algn="l" rtl="0">
              <a:lnSpc>
                <a:spcPct val="115000"/>
              </a:lnSpc>
              <a:spcBef>
                <a:spcPts val="1400"/>
              </a:spcBef>
              <a:spcAft>
                <a:spcPts val="1300"/>
              </a:spcAft>
              <a:buNone/>
            </a:pPr>
            <a:r>
              <a:rPr lang="en" sz="2200"/>
              <a:t>D.W. Griffith</a:t>
            </a:r>
            <a:endParaRPr sz="2200"/>
          </a:p>
        </p:txBody>
      </p:sp>
      <p:sp>
        <p:nvSpPr>
          <p:cNvPr id="773" name="Google Shape;773;p71"/>
          <p:cNvSpPr txBox="1">
            <a:spLocks noGrp="1"/>
          </p:cNvSpPr>
          <p:nvPr>
            <p:ph type="title" idx="4294967295"/>
          </p:nvPr>
        </p:nvSpPr>
        <p:spPr>
          <a:xfrm>
            <a:off x="2666300" y="3293900"/>
            <a:ext cx="2206500" cy="640200"/>
          </a:xfrm>
          <a:prstGeom prst="rect">
            <a:avLst/>
          </a:prstGeom>
        </p:spPr>
        <p:txBody>
          <a:bodyPr spcFirstLastPara="1" wrap="square" lIns="91425" tIns="91425" rIns="91425" bIns="91425" anchor="ctr" anchorCtr="0">
            <a:noAutofit/>
          </a:bodyPr>
          <a:lstStyle/>
          <a:p>
            <a:pPr marL="0" lvl="0" indent="0" algn="l" rtl="0">
              <a:lnSpc>
                <a:spcPct val="115000"/>
              </a:lnSpc>
              <a:spcBef>
                <a:spcPts val="1400"/>
              </a:spcBef>
              <a:spcAft>
                <a:spcPts val="1300"/>
              </a:spcAft>
              <a:buNone/>
            </a:pPr>
            <a:r>
              <a:rPr lang="en" sz="2200"/>
              <a:t>Charlie Chaplin</a:t>
            </a:r>
            <a:endParaRPr sz="2200"/>
          </a:p>
        </p:txBody>
      </p:sp>
      <p:sp>
        <p:nvSpPr>
          <p:cNvPr id="774" name="Google Shape;774;p71"/>
          <p:cNvSpPr txBox="1">
            <a:spLocks noGrp="1"/>
          </p:cNvSpPr>
          <p:nvPr>
            <p:ph type="subTitle" idx="4294967295"/>
          </p:nvPr>
        </p:nvSpPr>
        <p:spPr>
          <a:xfrm>
            <a:off x="6102550" y="2137936"/>
            <a:ext cx="1850700" cy="54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The Birth of a Nation</a:t>
            </a:r>
            <a:endParaRPr/>
          </a:p>
        </p:txBody>
      </p:sp>
      <p:sp>
        <p:nvSpPr>
          <p:cNvPr id="775" name="Google Shape;775;p71"/>
          <p:cNvSpPr txBox="1">
            <a:spLocks noGrp="1"/>
          </p:cNvSpPr>
          <p:nvPr>
            <p:ph type="subTitle" idx="4294967295"/>
          </p:nvPr>
        </p:nvSpPr>
        <p:spPr>
          <a:xfrm>
            <a:off x="6102550" y="3715950"/>
            <a:ext cx="1850700" cy="540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The Kid</a:t>
            </a:r>
            <a:endParaRPr/>
          </a:p>
        </p:txBody>
      </p:sp>
      <p:sp>
        <p:nvSpPr>
          <p:cNvPr id="776" name="Google Shape;776;p71"/>
          <p:cNvSpPr txBox="1">
            <a:spLocks noGrp="1"/>
          </p:cNvSpPr>
          <p:nvPr>
            <p:ph type="subTitle" idx="4294967295"/>
          </p:nvPr>
        </p:nvSpPr>
        <p:spPr>
          <a:xfrm>
            <a:off x="6102550" y="1351500"/>
            <a:ext cx="1850700" cy="54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Intolerance</a:t>
            </a:r>
            <a:endParaRPr/>
          </a:p>
        </p:txBody>
      </p:sp>
      <p:sp>
        <p:nvSpPr>
          <p:cNvPr id="777" name="Google Shape;777;p71"/>
          <p:cNvSpPr txBox="1">
            <a:spLocks noGrp="1"/>
          </p:cNvSpPr>
          <p:nvPr>
            <p:ph type="subTitle" idx="4294967295"/>
          </p:nvPr>
        </p:nvSpPr>
        <p:spPr>
          <a:xfrm>
            <a:off x="6102550" y="2929514"/>
            <a:ext cx="1850700" cy="54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Gold Rush</a:t>
            </a:r>
            <a:endParaRPr/>
          </a:p>
        </p:txBody>
      </p:sp>
      <p:cxnSp>
        <p:nvCxnSpPr>
          <p:cNvPr id="778" name="Google Shape;778;p71"/>
          <p:cNvCxnSpPr/>
          <p:nvPr/>
        </p:nvCxnSpPr>
        <p:spPr>
          <a:xfrm rot="10800000" flipH="1">
            <a:off x="4872675" y="1621425"/>
            <a:ext cx="1229700" cy="4143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79" name="Google Shape;779;p71"/>
          <p:cNvCxnSpPr/>
          <p:nvPr/>
        </p:nvCxnSpPr>
        <p:spPr>
          <a:xfrm>
            <a:off x="4872675" y="2035725"/>
            <a:ext cx="1229700" cy="3723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80" name="Google Shape;780;p71"/>
          <p:cNvCxnSpPr/>
          <p:nvPr/>
        </p:nvCxnSpPr>
        <p:spPr>
          <a:xfrm rot="10800000" flipH="1">
            <a:off x="4890350" y="3199450"/>
            <a:ext cx="1212000" cy="4104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81" name="Google Shape;781;p71"/>
          <p:cNvCxnSpPr/>
          <p:nvPr/>
        </p:nvCxnSpPr>
        <p:spPr>
          <a:xfrm>
            <a:off x="4890350" y="3609850"/>
            <a:ext cx="1212300" cy="367200"/>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782" name="Google Shape;782;p71"/>
          <p:cNvCxnSpPr>
            <a:stCxn id="772" idx="1"/>
            <a:endCxn id="771" idx="6"/>
          </p:cNvCxnSpPr>
          <p:nvPr/>
        </p:nvCxnSpPr>
        <p:spPr>
          <a:xfrm flipH="1">
            <a:off x="1969400" y="2033600"/>
            <a:ext cx="696900" cy="765600"/>
          </a:xfrm>
          <a:prstGeom prst="bentConnector3">
            <a:avLst>
              <a:gd name="adj1" fmla="val 50011"/>
            </a:avLst>
          </a:prstGeom>
          <a:noFill/>
          <a:ln w="9525" cap="flat" cmpd="sng">
            <a:solidFill>
              <a:schemeClr val="lt2"/>
            </a:solidFill>
            <a:prstDash val="solid"/>
            <a:round/>
            <a:headEnd type="none" w="med" len="med"/>
            <a:tailEnd type="none" w="med" len="med"/>
          </a:ln>
        </p:spPr>
      </p:cxnSp>
      <p:cxnSp>
        <p:nvCxnSpPr>
          <p:cNvPr id="783" name="Google Shape;783;p71"/>
          <p:cNvCxnSpPr>
            <a:stCxn id="773" idx="1"/>
            <a:endCxn id="771" idx="6"/>
          </p:cNvCxnSpPr>
          <p:nvPr/>
        </p:nvCxnSpPr>
        <p:spPr>
          <a:xfrm rot="10800000">
            <a:off x="1969400" y="2799200"/>
            <a:ext cx="696900" cy="814800"/>
          </a:xfrm>
          <a:prstGeom prst="bentConnector3">
            <a:avLst>
              <a:gd name="adj1" fmla="val 50011"/>
            </a:avLst>
          </a:prstGeom>
          <a:noFill/>
          <a:ln w="9525" cap="flat" cmpd="sng">
            <a:solidFill>
              <a:schemeClr val="lt2"/>
            </a:solidFill>
            <a:prstDash val="solid"/>
            <a:round/>
            <a:headEnd type="none" w="med" len="med"/>
            <a:tailEnd type="none" w="med" len="med"/>
          </a:ln>
        </p:spPr>
      </p:cxnSp>
      <p:grpSp>
        <p:nvGrpSpPr>
          <p:cNvPr id="784" name="Google Shape;784;p71"/>
          <p:cNvGrpSpPr/>
          <p:nvPr/>
        </p:nvGrpSpPr>
        <p:grpSpPr>
          <a:xfrm>
            <a:off x="1149225" y="2594175"/>
            <a:ext cx="603687" cy="410407"/>
            <a:chOff x="5283337" y="2478774"/>
            <a:chExt cx="358633" cy="243913"/>
          </a:xfrm>
        </p:grpSpPr>
        <p:sp>
          <p:nvSpPr>
            <p:cNvPr id="785" name="Google Shape;785;p7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Google Shape;315;p42"/>
          <p:cNvSpPr txBox="1">
            <a:spLocks noGrp="1"/>
          </p:cNvSpPr>
          <p:nvPr>
            <p:ph type="title"/>
          </p:nvPr>
        </p:nvSpPr>
        <p:spPr>
          <a:xfrm>
            <a:off x="2135450" y="118034"/>
            <a:ext cx="4872900" cy="175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solidFill>
                  <a:srgbClr val="00B050"/>
                </a:solidFill>
              </a:rPr>
              <a:t>Nghĩa vụ quân sự là gì? Đối tượng đăng kí nghĩa vụ quân sự: </a:t>
            </a:r>
            <a:endParaRPr sz="4000" dirty="0">
              <a:solidFill>
                <a:srgbClr val="00B050"/>
              </a:solidFill>
            </a:endParaRPr>
          </a:p>
        </p:txBody>
      </p:sp>
      <p:sp>
        <p:nvSpPr>
          <p:cNvPr id="316" name="Google Shape;316;p42"/>
          <p:cNvSpPr txBox="1">
            <a:spLocks noGrp="1"/>
          </p:cNvSpPr>
          <p:nvPr>
            <p:ph type="subTitle" idx="1"/>
          </p:nvPr>
        </p:nvSpPr>
        <p:spPr>
          <a:xfrm>
            <a:off x="1619066" y="2765361"/>
            <a:ext cx="5998764" cy="671100"/>
          </a:xfrm>
          <a:prstGeom prst="rect">
            <a:avLst/>
          </a:prstGeom>
        </p:spPr>
        <p:txBody>
          <a:bodyPr spcFirstLastPara="1" wrap="square" lIns="91425" tIns="91425" rIns="91425" bIns="91425" anchor="t" anchorCtr="0">
            <a:noAutofit/>
          </a:bodyPr>
          <a:lstStyle/>
          <a:p>
            <a:pPr marL="0" lvl="0" indent="0" algn="just"/>
            <a:r>
              <a:rPr lang="en-US" sz="2800" dirty="0" err="1">
                <a:solidFill>
                  <a:schemeClr val="accent3">
                    <a:lumMod val="50000"/>
                    <a:lumOff val="50000"/>
                  </a:schemeClr>
                </a:solidFill>
              </a:rPr>
              <a:t>là</a:t>
            </a:r>
            <a:r>
              <a:rPr lang="en-US" sz="2800" dirty="0">
                <a:solidFill>
                  <a:schemeClr val="accent3">
                    <a:lumMod val="50000"/>
                    <a:lumOff val="50000"/>
                  </a:schemeClr>
                </a:solidFill>
              </a:rPr>
              <a:t> </a:t>
            </a:r>
            <a:r>
              <a:rPr lang="en-US" sz="2800" dirty="0" err="1">
                <a:solidFill>
                  <a:schemeClr val="accent3">
                    <a:lumMod val="50000"/>
                    <a:lumOff val="50000"/>
                  </a:schemeClr>
                </a:solidFill>
              </a:rPr>
              <a:t>nghĩa</a:t>
            </a:r>
            <a:r>
              <a:rPr lang="en-US" sz="2800" dirty="0">
                <a:solidFill>
                  <a:schemeClr val="accent3">
                    <a:lumMod val="50000"/>
                    <a:lumOff val="50000"/>
                  </a:schemeClr>
                </a:solidFill>
              </a:rPr>
              <a:t> </a:t>
            </a:r>
            <a:r>
              <a:rPr lang="en-US" sz="2800" dirty="0" err="1">
                <a:solidFill>
                  <a:schemeClr val="accent3">
                    <a:lumMod val="50000"/>
                    <a:lumOff val="50000"/>
                  </a:schemeClr>
                </a:solidFill>
              </a:rPr>
              <a:t>vụ</a:t>
            </a:r>
            <a:r>
              <a:rPr lang="en-US" sz="2800" dirty="0">
                <a:solidFill>
                  <a:schemeClr val="accent3">
                    <a:lumMod val="50000"/>
                    <a:lumOff val="50000"/>
                  </a:schemeClr>
                </a:solidFill>
              </a:rPr>
              <a:t> </a:t>
            </a:r>
            <a:r>
              <a:rPr lang="en-US" sz="2800" dirty="0" err="1">
                <a:solidFill>
                  <a:schemeClr val="accent3">
                    <a:lumMod val="50000"/>
                    <a:lumOff val="50000"/>
                  </a:schemeClr>
                </a:solidFill>
              </a:rPr>
              <a:t>vẻ</a:t>
            </a:r>
            <a:r>
              <a:rPr lang="en-US" sz="2800" dirty="0">
                <a:solidFill>
                  <a:schemeClr val="accent3">
                    <a:lumMod val="50000"/>
                    <a:lumOff val="50000"/>
                  </a:schemeClr>
                </a:solidFill>
              </a:rPr>
              <a:t> </a:t>
            </a:r>
            <a:r>
              <a:rPr lang="en-US" sz="2800" dirty="0" err="1">
                <a:solidFill>
                  <a:schemeClr val="accent3">
                    <a:lumMod val="50000"/>
                    <a:lumOff val="50000"/>
                  </a:schemeClr>
                </a:solidFill>
              </a:rPr>
              <a:t>vang</a:t>
            </a:r>
            <a:r>
              <a:rPr lang="en-US" sz="2800" dirty="0">
                <a:solidFill>
                  <a:schemeClr val="accent3">
                    <a:lumMod val="50000"/>
                    <a:lumOff val="50000"/>
                  </a:schemeClr>
                </a:solidFill>
              </a:rPr>
              <a:t> </a:t>
            </a:r>
            <a:r>
              <a:rPr lang="en-US" sz="2800" dirty="0" err="1">
                <a:solidFill>
                  <a:schemeClr val="accent3">
                    <a:lumMod val="50000"/>
                    <a:lumOff val="50000"/>
                  </a:schemeClr>
                </a:solidFill>
              </a:rPr>
              <a:t>của</a:t>
            </a:r>
            <a:r>
              <a:rPr lang="en-US" sz="2800" dirty="0">
                <a:solidFill>
                  <a:schemeClr val="accent3">
                    <a:lumMod val="50000"/>
                    <a:lumOff val="50000"/>
                  </a:schemeClr>
                </a:solidFill>
              </a:rPr>
              <a:t> </a:t>
            </a:r>
            <a:r>
              <a:rPr lang="en-US" sz="2800" dirty="0" err="1">
                <a:solidFill>
                  <a:schemeClr val="accent3">
                    <a:lumMod val="50000"/>
                    <a:lumOff val="50000"/>
                  </a:schemeClr>
                </a:solidFill>
              </a:rPr>
              <a:t>công</a:t>
            </a:r>
            <a:r>
              <a:rPr lang="en-US" sz="2800" dirty="0">
                <a:solidFill>
                  <a:schemeClr val="accent3">
                    <a:lumMod val="50000"/>
                    <a:lumOff val="50000"/>
                  </a:schemeClr>
                </a:solidFill>
              </a:rPr>
              <a:t> </a:t>
            </a:r>
            <a:r>
              <a:rPr lang="en-US" sz="2800" dirty="0" err="1">
                <a:solidFill>
                  <a:schemeClr val="accent3">
                    <a:lumMod val="50000"/>
                    <a:lumOff val="50000"/>
                  </a:schemeClr>
                </a:solidFill>
              </a:rPr>
              <a:t>dân</a:t>
            </a:r>
            <a:r>
              <a:rPr lang="en-US" sz="2800" dirty="0">
                <a:solidFill>
                  <a:schemeClr val="accent3">
                    <a:lumMod val="50000"/>
                    <a:lumOff val="50000"/>
                  </a:schemeClr>
                </a:solidFill>
              </a:rPr>
              <a:t> </a:t>
            </a:r>
            <a:r>
              <a:rPr lang="en-US" sz="2800" dirty="0" err="1">
                <a:solidFill>
                  <a:schemeClr val="accent3">
                    <a:lumMod val="50000"/>
                    <a:lumOff val="50000"/>
                  </a:schemeClr>
                </a:solidFill>
              </a:rPr>
              <a:t>phục</a:t>
            </a:r>
            <a:r>
              <a:rPr lang="en-US" sz="2800" dirty="0">
                <a:solidFill>
                  <a:schemeClr val="accent3">
                    <a:lumMod val="50000"/>
                    <a:lumOff val="50000"/>
                  </a:schemeClr>
                </a:solidFill>
              </a:rPr>
              <a:t> </a:t>
            </a:r>
            <a:r>
              <a:rPr lang="en-US" sz="2800" dirty="0" err="1">
                <a:solidFill>
                  <a:schemeClr val="accent3">
                    <a:lumMod val="50000"/>
                    <a:lumOff val="50000"/>
                  </a:schemeClr>
                </a:solidFill>
              </a:rPr>
              <a:t>vụ</a:t>
            </a:r>
            <a:r>
              <a:rPr lang="en-US" sz="2800" dirty="0">
                <a:solidFill>
                  <a:schemeClr val="accent3">
                    <a:lumMod val="50000"/>
                    <a:lumOff val="50000"/>
                  </a:schemeClr>
                </a:solidFill>
              </a:rPr>
              <a:t> </a:t>
            </a:r>
            <a:r>
              <a:rPr lang="en-US" sz="2800" dirty="0" err="1">
                <a:solidFill>
                  <a:schemeClr val="accent3">
                    <a:lumMod val="50000"/>
                    <a:lumOff val="50000"/>
                  </a:schemeClr>
                </a:solidFill>
              </a:rPr>
              <a:t>trong</a:t>
            </a:r>
            <a:r>
              <a:rPr lang="en-US" sz="2800" dirty="0">
                <a:solidFill>
                  <a:schemeClr val="accent3">
                    <a:lumMod val="50000"/>
                    <a:lumOff val="50000"/>
                  </a:schemeClr>
                </a:solidFill>
              </a:rPr>
              <a:t> </a:t>
            </a:r>
            <a:r>
              <a:rPr lang="en-US" sz="2800" dirty="0" err="1">
                <a:solidFill>
                  <a:schemeClr val="accent3">
                    <a:lumMod val="50000"/>
                    <a:lumOff val="50000"/>
                  </a:schemeClr>
                </a:solidFill>
              </a:rPr>
              <a:t>Quân</a:t>
            </a:r>
            <a:r>
              <a:rPr lang="en-US" sz="2800" dirty="0">
                <a:solidFill>
                  <a:schemeClr val="accent3">
                    <a:lumMod val="50000"/>
                    <a:lumOff val="50000"/>
                  </a:schemeClr>
                </a:solidFill>
              </a:rPr>
              <a:t> </a:t>
            </a:r>
            <a:r>
              <a:rPr lang="en-US" sz="2800" dirty="0" err="1">
                <a:solidFill>
                  <a:schemeClr val="accent3">
                    <a:lumMod val="50000"/>
                    <a:lumOff val="50000"/>
                  </a:schemeClr>
                </a:solidFill>
              </a:rPr>
              <a:t>đội</a:t>
            </a:r>
            <a:r>
              <a:rPr lang="en-US" sz="2800" dirty="0">
                <a:solidFill>
                  <a:schemeClr val="accent3">
                    <a:lumMod val="50000"/>
                    <a:lumOff val="50000"/>
                  </a:schemeClr>
                </a:solidFill>
              </a:rPr>
              <a:t> </a:t>
            </a:r>
            <a:r>
              <a:rPr lang="en-US" sz="2800" dirty="0" err="1">
                <a:solidFill>
                  <a:schemeClr val="accent3">
                    <a:lumMod val="50000"/>
                    <a:lumOff val="50000"/>
                  </a:schemeClr>
                </a:solidFill>
              </a:rPr>
              <a:t>nhân</a:t>
            </a:r>
            <a:r>
              <a:rPr lang="en-US" sz="2800" dirty="0">
                <a:solidFill>
                  <a:schemeClr val="accent3">
                    <a:lumMod val="50000"/>
                    <a:lumOff val="50000"/>
                  </a:schemeClr>
                </a:solidFill>
              </a:rPr>
              <a:t> </a:t>
            </a:r>
            <a:r>
              <a:rPr lang="en-US" sz="2800" dirty="0" err="1">
                <a:solidFill>
                  <a:schemeClr val="accent3">
                    <a:lumMod val="50000"/>
                    <a:lumOff val="50000"/>
                  </a:schemeClr>
                </a:solidFill>
              </a:rPr>
              <a:t>dân</a:t>
            </a:r>
            <a:r>
              <a:rPr lang="en-US" sz="2800" dirty="0">
                <a:solidFill>
                  <a:schemeClr val="accent3">
                    <a:lumMod val="50000"/>
                    <a:lumOff val="50000"/>
                  </a:schemeClr>
                </a:solidFill>
              </a:rPr>
              <a:t>.</a:t>
            </a:r>
            <a:r>
              <a:rPr lang="en-US" sz="2800" dirty="0"/>
              <a:t> </a:t>
            </a:r>
            <a:endParaRPr sz="2800" dirty="0"/>
          </a:p>
        </p:txBody>
      </p:sp>
      <p:cxnSp>
        <p:nvCxnSpPr>
          <p:cNvPr id="317" name="Google Shape;317;p42"/>
          <p:cNvCxnSpPr/>
          <p:nvPr/>
        </p:nvCxnSpPr>
        <p:spPr>
          <a:xfrm>
            <a:off x="1449153" y="2892900"/>
            <a:ext cx="0" cy="91500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wipe(down)">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16">
                                            <p:txEl>
                                              <p:pRg st="0" end="0"/>
                                            </p:txEl>
                                          </p:spTgt>
                                        </p:tgtEl>
                                        <p:attrNameLst>
                                          <p:attrName>style.visibility</p:attrName>
                                        </p:attrNameLst>
                                      </p:cBhvr>
                                      <p:to>
                                        <p:strVal val="visible"/>
                                      </p:to>
                                    </p:set>
                                    <p:animEffect transition="in" filter="barn(inVertical)">
                                      <p:cBhvr>
                                        <p:cTn id="12" dur="500"/>
                                        <p:tgtEl>
                                          <p:spTgt spid="3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P spid="316"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05"/>
        <p:cNvGrpSpPr/>
        <p:nvPr/>
      </p:nvGrpSpPr>
      <p:grpSpPr>
        <a:xfrm>
          <a:off x="0" y="0"/>
          <a:ext cx="0" cy="0"/>
          <a:chOff x="0" y="0"/>
          <a:chExt cx="0" cy="0"/>
        </a:xfrm>
      </p:grpSpPr>
      <p:sp>
        <p:nvSpPr>
          <p:cNvPr id="806" name="Google Shape;806;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Complete the table</a:t>
            </a:r>
            <a:endParaRPr/>
          </a:p>
        </p:txBody>
      </p:sp>
      <p:sp>
        <p:nvSpPr>
          <p:cNvPr id="807" name="Google Shape;807;p72"/>
          <p:cNvSpPr txBox="1"/>
          <p:nvPr/>
        </p:nvSpPr>
        <p:spPr>
          <a:xfrm>
            <a:off x="710988" y="1117450"/>
            <a:ext cx="7722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dk1"/>
                </a:solidFill>
                <a:latin typeface="Didact Gothic"/>
                <a:ea typeface="Didact Gothic"/>
                <a:cs typeface="Didact Gothic"/>
                <a:sym typeface="Didact Gothic"/>
              </a:rPr>
              <a:t>These two movies meet the characteristics?</a:t>
            </a:r>
            <a:endParaRPr>
              <a:solidFill>
                <a:schemeClr val="dk1"/>
              </a:solidFill>
              <a:latin typeface="Didact Gothic"/>
              <a:ea typeface="Didact Gothic"/>
              <a:cs typeface="Didact Gothic"/>
              <a:sym typeface="Didact Gothic"/>
            </a:endParaRPr>
          </a:p>
        </p:txBody>
      </p:sp>
      <p:graphicFrame>
        <p:nvGraphicFramePr>
          <p:cNvPr id="808" name="Google Shape;808;p72"/>
          <p:cNvGraphicFramePr/>
          <p:nvPr/>
        </p:nvGraphicFramePr>
        <p:xfrm>
          <a:off x="847150" y="1635165"/>
          <a:ext cx="3000000" cy="3000000"/>
        </p:xfrm>
        <a:graphic>
          <a:graphicData uri="http://schemas.openxmlformats.org/drawingml/2006/table">
            <a:tbl>
              <a:tblPr>
                <a:noFill/>
                <a:tableStyleId>{53BCB694-3A41-46B6-98BD-927B5D8C7EB0}</a:tableStyleId>
              </a:tblPr>
              <a:tblGrid>
                <a:gridCol w="3451625">
                  <a:extLst>
                    <a:ext uri="{9D8B030D-6E8A-4147-A177-3AD203B41FA5}">
                      <a16:colId xmlns:a16="http://schemas.microsoft.com/office/drawing/2014/main" val="20000"/>
                    </a:ext>
                  </a:extLst>
                </a:gridCol>
                <a:gridCol w="2222900">
                  <a:extLst>
                    <a:ext uri="{9D8B030D-6E8A-4147-A177-3AD203B41FA5}">
                      <a16:colId xmlns:a16="http://schemas.microsoft.com/office/drawing/2014/main" val="20001"/>
                    </a:ext>
                  </a:extLst>
                </a:gridCol>
                <a:gridCol w="1765700">
                  <a:extLst>
                    <a:ext uri="{9D8B030D-6E8A-4147-A177-3AD203B41FA5}">
                      <a16:colId xmlns:a16="http://schemas.microsoft.com/office/drawing/2014/main" val="20002"/>
                    </a:ext>
                  </a:extLst>
                </a:gridCol>
              </a:tblGrid>
              <a:tr h="548600">
                <a:tc>
                  <a:txBody>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Some features</a:t>
                      </a:r>
                      <a:endParaRPr sz="2400" b="1">
                        <a:solidFill>
                          <a:schemeClr val="dk1"/>
                        </a:solidFill>
                        <a:latin typeface="Marcellus"/>
                        <a:ea typeface="Marcellus"/>
                        <a:cs typeface="Marcellus"/>
                        <a:sym typeface="Marcellu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“Metropolis”</a:t>
                      </a:r>
                      <a:endParaRPr sz="2400" b="1">
                        <a:solidFill>
                          <a:schemeClr val="dk1"/>
                        </a:solidFill>
                        <a:latin typeface="Marcellus"/>
                        <a:ea typeface="Marcellus"/>
                        <a:cs typeface="Marcellus"/>
                        <a:sym typeface="Marcellu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r>
                        <a:rPr lang="en" sz="2400" b="1">
                          <a:solidFill>
                            <a:schemeClr val="dk1"/>
                          </a:solidFill>
                          <a:latin typeface="Marcellus"/>
                          <a:ea typeface="Marcellus"/>
                          <a:cs typeface="Marcellus"/>
                          <a:sym typeface="Marcellus"/>
                        </a:rPr>
                        <a:t>“Wings”</a:t>
                      </a:r>
                      <a:endParaRPr sz="2400" b="1">
                        <a:solidFill>
                          <a:schemeClr val="dk1"/>
                        </a:solidFill>
                        <a:latin typeface="Marcellus"/>
                        <a:ea typeface="Marcellus"/>
                        <a:cs typeface="Marcellus"/>
                        <a:sym typeface="Marcellu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0"/>
                  </a:ext>
                </a:extLst>
              </a:tr>
              <a:tr h="377525">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Visual storytelling</a:t>
                      </a:r>
                      <a:endParaRPr>
                        <a:solidFill>
                          <a:schemeClr val="accent4"/>
                        </a:solidFill>
                        <a:latin typeface="Didact Gothic"/>
                        <a:ea typeface="Didact Gothic"/>
                        <a:cs typeface="Didact Gothic"/>
                        <a:sym typeface="Didact Gothic"/>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414750">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Title cards</a:t>
                      </a:r>
                      <a:endParaRPr>
                        <a:solidFill>
                          <a:schemeClr val="accent4"/>
                        </a:solidFill>
                        <a:latin typeface="Didact Gothic"/>
                        <a:ea typeface="Didact Gothic"/>
                        <a:cs typeface="Didact Gothic"/>
                        <a:sym typeface="Didact Gothic"/>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414750">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Exaggerated acting and physicality</a:t>
                      </a:r>
                      <a:endParaRPr>
                        <a:solidFill>
                          <a:schemeClr val="accent4"/>
                        </a:solidFill>
                        <a:latin typeface="Didact Gothic"/>
                        <a:ea typeface="Didact Gothic"/>
                        <a:cs typeface="Didact Gothic"/>
                        <a:sym typeface="Didact Gothic"/>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414750">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Visual effects and practical stunts</a:t>
                      </a:r>
                      <a:endParaRPr>
                        <a:solidFill>
                          <a:schemeClr val="accent4"/>
                        </a:solidFill>
                        <a:latin typeface="Didact Gothic"/>
                        <a:ea typeface="Didact Gothic"/>
                        <a:cs typeface="Didact Gothic"/>
                        <a:sym typeface="Didact Gothic"/>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414750">
                <a:tc>
                  <a:txBody>
                    <a:bodyPr/>
                    <a:lstStyle/>
                    <a:p>
                      <a:pPr marL="0" lvl="0" indent="0" algn="l" rtl="0">
                        <a:spcBef>
                          <a:spcPts val="0"/>
                        </a:spcBef>
                        <a:spcAft>
                          <a:spcPts val="0"/>
                        </a:spcAft>
                        <a:buNone/>
                      </a:pPr>
                      <a:r>
                        <a:rPr lang="en">
                          <a:solidFill>
                            <a:schemeClr val="accent4"/>
                          </a:solidFill>
                          <a:latin typeface="Didact Gothic"/>
                          <a:ea typeface="Didact Gothic"/>
                          <a:cs typeface="Didact Gothic"/>
                          <a:sym typeface="Didact Gothic"/>
                        </a:rPr>
                        <a:t>Live musical accompaniment</a:t>
                      </a:r>
                      <a:endParaRPr>
                        <a:solidFill>
                          <a:schemeClr val="accent4"/>
                        </a:solidFill>
                        <a:latin typeface="Didact Gothic"/>
                        <a:ea typeface="Didact Gothic"/>
                        <a:cs typeface="Didact Gothic"/>
                        <a:sym typeface="Didact Gothic"/>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4"/>
                        </a:solidFill>
                      </a:endParaRPr>
                    </a:p>
                  </a:txBody>
                  <a:tcPr marL="91425" marR="91425" marT="91425" marB="91425">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bl>
          </a:graphicData>
        </a:graphic>
      </p:graphicFrame>
    </p:spTree>
  </p:cSld>
  <p:clrMapOvr>
    <a:masterClrMapping/>
  </p:clrMapOvr>
  <p:transition spd="slow">
    <p:push dir="u"/>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41"/>
        <p:cNvGrpSpPr/>
        <p:nvPr/>
      </p:nvGrpSpPr>
      <p:grpSpPr>
        <a:xfrm>
          <a:off x="0" y="0"/>
          <a:ext cx="0" cy="0"/>
          <a:chOff x="0" y="0"/>
          <a:chExt cx="0" cy="0"/>
        </a:xfrm>
      </p:grpSpPr>
      <p:sp>
        <p:nvSpPr>
          <p:cNvPr id="842" name="Google Shape;842;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843" name="Google Shape;843;p75"/>
          <p:cNvSpPr txBox="1">
            <a:spLocks noGrp="1"/>
          </p:cNvSpPr>
          <p:nvPr>
            <p:ph type="subTitle" idx="1"/>
          </p:nvPr>
        </p:nvSpPr>
        <p:spPr>
          <a:xfrm>
            <a:off x="720000" y="1316800"/>
            <a:ext cx="3740700" cy="30267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None/>
            </a:pPr>
            <a:r>
              <a:rPr lang="en" sz="1300"/>
              <a:t>Did you like the resources on this template? Get them for free at our other websites:</a:t>
            </a:r>
            <a:endParaRPr sz="1300"/>
          </a:p>
          <a:p>
            <a:pPr marL="0" lvl="0" indent="0" algn="l" rtl="0">
              <a:spcBef>
                <a:spcPts val="1000"/>
              </a:spcBef>
              <a:spcAft>
                <a:spcPts val="0"/>
              </a:spcAft>
              <a:buNone/>
            </a:pPr>
            <a:r>
              <a:rPr lang="en" sz="2300" b="1">
                <a:latin typeface="Marcellus"/>
                <a:ea typeface="Marcellus"/>
                <a:cs typeface="Marcellus"/>
                <a:sym typeface="Marcellus"/>
              </a:rPr>
              <a:t>Vectors</a:t>
            </a:r>
            <a:endParaRPr sz="2300" b="1">
              <a:latin typeface="Marcellus"/>
              <a:ea typeface="Marcellus"/>
              <a:cs typeface="Marcellus"/>
              <a:sym typeface="Marcellus"/>
            </a:endParaRPr>
          </a:p>
          <a:p>
            <a:pPr marL="457200" lvl="0" indent="-311150" algn="l" rtl="0">
              <a:spcBef>
                <a:spcPts val="1000"/>
              </a:spcBef>
              <a:spcAft>
                <a:spcPts val="0"/>
              </a:spcAft>
              <a:buClr>
                <a:schemeClr val="dk1"/>
              </a:buClr>
              <a:buSzPts val="1300"/>
              <a:buChar char="●"/>
            </a:pPr>
            <a:r>
              <a:rPr lang="en" sz="1300" u="sng">
                <a:hlinkClick r:id="rId3"/>
              </a:rPr>
              <a:t>Independent Film marketing templates set</a:t>
            </a:r>
            <a:endParaRPr sz="1300" u="sng"/>
          </a:p>
          <a:p>
            <a:pPr marL="0" lvl="0" indent="0" algn="l" rtl="0">
              <a:spcBef>
                <a:spcPts val="1000"/>
              </a:spcBef>
              <a:spcAft>
                <a:spcPts val="0"/>
              </a:spcAft>
              <a:buNone/>
            </a:pPr>
            <a:r>
              <a:rPr lang="en" sz="2300" b="1">
                <a:latin typeface="Marcellus"/>
                <a:ea typeface="Marcellus"/>
                <a:cs typeface="Marcellus"/>
                <a:sym typeface="Marcellus"/>
              </a:rPr>
              <a:t>Photos</a:t>
            </a:r>
            <a:endParaRPr sz="2300" b="1">
              <a:latin typeface="Marcellus"/>
              <a:ea typeface="Marcellus"/>
              <a:cs typeface="Marcellus"/>
              <a:sym typeface="Marcellus"/>
            </a:endParaRPr>
          </a:p>
          <a:p>
            <a:pPr marL="457200" lvl="0" indent="-311150" algn="l" rtl="0">
              <a:lnSpc>
                <a:spcPct val="115000"/>
              </a:lnSpc>
              <a:spcBef>
                <a:spcPts val="300"/>
              </a:spcBef>
              <a:spcAft>
                <a:spcPts val="0"/>
              </a:spcAft>
              <a:buClr>
                <a:schemeClr val="dk1"/>
              </a:buClr>
              <a:buSzPts val="1300"/>
              <a:buChar char="●"/>
            </a:pPr>
            <a:r>
              <a:rPr lang="en" sz="1300" u="sng">
                <a:hlinkClick r:id="rId4"/>
              </a:rPr>
              <a:t>Film reels; film strips and vintage camcorder on blue background</a:t>
            </a:r>
            <a:endParaRPr sz="1300" u="sng"/>
          </a:p>
          <a:p>
            <a:pPr marL="457200" lvl="0" indent="-311150" algn="l" rtl="0">
              <a:lnSpc>
                <a:spcPct val="115000"/>
              </a:lnSpc>
              <a:spcBef>
                <a:spcPts val="0"/>
              </a:spcBef>
              <a:spcAft>
                <a:spcPts val="0"/>
              </a:spcAft>
              <a:buClr>
                <a:schemeClr val="dk1"/>
              </a:buClr>
              <a:buSzPts val="1300"/>
              <a:buChar char="●"/>
            </a:pPr>
            <a:r>
              <a:rPr lang="en" sz="1300" u="sng">
                <a:hlinkClick r:id="rId5"/>
              </a:rPr>
              <a:t>Front view blurry man developing photos</a:t>
            </a:r>
            <a:endParaRPr sz="1300" u="sng"/>
          </a:p>
          <a:p>
            <a:pPr marL="457200" lvl="0" indent="-311150" algn="l" rtl="0">
              <a:lnSpc>
                <a:spcPct val="115000"/>
              </a:lnSpc>
              <a:spcBef>
                <a:spcPts val="0"/>
              </a:spcBef>
              <a:spcAft>
                <a:spcPts val="0"/>
              </a:spcAft>
              <a:buClr>
                <a:schemeClr val="dk1"/>
              </a:buClr>
              <a:buSzPts val="1300"/>
              <a:buChar char="●"/>
            </a:pPr>
            <a:r>
              <a:rPr lang="en" sz="1300" u="sng">
                <a:solidFill>
                  <a:schemeClr val="hlink"/>
                </a:solidFill>
                <a:hlinkClick r:id="rId6"/>
              </a:rPr>
              <a:t>Various type of camcorder on blue background</a:t>
            </a:r>
            <a:endParaRPr sz="1300" u="sng"/>
          </a:p>
          <a:p>
            <a:pPr marL="457200" lvl="0" indent="0" algn="l" rtl="0">
              <a:lnSpc>
                <a:spcPct val="115000"/>
              </a:lnSpc>
              <a:spcBef>
                <a:spcPts val="1600"/>
              </a:spcBef>
              <a:spcAft>
                <a:spcPts val="0"/>
              </a:spcAft>
              <a:buNone/>
            </a:pPr>
            <a:endParaRPr sz="1300"/>
          </a:p>
          <a:p>
            <a:pPr marL="0" lvl="0" indent="0" algn="l" rtl="0">
              <a:lnSpc>
                <a:spcPct val="115000"/>
              </a:lnSpc>
              <a:spcBef>
                <a:spcPts val="1600"/>
              </a:spcBef>
              <a:spcAft>
                <a:spcPts val="0"/>
              </a:spcAft>
              <a:buNone/>
            </a:pPr>
            <a:endParaRPr sz="1100" b="1"/>
          </a:p>
          <a:p>
            <a:pPr marL="0" lvl="0" indent="0" algn="l" rtl="0">
              <a:spcBef>
                <a:spcPts val="1600"/>
              </a:spcBef>
              <a:spcAft>
                <a:spcPts val="0"/>
              </a:spcAft>
              <a:buNone/>
            </a:pPr>
            <a:endParaRPr sz="1300"/>
          </a:p>
        </p:txBody>
      </p:sp>
      <p:sp>
        <p:nvSpPr>
          <p:cNvPr id="844" name="Google Shape;844;p75"/>
          <p:cNvSpPr txBox="1">
            <a:spLocks noGrp="1"/>
          </p:cNvSpPr>
          <p:nvPr>
            <p:ph type="subTitle" idx="2"/>
          </p:nvPr>
        </p:nvSpPr>
        <p:spPr>
          <a:xfrm>
            <a:off x="4689950" y="1316800"/>
            <a:ext cx="3740700" cy="3026700"/>
          </a:xfrm>
          <a:prstGeom prst="rect">
            <a:avLst/>
          </a:prstGeom>
        </p:spPr>
        <p:txBody>
          <a:bodyPr spcFirstLastPara="1" wrap="square" lIns="91425" tIns="91425" rIns="91425" bIns="91425" anchor="t" anchorCtr="0">
            <a:noAutofit/>
          </a:bodyPr>
          <a:lstStyle/>
          <a:p>
            <a:pPr marL="457200" lvl="0" indent="-311150" algn="l" rtl="0">
              <a:spcBef>
                <a:spcPts val="300"/>
              </a:spcBef>
              <a:spcAft>
                <a:spcPts val="0"/>
              </a:spcAft>
              <a:buClr>
                <a:schemeClr val="dk1"/>
              </a:buClr>
              <a:buSzPts val="1300"/>
              <a:buChar char="●"/>
            </a:pPr>
            <a:r>
              <a:rPr lang="en" u="sng">
                <a:hlinkClick r:id="rId7"/>
              </a:rPr>
              <a:t>Mime couple looking at each other in front of stairway</a:t>
            </a:r>
            <a:endParaRPr u="sng"/>
          </a:p>
          <a:p>
            <a:pPr marL="457200" lvl="0" indent="-311150" algn="l" rtl="0">
              <a:spcBef>
                <a:spcPts val="0"/>
              </a:spcBef>
              <a:spcAft>
                <a:spcPts val="0"/>
              </a:spcAft>
              <a:buClr>
                <a:schemeClr val="dk1"/>
              </a:buClr>
              <a:buSzPts val="1300"/>
              <a:buChar char="●"/>
            </a:pPr>
            <a:r>
              <a:rPr lang="en" u="sng">
                <a:hlinkClick r:id="rId8"/>
              </a:rPr>
              <a:t>Female mime artist holding clapper in front of male mime artist performing on stage</a:t>
            </a:r>
            <a:endParaRPr u="sng"/>
          </a:p>
          <a:p>
            <a:pPr marL="457200" lvl="0" indent="-311150" algn="l" rtl="0">
              <a:spcBef>
                <a:spcPts val="0"/>
              </a:spcBef>
              <a:spcAft>
                <a:spcPts val="0"/>
              </a:spcAft>
              <a:buClr>
                <a:schemeClr val="dk1"/>
              </a:buClr>
              <a:buSzPts val="1300"/>
              <a:buChar char="●"/>
            </a:pPr>
            <a:r>
              <a:rPr lang="en" u="sng">
                <a:hlinkClick r:id="rId9"/>
              </a:rPr>
              <a:t>Close-up of man's hand holding against blue background</a:t>
            </a:r>
            <a:endParaRPr u="sng"/>
          </a:p>
          <a:p>
            <a:pPr marL="457200" lvl="0" indent="-311150" algn="l" rtl="0">
              <a:spcBef>
                <a:spcPts val="0"/>
              </a:spcBef>
              <a:spcAft>
                <a:spcPts val="0"/>
              </a:spcAft>
              <a:buClr>
                <a:schemeClr val="dk1"/>
              </a:buClr>
              <a:buSzPts val="1300"/>
              <a:buChar char="●"/>
            </a:pPr>
            <a:r>
              <a:rPr lang="en" u="sng">
                <a:hlinkClick r:id="rId10"/>
              </a:rPr>
              <a:t>Close-up of hand holding clapper board in front of male mime</a:t>
            </a:r>
            <a:endParaRPr u="sng"/>
          </a:p>
          <a:p>
            <a:pPr marL="457200" lvl="0" indent="-311150" algn="l" rtl="0">
              <a:spcBef>
                <a:spcPts val="0"/>
              </a:spcBef>
              <a:spcAft>
                <a:spcPts val="0"/>
              </a:spcAft>
              <a:buClr>
                <a:schemeClr val="dk1"/>
              </a:buClr>
              <a:buSzPts val="1300"/>
              <a:buChar char="●"/>
            </a:pPr>
            <a:r>
              <a:rPr lang="en" u="sng">
                <a:hlinkClick r:id="rId11"/>
              </a:rPr>
              <a:t>Free photo smiley man holding camera</a:t>
            </a:r>
            <a:endParaRPr u="sng"/>
          </a:p>
          <a:p>
            <a:pPr marL="457200" lvl="0" indent="-311150" algn="l" rtl="0">
              <a:spcBef>
                <a:spcPts val="0"/>
              </a:spcBef>
              <a:spcAft>
                <a:spcPts val="0"/>
              </a:spcAft>
              <a:buClr>
                <a:schemeClr val="dk1"/>
              </a:buClr>
              <a:buSzPts val="1300"/>
              <a:buChar char="●"/>
            </a:pPr>
            <a:r>
              <a:rPr lang="en" u="sng">
                <a:hlinkClick r:id="rId12"/>
              </a:rPr>
              <a:t>Old man sitting backwards on chair</a:t>
            </a:r>
            <a:endParaRPr u="sng"/>
          </a:p>
          <a:p>
            <a:pPr marL="457200" lvl="0" indent="-311150" algn="l" rtl="0">
              <a:spcBef>
                <a:spcPts val="0"/>
              </a:spcBef>
              <a:spcAft>
                <a:spcPts val="0"/>
              </a:spcAft>
              <a:buClr>
                <a:schemeClr val="dk1"/>
              </a:buClr>
              <a:buSzPts val="1300"/>
              <a:buChar char="●"/>
            </a:pPr>
            <a:r>
              <a:rPr lang="en" u="sng">
                <a:hlinkClick r:id="rId13"/>
              </a:rPr>
              <a:t>Smiling female mime artist looking at male mime artist peeking from curtain</a:t>
            </a:r>
            <a:endParaRPr u="sng"/>
          </a:p>
        </p:txBody>
      </p:sp>
    </p:spTree>
  </p:cSld>
  <p:clrMapOvr>
    <a:masterClrMapping/>
  </p:clrMapOvr>
  <p:transition spd="slow">
    <p:push dir="u"/>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
        <p:cNvGrpSpPr/>
        <p:nvPr/>
      </p:nvGrpSpPr>
      <p:grpSpPr>
        <a:xfrm>
          <a:off x="0" y="0"/>
          <a:ext cx="0" cy="0"/>
          <a:chOff x="0" y="0"/>
          <a:chExt cx="0" cy="0"/>
        </a:xfrm>
      </p:grpSpPr>
      <p:sp>
        <p:nvSpPr>
          <p:cNvPr id="849" name="Google Shape;849;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850" name="Google Shape;850;p7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transition spd="slow">
    <p:push dir="u"/>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4"/>
        <p:cNvGrpSpPr/>
        <p:nvPr/>
      </p:nvGrpSpPr>
      <p:grpSpPr>
        <a:xfrm>
          <a:off x="0" y="0"/>
          <a:ext cx="0" cy="0"/>
          <a:chOff x="0" y="0"/>
          <a:chExt cx="0" cy="0"/>
        </a:xfrm>
      </p:grpSpPr>
      <p:sp>
        <p:nvSpPr>
          <p:cNvPr id="855" name="Google Shape;855;p7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856" name="Google Shape;856;p7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transition spd="slow">
    <p:push dir="u"/>
  </p:transition>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0"/>
        <p:cNvGrpSpPr/>
        <p:nvPr/>
      </p:nvGrpSpPr>
      <p:grpSpPr>
        <a:xfrm>
          <a:off x="0" y="0"/>
          <a:ext cx="0" cy="0"/>
          <a:chOff x="0" y="0"/>
          <a:chExt cx="0" cy="0"/>
        </a:xfrm>
      </p:grpSpPr>
      <p:sp>
        <p:nvSpPr>
          <p:cNvPr id="861" name="Google Shape;861;p7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Marcellus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https://fonts.google.com/specimen/Marcellus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Didact Gothic</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https://fonts.google.com/specimen/Didact+Gothic</a:t>
            </a:r>
            <a:r>
              <a:rPr lang="en" sz="1100">
                <a:solidFill>
                  <a:schemeClr val="lt1"/>
                </a:solidFill>
              </a:rPr>
              <a:t>)</a:t>
            </a:r>
            <a:endParaRPr sz="1100">
              <a:solidFill>
                <a:srgbClr val="FFFFFF"/>
              </a:solidFill>
            </a:endParaRPr>
          </a:p>
        </p:txBody>
      </p:sp>
      <p:sp>
        <p:nvSpPr>
          <p:cNvPr id="862" name="Google Shape;862;p78"/>
          <p:cNvSpPr/>
          <p:nvPr/>
        </p:nvSpPr>
        <p:spPr>
          <a:xfrm>
            <a:off x="2583525" y="2947800"/>
            <a:ext cx="791400" cy="754200"/>
          </a:xfrm>
          <a:prstGeom prst="roundRect">
            <a:avLst>
              <a:gd name="adj" fmla="val 16667"/>
            </a:avLst>
          </a:prstGeom>
          <a:solidFill>
            <a:srgbClr val="101AD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8"/>
          <p:cNvSpPr/>
          <p:nvPr/>
        </p:nvSpPr>
        <p:spPr>
          <a:xfrm>
            <a:off x="3645345" y="2947800"/>
            <a:ext cx="791400" cy="754200"/>
          </a:xfrm>
          <a:prstGeom prst="roundRect">
            <a:avLst>
              <a:gd name="adj" fmla="val 16667"/>
            </a:avLst>
          </a:prstGeom>
          <a:solidFill>
            <a:srgbClr val="F0EEE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8"/>
          <p:cNvSpPr/>
          <p:nvPr/>
        </p:nvSpPr>
        <p:spPr>
          <a:xfrm>
            <a:off x="4707164" y="2947800"/>
            <a:ext cx="791400" cy="754200"/>
          </a:xfrm>
          <a:prstGeom prst="roundRect">
            <a:avLst>
              <a:gd name="adj" fmla="val 16667"/>
            </a:avLst>
          </a:prstGeom>
          <a:solidFill>
            <a:srgbClr val="FAA3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8"/>
          <p:cNvSpPr txBox="1"/>
          <p:nvPr/>
        </p:nvSpPr>
        <p:spPr>
          <a:xfrm>
            <a:off x="25835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#101ad4</a:t>
            </a:r>
            <a:endParaRPr sz="1000">
              <a:solidFill>
                <a:srgbClr val="FFFFFF"/>
              </a:solidFill>
            </a:endParaRPr>
          </a:p>
        </p:txBody>
      </p:sp>
      <p:sp>
        <p:nvSpPr>
          <p:cNvPr id="866" name="Google Shape;866;p78"/>
          <p:cNvSpPr txBox="1"/>
          <p:nvPr/>
        </p:nvSpPr>
        <p:spPr>
          <a:xfrm>
            <a:off x="36453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#f0eee1</a:t>
            </a:r>
            <a:endParaRPr sz="1000">
              <a:solidFill>
                <a:schemeClr val="dk1"/>
              </a:solidFill>
            </a:endParaRPr>
          </a:p>
        </p:txBody>
      </p:sp>
      <p:sp>
        <p:nvSpPr>
          <p:cNvPr id="867" name="Google Shape;867;p78"/>
          <p:cNvSpPr txBox="1"/>
          <p:nvPr/>
        </p:nvSpPr>
        <p:spPr>
          <a:xfrm>
            <a:off x="47071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#faa37f</a:t>
            </a:r>
            <a:endParaRPr sz="1000">
              <a:solidFill>
                <a:srgbClr val="FFFFFF"/>
              </a:solidFill>
            </a:endParaRPr>
          </a:p>
        </p:txBody>
      </p:sp>
      <p:sp>
        <p:nvSpPr>
          <p:cNvPr id="868" name="Google Shape;868;p78"/>
          <p:cNvSpPr/>
          <p:nvPr/>
        </p:nvSpPr>
        <p:spPr>
          <a:xfrm>
            <a:off x="5769000" y="2947800"/>
            <a:ext cx="791400" cy="754200"/>
          </a:xfrm>
          <a:prstGeom prst="roundRect">
            <a:avLst>
              <a:gd name="adj" fmla="val 16667"/>
            </a:avLst>
          </a:prstGeom>
          <a:solidFill>
            <a:srgbClr val="E76A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8"/>
          <p:cNvSpPr txBox="1"/>
          <p:nvPr/>
        </p:nvSpPr>
        <p:spPr>
          <a:xfrm>
            <a:off x="57690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#e76a28</a:t>
            </a:r>
            <a:endParaRPr sz="1000">
              <a:solidFill>
                <a:srgbClr val="FFFFFF"/>
              </a:solidFill>
            </a:endParaRPr>
          </a:p>
        </p:txBody>
      </p:sp>
      <p:sp>
        <p:nvSpPr>
          <p:cNvPr id="870" name="Google Shape;870;p78"/>
          <p:cNvSpPr/>
          <p:nvPr/>
        </p:nvSpPr>
        <p:spPr>
          <a:xfrm>
            <a:off x="3645425" y="3878900"/>
            <a:ext cx="791400" cy="754200"/>
          </a:xfrm>
          <a:prstGeom prst="roundRect">
            <a:avLst>
              <a:gd name="adj" fmla="val 16667"/>
            </a:avLst>
          </a:prstGeom>
          <a:solidFill>
            <a:srgbClr val="99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8"/>
          <p:cNvSpPr/>
          <p:nvPr/>
        </p:nvSpPr>
        <p:spPr>
          <a:xfrm>
            <a:off x="4707245" y="3878900"/>
            <a:ext cx="791400" cy="754200"/>
          </a:xfrm>
          <a:prstGeom prst="roundRect">
            <a:avLst>
              <a:gd name="adj" fmla="val 16667"/>
            </a:avLst>
          </a:prstGeom>
          <a:solidFill>
            <a:srgbClr val="22222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8"/>
          <p:cNvSpPr/>
          <p:nvPr/>
        </p:nvSpPr>
        <p:spPr>
          <a:xfrm>
            <a:off x="5769064" y="38789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8"/>
          <p:cNvSpPr txBox="1"/>
          <p:nvPr/>
        </p:nvSpPr>
        <p:spPr>
          <a:xfrm>
            <a:off x="36454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#999999</a:t>
            </a:r>
            <a:endParaRPr sz="1000">
              <a:solidFill>
                <a:srgbClr val="FFFFFF"/>
              </a:solidFill>
            </a:endParaRPr>
          </a:p>
        </p:txBody>
      </p:sp>
      <p:sp>
        <p:nvSpPr>
          <p:cNvPr id="874" name="Google Shape;874;p78"/>
          <p:cNvSpPr txBox="1"/>
          <p:nvPr/>
        </p:nvSpPr>
        <p:spPr>
          <a:xfrm>
            <a:off x="47072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#222220</a:t>
            </a:r>
            <a:endParaRPr sz="1000">
              <a:solidFill>
                <a:srgbClr val="FFFFFF"/>
              </a:solidFill>
            </a:endParaRPr>
          </a:p>
        </p:txBody>
      </p:sp>
      <p:sp>
        <p:nvSpPr>
          <p:cNvPr id="875" name="Google Shape;875;p78"/>
          <p:cNvSpPr txBox="1"/>
          <p:nvPr/>
        </p:nvSpPr>
        <p:spPr>
          <a:xfrm>
            <a:off x="57690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876" name="Google Shape;876;p78"/>
          <p:cNvSpPr/>
          <p:nvPr/>
        </p:nvSpPr>
        <p:spPr>
          <a:xfrm>
            <a:off x="2583600" y="3878900"/>
            <a:ext cx="791400" cy="754200"/>
          </a:xfrm>
          <a:prstGeom prst="roundRect">
            <a:avLst>
              <a:gd name="adj" fmla="val 16667"/>
            </a:avLst>
          </a:prstGeom>
          <a:solidFill>
            <a:srgbClr val="A9A5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8"/>
          <p:cNvSpPr txBox="1"/>
          <p:nvPr/>
        </p:nvSpPr>
        <p:spPr>
          <a:xfrm>
            <a:off x="25836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#a9a59c</a:t>
            </a:r>
            <a:endParaRPr sz="1000">
              <a:solidFill>
                <a:srgbClr val="FFFFFF"/>
              </a:solidFill>
            </a:endParaRPr>
          </a:p>
        </p:txBody>
      </p:sp>
      <p:sp>
        <p:nvSpPr>
          <p:cNvPr id="878" name="Google Shape;878;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transition spd="slow">
    <p:push dir="u"/>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2"/>
        <p:cNvGrpSpPr/>
        <p:nvPr/>
      </p:nvGrpSpPr>
      <p:grpSpPr>
        <a:xfrm>
          <a:off x="0" y="0"/>
          <a:ext cx="0" cy="0"/>
          <a:chOff x="0" y="0"/>
          <a:chExt cx="0" cy="0"/>
        </a:xfrm>
      </p:grpSpPr>
      <p:sp>
        <p:nvSpPr>
          <p:cNvPr id="883" name="Google Shape;883;p7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884" name="Google Shape;884;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885" name="Google Shape;885;p7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886" name="Google Shape;886;p7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887" name="Google Shape;887;p7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888" name="Google Shape;888;p7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889" name="Google Shape;889;p7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890" name="Google Shape;890;p7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891" name="Google Shape;891;p7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892" name="Google Shape;892;p7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893" name="Google Shape;893;p7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894" name="Google Shape;894;p7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transition spd="slow">
    <p:push dir="u"/>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8"/>
        <p:cNvGrpSpPr/>
        <p:nvPr/>
      </p:nvGrpSpPr>
      <p:grpSpPr>
        <a:xfrm>
          <a:off x="0" y="0"/>
          <a:ext cx="0" cy="0"/>
          <a:chOff x="0" y="0"/>
          <a:chExt cx="0" cy="0"/>
        </a:xfrm>
      </p:grpSpPr>
      <p:sp>
        <p:nvSpPr>
          <p:cNvPr id="899" name="Google Shape;899;p8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900" name="Google Shape;900;p80"/>
          <p:cNvGrpSpPr/>
          <p:nvPr/>
        </p:nvGrpSpPr>
        <p:grpSpPr>
          <a:xfrm>
            <a:off x="5117640" y="3085736"/>
            <a:ext cx="474294" cy="551291"/>
            <a:chOff x="4727025" y="1332775"/>
            <a:chExt cx="59900" cy="69625"/>
          </a:xfrm>
        </p:grpSpPr>
        <p:sp>
          <p:nvSpPr>
            <p:cNvPr id="901" name="Google Shape;901;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80"/>
          <p:cNvGrpSpPr/>
          <p:nvPr/>
        </p:nvGrpSpPr>
        <p:grpSpPr>
          <a:xfrm>
            <a:off x="5731296" y="2314340"/>
            <a:ext cx="555653" cy="557031"/>
            <a:chOff x="4820425" y="1329900"/>
            <a:chExt cx="70175" cy="70350"/>
          </a:xfrm>
        </p:grpSpPr>
        <p:sp>
          <p:nvSpPr>
            <p:cNvPr id="904" name="Google Shape;904;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80"/>
          <p:cNvGrpSpPr/>
          <p:nvPr/>
        </p:nvGrpSpPr>
        <p:grpSpPr>
          <a:xfrm>
            <a:off x="6357664" y="2318845"/>
            <a:ext cx="582574" cy="533871"/>
            <a:chOff x="4903200" y="1331525"/>
            <a:chExt cx="73575" cy="67425"/>
          </a:xfrm>
        </p:grpSpPr>
        <p:sp>
          <p:nvSpPr>
            <p:cNvPr id="909" name="Google Shape;909;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80"/>
          <p:cNvGrpSpPr/>
          <p:nvPr/>
        </p:nvGrpSpPr>
        <p:grpSpPr>
          <a:xfrm>
            <a:off x="5717142" y="3078709"/>
            <a:ext cx="583960" cy="565345"/>
            <a:chOff x="4815575" y="1416800"/>
            <a:chExt cx="73750" cy="71400"/>
          </a:xfrm>
        </p:grpSpPr>
        <p:sp>
          <p:nvSpPr>
            <p:cNvPr id="912" name="Google Shape;912;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80"/>
          <p:cNvGrpSpPr/>
          <p:nvPr/>
        </p:nvGrpSpPr>
        <p:grpSpPr>
          <a:xfrm>
            <a:off x="6351924" y="3108896"/>
            <a:ext cx="589898" cy="504970"/>
            <a:chOff x="4902475" y="1418875"/>
            <a:chExt cx="74500" cy="63775"/>
          </a:xfrm>
        </p:grpSpPr>
        <p:sp>
          <p:nvSpPr>
            <p:cNvPr id="916" name="Google Shape;916;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8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80"/>
          <p:cNvGrpSpPr/>
          <p:nvPr/>
        </p:nvGrpSpPr>
        <p:grpSpPr>
          <a:xfrm>
            <a:off x="5727139" y="3826000"/>
            <a:ext cx="563967" cy="567127"/>
            <a:chOff x="4818100" y="1507675"/>
            <a:chExt cx="71225" cy="71625"/>
          </a:xfrm>
        </p:grpSpPr>
        <p:sp>
          <p:nvSpPr>
            <p:cNvPr id="919" name="Google Shape;919;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80"/>
          <p:cNvGrpSpPr/>
          <p:nvPr/>
        </p:nvGrpSpPr>
        <p:grpSpPr>
          <a:xfrm>
            <a:off x="5040636" y="3829461"/>
            <a:ext cx="628301" cy="588505"/>
            <a:chOff x="4721450" y="1509475"/>
            <a:chExt cx="79350" cy="74325"/>
          </a:xfrm>
        </p:grpSpPr>
        <p:sp>
          <p:nvSpPr>
            <p:cNvPr id="924" name="Google Shape;924;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80"/>
          <p:cNvGrpSpPr/>
          <p:nvPr/>
        </p:nvGrpSpPr>
        <p:grpSpPr>
          <a:xfrm>
            <a:off x="6386170" y="3814027"/>
            <a:ext cx="557038" cy="562772"/>
            <a:chOff x="4906800" y="1507500"/>
            <a:chExt cx="70350" cy="71075"/>
          </a:xfrm>
        </p:grpSpPr>
        <p:sp>
          <p:nvSpPr>
            <p:cNvPr id="929" name="Google Shape;929;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80"/>
          <p:cNvGrpSpPr/>
          <p:nvPr/>
        </p:nvGrpSpPr>
        <p:grpSpPr>
          <a:xfrm>
            <a:off x="4423778" y="2340963"/>
            <a:ext cx="517934" cy="517934"/>
            <a:chOff x="3736598" y="2170606"/>
            <a:chExt cx="404889" cy="404889"/>
          </a:xfrm>
        </p:grpSpPr>
        <p:sp>
          <p:nvSpPr>
            <p:cNvPr id="935" name="Google Shape;935;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80"/>
          <p:cNvGrpSpPr/>
          <p:nvPr/>
        </p:nvGrpSpPr>
        <p:grpSpPr>
          <a:xfrm>
            <a:off x="3690839" y="2341061"/>
            <a:ext cx="586986" cy="517740"/>
            <a:chOff x="3161917" y="2170682"/>
            <a:chExt cx="458870" cy="404737"/>
          </a:xfrm>
        </p:grpSpPr>
        <p:sp>
          <p:nvSpPr>
            <p:cNvPr id="940" name="Google Shape;940;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80"/>
          <p:cNvGrpSpPr/>
          <p:nvPr/>
        </p:nvGrpSpPr>
        <p:grpSpPr>
          <a:xfrm>
            <a:off x="3713860" y="3102400"/>
            <a:ext cx="540943" cy="517963"/>
            <a:chOff x="3179914" y="2889488"/>
            <a:chExt cx="422876" cy="404911"/>
          </a:xfrm>
        </p:grpSpPr>
        <p:sp>
          <p:nvSpPr>
            <p:cNvPr id="944" name="Google Shape;944;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80"/>
          <p:cNvGrpSpPr/>
          <p:nvPr/>
        </p:nvGrpSpPr>
        <p:grpSpPr>
          <a:xfrm>
            <a:off x="4414654" y="3102358"/>
            <a:ext cx="536180" cy="518047"/>
            <a:chOff x="3729467" y="2889422"/>
            <a:chExt cx="419153" cy="404977"/>
          </a:xfrm>
        </p:grpSpPr>
        <p:sp>
          <p:nvSpPr>
            <p:cNvPr id="951" name="Google Shape;951;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 name="Google Shape;958;p80"/>
          <p:cNvGrpSpPr/>
          <p:nvPr/>
        </p:nvGrpSpPr>
        <p:grpSpPr>
          <a:xfrm>
            <a:off x="1951688" y="3445787"/>
            <a:ext cx="965351" cy="134611"/>
            <a:chOff x="4411970" y="2962952"/>
            <a:chExt cx="706544" cy="104212"/>
          </a:xfrm>
        </p:grpSpPr>
        <p:sp>
          <p:nvSpPr>
            <p:cNvPr id="959" name="Google Shape;959;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80"/>
          <p:cNvGrpSpPr/>
          <p:nvPr/>
        </p:nvGrpSpPr>
        <p:grpSpPr>
          <a:xfrm>
            <a:off x="1951688" y="3041077"/>
            <a:ext cx="960158" cy="289172"/>
            <a:chOff x="4411970" y="2726085"/>
            <a:chExt cx="643107" cy="193659"/>
          </a:xfrm>
        </p:grpSpPr>
        <p:sp>
          <p:nvSpPr>
            <p:cNvPr id="964" name="Google Shape;964;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80"/>
          <p:cNvGrpSpPr/>
          <p:nvPr/>
        </p:nvGrpSpPr>
        <p:grpSpPr>
          <a:xfrm>
            <a:off x="960185" y="3295400"/>
            <a:ext cx="811503" cy="252584"/>
            <a:chOff x="4411970" y="4340222"/>
            <a:chExt cx="779467" cy="242683"/>
          </a:xfrm>
        </p:grpSpPr>
        <p:sp>
          <p:nvSpPr>
            <p:cNvPr id="968" name="Google Shape;968;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80"/>
          <p:cNvGrpSpPr/>
          <p:nvPr/>
        </p:nvGrpSpPr>
        <p:grpSpPr>
          <a:xfrm>
            <a:off x="1951688" y="2709308"/>
            <a:ext cx="965160" cy="216230"/>
            <a:chOff x="4411970" y="2468674"/>
            <a:chExt cx="747317" cy="167425"/>
          </a:xfrm>
        </p:grpSpPr>
        <p:sp>
          <p:nvSpPr>
            <p:cNvPr id="972" name="Google Shape;972;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8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 name="Google Shape;975;p80"/>
          <p:cNvGrpSpPr/>
          <p:nvPr/>
        </p:nvGrpSpPr>
        <p:grpSpPr>
          <a:xfrm>
            <a:off x="959254" y="2334687"/>
            <a:ext cx="1959041" cy="208784"/>
            <a:chOff x="6336019" y="3733725"/>
            <a:chExt cx="2566206" cy="351310"/>
          </a:xfrm>
        </p:grpSpPr>
        <p:sp>
          <p:nvSpPr>
            <p:cNvPr id="976" name="Google Shape;976;p8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80"/>
          <p:cNvGrpSpPr/>
          <p:nvPr/>
        </p:nvGrpSpPr>
        <p:grpSpPr>
          <a:xfrm>
            <a:off x="1951688" y="3950602"/>
            <a:ext cx="946551" cy="153200"/>
            <a:chOff x="4404545" y="3301592"/>
            <a:chExt cx="782403" cy="129272"/>
          </a:xfrm>
        </p:grpSpPr>
        <p:sp>
          <p:nvSpPr>
            <p:cNvPr id="981" name="Google Shape;981;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80"/>
          <p:cNvGrpSpPr/>
          <p:nvPr/>
        </p:nvGrpSpPr>
        <p:grpSpPr>
          <a:xfrm>
            <a:off x="1951688" y="3695937"/>
            <a:ext cx="962257" cy="139127"/>
            <a:chOff x="4411970" y="3131459"/>
            <a:chExt cx="710520" cy="117397"/>
          </a:xfrm>
        </p:grpSpPr>
        <p:sp>
          <p:nvSpPr>
            <p:cNvPr id="984" name="Google Shape;984;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 name="Google Shape;986;p8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80"/>
          <p:cNvGrpSpPr/>
          <p:nvPr/>
        </p:nvGrpSpPr>
        <p:grpSpPr>
          <a:xfrm>
            <a:off x="951833" y="3621603"/>
            <a:ext cx="823838" cy="458988"/>
            <a:chOff x="4411970" y="1801825"/>
            <a:chExt cx="734586" cy="409262"/>
          </a:xfrm>
        </p:grpSpPr>
        <p:sp>
          <p:nvSpPr>
            <p:cNvPr id="988" name="Google Shape;988;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80"/>
          <p:cNvGrpSpPr/>
          <p:nvPr/>
        </p:nvGrpSpPr>
        <p:grpSpPr>
          <a:xfrm>
            <a:off x="3056804" y="2339173"/>
            <a:ext cx="521514" cy="521514"/>
            <a:chOff x="5681300" y="2527788"/>
            <a:chExt cx="805800" cy="805800"/>
          </a:xfrm>
        </p:grpSpPr>
        <p:sp>
          <p:nvSpPr>
            <p:cNvPr id="991" name="Google Shape;991;p8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80"/>
          <p:cNvGrpSpPr/>
          <p:nvPr/>
        </p:nvGrpSpPr>
        <p:grpSpPr>
          <a:xfrm>
            <a:off x="3051044" y="3094865"/>
            <a:ext cx="533033" cy="533033"/>
            <a:chOff x="4049800" y="640400"/>
            <a:chExt cx="858900" cy="858900"/>
          </a:xfrm>
        </p:grpSpPr>
        <p:sp>
          <p:nvSpPr>
            <p:cNvPr id="994" name="Google Shape;994;p8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80"/>
          <p:cNvGrpSpPr/>
          <p:nvPr/>
        </p:nvGrpSpPr>
        <p:grpSpPr>
          <a:xfrm>
            <a:off x="2976527" y="3772543"/>
            <a:ext cx="682068" cy="682068"/>
            <a:chOff x="5080188" y="927900"/>
            <a:chExt cx="961200" cy="961200"/>
          </a:xfrm>
        </p:grpSpPr>
        <p:sp>
          <p:nvSpPr>
            <p:cNvPr id="997" name="Google Shape;997;p8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8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8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80"/>
          <p:cNvGrpSpPr/>
          <p:nvPr/>
        </p:nvGrpSpPr>
        <p:grpSpPr>
          <a:xfrm>
            <a:off x="4440026" y="3869234"/>
            <a:ext cx="505650" cy="504006"/>
            <a:chOff x="6039282" y="1042577"/>
            <a:chExt cx="734315" cy="731929"/>
          </a:xfrm>
        </p:grpSpPr>
        <p:sp>
          <p:nvSpPr>
            <p:cNvPr id="1006" name="Google Shape;1006;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80"/>
          <p:cNvGrpSpPr/>
          <p:nvPr/>
        </p:nvGrpSpPr>
        <p:grpSpPr>
          <a:xfrm>
            <a:off x="5052628" y="2298862"/>
            <a:ext cx="567744" cy="602136"/>
            <a:chOff x="1825800" y="1651625"/>
            <a:chExt cx="539989" cy="571775"/>
          </a:xfrm>
        </p:grpSpPr>
        <p:sp>
          <p:nvSpPr>
            <p:cNvPr id="1028" name="Google Shape;1028;p8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80"/>
          <p:cNvGrpSpPr/>
          <p:nvPr/>
        </p:nvGrpSpPr>
        <p:grpSpPr>
          <a:xfrm>
            <a:off x="3727557" y="3855579"/>
            <a:ext cx="508123" cy="507955"/>
            <a:chOff x="1897577" y="2802432"/>
            <a:chExt cx="492176" cy="492014"/>
          </a:xfrm>
        </p:grpSpPr>
        <p:sp>
          <p:nvSpPr>
            <p:cNvPr id="1033" name="Google Shape;1033;p8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80"/>
          <p:cNvGrpSpPr/>
          <p:nvPr/>
        </p:nvGrpSpPr>
        <p:grpSpPr>
          <a:xfrm>
            <a:off x="959087" y="4169123"/>
            <a:ext cx="809227" cy="200842"/>
            <a:chOff x="2013045" y="4813233"/>
            <a:chExt cx="921986" cy="228854"/>
          </a:xfrm>
        </p:grpSpPr>
        <p:sp>
          <p:nvSpPr>
            <p:cNvPr id="1046" name="Google Shape;1046;p8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80"/>
          <p:cNvGrpSpPr/>
          <p:nvPr/>
        </p:nvGrpSpPr>
        <p:grpSpPr>
          <a:xfrm>
            <a:off x="967547" y="2656004"/>
            <a:ext cx="792421" cy="269941"/>
            <a:chOff x="1046767" y="4756633"/>
            <a:chExt cx="859646" cy="292841"/>
          </a:xfrm>
        </p:grpSpPr>
        <p:sp>
          <p:nvSpPr>
            <p:cNvPr id="1049" name="Google Shape;1049;p8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 name="Google Shape;1052;p8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 name="Google Shape;1056;p80"/>
          <p:cNvGrpSpPr/>
          <p:nvPr/>
        </p:nvGrpSpPr>
        <p:grpSpPr>
          <a:xfrm>
            <a:off x="7103403" y="2550562"/>
            <a:ext cx="166473" cy="141497"/>
            <a:chOff x="4660325" y="1866850"/>
            <a:chExt cx="68350" cy="58100"/>
          </a:xfrm>
        </p:grpSpPr>
        <p:sp>
          <p:nvSpPr>
            <p:cNvPr id="1057" name="Google Shape;1057;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80"/>
          <p:cNvGrpSpPr/>
          <p:nvPr/>
        </p:nvGrpSpPr>
        <p:grpSpPr>
          <a:xfrm>
            <a:off x="7412747" y="2576286"/>
            <a:ext cx="162515" cy="90049"/>
            <a:chOff x="4791775" y="1877500"/>
            <a:chExt cx="66725" cy="36975"/>
          </a:xfrm>
        </p:grpSpPr>
        <p:sp>
          <p:nvSpPr>
            <p:cNvPr id="1060" name="Google Shape;1060;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80"/>
          <p:cNvGrpSpPr/>
          <p:nvPr/>
        </p:nvGrpSpPr>
        <p:grpSpPr>
          <a:xfrm>
            <a:off x="7734460" y="2576286"/>
            <a:ext cx="144979" cy="90049"/>
            <a:chOff x="4923925" y="1877500"/>
            <a:chExt cx="59525" cy="36975"/>
          </a:xfrm>
        </p:grpSpPr>
        <p:sp>
          <p:nvSpPr>
            <p:cNvPr id="1063" name="Google Shape;1063;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80"/>
          <p:cNvGrpSpPr/>
          <p:nvPr/>
        </p:nvGrpSpPr>
        <p:grpSpPr>
          <a:xfrm>
            <a:off x="8028952" y="2558477"/>
            <a:ext cx="141447" cy="125667"/>
            <a:chOff x="5058450" y="1870100"/>
            <a:chExt cx="58075" cy="51600"/>
          </a:xfrm>
        </p:grpSpPr>
        <p:sp>
          <p:nvSpPr>
            <p:cNvPr id="1066" name="Google Shape;1066;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80"/>
          <p:cNvGrpSpPr/>
          <p:nvPr/>
        </p:nvGrpSpPr>
        <p:grpSpPr>
          <a:xfrm>
            <a:off x="7443466" y="2980885"/>
            <a:ext cx="101077" cy="107645"/>
            <a:chOff x="4811425" y="2065025"/>
            <a:chExt cx="41500" cy="44200"/>
          </a:xfrm>
        </p:grpSpPr>
        <p:sp>
          <p:nvSpPr>
            <p:cNvPr id="1069" name="Google Shape;1069;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80"/>
          <p:cNvGrpSpPr/>
          <p:nvPr/>
        </p:nvGrpSpPr>
        <p:grpSpPr>
          <a:xfrm>
            <a:off x="7735904" y="2981098"/>
            <a:ext cx="120867" cy="107218"/>
            <a:chOff x="4929875" y="2065025"/>
            <a:chExt cx="49625" cy="44025"/>
          </a:xfrm>
        </p:grpSpPr>
        <p:sp>
          <p:nvSpPr>
            <p:cNvPr id="1072" name="Google Shape;1072;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80"/>
          <p:cNvGrpSpPr/>
          <p:nvPr/>
        </p:nvGrpSpPr>
        <p:grpSpPr>
          <a:xfrm>
            <a:off x="8064572" y="2984112"/>
            <a:ext cx="70206" cy="101191"/>
            <a:chOff x="5083925" y="2066350"/>
            <a:chExt cx="28825" cy="41550"/>
          </a:xfrm>
        </p:grpSpPr>
        <p:sp>
          <p:nvSpPr>
            <p:cNvPr id="1075" name="Google Shape;1075;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80"/>
          <p:cNvGrpSpPr/>
          <p:nvPr/>
        </p:nvGrpSpPr>
        <p:grpSpPr>
          <a:xfrm>
            <a:off x="7096126" y="2999759"/>
            <a:ext cx="181026" cy="69896"/>
            <a:chOff x="4659775" y="2072775"/>
            <a:chExt cx="74325" cy="28700"/>
          </a:xfrm>
        </p:grpSpPr>
        <p:sp>
          <p:nvSpPr>
            <p:cNvPr id="1078" name="Google Shape;1078;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80"/>
          <p:cNvGrpSpPr/>
          <p:nvPr/>
        </p:nvGrpSpPr>
        <p:grpSpPr>
          <a:xfrm>
            <a:off x="8015982" y="2790324"/>
            <a:ext cx="167387" cy="89197"/>
            <a:chOff x="4662475" y="1976500"/>
            <a:chExt cx="68725" cy="36625"/>
          </a:xfrm>
        </p:grpSpPr>
        <p:sp>
          <p:nvSpPr>
            <p:cNvPr id="1082" name="Google Shape;1082;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80"/>
          <p:cNvGrpSpPr/>
          <p:nvPr/>
        </p:nvGrpSpPr>
        <p:grpSpPr>
          <a:xfrm>
            <a:off x="7712887" y="2793764"/>
            <a:ext cx="166899" cy="82317"/>
            <a:chOff x="4920150" y="1977875"/>
            <a:chExt cx="68525" cy="33800"/>
          </a:xfrm>
        </p:grpSpPr>
        <p:sp>
          <p:nvSpPr>
            <p:cNvPr id="1086" name="Google Shape;1086;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80"/>
          <p:cNvGrpSpPr/>
          <p:nvPr/>
        </p:nvGrpSpPr>
        <p:grpSpPr>
          <a:xfrm>
            <a:off x="7124044" y="3197682"/>
            <a:ext cx="125190" cy="127859"/>
            <a:chOff x="4676550" y="2160575"/>
            <a:chExt cx="51400" cy="52500"/>
          </a:xfrm>
        </p:grpSpPr>
        <p:sp>
          <p:nvSpPr>
            <p:cNvPr id="1090" name="Google Shape;1090;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80"/>
          <p:cNvGrpSpPr/>
          <p:nvPr/>
        </p:nvGrpSpPr>
        <p:grpSpPr>
          <a:xfrm>
            <a:off x="7421302" y="3204714"/>
            <a:ext cx="145405" cy="113794"/>
            <a:chOff x="4768325" y="2163475"/>
            <a:chExt cx="59700" cy="46725"/>
          </a:xfrm>
        </p:grpSpPr>
        <p:sp>
          <p:nvSpPr>
            <p:cNvPr id="1094" name="Google Shape;1094;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8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 name="Google Shape;1102;p80"/>
          <p:cNvGrpSpPr/>
          <p:nvPr/>
        </p:nvGrpSpPr>
        <p:grpSpPr>
          <a:xfrm>
            <a:off x="7437621" y="3459808"/>
            <a:ext cx="112768" cy="106853"/>
            <a:chOff x="4768575" y="2253950"/>
            <a:chExt cx="46300" cy="43875"/>
          </a:xfrm>
        </p:grpSpPr>
        <p:sp>
          <p:nvSpPr>
            <p:cNvPr id="1103" name="Google Shape;1103;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80"/>
          <p:cNvGrpSpPr/>
          <p:nvPr/>
        </p:nvGrpSpPr>
        <p:grpSpPr>
          <a:xfrm>
            <a:off x="7737243" y="3948834"/>
            <a:ext cx="118187" cy="146246"/>
            <a:chOff x="4960900" y="2433225"/>
            <a:chExt cx="48525" cy="60050"/>
          </a:xfrm>
        </p:grpSpPr>
        <p:sp>
          <p:nvSpPr>
            <p:cNvPr id="1106" name="Google Shape;1106;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80"/>
          <p:cNvGrpSpPr/>
          <p:nvPr/>
        </p:nvGrpSpPr>
        <p:grpSpPr>
          <a:xfrm>
            <a:off x="7425808" y="4212895"/>
            <a:ext cx="136394" cy="143810"/>
            <a:chOff x="4854075" y="2527625"/>
            <a:chExt cx="56000" cy="59050"/>
          </a:xfrm>
        </p:grpSpPr>
        <p:sp>
          <p:nvSpPr>
            <p:cNvPr id="1109" name="Google Shape;1109;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 name="Google Shape;1111;p8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 name="Google Shape;1114;p80"/>
          <p:cNvGrpSpPr/>
          <p:nvPr/>
        </p:nvGrpSpPr>
        <p:grpSpPr>
          <a:xfrm>
            <a:off x="8050020" y="3676639"/>
            <a:ext cx="99312" cy="160797"/>
            <a:chOff x="5059700" y="2334775"/>
            <a:chExt cx="40775" cy="66025"/>
          </a:xfrm>
        </p:grpSpPr>
        <p:sp>
          <p:nvSpPr>
            <p:cNvPr id="1115" name="Google Shape;1115;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80"/>
          <p:cNvGrpSpPr/>
          <p:nvPr/>
        </p:nvGrpSpPr>
        <p:grpSpPr>
          <a:xfrm>
            <a:off x="8007184" y="3941771"/>
            <a:ext cx="184984" cy="160371"/>
            <a:chOff x="5037700" y="2430325"/>
            <a:chExt cx="75950" cy="65850"/>
          </a:xfrm>
        </p:grpSpPr>
        <p:sp>
          <p:nvSpPr>
            <p:cNvPr id="1125" name="Google Shape;1125;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80"/>
          <p:cNvGrpSpPr/>
          <p:nvPr/>
        </p:nvGrpSpPr>
        <p:grpSpPr>
          <a:xfrm>
            <a:off x="7426689" y="3708223"/>
            <a:ext cx="173014" cy="97629"/>
            <a:chOff x="4756975" y="2341800"/>
            <a:chExt cx="91975" cy="51925"/>
          </a:xfrm>
        </p:grpSpPr>
        <p:sp>
          <p:nvSpPr>
            <p:cNvPr id="1128" name="Google Shape;1128;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80"/>
          <p:cNvGrpSpPr/>
          <p:nvPr/>
        </p:nvGrpSpPr>
        <p:grpSpPr>
          <a:xfrm>
            <a:off x="7693626" y="4196920"/>
            <a:ext cx="212497" cy="175761"/>
            <a:chOff x="4943575" y="2516350"/>
            <a:chExt cx="98675" cy="81700"/>
          </a:xfrm>
        </p:grpSpPr>
        <p:sp>
          <p:nvSpPr>
            <p:cNvPr id="1149" name="Google Shape;1149;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8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transition spd="slow">
    <p:push dir="u"/>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grpSp>
        <p:nvGrpSpPr>
          <p:cNvPr id="1236" name="Google Shape;1236;p81"/>
          <p:cNvGrpSpPr/>
          <p:nvPr/>
        </p:nvGrpSpPr>
        <p:grpSpPr>
          <a:xfrm>
            <a:off x="6681268" y="3584496"/>
            <a:ext cx="560636" cy="516497"/>
            <a:chOff x="6652051" y="3714143"/>
            <a:chExt cx="560636" cy="516497"/>
          </a:xfrm>
        </p:grpSpPr>
        <p:grpSp>
          <p:nvGrpSpPr>
            <p:cNvPr id="1237" name="Google Shape;1237;p81"/>
            <p:cNvGrpSpPr/>
            <p:nvPr/>
          </p:nvGrpSpPr>
          <p:grpSpPr>
            <a:xfrm>
              <a:off x="6669657" y="3716715"/>
              <a:ext cx="466768" cy="464314"/>
              <a:chOff x="3139766" y="765669"/>
              <a:chExt cx="886380" cy="881888"/>
            </a:xfrm>
          </p:grpSpPr>
          <p:grpSp>
            <p:nvGrpSpPr>
              <p:cNvPr id="1238" name="Google Shape;1238;p81"/>
              <p:cNvGrpSpPr/>
              <p:nvPr/>
            </p:nvGrpSpPr>
            <p:grpSpPr>
              <a:xfrm>
                <a:off x="3139766" y="765669"/>
                <a:ext cx="886380" cy="881888"/>
                <a:chOff x="3139766" y="765669"/>
                <a:chExt cx="886380" cy="881888"/>
              </a:xfrm>
            </p:grpSpPr>
            <p:sp>
              <p:nvSpPr>
                <p:cNvPr id="1239" name="Google Shape;1239;p8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8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 name="Google Shape;1248;p8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 name="Google Shape;1252;p8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81"/>
          <p:cNvGrpSpPr/>
          <p:nvPr/>
        </p:nvGrpSpPr>
        <p:grpSpPr>
          <a:xfrm>
            <a:off x="7679978" y="3065079"/>
            <a:ext cx="104231" cy="320340"/>
            <a:chOff x="7564426" y="3224343"/>
            <a:chExt cx="119985" cy="368801"/>
          </a:xfrm>
        </p:grpSpPr>
        <p:sp>
          <p:nvSpPr>
            <p:cNvPr id="1254" name="Google Shape;1254;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81"/>
          <p:cNvGrpSpPr/>
          <p:nvPr/>
        </p:nvGrpSpPr>
        <p:grpSpPr>
          <a:xfrm>
            <a:off x="7379466" y="3059180"/>
            <a:ext cx="189489" cy="332132"/>
            <a:chOff x="8370831" y="3202002"/>
            <a:chExt cx="218129" cy="382376"/>
          </a:xfrm>
        </p:grpSpPr>
        <p:sp>
          <p:nvSpPr>
            <p:cNvPr id="1257" name="Google Shape;1257;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81"/>
          <p:cNvGrpSpPr/>
          <p:nvPr/>
        </p:nvGrpSpPr>
        <p:grpSpPr>
          <a:xfrm>
            <a:off x="8102855" y="3470312"/>
            <a:ext cx="309429" cy="267000"/>
            <a:chOff x="6742064" y="3750480"/>
            <a:chExt cx="399315" cy="344560"/>
          </a:xfrm>
        </p:grpSpPr>
        <p:sp>
          <p:nvSpPr>
            <p:cNvPr id="1260" name="Google Shape;1260;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81"/>
          <p:cNvGrpSpPr/>
          <p:nvPr/>
        </p:nvGrpSpPr>
        <p:grpSpPr>
          <a:xfrm>
            <a:off x="7641874" y="3821360"/>
            <a:ext cx="180437" cy="281608"/>
            <a:chOff x="7248525" y="3739696"/>
            <a:chExt cx="230531" cy="359790"/>
          </a:xfrm>
        </p:grpSpPr>
        <p:sp>
          <p:nvSpPr>
            <p:cNvPr id="1263" name="Google Shape;1263;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81"/>
          <p:cNvGrpSpPr/>
          <p:nvPr/>
        </p:nvGrpSpPr>
        <p:grpSpPr>
          <a:xfrm>
            <a:off x="7887794" y="3464584"/>
            <a:ext cx="162896" cy="278710"/>
            <a:chOff x="7601242" y="3729267"/>
            <a:chExt cx="222566" cy="380803"/>
          </a:xfrm>
        </p:grpSpPr>
        <p:sp>
          <p:nvSpPr>
            <p:cNvPr id="1266" name="Google Shape;1266;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 name="Google Shape;1268;p8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 name="Google Shape;1269;p81"/>
          <p:cNvGrpSpPr/>
          <p:nvPr/>
        </p:nvGrpSpPr>
        <p:grpSpPr>
          <a:xfrm>
            <a:off x="7377439" y="3465724"/>
            <a:ext cx="193543" cy="275990"/>
            <a:chOff x="8304647" y="3738687"/>
            <a:chExt cx="225076" cy="320956"/>
          </a:xfrm>
        </p:grpSpPr>
        <p:sp>
          <p:nvSpPr>
            <p:cNvPr id="1270" name="Google Shape;1270;p8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81"/>
          <p:cNvGrpSpPr/>
          <p:nvPr/>
        </p:nvGrpSpPr>
        <p:grpSpPr>
          <a:xfrm>
            <a:off x="7649932" y="3465724"/>
            <a:ext cx="178492" cy="275990"/>
            <a:chOff x="8615101" y="3738687"/>
            <a:chExt cx="207573" cy="320956"/>
          </a:xfrm>
        </p:grpSpPr>
        <p:sp>
          <p:nvSpPr>
            <p:cNvPr id="1274" name="Google Shape;1274;p8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8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81"/>
          <p:cNvGrpSpPr/>
          <p:nvPr/>
        </p:nvGrpSpPr>
        <p:grpSpPr>
          <a:xfrm>
            <a:off x="7875463" y="3868385"/>
            <a:ext cx="187557" cy="187557"/>
            <a:chOff x="8565775" y="671075"/>
            <a:chExt cx="441000" cy="441000"/>
          </a:xfrm>
        </p:grpSpPr>
        <p:sp>
          <p:nvSpPr>
            <p:cNvPr id="1279" name="Google Shape;1279;p8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 name="Google Shape;1281;p8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81"/>
          <p:cNvGrpSpPr/>
          <p:nvPr/>
        </p:nvGrpSpPr>
        <p:grpSpPr>
          <a:xfrm>
            <a:off x="6029935" y="2940910"/>
            <a:ext cx="587865" cy="517731"/>
            <a:chOff x="6000718" y="3070557"/>
            <a:chExt cx="587865" cy="517731"/>
          </a:xfrm>
        </p:grpSpPr>
        <p:sp>
          <p:nvSpPr>
            <p:cNvPr id="1284" name="Google Shape;1284;p8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81"/>
          <p:cNvGrpSpPr/>
          <p:nvPr/>
        </p:nvGrpSpPr>
        <p:grpSpPr>
          <a:xfrm>
            <a:off x="6044740" y="3584570"/>
            <a:ext cx="557665" cy="516387"/>
            <a:chOff x="6015523" y="3714217"/>
            <a:chExt cx="557665" cy="516387"/>
          </a:xfrm>
        </p:grpSpPr>
        <p:grpSp>
          <p:nvGrpSpPr>
            <p:cNvPr id="1295" name="Google Shape;1295;p81"/>
            <p:cNvGrpSpPr/>
            <p:nvPr/>
          </p:nvGrpSpPr>
          <p:grpSpPr>
            <a:xfrm>
              <a:off x="6036094" y="3716980"/>
              <a:ext cx="529822" cy="510480"/>
              <a:chOff x="3148311" y="-545634"/>
              <a:chExt cx="1006118" cy="969572"/>
            </a:xfrm>
          </p:grpSpPr>
          <p:sp>
            <p:nvSpPr>
              <p:cNvPr id="1296" name="Google Shape;1296;p8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8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81"/>
          <p:cNvGrpSpPr/>
          <p:nvPr/>
        </p:nvGrpSpPr>
        <p:grpSpPr>
          <a:xfrm>
            <a:off x="6673522" y="2943981"/>
            <a:ext cx="576302" cy="511871"/>
            <a:chOff x="6644304" y="3073628"/>
            <a:chExt cx="576302" cy="511871"/>
          </a:xfrm>
        </p:grpSpPr>
        <p:grpSp>
          <p:nvGrpSpPr>
            <p:cNvPr id="1308" name="Google Shape;1308;p81"/>
            <p:cNvGrpSpPr/>
            <p:nvPr/>
          </p:nvGrpSpPr>
          <p:grpSpPr>
            <a:xfrm>
              <a:off x="6712169" y="3073651"/>
              <a:ext cx="481611" cy="506713"/>
              <a:chOff x="1833536" y="-546641"/>
              <a:chExt cx="914567" cy="962419"/>
            </a:xfrm>
          </p:grpSpPr>
          <p:grpSp>
            <p:nvGrpSpPr>
              <p:cNvPr id="1309" name="Google Shape;1309;p81"/>
              <p:cNvGrpSpPr/>
              <p:nvPr/>
            </p:nvGrpSpPr>
            <p:grpSpPr>
              <a:xfrm>
                <a:off x="1833536" y="-524249"/>
                <a:ext cx="914567" cy="940027"/>
                <a:chOff x="1833536" y="-524249"/>
                <a:chExt cx="914567" cy="940027"/>
              </a:xfrm>
            </p:grpSpPr>
            <p:sp>
              <p:nvSpPr>
                <p:cNvPr id="1310" name="Google Shape;1310;p8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8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 name="Google Shape;1319;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81"/>
          <p:cNvGrpSpPr/>
          <p:nvPr/>
        </p:nvGrpSpPr>
        <p:grpSpPr>
          <a:xfrm>
            <a:off x="752796" y="2869970"/>
            <a:ext cx="2622876" cy="1333540"/>
            <a:chOff x="238125" y="1038125"/>
            <a:chExt cx="7146800" cy="3633625"/>
          </a:xfrm>
        </p:grpSpPr>
        <p:sp>
          <p:nvSpPr>
            <p:cNvPr id="1321" name="Google Shape;1321;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81"/>
          <p:cNvGrpSpPr/>
          <p:nvPr/>
        </p:nvGrpSpPr>
        <p:grpSpPr>
          <a:xfrm>
            <a:off x="5938558" y="1033351"/>
            <a:ext cx="2435960" cy="1297725"/>
            <a:chOff x="233350" y="949250"/>
            <a:chExt cx="7137300" cy="3802300"/>
          </a:xfrm>
        </p:grpSpPr>
        <p:sp>
          <p:nvSpPr>
            <p:cNvPr id="2894" name="Google Shape;2894;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81"/>
          <p:cNvGrpSpPr/>
          <p:nvPr/>
        </p:nvGrpSpPr>
        <p:grpSpPr>
          <a:xfrm>
            <a:off x="731715" y="995041"/>
            <a:ext cx="2665073" cy="1317140"/>
            <a:chOff x="793334" y="1192826"/>
            <a:chExt cx="2665073" cy="1317140"/>
          </a:xfrm>
        </p:grpSpPr>
        <p:sp>
          <p:nvSpPr>
            <p:cNvPr id="2946" name="Google Shape;2946;p8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81"/>
          <p:cNvGrpSpPr/>
          <p:nvPr/>
        </p:nvGrpSpPr>
        <p:grpSpPr>
          <a:xfrm>
            <a:off x="3450485" y="919691"/>
            <a:ext cx="2310381" cy="1488888"/>
            <a:chOff x="229225" y="549050"/>
            <a:chExt cx="7161750" cy="4615275"/>
          </a:xfrm>
        </p:grpSpPr>
        <p:sp>
          <p:nvSpPr>
            <p:cNvPr id="6914" name="Google Shape;6914;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81"/>
          <p:cNvGrpSpPr/>
          <p:nvPr/>
        </p:nvGrpSpPr>
        <p:grpSpPr>
          <a:xfrm>
            <a:off x="3548403" y="2849588"/>
            <a:ext cx="2310282" cy="1374222"/>
            <a:chOff x="238125" y="732525"/>
            <a:chExt cx="7130500" cy="4241425"/>
          </a:xfrm>
        </p:grpSpPr>
        <p:sp>
          <p:nvSpPr>
            <p:cNvPr id="7032" name="Google Shape;7032;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149"/>
        <p:cNvGrpSpPr/>
        <p:nvPr/>
      </p:nvGrpSpPr>
      <p:grpSpPr>
        <a:xfrm>
          <a:off x="0" y="0"/>
          <a:ext cx="0" cy="0"/>
          <a:chOff x="0" y="0"/>
          <a:chExt cx="0" cy="0"/>
        </a:xfrm>
      </p:grpSpPr>
      <p:grpSp>
        <p:nvGrpSpPr>
          <p:cNvPr id="7150" name="Google Shape;7150;p82"/>
          <p:cNvGrpSpPr/>
          <p:nvPr/>
        </p:nvGrpSpPr>
        <p:grpSpPr>
          <a:xfrm>
            <a:off x="2100560" y="3398663"/>
            <a:ext cx="1102891" cy="760337"/>
            <a:chOff x="4967783" y="2151471"/>
            <a:chExt cx="3920692" cy="2702940"/>
          </a:xfrm>
        </p:grpSpPr>
        <p:grpSp>
          <p:nvGrpSpPr>
            <p:cNvPr id="7151" name="Google Shape;7151;p82"/>
            <p:cNvGrpSpPr/>
            <p:nvPr/>
          </p:nvGrpSpPr>
          <p:grpSpPr>
            <a:xfrm>
              <a:off x="5045709" y="2252109"/>
              <a:ext cx="3761071" cy="2501708"/>
              <a:chOff x="2691784" y="1805334"/>
              <a:chExt cx="3761071" cy="2501708"/>
            </a:xfrm>
          </p:grpSpPr>
          <p:sp>
            <p:nvSpPr>
              <p:cNvPr id="7152" name="Google Shape;7152;p8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82"/>
            <p:cNvGrpSpPr/>
            <p:nvPr/>
          </p:nvGrpSpPr>
          <p:grpSpPr>
            <a:xfrm>
              <a:off x="4967783" y="2151471"/>
              <a:ext cx="3920692" cy="2702940"/>
              <a:chOff x="2613858" y="1704696"/>
              <a:chExt cx="3920692" cy="2702940"/>
            </a:xfrm>
          </p:grpSpPr>
          <p:sp>
            <p:nvSpPr>
              <p:cNvPr id="7160" name="Google Shape;7160;p8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5" name="Google Shape;7165;p82"/>
          <p:cNvGrpSpPr/>
          <p:nvPr/>
        </p:nvGrpSpPr>
        <p:grpSpPr>
          <a:xfrm>
            <a:off x="3504468" y="1286940"/>
            <a:ext cx="1561911" cy="708580"/>
            <a:chOff x="3530532" y="1496185"/>
            <a:chExt cx="1561911" cy="708580"/>
          </a:xfrm>
        </p:grpSpPr>
        <p:grpSp>
          <p:nvGrpSpPr>
            <p:cNvPr id="7166" name="Google Shape;7166;p82"/>
            <p:cNvGrpSpPr/>
            <p:nvPr/>
          </p:nvGrpSpPr>
          <p:grpSpPr>
            <a:xfrm>
              <a:off x="3720318" y="1857562"/>
              <a:ext cx="1372125" cy="54"/>
              <a:chOff x="3720318" y="1857562"/>
              <a:chExt cx="1372125" cy="54"/>
            </a:xfrm>
          </p:grpSpPr>
          <p:cxnSp>
            <p:nvCxnSpPr>
              <p:cNvPr id="7167" name="Google Shape;7167;p82"/>
              <p:cNvCxnSpPr>
                <a:endCxn id="716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169" name="Google Shape;7169;p8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170" name="Google Shape;7170;p8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171" name="Google Shape;7171;p82"/>
              <p:cNvCxnSpPr>
                <a:stCxn id="716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172" name="Google Shape;7172;p82"/>
            <p:cNvGrpSpPr/>
            <p:nvPr/>
          </p:nvGrpSpPr>
          <p:grpSpPr>
            <a:xfrm>
              <a:off x="3567462" y="1496185"/>
              <a:ext cx="286500" cy="272914"/>
              <a:chOff x="3567462" y="1496185"/>
              <a:chExt cx="286500" cy="272914"/>
            </a:xfrm>
          </p:grpSpPr>
          <p:cxnSp>
            <p:nvCxnSpPr>
              <p:cNvPr id="7173" name="Google Shape;7173;p8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174" name="Google Shape;7174;p8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5" name="Google Shape;7175;p8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82"/>
            <p:cNvGrpSpPr/>
            <p:nvPr/>
          </p:nvGrpSpPr>
          <p:grpSpPr>
            <a:xfrm>
              <a:off x="3929014" y="1960574"/>
              <a:ext cx="286500" cy="242342"/>
              <a:chOff x="3929014" y="1960574"/>
              <a:chExt cx="286500" cy="242342"/>
            </a:xfrm>
          </p:grpSpPr>
          <p:cxnSp>
            <p:nvCxnSpPr>
              <p:cNvPr id="7178" name="Google Shape;7178;p8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179" name="Google Shape;7179;p8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4290828" y="1496185"/>
              <a:ext cx="286500" cy="272914"/>
              <a:chOff x="4290828" y="1496185"/>
              <a:chExt cx="286500" cy="272914"/>
            </a:xfrm>
          </p:grpSpPr>
          <p:cxnSp>
            <p:nvCxnSpPr>
              <p:cNvPr id="7181" name="Google Shape;7181;p8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182" name="Google Shape;7182;p8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3" name="Google Shape;7183;p8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4" name="Google Shape;7184;p82"/>
            <p:cNvGrpSpPr/>
            <p:nvPr/>
          </p:nvGrpSpPr>
          <p:grpSpPr>
            <a:xfrm>
              <a:off x="4657726" y="1959674"/>
              <a:ext cx="286500" cy="245092"/>
              <a:chOff x="4657726" y="1959674"/>
              <a:chExt cx="286500" cy="245092"/>
            </a:xfrm>
          </p:grpSpPr>
          <p:cxnSp>
            <p:nvCxnSpPr>
              <p:cNvPr id="7185" name="Google Shape;7185;p8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186" name="Google Shape;7186;p8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7" name="Google Shape;7187;p82"/>
          <p:cNvGrpSpPr/>
          <p:nvPr/>
        </p:nvGrpSpPr>
        <p:grpSpPr>
          <a:xfrm>
            <a:off x="3486488" y="2149036"/>
            <a:ext cx="1597032" cy="378649"/>
            <a:chOff x="3512551" y="2358282"/>
            <a:chExt cx="1597032" cy="378649"/>
          </a:xfrm>
        </p:grpSpPr>
        <p:grpSp>
          <p:nvGrpSpPr>
            <p:cNvPr id="7188" name="Google Shape;7188;p82"/>
            <p:cNvGrpSpPr/>
            <p:nvPr/>
          </p:nvGrpSpPr>
          <p:grpSpPr>
            <a:xfrm>
              <a:off x="3738198" y="2553002"/>
              <a:ext cx="1145834" cy="117"/>
              <a:chOff x="3738198" y="2553002"/>
              <a:chExt cx="1145834" cy="117"/>
            </a:xfrm>
          </p:grpSpPr>
          <p:cxnSp>
            <p:nvCxnSpPr>
              <p:cNvPr id="7189" name="Google Shape;7189;p8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190" name="Google Shape;7190;p8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191" name="Google Shape;7191;p82"/>
              <p:cNvCxnSpPr>
                <a:stCxn id="7192" idx="6"/>
                <a:endCxn id="719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194" name="Google Shape;7194;p82"/>
            <p:cNvGrpSpPr/>
            <p:nvPr/>
          </p:nvGrpSpPr>
          <p:grpSpPr>
            <a:xfrm>
              <a:off x="3969644" y="2440153"/>
              <a:ext cx="225900" cy="296779"/>
              <a:chOff x="3969644" y="2440153"/>
              <a:chExt cx="225900" cy="296779"/>
            </a:xfrm>
          </p:grpSpPr>
          <p:cxnSp>
            <p:nvCxnSpPr>
              <p:cNvPr id="7195" name="Google Shape;7195;p8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193" name="Google Shape;7193;p8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82"/>
            <p:cNvGrpSpPr/>
            <p:nvPr/>
          </p:nvGrpSpPr>
          <p:grpSpPr>
            <a:xfrm>
              <a:off x="4426818" y="2358282"/>
              <a:ext cx="225600" cy="307471"/>
              <a:chOff x="4426818" y="2358282"/>
              <a:chExt cx="225600" cy="307471"/>
            </a:xfrm>
          </p:grpSpPr>
          <p:cxnSp>
            <p:nvCxnSpPr>
              <p:cNvPr id="7198" name="Google Shape;7198;p82"/>
              <p:cNvCxnSpPr>
                <a:stCxn id="719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200" name="Google Shape;7200;p8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82"/>
            <p:cNvGrpSpPr/>
            <p:nvPr/>
          </p:nvGrpSpPr>
          <p:grpSpPr>
            <a:xfrm>
              <a:off x="4883984" y="2440153"/>
              <a:ext cx="225600" cy="296479"/>
              <a:chOff x="4883984" y="2440153"/>
              <a:chExt cx="225600" cy="296479"/>
            </a:xfrm>
          </p:grpSpPr>
          <p:cxnSp>
            <p:nvCxnSpPr>
              <p:cNvPr id="7202" name="Google Shape;7202;p8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203" name="Google Shape;7203;p8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82"/>
            <p:cNvGrpSpPr/>
            <p:nvPr/>
          </p:nvGrpSpPr>
          <p:grpSpPr>
            <a:xfrm>
              <a:off x="3512551" y="2358356"/>
              <a:ext cx="225647" cy="307629"/>
              <a:chOff x="2182679" y="2005014"/>
              <a:chExt cx="792300" cy="1080158"/>
            </a:xfrm>
          </p:grpSpPr>
          <p:cxnSp>
            <p:nvCxnSpPr>
              <p:cNvPr id="7206" name="Google Shape;7206;p82"/>
              <p:cNvCxnSpPr>
                <a:stCxn id="720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192" name="Google Shape;7192;p8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8" name="Google Shape;7208;p82"/>
          <p:cNvGrpSpPr/>
          <p:nvPr/>
        </p:nvGrpSpPr>
        <p:grpSpPr>
          <a:xfrm>
            <a:off x="6846570" y="972834"/>
            <a:ext cx="1559809" cy="722610"/>
            <a:chOff x="634175" y="2986275"/>
            <a:chExt cx="3147949" cy="1458344"/>
          </a:xfrm>
        </p:grpSpPr>
        <p:cxnSp>
          <p:nvCxnSpPr>
            <p:cNvPr id="7209" name="Google Shape;7209;p82"/>
            <p:cNvCxnSpPr>
              <a:stCxn id="7210" idx="4"/>
              <a:endCxn id="721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212" name="Google Shape;7212;p82"/>
            <p:cNvCxnSpPr>
              <a:stCxn id="7211" idx="0"/>
              <a:endCxn id="721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214" name="Google Shape;7214;p82"/>
            <p:cNvCxnSpPr>
              <a:stCxn id="7213" idx="4"/>
              <a:endCxn id="721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216" name="Google Shape;7216;p82"/>
            <p:cNvCxnSpPr>
              <a:stCxn id="7215" idx="0"/>
              <a:endCxn id="721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217" name="Google Shape;7217;p8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13" name="Google Shape;7213;p8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10" name="Google Shape;7210;p8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15" name="Google Shape;7215;p8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11" name="Google Shape;7211;p8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218" name="Google Shape;7218;p82"/>
          <p:cNvGrpSpPr/>
          <p:nvPr/>
        </p:nvGrpSpPr>
        <p:grpSpPr>
          <a:xfrm>
            <a:off x="3500360" y="2682741"/>
            <a:ext cx="1570719" cy="294123"/>
            <a:chOff x="998425" y="1182125"/>
            <a:chExt cx="1065400" cy="199500"/>
          </a:xfrm>
        </p:grpSpPr>
        <p:sp>
          <p:nvSpPr>
            <p:cNvPr id="7219" name="Google Shape;7219;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82"/>
          <p:cNvGrpSpPr/>
          <p:nvPr/>
        </p:nvGrpSpPr>
        <p:grpSpPr>
          <a:xfrm>
            <a:off x="6843616" y="1800228"/>
            <a:ext cx="1565716" cy="366729"/>
            <a:chOff x="1247650" y="2075423"/>
            <a:chExt cx="6648477" cy="1557238"/>
          </a:xfrm>
        </p:grpSpPr>
        <p:sp>
          <p:nvSpPr>
            <p:cNvPr id="7225" name="Google Shape;7225;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2"/>
          <p:cNvGrpSpPr/>
          <p:nvPr/>
        </p:nvGrpSpPr>
        <p:grpSpPr>
          <a:xfrm>
            <a:off x="6827928" y="2949043"/>
            <a:ext cx="1597061" cy="663440"/>
            <a:chOff x="6796238" y="3158297"/>
            <a:chExt cx="1630319" cy="677257"/>
          </a:xfrm>
        </p:grpSpPr>
        <p:cxnSp>
          <p:nvCxnSpPr>
            <p:cNvPr id="7232" name="Google Shape;7232;p8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233" name="Google Shape;7233;p8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234" name="Google Shape;7234;p8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235" name="Google Shape;7235;p8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236" name="Google Shape;7236;p82"/>
            <p:cNvGrpSpPr/>
            <p:nvPr/>
          </p:nvGrpSpPr>
          <p:grpSpPr>
            <a:xfrm>
              <a:off x="6796238" y="3311904"/>
              <a:ext cx="1630319" cy="377697"/>
              <a:chOff x="6796238" y="3311904"/>
              <a:chExt cx="1630319" cy="377697"/>
            </a:xfrm>
          </p:grpSpPr>
          <p:sp>
            <p:nvSpPr>
              <p:cNvPr id="7237" name="Google Shape;7237;p8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0" name="Google Shape;7240;p82"/>
          <p:cNvGrpSpPr/>
          <p:nvPr/>
        </p:nvGrpSpPr>
        <p:grpSpPr>
          <a:xfrm>
            <a:off x="5349066" y="970435"/>
            <a:ext cx="1368606" cy="1593805"/>
            <a:chOff x="1839112" y="2209163"/>
            <a:chExt cx="1918159" cy="2233784"/>
          </a:xfrm>
        </p:grpSpPr>
        <p:sp>
          <p:nvSpPr>
            <p:cNvPr id="7241" name="Google Shape;7241;p8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44" name="Google Shape;7244;p82"/>
            <p:cNvCxnSpPr>
              <a:stCxn id="7241" idx="6"/>
              <a:endCxn id="724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245" name="Google Shape;7245;p82"/>
            <p:cNvCxnSpPr>
              <a:stCxn id="7242" idx="4"/>
              <a:endCxn id="724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247" name="Google Shape;7247;p82"/>
            <p:cNvCxnSpPr>
              <a:stCxn id="7246" idx="6"/>
              <a:endCxn id="724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248" name="Google Shape;7248;p82"/>
            <p:cNvCxnSpPr>
              <a:stCxn id="7243" idx="4"/>
              <a:endCxn id="724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246" name="Google Shape;7246;p8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51" name="Google Shape;7251;p82"/>
            <p:cNvCxnSpPr>
              <a:endCxn id="725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252" name="Google Shape;7252;p82"/>
          <p:cNvGrpSpPr/>
          <p:nvPr/>
        </p:nvGrpSpPr>
        <p:grpSpPr>
          <a:xfrm>
            <a:off x="3481439" y="976671"/>
            <a:ext cx="1637968" cy="154942"/>
            <a:chOff x="238125" y="2506075"/>
            <a:chExt cx="7115411" cy="673075"/>
          </a:xfrm>
        </p:grpSpPr>
        <p:sp>
          <p:nvSpPr>
            <p:cNvPr id="7253" name="Google Shape;7253;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82"/>
          <p:cNvGrpSpPr/>
          <p:nvPr/>
        </p:nvGrpSpPr>
        <p:grpSpPr>
          <a:xfrm>
            <a:off x="720124" y="1298269"/>
            <a:ext cx="2476762" cy="91743"/>
            <a:chOff x="1464850" y="436376"/>
            <a:chExt cx="6001362" cy="222300"/>
          </a:xfrm>
        </p:grpSpPr>
        <p:sp>
          <p:nvSpPr>
            <p:cNvPr id="7259" name="Google Shape;7259;p8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4" name="Google Shape;7264;p8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265" name="Google Shape;7265;p8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266" name="Google Shape;7266;p8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267" name="Google Shape;7267;p8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268" name="Google Shape;7268;p82"/>
          <p:cNvGrpSpPr/>
          <p:nvPr/>
        </p:nvGrpSpPr>
        <p:grpSpPr>
          <a:xfrm>
            <a:off x="706391" y="2533734"/>
            <a:ext cx="1452710" cy="651923"/>
            <a:chOff x="803162" y="2667727"/>
            <a:chExt cx="1411906" cy="633611"/>
          </a:xfrm>
        </p:grpSpPr>
        <p:cxnSp>
          <p:nvCxnSpPr>
            <p:cNvPr id="7269" name="Google Shape;7269;p82"/>
            <p:cNvCxnSpPr>
              <a:stCxn id="7270" idx="2"/>
              <a:endCxn id="727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72" name="Google Shape;7272;p82"/>
            <p:cNvCxnSpPr>
              <a:stCxn id="7273" idx="0"/>
              <a:endCxn id="727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74" name="Google Shape;7274;p82"/>
            <p:cNvCxnSpPr>
              <a:stCxn id="7273" idx="2"/>
              <a:endCxn id="727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76" name="Google Shape;7276;p82"/>
            <p:cNvCxnSpPr>
              <a:stCxn id="7277" idx="0"/>
              <a:endCxn id="727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78" name="Google Shape;7278;p82"/>
            <p:cNvCxnSpPr>
              <a:stCxn id="7271" idx="2"/>
              <a:endCxn id="727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80" name="Google Shape;7280;p82"/>
            <p:cNvCxnSpPr>
              <a:stCxn id="7281" idx="0"/>
              <a:endCxn id="727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277" name="Google Shape;7277;p8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75" name="Google Shape;7275;p8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81" name="Google Shape;7281;p8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79" name="Google Shape;7279;p8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71" name="Google Shape;7271;p8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73" name="Google Shape;7273;p8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70" name="Google Shape;7270;p8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282" name="Google Shape;7282;p82"/>
          <p:cNvGrpSpPr/>
          <p:nvPr/>
        </p:nvGrpSpPr>
        <p:grpSpPr>
          <a:xfrm>
            <a:off x="706393" y="969273"/>
            <a:ext cx="2518541" cy="209309"/>
            <a:chOff x="803163" y="1111966"/>
            <a:chExt cx="2447800" cy="203430"/>
          </a:xfrm>
        </p:grpSpPr>
        <p:grpSp>
          <p:nvGrpSpPr>
            <p:cNvPr id="7283" name="Google Shape;7283;p82"/>
            <p:cNvGrpSpPr/>
            <p:nvPr/>
          </p:nvGrpSpPr>
          <p:grpSpPr>
            <a:xfrm>
              <a:off x="1958180" y="1111966"/>
              <a:ext cx="588019" cy="121396"/>
              <a:chOff x="4808316" y="2800065"/>
              <a:chExt cx="1999386" cy="412910"/>
            </a:xfrm>
          </p:grpSpPr>
          <p:sp>
            <p:nvSpPr>
              <p:cNvPr id="7284" name="Google Shape;7284;p8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5" name="Google Shape;7285;p82"/>
              <p:cNvGrpSpPr/>
              <p:nvPr/>
            </p:nvGrpSpPr>
            <p:grpSpPr>
              <a:xfrm>
                <a:off x="4808316" y="2800065"/>
                <a:ext cx="92400" cy="411825"/>
                <a:chOff x="845575" y="2563700"/>
                <a:chExt cx="92400" cy="411825"/>
              </a:xfrm>
            </p:grpSpPr>
            <p:cxnSp>
              <p:nvCxnSpPr>
                <p:cNvPr id="7286" name="Google Shape;7286;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87" name="Google Shape;7287;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288" name="Google Shape;7288;p8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289" name="Google Shape;7289;p8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0" name="Google Shape;7290;p82"/>
            <p:cNvGrpSpPr/>
            <p:nvPr/>
          </p:nvGrpSpPr>
          <p:grpSpPr>
            <a:xfrm>
              <a:off x="803163" y="1111974"/>
              <a:ext cx="591158" cy="121545"/>
              <a:chOff x="803163" y="1111974"/>
              <a:chExt cx="591158" cy="121545"/>
            </a:xfrm>
          </p:grpSpPr>
          <p:grpSp>
            <p:nvGrpSpPr>
              <p:cNvPr id="7291" name="Google Shape;7291;p82"/>
              <p:cNvGrpSpPr/>
              <p:nvPr/>
            </p:nvGrpSpPr>
            <p:grpSpPr>
              <a:xfrm>
                <a:off x="803163" y="1111974"/>
                <a:ext cx="27175" cy="121077"/>
                <a:chOff x="845575" y="2563700"/>
                <a:chExt cx="92400" cy="411825"/>
              </a:xfrm>
            </p:grpSpPr>
            <p:cxnSp>
              <p:nvCxnSpPr>
                <p:cNvPr id="7292" name="Google Shape;7292;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93" name="Google Shape;7293;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4" name="Google Shape;7294;p8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2"/>
            <p:cNvGrpSpPr/>
            <p:nvPr/>
          </p:nvGrpSpPr>
          <p:grpSpPr>
            <a:xfrm>
              <a:off x="1381910" y="1194219"/>
              <a:ext cx="588341" cy="121177"/>
              <a:chOff x="1381910" y="1194219"/>
              <a:chExt cx="588341" cy="121177"/>
            </a:xfrm>
          </p:grpSpPr>
          <p:grpSp>
            <p:nvGrpSpPr>
              <p:cNvPr id="7296" name="Google Shape;7296;p82"/>
              <p:cNvGrpSpPr/>
              <p:nvPr/>
            </p:nvGrpSpPr>
            <p:grpSpPr>
              <a:xfrm rot="10800000">
                <a:off x="1381910" y="1194319"/>
                <a:ext cx="27175" cy="121077"/>
                <a:chOff x="2070100" y="2563700"/>
                <a:chExt cx="92400" cy="411825"/>
              </a:xfrm>
            </p:grpSpPr>
            <p:cxnSp>
              <p:nvCxnSpPr>
                <p:cNvPr id="7297" name="Google Shape;7297;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98" name="Google Shape;7298;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9" name="Google Shape;7299;p8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2"/>
            <p:cNvGrpSpPr/>
            <p:nvPr/>
          </p:nvGrpSpPr>
          <p:grpSpPr>
            <a:xfrm>
              <a:off x="2532079" y="1194219"/>
              <a:ext cx="704927" cy="121177"/>
              <a:chOff x="2532079" y="1194219"/>
              <a:chExt cx="704927" cy="121177"/>
            </a:xfrm>
          </p:grpSpPr>
          <p:grpSp>
            <p:nvGrpSpPr>
              <p:cNvPr id="7301" name="Google Shape;7301;p82"/>
              <p:cNvGrpSpPr/>
              <p:nvPr/>
            </p:nvGrpSpPr>
            <p:grpSpPr>
              <a:xfrm rot="10800000">
                <a:off x="2532079" y="1194319"/>
                <a:ext cx="27175" cy="121077"/>
                <a:chOff x="2070100" y="2563700"/>
                <a:chExt cx="92400" cy="411825"/>
              </a:xfrm>
            </p:grpSpPr>
            <p:cxnSp>
              <p:nvCxnSpPr>
                <p:cNvPr id="7302" name="Google Shape;7302;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03" name="Google Shape;7303;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4" name="Google Shape;7304;p8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5" name="Google Shape;7305;p82"/>
          <p:cNvGrpSpPr/>
          <p:nvPr/>
        </p:nvGrpSpPr>
        <p:grpSpPr>
          <a:xfrm>
            <a:off x="3499403" y="3665904"/>
            <a:ext cx="1567778" cy="491677"/>
            <a:chOff x="5194708" y="3484366"/>
            <a:chExt cx="3148148" cy="987304"/>
          </a:xfrm>
        </p:grpSpPr>
        <p:grpSp>
          <p:nvGrpSpPr>
            <p:cNvPr id="7306" name="Google Shape;7306;p82"/>
            <p:cNvGrpSpPr/>
            <p:nvPr/>
          </p:nvGrpSpPr>
          <p:grpSpPr>
            <a:xfrm>
              <a:off x="7531521" y="3484366"/>
              <a:ext cx="811335" cy="987304"/>
              <a:chOff x="3379425" y="1617275"/>
              <a:chExt cx="1090650" cy="1327200"/>
            </a:xfrm>
          </p:grpSpPr>
          <p:sp>
            <p:nvSpPr>
              <p:cNvPr id="7307" name="Google Shape;7307;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82"/>
            <p:cNvGrpSpPr/>
            <p:nvPr/>
          </p:nvGrpSpPr>
          <p:grpSpPr>
            <a:xfrm>
              <a:off x="6752546" y="3484366"/>
              <a:ext cx="811428" cy="987304"/>
              <a:chOff x="2332275" y="1617275"/>
              <a:chExt cx="1090775" cy="1327200"/>
            </a:xfrm>
          </p:grpSpPr>
          <p:sp>
            <p:nvSpPr>
              <p:cNvPr id="7311" name="Google Shape;7311;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82"/>
            <p:cNvGrpSpPr/>
            <p:nvPr/>
          </p:nvGrpSpPr>
          <p:grpSpPr>
            <a:xfrm>
              <a:off x="5973664" y="3484366"/>
              <a:ext cx="811335" cy="987304"/>
              <a:chOff x="1285250" y="1617275"/>
              <a:chExt cx="1090650" cy="1327200"/>
            </a:xfrm>
          </p:grpSpPr>
          <p:sp>
            <p:nvSpPr>
              <p:cNvPr id="7315" name="Google Shape;7315;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2"/>
            <p:cNvGrpSpPr/>
            <p:nvPr/>
          </p:nvGrpSpPr>
          <p:grpSpPr>
            <a:xfrm>
              <a:off x="5194708" y="3484366"/>
              <a:ext cx="811409" cy="987304"/>
              <a:chOff x="238125" y="1617275"/>
              <a:chExt cx="1090750" cy="1327200"/>
            </a:xfrm>
          </p:grpSpPr>
          <p:sp>
            <p:nvSpPr>
              <p:cNvPr id="7319" name="Google Shape;7319;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2" name="Google Shape;7322;p82"/>
          <p:cNvGrpSpPr/>
          <p:nvPr/>
        </p:nvGrpSpPr>
        <p:grpSpPr>
          <a:xfrm>
            <a:off x="3460012" y="3146315"/>
            <a:ext cx="1616964" cy="346256"/>
            <a:chOff x="1808063" y="4294338"/>
            <a:chExt cx="3370782" cy="721817"/>
          </a:xfrm>
        </p:grpSpPr>
        <p:sp>
          <p:nvSpPr>
            <p:cNvPr id="7323" name="Google Shape;7323;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2"/>
          <p:cNvGrpSpPr/>
          <p:nvPr/>
        </p:nvGrpSpPr>
        <p:grpSpPr>
          <a:xfrm>
            <a:off x="738224" y="3432344"/>
            <a:ext cx="1295882" cy="646587"/>
            <a:chOff x="834100" y="3642869"/>
            <a:chExt cx="1259483" cy="628426"/>
          </a:xfrm>
        </p:grpSpPr>
        <p:sp>
          <p:nvSpPr>
            <p:cNvPr id="7334" name="Google Shape;7334;p8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9" name="Google Shape;7359;p82"/>
            <p:cNvGrpSpPr/>
            <p:nvPr/>
          </p:nvGrpSpPr>
          <p:grpSpPr>
            <a:xfrm>
              <a:off x="1360364" y="3847835"/>
              <a:ext cx="208119" cy="224359"/>
              <a:chOff x="1360769" y="3847100"/>
              <a:chExt cx="208119" cy="224359"/>
            </a:xfrm>
          </p:grpSpPr>
          <p:sp>
            <p:nvSpPr>
              <p:cNvPr id="7360" name="Google Shape;7360;p8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8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82"/>
          <p:cNvGrpSpPr/>
          <p:nvPr/>
        </p:nvGrpSpPr>
        <p:grpSpPr>
          <a:xfrm rot="5400000">
            <a:off x="5951337" y="3228841"/>
            <a:ext cx="164064" cy="1414916"/>
            <a:chOff x="4428249" y="1369375"/>
            <a:chExt cx="36905" cy="429569"/>
          </a:xfrm>
        </p:grpSpPr>
        <p:sp>
          <p:nvSpPr>
            <p:cNvPr id="7395" name="Google Shape;7395;p8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82"/>
          <p:cNvGrpSpPr/>
          <p:nvPr/>
        </p:nvGrpSpPr>
        <p:grpSpPr>
          <a:xfrm rot="10800000" flipH="1">
            <a:off x="5323766" y="2817385"/>
            <a:ext cx="1419207" cy="24808"/>
            <a:chOff x="219558" y="4738465"/>
            <a:chExt cx="5852400" cy="102300"/>
          </a:xfrm>
        </p:grpSpPr>
        <p:cxnSp>
          <p:nvCxnSpPr>
            <p:cNvPr id="7428" name="Google Shape;7428;p8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429" name="Google Shape;7429;p8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2"/>
          <p:cNvGrpSpPr/>
          <p:nvPr/>
        </p:nvGrpSpPr>
        <p:grpSpPr>
          <a:xfrm>
            <a:off x="5335084" y="3190448"/>
            <a:ext cx="1396570" cy="385016"/>
            <a:chOff x="5286284" y="2966544"/>
            <a:chExt cx="1396570" cy="385016"/>
          </a:xfrm>
        </p:grpSpPr>
        <p:cxnSp>
          <p:nvCxnSpPr>
            <p:cNvPr id="7435" name="Google Shape;7435;p8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436" name="Google Shape;7436;p8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437" name="Google Shape;7437;p82"/>
            <p:cNvGrpSpPr/>
            <p:nvPr/>
          </p:nvGrpSpPr>
          <p:grpSpPr>
            <a:xfrm>
              <a:off x="5287688" y="3173364"/>
              <a:ext cx="1395166" cy="74100"/>
              <a:chOff x="5287688" y="3173364"/>
              <a:chExt cx="1395166" cy="74100"/>
            </a:xfrm>
          </p:grpSpPr>
          <p:cxnSp>
            <p:nvCxnSpPr>
              <p:cNvPr id="7438" name="Google Shape;7438;p8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439" name="Google Shape;7439;p8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440" name="Google Shape;7440;p8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41" name="Google Shape;7441;p8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42" name="Google Shape;7442;p8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43" name="Google Shape;7443;p8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44" name="Google Shape;7444;p8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45" name="Google Shape;7445;p8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446" name="Google Shape;7446;p8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447" name="Google Shape;7447;p82"/>
          <p:cNvGrpSpPr/>
          <p:nvPr/>
        </p:nvGrpSpPr>
        <p:grpSpPr>
          <a:xfrm>
            <a:off x="2021150" y="1609224"/>
            <a:ext cx="1182276" cy="662027"/>
            <a:chOff x="2029517" y="1732295"/>
            <a:chExt cx="1149068" cy="643432"/>
          </a:xfrm>
        </p:grpSpPr>
        <p:grpSp>
          <p:nvGrpSpPr>
            <p:cNvPr id="7448" name="Google Shape;7448;p82"/>
            <p:cNvGrpSpPr/>
            <p:nvPr/>
          </p:nvGrpSpPr>
          <p:grpSpPr>
            <a:xfrm>
              <a:off x="2708660" y="1746937"/>
              <a:ext cx="455427" cy="244429"/>
              <a:chOff x="2700693" y="1746937"/>
              <a:chExt cx="455427" cy="244429"/>
            </a:xfrm>
          </p:grpSpPr>
          <p:grpSp>
            <p:nvGrpSpPr>
              <p:cNvPr id="7449" name="Google Shape;7449;p82"/>
              <p:cNvGrpSpPr/>
              <p:nvPr/>
            </p:nvGrpSpPr>
            <p:grpSpPr>
              <a:xfrm>
                <a:off x="2905682" y="1782817"/>
                <a:ext cx="250438" cy="208549"/>
                <a:chOff x="2905682" y="1782817"/>
                <a:chExt cx="250438" cy="208549"/>
              </a:xfrm>
            </p:grpSpPr>
            <p:cxnSp>
              <p:nvCxnSpPr>
                <p:cNvPr id="7450" name="Google Shape;7450;p8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51" name="Google Shape;7451;p8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2"/>
              <p:cNvGrpSpPr/>
              <p:nvPr/>
            </p:nvGrpSpPr>
            <p:grpSpPr>
              <a:xfrm>
                <a:off x="2700693" y="1746937"/>
                <a:ext cx="449967" cy="72374"/>
                <a:chOff x="2700693" y="1746937"/>
                <a:chExt cx="449967" cy="72374"/>
              </a:xfrm>
            </p:grpSpPr>
            <p:cxnSp>
              <p:nvCxnSpPr>
                <p:cNvPr id="7453" name="Google Shape;7453;p8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54" name="Google Shape;7454;p8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5" name="Google Shape;7455;p82"/>
            <p:cNvGrpSpPr/>
            <p:nvPr/>
          </p:nvGrpSpPr>
          <p:grpSpPr>
            <a:xfrm>
              <a:off x="2029517" y="1732295"/>
              <a:ext cx="1149068" cy="643432"/>
              <a:chOff x="2029517" y="1732295"/>
              <a:chExt cx="1149068" cy="643432"/>
            </a:xfrm>
          </p:grpSpPr>
          <p:grpSp>
            <p:nvGrpSpPr>
              <p:cNvPr id="7456" name="Google Shape;7456;p82"/>
              <p:cNvGrpSpPr/>
              <p:nvPr/>
            </p:nvGrpSpPr>
            <p:grpSpPr>
              <a:xfrm>
                <a:off x="2703618" y="2103152"/>
                <a:ext cx="474966" cy="260017"/>
                <a:chOff x="2703618" y="2103152"/>
                <a:chExt cx="474966" cy="260017"/>
              </a:xfrm>
            </p:grpSpPr>
            <p:grpSp>
              <p:nvGrpSpPr>
                <p:cNvPr id="7457" name="Google Shape;7457;p82"/>
                <p:cNvGrpSpPr/>
                <p:nvPr/>
              </p:nvGrpSpPr>
              <p:grpSpPr>
                <a:xfrm>
                  <a:off x="2703618" y="2290640"/>
                  <a:ext cx="450291" cy="72529"/>
                  <a:chOff x="2703618" y="2290640"/>
                  <a:chExt cx="450291" cy="72529"/>
                </a:xfrm>
              </p:grpSpPr>
              <p:cxnSp>
                <p:nvCxnSpPr>
                  <p:cNvPr id="7458" name="Google Shape;7458;p8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59" name="Google Shape;7459;p8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82"/>
                <p:cNvGrpSpPr/>
                <p:nvPr/>
              </p:nvGrpSpPr>
              <p:grpSpPr>
                <a:xfrm>
                  <a:off x="2908607" y="2103152"/>
                  <a:ext cx="269977" cy="223538"/>
                  <a:chOff x="2908607" y="2103152"/>
                  <a:chExt cx="269977" cy="223538"/>
                </a:xfrm>
              </p:grpSpPr>
              <p:cxnSp>
                <p:nvCxnSpPr>
                  <p:cNvPr id="7461" name="Google Shape;7461;p8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62" name="Google Shape;7462;p8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82"/>
              <p:cNvGrpSpPr/>
              <p:nvPr/>
            </p:nvGrpSpPr>
            <p:grpSpPr>
              <a:xfrm>
                <a:off x="2029517" y="1732295"/>
                <a:ext cx="685827" cy="643432"/>
                <a:chOff x="2029517" y="1732295"/>
                <a:chExt cx="685827" cy="643432"/>
              </a:xfrm>
            </p:grpSpPr>
            <p:sp>
              <p:nvSpPr>
                <p:cNvPr id="7464" name="Google Shape;7464;p8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5" name="Google Shape;7465;p82"/>
                <p:cNvGrpSpPr/>
                <p:nvPr/>
              </p:nvGrpSpPr>
              <p:grpSpPr>
                <a:xfrm>
                  <a:off x="2158948" y="1732295"/>
                  <a:ext cx="556396" cy="333108"/>
                  <a:chOff x="2158948" y="1732295"/>
                  <a:chExt cx="556396" cy="333108"/>
                </a:xfrm>
              </p:grpSpPr>
              <p:cxnSp>
                <p:nvCxnSpPr>
                  <p:cNvPr id="7466" name="Google Shape;7466;p8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467" name="Google Shape;7467;p8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82"/>
                <p:cNvGrpSpPr/>
                <p:nvPr/>
              </p:nvGrpSpPr>
              <p:grpSpPr>
                <a:xfrm>
                  <a:off x="2159908" y="2065057"/>
                  <a:ext cx="550884" cy="310670"/>
                  <a:chOff x="2159908" y="2065057"/>
                  <a:chExt cx="550884" cy="310670"/>
                </a:xfrm>
              </p:grpSpPr>
              <p:cxnSp>
                <p:nvCxnSpPr>
                  <p:cNvPr id="7469" name="Google Shape;7469;p8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470" name="Google Shape;7470;p8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471" name="Google Shape;7471;p82"/>
          <p:cNvGrpSpPr/>
          <p:nvPr/>
        </p:nvGrpSpPr>
        <p:grpSpPr>
          <a:xfrm>
            <a:off x="706399" y="1556837"/>
            <a:ext cx="962651" cy="810058"/>
            <a:chOff x="844912" y="1681380"/>
            <a:chExt cx="935611" cy="787305"/>
          </a:xfrm>
        </p:grpSpPr>
        <p:grpSp>
          <p:nvGrpSpPr>
            <p:cNvPr id="7472" name="Google Shape;7472;p82"/>
            <p:cNvGrpSpPr/>
            <p:nvPr/>
          </p:nvGrpSpPr>
          <p:grpSpPr>
            <a:xfrm>
              <a:off x="844912" y="1819635"/>
              <a:ext cx="329836" cy="510016"/>
              <a:chOff x="844912" y="1819635"/>
              <a:chExt cx="329836" cy="510016"/>
            </a:xfrm>
          </p:grpSpPr>
          <p:sp>
            <p:nvSpPr>
              <p:cNvPr id="7473" name="Google Shape;7473;p8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82"/>
            <p:cNvGrpSpPr/>
            <p:nvPr/>
          </p:nvGrpSpPr>
          <p:grpSpPr>
            <a:xfrm>
              <a:off x="1284601" y="2158168"/>
              <a:ext cx="495923" cy="310517"/>
              <a:chOff x="1284601" y="2158168"/>
              <a:chExt cx="495923" cy="310517"/>
            </a:xfrm>
          </p:grpSpPr>
          <p:sp>
            <p:nvSpPr>
              <p:cNvPr id="7480" name="Google Shape;7480;p8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1" name="Google Shape;7481;p82"/>
              <p:cNvGrpSpPr/>
              <p:nvPr/>
            </p:nvGrpSpPr>
            <p:grpSpPr>
              <a:xfrm>
                <a:off x="1507666" y="2158168"/>
                <a:ext cx="272858" cy="310517"/>
                <a:chOff x="1507666" y="2158168"/>
                <a:chExt cx="272858" cy="310517"/>
              </a:xfrm>
            </p:grpSpPr>
            <p:grpSp>
              <p:nvGrpSpPr>
                <p:cNvPr id="7482" name="Google Shape;7482;p82"/>
                <p:cNvGrpSpPr/>
                <p:nvPr/>
              </p:nvGrpSpPr>
              <p:grpSpPr>
                <a:xfrm>
                  <a:off x="1507666" y="2176104"/>
                  <a:ext cx="166395" cy="273149"/>
                  <a:chOff x="1507666" y="2176104"/>
                  <a:chExt cx="166395" cy="273149"/>
                </a:xfrm>
              </p:grpSpPr>
              <p:sp>
                <p:nvSpPr>
                  <p:cNvPr id="7483" name="Google Shape;7483;p8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0" name="Google Shape;7490;p8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2" name="Google Shape;7492;p82"/>
            <p:cNvGrpSpPr/>
            <p:nvPr/>
          </p:nvGrpSpPr>
          <p:grpSpPr>
            <a:xfrm>
              <a:off x="1284601" y="1681380"/>
              <a:ext cx="495923" cy="310517"/>
              <a:chOff x="1284601" y="1681380"/>
              <a:chExt cx="495923" cy="310517"/>
            </a:xfrm>
          </p:grpSpPr>
          <p:sp>
            <p:nvSpPr>
              <p:cNvPr id="7493" name="Google Shape;7493;p8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4" name="Google Shape;7494;p82"/>
              <p:cNvGrpSpPr/>
              <p:nvPr/>
            </p:nvGrpSpPr>
            <p:grpSpPr>
              <a:xfrm>
                <a:off x="1507666" y="1681380"/>
                <a:ext cx="272858" cy="310517"/>
                <a:chOff x="1507666" y="1681380"/>
                <a:chExt cx="272858" cy="310517"/>
              </a:xfrm>
            </p:grpSpPr>
            <p:grpSp>
              <p:nvGrpSpPr>
                <p:cNvPr id="7495" name="Google Shape;7495;p82"/>
                <p:cNvGrpSpPr/>
                <p:nvPr/>
              </p:nvGrpSpPr>
              <p:grpSpPr>
                <a:xfrm>
                  <a:off x="1507666" y="1700120"/>
                  <a:ext cx="166395" cy="272984"/>
                  <a:chOff x="1507666" y="1700120"/>
                  <a:chExt cx="166395" cy="272984"/>
                </a:xfrm>
              </p:grpSpPr>
              <p:sp>
                <p:nvSpPr>
                  <p:cNvPr id="7496" name="Google Shape;7496;p8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3" name="Google Shape;7503;p8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05" name="Google Shape;7505;p82"/>
          <p:cNvGrpSpPr/>
          <p:nvPr/>
        </p:nvGrpSpPr>
        <p:grpSpPr>
          <a:xfrm>
            <a:off x="6815339" y="2324267"/>
            <a:ext cx="1622269" cy="552443"/>
            <a:chOff x="6894650" y="2574740"/>
            <a:chExt cx="1445100" cy="492111"/>
          </a:xfrm>
        </p:grpSpPr>
        <p:sp>
          <p:nvSpPr>
            <p:cNvPr id="7506" name="Google Shape;7506;p8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11" name="Google Shape;7511;p8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512" name="Google Shape;7512;p82"/>
          <p:cNvGrpSpPr/>
          <p:nvPr/>
        </p:nvGrpSpPr>
        <p:grpSpPr>
          <a:xfrm>
            <a:off x="6834882" y="3698522"/>
            <a:ext cx="1583206" cy="475705"/>
            <a:chOff x="6953919" y="3907920"/>
            <a:chExt cx="1377300" cy="475705"/>
          </a:xfrm>
        </p:grpSpPr>
        <p:cxnSp>
          <p:nvCxnSpPr>
            <p:cNvPr id="7513" name="Google Shape;7513;p8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514" name="Google Shape;7514;p8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515" name="Google Shape;7515;p8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516" name="Google Shape;7516;p8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517" name="Google Shape;7517;p8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518" name="Google Shape;7518;p82"/>
          <p:cNvGrpSpPr/>
          <p:nvPr/>
        </p:nvGrpSpPr>
        <p:grpSpPr>
          <a:xfrm>
            <a:off x="2338470" y="2459668"/>
            <a:ext cx="836286" cy="824529"/>
            <a:chOff x="2389399" y="2595741"/>
            <a:chExt cx="812796" cy="801369"/>
          </a:xfrm>
        </p:grpSpPr>
        <p:grpSp>
          <p:nvGrpSpPr>
            <p:cNvPr id="7519" name="Google Shape;7519;p82"/>
            <p:cNvGrpSpPr/>
            <p:nvPr/>
          </p:nvGrpSpPr>
          <p:grpSpPr>
            <a:xfrm>
              <a:off x="2492145" y="2881565"/>
              <a:ext cx="607300" cy="229751"/>
              <a:chOff x="2492145" y="2881565"/>
              <a:chExt cx="607300" cy="229751"/>
            </a:xfrm>
          </p:grpSpPr>
          <p:sp>
            <p:nvSpPr>
              <p:cNvPr id="7520" name="Google Shape;7520;p8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82"/>
            <p:cNvGrpSpPr/>
            <p:nvPr/>
          </p:nvGrpSpPr>
          <p:grpSpPr>
            <a:xfrm>
              <a:off x="2389399" y="2595741"/>
              <a:ext cx="812796" cy="296825"/>
              <a:chOff x="2389399" y="2595741"/>
              <a:chExt cx="812796" cy="296825"/>
            </a:xfrm>
          </p:grpSpPr>
          <p:grpSp>
            <p:nvGrpSpPr>
              <p:cNvPr id="7524" name="Google Shape;7524;p82"/>
              <p:cNvGrpSpPr/>
              <p:nvPr/>
            </p:nvGrpSpPr>
            <p:grpSpPr>
              <a:xfrm>
                <a:off x="2389399" y="2595741"/>
                <a:ext cx="363638" cy="296825"/>
                <a:chOff x="2389399" y="2595741"/>
                <a:chExt cx="363638" cy="296825"/>
              </a:xfrm>
            </p:grpSpPr>
            <p:grpSp>
              <p:nvGrpSpPr>
                <p:cNvPr id="7525" name="Google Shape;7525;p82"/>
                <p:cNvGrpSpPr/>
                <p:nvPr/>
              </p:nvGrpSpPr>
              <p:grpSpPr>
                <a:xfrm>
                  <a:off x="2493852" y="2794333"/>
                  <a:ext cx="259185" cy="98232"/>
                  <a:chOff x="2493852" y="2794333"/>
                  <a:chExt cx="259185" cy="98232"/>
                </a:xfrm>
              </p:grpSpPr>
              <p:sp>
                <p:nvSpPr>
                  <p:cNvPr id="7526" name="Google Shape;7526;p8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82"/>
                <p:cNvGrpSpPr/>
                <p:nvPr/>
              </p:nvGrpSpPr>
              <p:grpSpPr>
                <a:xfrm>
                  <a:off x="2389399" y="2595741"/>
                  <a:ext cx="224343" cy="182054"/>
                  <a:chOff x="2389399" y="2595741"/>
                  <a:chExt cx="224343" cy="182054"/>
                </a:xfrm>
              </p:grpSpPr>
              <p:sp>
                <p:nvSpPr>
                  <p:cNvPr id="7530" name="Google Shape;7530;p8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2" name="Google Shape;7532;p82"/>
              <p:cNvGrpSpPr/>
              <p:nvPr/>
            </p:nvGrpSpPr>
            <p:grpSpPr>
              <a:xfrm>
                <a:off x="2683630" y="2595741"/>
                <a:ext cx="224334" cy="296825"/>
                <a:chOff x="2683630" y="2595741"/>
                <a:chExt cx="224334" cy="296825"/>
              </a:xfrm>
            </p:grpSpPr>
            <p:grpSp>
              <p:nvGrpSpPr>
                <p:cNvPr id="7533" name="Google Shape;7533;p82"/>
                <p:cNvGrpSpPr/>
                <p:nvPr/>
              </p:nvGrpSpPr>
              <p:grpSpPr>
                <a:xfrm>
                  <a:off x="2788083" y="2794333"/>
                  <a:ext cx="15356" cy="98232"/>
                  <a:chOff x="2788083" y="2794333"/>
                  <a:chExt cx="15356" cy="98232"/>
                </a:xfrm>
              </p:grpSpPr>
              <p:sp>
                <p:nvSpPr>
                  <p:cNvPr id="7534" name="Google Shape;7534;p8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82"/>
                <p:cNvGrpSpPr/>
                <p:nvPr/>
              </p:nvGrpSpPr>
              <p:grpSpPr>
                <a:xfrm>
                  <a:off x="2683630" y="2595741"/>
                  <a:ext cx="224334" cy="182054"/>
                  <a:chOff x="2683630" y="2595741"/>
                  <a:chExt cx="224334" cy="182054"/>
                </a:xfrm>
              </p:grpSpPr>
              <p:sp>
                <p:nvSpPr>
                  <p:cNvPr id="7538" name="Google Shape;7538;p8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0" name="Google Shape;7540;p82"/>
              <p:cNvGrpSpPr/>
              <p:nvPr/>
            </p:nvGrpSpPr>
            <p:grpSpPr>
              <a:xfrm>
                <a:off x="2838475" y="2595741"/>
                <a:ext cx="363719" cy="296825"/>
                <a:chOff x="2838475" y="2595741"/>
                <a:chExt cx="363719" cy="296825"/>
              </a:xfrm>
            </p:grpSpPr>
            <p:grpSp>
              <p:nvGrpSpPr>
                <p:cNvPr id="7541" name="Google Shape;7541;p82"/>
                <p:cNvGrpSpPr/>
                <p:nvPr/>
              </p:nvGrpSpPr>
              <p:grpSpPr>
                <a:xfrm>
                  <a:off x="2838475" y="2794333"/>
                  <a:ext cx="259185" cy="98232"/>
                  <a:chOff x="2838475" y="2794333"/>
                  <a:chExt cx="259185" cy="98232"/>
                </a:xfrm>
              </p:grpSpPr>
              <p:sp>
                <p:nvSpPr>
                  <p:cNvPr id="7542" name="Google Shape;7542;p8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82"/>
                <p:cNvGrpSpPr/>
                <p:nvPr/>
              </p:nvGrpSpPr>
              <p:grpSpPr>
                <a:xfrm>
                  <a:off x="2977852" y="2595741"/>
                  <a:ext cx="224343" cy="182054"/>
                  <a:chOff x="2977852" y="2595741"/>
                  <a:chExt cx="224343" cy="182054"/>
                </a:xfrm>
              </p:grpSpPr>
              <p:sp>
                <p:nvSpPr>
                  <p:cNvPr id="7546" name="Google Shape;7546;p8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48" name="Google Shape;7548;p82"/>
            <p:cNvGrpSpPr/>
            <p:nvPr/>
          </p:nvGrpSpPr>
          <p:grpSpPr>
            <a:xfrm>
              <a:off x="2389399" y="3100241"/>
              <a:ext cx="812796" cy="296869"/>
              <a:chOff x="2389399" y="3100241"/>
              <a:chExt cx="812796" cy="296869"/>
            </a:xfrm>
          </p:grpSpPr>
          <p:grpSp>
            <p:nvGrpSpPr>
              <p:cNvPr id="7549" name="Google Shape;7549;p82"/>
              <p:cNvGrpSpPr/>
              <p:nvPr/>
            </p:nvGrpSpPr>
            <p:grpSpPr>
              <a:xfrm>
                <a:off x="2683630" y="3100241"/>
                <a:ext cx="224334" cy="296869"/>
                <a:chOff x="2683630" y="3100241"/>
                <a:chExt cx="224334" cy="296869"/>
              </a:xfrm>
            </p:grpSpPr>
            <p:grpSp>
              <p:nvGrpSpPr>
                <p:cNvPr id="7550" name="Google Shape;7550;p82"/>
                <p:cNvGrpSpPr/>
                <p:nvPr/>
              </p:nvGrpSpPr>
              <p:grpSpPr>
                <a:xfrm>
                  <a:off x="2788083" y="3100241"/>
                  <a:ext cx="15356" cy="98237"/>
                  <a:chOff x="2788083" y="3100241"/>
                  <a:chExt cx="15356" cy="98237"/>
                </a:xfrm>
              </p:grpSpPr>
              <p:sp>
                <p:nvSpPr>
                  <p:cNvPr id="7551" name="Google Shape;7551;p8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82"/>
                <p:cNvGrpSpPr/>
                <p:nvPr/>
              </p:nvGrpSpPr>
              <p:grpSpPr>
                <a:xfrm>
                  <a:off x="2683630" y="3215065"/>
                  <a:ext cx="224334" cy="182045"/>
                  <a:chOff x="2683630" y="3215065"/>
                  <a:chExt cx="224334" cy="182045"/>
                </a:xfrm>
              </p:grpSpPr>
              <p:sp>
                <p:nvSpPr>
                  <p:cNvPr id="7555" name="Google Shape;7555;p8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7" name="Google Shape;7557;p82"/>
              <p:cNvGrpSpPr/>
              <p:nvPr/>
            </p:nvGrpSpPr>
            <p:grpSpPr>
              <a:xfrm>
                <a:off x="2389399" y="3100241"/>
                <a:ext cx="363638" cy="296869"/>
                <a:chOff x="2389399" y="3100241"/>
                <a:chExt cx="363638" cy="296869"/>
              </a:xfrm>
            </p:grpSpPr>
            <p:grpSp>
              <p:nvGrpSpPr>
                <p:cNvPr id="7558" name="Google Shape;7558;p82"/>
                <p:cNvGrpSpPr/>
                <p:nvPr/>
              </p:nvGrpSpPr>
              <p:grpSpPr>
                <a:xfrm>
                  <a:off x="2493852" y="3100241"/>
                  <a:ext cx="259185" cy="98237"/>
                  <a:chOff x="2493852" y="3100241"/>
                  <a:chExt cx="259185" cy="98237"/>
                </a:xfrm>
              </p:grpSpPr>
              <p:sp>
                <p:nvSpPr>
                  <p:cNvPr id="7559" name="Google Shape;7559;p8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82"/>
                <p:cNvGrpSpPr/>
                <p:nvPr/>
              </p:nvGrpSpPr>
              <p:grpSpPr>
                <a:xfrm>
                  <a:off x="2389399" y="3215065"/>
                  <a:ext cx="224343" cy="182045"/>
                  <a:chOff x="2389399" y="3215065"/>
                  <a:chExt cx="224343" cy="182045"/>
                </a:xfrm>
              </p:grpSpPr>
              <p:sp>
                <p:nvSpPr>
                  <p:cNvPr id="7563" name="Google Shape;7563;p8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5" name="Google Shape;7565;p82"/>
              <p:cNvGrpSpPr/>
              <p:nvPr/>
            </p:nvGrpSpPr>
            <p:grpSpPr>
              <a:xfrm>
                <a:off x="2838475" y="3100241"/>
                <a:ext cx="363719" cy="296869"/>
                <a:chOff x="2838475" y="3100241"/>
                <a:chExt cx="363719" cy="296869"/>
              </a:xfrm>
            </p:grpSpPr>
            <p:grpSp>
              <p:nvGrpSpPr>
                <p:cNvPr id="7566" name="Google Shape;7566;p82"/>
                <p:cNvGrpSpPr/>
                <p:nvPr/>
              </p:nvGrpSpPr>
              <p:grpSpPr>
                <a:xfrm>
                  <a:off x="2838475" y="3100241"/>
                  <a:ext cx="259185" cy="98237"/>
                  <a:chOff x="2838475" y="3100241"/>
                  <a:chExt cx="259185" cy="98237"/>
                </a:xfrm>
              </p:grpSpPr>
              <p:sp>
                <p:nvSpPr>
                  <p:cNvPr id="7567" name="Google Shape;7567;p8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82"/>
                <p:cNvGrpSpPr/>
                <p:nvPr/>
              </p:nvGrpSpPr>
              <p:grpSpPr>
                <a:xfrm>
                  <a:off x="2977852" y="3215065"/>
                  <a:ext cx="224343" cy="182045"/>
                  <a:chOff x="2977852" y="3215065"/>
                  <a:chExt cx="224343" cy="182045"/>
                </a:xfrm>
              </p:grpSpPr>
              <p:sp>
                <p:nvSpPr>
                  <p:cNvPr id="7571" name="Google Shape;7571;p8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transition spd="slow">
    <p:push dir="u"/>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7576"/>
        <p:cNvGrpSpPr/>
        <p:nvPr/>
      </p:nvGrpSpPr>
      <p:grpSpPr>
        <a:xfrm>
          <a:off x="0" y="0"/>
          <a:ext cx="0" cy="0"/>
          <a:chOff x="0" y="0"/>
          <a:chExt cx="0" cy="0"/>
        </a:xfrm>
      </p:grpSpPr>
      <p:grpSp>
        <p:nvGrpSpPr>
          <p:cNvPr id="7577" name="Google Shape;7577;p83"/>
          <p:cNvGrpSpPr/>
          <p:nvPr/>
        </p:nvGrpSpPr>
        <p:grpSpPr>
          <a:xfrm>
            <a:off x="702088" y="3155922"/>
            <a:ext cx="2390414" cy="1024800"/>
            <a:chOff x="728925" y="3296613"/>
            <a:chExt cx="2390414" cy="1024800"/>
          </a:xfrm>
        </p:grpSpPr>
        <p:grpSp>
          <p:nvGrpSpPr>
            <p:cNvPr id="7578" name="Google Shape;7578;p83"/>
            <p:cNvGrpSpPr/>
            <p:nvPr/>
          </p:nvGrpSpPr>
          <p:grpSpPr>
            <a:xfrm>
              <a:off x="728925" y="3619800"/>
              <a:ext cx="2390414" cy="500893"/>
              <a:chOff x="728925" y="3619800"/>
              <a:chExt cx="2390414" cy="500893"/>
            </a:xfrm>
          </p:grpSpPr>
          <p:sp>
            <p:nvSpPr>
              <p:cNvPr id="7579" name="Google Shape;7579;p8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0" name="Google Shape;7580;p8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81" name="Google Shape;7581;p83"/>
            <p:cNvGrpSpPr/>
            <p:nvPr/>
          </p:nvGrpSpPr>
          <p:grpSpPr>
            <a:xfrm>
              <a:off x="1348050" y="3296613"/>
              <a:ext cx="1706152" cy="1024800"/>
              <a:chOff x="1348050" y="3296613"/>
              <a:chExt cx="1706152" cy="1024800"/>
            </a:xfrm>
          </p:grpSpPr>
          <p:sp>
            <p:nvSpPr>
              <p:cNvPr id="7582" name="Google Shape;7582;p8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3" name="Google Shape;7583;p8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4" name="Google Shape;7584;p8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5" name="Google Shape;7585;p8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6" name="Google Shape;7586;p8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87" name="Google Shape;7587;p83"/>
            <p:cNvGrpSpPr/>
            <p:nvPr/>
          </p:nvGrpSpPr>
          <p:grpSpPr>
            <a:xfrm>
              <a:off x="1455707" y="3654858"/>
              <a:ext cx="1491150" cy="417657"/>
              <a:chOff x="1455707" y="3654858"/>
              <a:chExt cx="1491150" cy="417657"/>
            </a:xfrm>
          </p:grpSpPr>
          <p:sp>
            <p:nvSpPr>
              <p:cNvPr id="7588" name="Google Shape;7588;p8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08" name="Google Shape;7608;p83"/>
          <p:cNvGraphicFramePr/>
          <p:nvPr/>
        </p:nvGraphicFramePr>
        <p:xfrm>
          <a:off x="5937787" y="2153834"/>
          <a:ext cx="3000000" cy="3000000"/>
        </p:xfrm>
        <a:graphic>
          <a:graphicData uri="http://schemas.openxmlformats.org/drawingml/2006/table">
            <a:tbl>
              <a:tblPr>
                <a:noFill/>
                <a:tableStyleId>{53BCB694-3A41-46B6-98BD-927B5D8C7EB0}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609" name="Google Shape;7609;p83"/>
          <p:cNvGrpSpPr/>
          <p:nvPr/>
        </p:nvGrpSpPr>
        <p:grpSpPr>
          <a:xfrm>
            <a:off x="710464" y="981599"/>
            <a:ext cx="2396505" cy="976502"/>
            <a:chOff x="749309" y="1112739"/>
            <a:chExt cx="2371603" cy="976502"/>
          </a:xfrm>
        </p:grpSpPr>
        <p:grpSp>
          <p:nvGrpSpPr>
            <p:cNvPr id="7610" name="Google Shape;7610;p83"/>
            <p:cNvGrpSpPr/>
            <p:nvPr/>
          </p:nvGrpSpPr>
          <p:grpSpPr>
            <a:xfrm>
              <a:off x="1092126" y="1112739"/>
              <a:ext cx="2028786" cy="975464"/>
              <a:chOff x="1092126" y="1112739"/>
              <a:chExt cx="2028786" cy="975464"/>
            </a:xfrm>
          </p:grpSpPr>
          <p:sp>
            <p:nvSpPr>
              <p:cNvPr id="7611" name="Google Shape;7611;p8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3"/>
            <p:cNvGrpSpPr/>
            <p:nvPr/>
          </p:nvGrpSpPr>
          <p:grpSpPr>
            <a:xfrm>
              <a:off x="749309" y="1112739"/>
              <a:ext cx="314700" cy="975464"/>
              <a:chOff x="749309" y="1112739"/>
              <a:chExt cx="314700" cy="975464"/>
            </a:xfrm>
          </p:grpSpPr>
          <p:sp>
            <p:nvSpPr>
              <p:cNvPr id="7636" name="Google Shape;7636;p8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0" name="Google Shape;7640;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644" name="Google Shape;7644;p83"/>
          <p:cNvGraphicFramePr/>
          <p:nvPr/>
        </p:nvGraphicFramePr>
        <p:xfrm>
          <a:off x="5937812" y="981584"/>
          <a:ext cx="3000000" cy="3000000"/>
        </p:xfrm>
        <a:graphic>
          <a:graphicData uri="http://schemas.openxmlformats.org/drawingml/2006/table">
            <a:tbl>
              <a:tblPr>
                <a:noFill/>
                <a:tableStyleId>{53BCB694-3A41-46B6-98BD-927B5D8C7EB0}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645" name="Google Shape;7645;p83"/>
          <p:cNvGraphicFramePr/>
          <p:nvPr/>
        </p:nvGraphicFramePr>
        <p:xfrm>
          <a:off x="3358675" y="2153834"/>
          <a:ext cx="3000000" cy="3000000"/>
        </p:xfrm>
        <a:graphic>
          <a:graphicData uri="http://schemas.openxmlformats.org/drawingml/2006/table">
            <a:tbl>
              <a:tblPr>
                <a:noFill/>
                <a:tableStyleId>{53BCB694-3A41-46B6-98BD-927B5D8C7EB0}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646" name="Google Shape;7646;p83"/>
          <p:cNvGrpSpPr/>
          <p:nvPr/>
        </p:nvGrpSpPr>
        <p:grpSpPr>
          <a:xfrm>
            <a:off x="3360661" y="3144795"/>
            <a:ext cx="2363377" cy="1047062"/>
            <a:chOff x="3358399" y="3285485"/>
            <a:chExt cx="2363377" cy="1047062"/>
          </a:xfrm>
        </p:grpSpPr>
        <p:grpSp>
          <p:nvGrpSpPr>
            <p:cNvPr id="7647" name="Google Shape;7647;p83"/>
            <p:cNvGrpSpPr/>
            <p:nvPr/>
          </p:nvGrpSpPr>
          <p:grpSpPr>
            <a:xfrm>
              <a:off x="3358412" y="3285485"/>
              <a:ext cx="2363244" cy="139500"/>
              <a:chOff x="3358412" y="3285485"/>
              <a:chExt cx="2363244" cy="139500"/>
            </a:xfrm>
          </p:grpSpPr>
          <p:sp>
            <p:nvSpPr>
              <p:cNvPr id="7648" name="Google Shape;7648;p8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83"/>
            <p:cNvGrpSpPr/>
            <p:nvPr/>
          </p:nvGrpSpPr>
          <p:grpSpPr>
            <a:xfrm>
              <a:off x="3358412" y="3466996"/>
              <a:ext cx="2363244" cy="139500"/>
              <a:chOff x="3358412" y="3466996"/>
              <a:chExt cx="2363244" cy="139500"/>
            </a:xfrm>
          </p:grpSpPr>
          <p:sp>
            <p:nvSpPr>
              <p:cNvPr id="7654" name="Google Shape;7654;p8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83"/>
            <p:cNvGrpSpPr/>
            <p:nvPr/>
          </p:nvGrpSpPr>
          <p:grpSpPr>
            <a:xfrm>
              <a:off x="3358412" y="3648507"/>
              <a:ext cx="2363244" cy="139500"/>
              <a:chOff x="3358412" y="3648507"/>
              <a:chExt cx="2363244" cy="139500"/>
            </a:xfrm>
          </p:grpSpPr>
          <p:sp>
            <p:nvSpPr>
              <p:cNvPr id="7660" name="Google Shape;7660;p8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83"/>
            <p:cNvGrpSpPr/>
            <p:nvPr/>
          </p:nvGrpSpPr>
          <p:grpSpPr>
            <a:xfrm>
              <a:off x="3358412" y="3830018"/>
              <a:ext cx="2363244" cy="139500"/>
              <a:chOff x="3358412" y="3830018"/>
              <a:chExt cx="2363244" cy="139500"/>
            </a:xfrm>
          </p:grpSpPr>
          <p:sp>
            <p:nvSpPr>
              <p:cNvPr id="7666" name="Google Shape;7666;p8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83"/>
            <p:cNvGrpSpPr/>
            <p:nvPr/>
          </p:nvGrpSpPr>
          <p:grpSpPr>
            <a:xfrm>
              <a:off x="3358399" y="4011514"/>
              <a:ext cx="2363377" cy="139537"/>
              <a:chOff x="3294800" y="4134603"/>
              <a:chExt cx="2638876" cy="152400"/>
            </a:xfrm>
          </p:grpSpPr>
          <p:sp>
            <p:nvSpPr>
              <p:cNvPr id="7672" name="Google Shape;7672;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83"/>
            <p:cNvGrpSpPr/>
            <p:nvPr/>
          </p:nvGrpSpPr>
          <p:grpSpPr>
            <a:xfrm>
              <a:off x="3358399" y="4193010"/>
              <a:ext cx="2363377" cy="139537"/>
              <a:chOff x="3294800" y="4134603"/>
              <a:chExt cx="2638876" cy="152400"/>
            </a:xfrm>
          </p:grpSpPr>
          <p:sp>
            <p:nvSpPr>
              <p:cNvPr id="7678" name="Google Shape;7678;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83" name="Google Shape;7683;p83"/>
          <p:cNvGraphicFramePr/>
          <p:nvPr/>
        </p:nvGraphicFramePr>
        <p:xfrm>
          <a:off x="711463" y="2153834"/>
          <a:ext cx="3000000" cy="3000000"/>
        </p:xfrm>
        <a:graphic>
          <a:graphicData uri="http://schemas.openxmlformats.org/drawingml/2006/table">
            <a:tbl>
              <a:tblPr>
                <a:noFill/>
                <a:tableStyleId>{53BCB694-3A41-46B6-98BD-927B5D8C7EB0}</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684" name="Google Shape;7684;p83"/>
          <p:cNvGrpSpPr/>
          <p:nvPr/>
        </p:nvGrpSpPr>
        <p:grpSpPr>
          <a:xfrm>
            <a:off x="4161132" y="2557649"/>
            <a:ext cx="1302095" cy="60959"/>
            <a:chOff x="3558802" y="4011427"/>
            <a:chExt cx="1866000" cy="111300"/>
          </a:xfrm>
        </p:grpSpPr>
        <p:sp>
          <p:nvSpPr>
            <p:cNvPr id="7685" name="Google Shape;7685;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3"/>
          <p:cNvGrpSpPr/>
          <p:nvPr/>
        </p:nvGrpSpPr>
        <p:grpSpPr>
          <a:xfrm>
            <a:off x="4706620" y="2839808"/>
            <a:ext cx="914340" cy="60959"/>
            <a:chOff x="3558802" y="4011427"/>
            <a:chExt cx="1866000" cy="111300"/>
          </a:xfrm>
        </p:grpSpPr>
        <p:sp>
          <p:nvSpPr>
            <p:cNvPr id="7688" name="Google Shape;7688;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3"/>
          <p:cNvGrpSpPr/>
          <p:nvPr/>
        </p:nvGrpSpPr>
        <p:grpSpPr>
          <a:xfrm>
            <a:off x="5871419" y="3167606"/>
            <a:ext cx="2522867" cy="1001454"/>
            <a:chOff x="1904318" y="789980"/>
            <a:chExt cx="1489472" cy="606868"/>
          </a:xfrm>
        </p:grpSpPr>
        <p:cxnSp>
          <p:nvCxnSpPr>
            <p:cNvPr id="7691" name="Google Shape;7691;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92" name="Google Shape;7692;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93" name="Google Shape;7693;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694" name="Google Shape;7694;p8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695" name="Google Shape;7695;p8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696" name="Google Shape;7696;p8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697" name="Google Shape;7697;p8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698" name="Google Shape;7698;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705" name="Google Shape;7705;p8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706" name="Google Shape;7706;p8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707" name="Google Shape;7707;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3"/>
          <p:cNvGrpSpPr/>
          <p:nvPr/>
        </p:nvGrpSpPr>
        <p:grpSpPr>
          <a:xfrm>
            <a:off x="3355824" y="951642"/>
            <a:ext cx="2363393" cy="1005865"/>
            <a:chOff x="3292400" y="1193188"/>
            <a:chExt cx="2615240" cy="1131075"/>
          </a:xfrm>
        </p:grpSpPr>
        <p:sp>
          <p:nvSpPr>
            <p:cNvPr id="7709" name="Google Shape;7709;p8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10" name="Google Shape;7710;p8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11" name="Google Shape;7711;p8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712" name="Google Shape;7712;p8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713" name="Google Shape;7713;p8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714" name="Google Shape;7714;p8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715" name="Google Shape;7715;p8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716" name="Google Shape;7716;p8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717" name="Google Shape;7717;p8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718" name="Google Shape;7718;p8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719" name="Google Shape;7719;p8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20" name="Google Shape;7720;p8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721" name="Google Shape;7721;p8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22" name="Google Shape;7722;p8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723" name="Google Shape;7723;p83"/>
            <p:cNvGrpSpPr/>
            <p:nvPr/>
          </p:nvGrpSpPr>
          <p:grpSpPr>
            <a:xfrm>
              <a:off x="3748438" y="1378608"/>
              <a:ext cx="2159202" cy="903971"/>
              <a:chOff x="1683525" y="2179850"/>
              <a:chExt cx="4519050" cy="2134525"/>
            </a:xfrm>
          </p:grpSpPr>
          <p:sp>
            <p:nvSpPr>
              <p:cNvPr id="7724" name="Google Shape;7724;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25" name="Google Shape;7725;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26" name="Google Shape;7726;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27" name="Google Shape;7727;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28" name="Google Shape;7728;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29" name="Google Shape;7729;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0" name="Google Shape;7730;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1" name="Google Shape;7731;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2" name="Google Shape;7732;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3" name="Google Shape;7733;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4" name="Google Shape;7734;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35" name="Google Shape;7735;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3920" y="0"/>
            <a:ext cx="7704000" cy="572700"/>
          </a:xfrm>
        </p:spPr>
        <p:txBody>
          <a:bodyPr/>
          <a:lstStyle/>
          <a:p>
            <a:r>
              <a:rPr lang="en-US" dirty="0" err="1">
                <a:solidFill>
                  <a:srgbClr val="00B050"/>
                </a:solidFill>
              </a:rPr>
              <a:t>Đối</a:t>
            </a:r>
            <a:r>
              <a:rPr lang="en-US" dirty="0">
                <a:solidFill>
                  <a:srgbClr val="00B050"/>
                </a:solidFill>
              </a:rPr>
              <a:t> </a:t>
            </a:r>
            <a:r>
              <a:rPr lang="en-US" dirty="0" err="1">
                <a:solidFill>
                  <a:srgbClr val="00B050"/>
                </a:solidFill>
              </a:rPr>
              <a:t>tượng</a:t>
            </a:r>
            <a:endParaRPr lang="en-US" dirty="0">
              <a:solidFill>
                <a:srgbClr val="00B050"/>
              </a:solidFill>
            </a:endParaRPr>
          </a:p>
        </p:txBody>
      </p:sp>
      <p:grpSp>
        <p:nvGrpSpPr>
          <p:cNvPr id="4" name="Google Shape;740;p70"/>
          <p:cNvGrpSpPr/>
          <p:nvPr/>
        </p:nvGrpSpPr>
        <p:grpSpPr>
          <a:xfrm>
            <a:off x="-214518" y="2595125"/>
            <a:ext cx="9552175" cy="759000"/>
            <a:chOff x="-214518" y="2548275"/>
            <a:chExt cx="9552175" cy="759000"/>
          </a:xfrm>
        </p:grpSpPr>
        <p:sp>
          <p:nvSpPr>
            <p:cNvPr id="5" name="Google Shape;741;p70"/>
            <p:cNvSpPr/>
            <p:nvPr/>
          </p:nvSpPr>
          <p:spPr>
            <a:xfrm>
              <a:off x="-20925" y="2548275"/>
              <a:ext cx="9165000" cy="7590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742;p70"/>
            <p:cNvGrpSpPr/>
            <p:nvPr/>
          </p:nvGrpSpPr>
          <p:grpSpPr>
            <a:xfrm>
              <a:off x="-214518" y="2747020"/>
              <a:ext cx="9552175" cy="361500"/>
              <a:chOff x="-214518" y="2747020"/>
              <a:chExt cx="9552175" cy="361500"/>
            </a:xfrm>
          </p:grpSpPr>
          <p:sp>
            <p:nvSpPr>
              <p:cNvPr id="7" name="Google Shape;743;p70"/>
              <p:cNvSpPr/>
              <p:nvPr/>
            </p:nvSpPr>
            <p:spPr>
              <a:xfrm>
                <a:off x="-214518"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44;p70"/>
              <p:cNvSpPr/>
              <p:nvPr/>
            </p:nvSpPr>
            <p:spPr>
              <a:xfrm>
                <a:off x="5068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45;p70"/>
              <p:cNvSpPr/>
              <p:nvPr/>
            </p:nvSpPr>
            <p:spPr>
              <a:xfrm>
                <a:off x="122823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46;p70"/>
              <p:cNvSpPr/>
              <p:nvPr/>
            </p:nvSpPr>
            <p:spPr>
              <a:xfrm>
                <a:off x="26709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47;p70"/>
              <p:cNvSpPr/>
              <p:nvPr/>
            </p:nvSpPr>
            <p:spPr>
              <a:xfrm>
                <a:off x="33923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48;p70"/>
              <p:cNvSpPr/>
              <p:nvPr/>
            </p:nvSpPr>
            <p:spPr>
              <a:xfrm>
                <a:off x="483510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49;p70"/>
              <p:cNvSpPr/>
              <p:nvPr/>
            </p:nvSpPr>
            <p:spPr>
              <a:xfrm>
                <a:off x="55564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50;p70"/>
              <p:cNvSpPr/>
              <p:nvPr/>
            </p:nvSpPr>
            <p:spPr>
              <a:xfrm>
                <a:off x="62778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51;p70"/>
              <p:cNvSpPr/>
              <p:nvPr/>
            </p:nvSpPr>
            <p:spPr>
              <a:xfrm>
                <a:off x="762700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52;p70"/>
              <p:cNvSpPr/>
              <p:nvPr/>
            </p:nvSpPr>
            <p:spPr>
              <a:xfrm>
                <a:off x="8301582"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53;p70"/>
              <p:cNvSpPr/>
              <p:nvPr/>
            </p:nvSpPr>
            <p:spPr>
              <a:xfrm>
                <a:off x="8976157" y="2747020"/>
                <a:ext cx="361500" cy="361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Google Shape;758;p70"/>
          <p:cNvSpPr txBox="1"/>
          <p:nvPr/>
        </p:nvSpPr>
        <p:spPr>
          <a:xfrm>
            <a:off x="0" y="572700"/>
            <a:ext cx="5595345" cy="1823670"/>
          </a:xfrm>
          <a:prstGeom prst="rect">
            <a:avLst/>
          </a:prstGeom>
          <a:noFill/>
          <a:ln>
            <a:noFill/>
          </a:ln>
        </p:spPr>
        <p:txBody>
          <a:bodyPr spcFirstLastPara="1" wrap="square" lIns="91425" tIns="91425" rIns="91425" bIns="91425" anchor="t" anchorCtr="0">
            <a:noAutofit/>
          </a:bodyPr>
          <a:lstStyle/>
          <a:p>
            <a:pPr lvl="0" algn="ctr"/>
            <a:r>
              <a:rPr lang="vi-VN" sz="2400" dirty="0">
                <a:solidFill>
                  <a:schemeClr val="accent3">
                    <a:lumMod val="50000"/>
                    <a:lumOff val="50000"/>
                  </a:schemeClr>
                </a:solidFill>
              </a:rPr>
              <a:t>Công dân trong độ tuổi thực hiện nghĩa vụ quân sự, </a:t>
            </a:r>
            <a:r>
              <a:rPr lang="vi-VN" sz="2400" dirty="0">
                <a:solidFill>
                  <a:schemeClr val="accent3">
                    <a:lumMod val="90000"/>
                    <a:lumOff val="10000"/>
                  </a:schemeClr>
                </a:solidFill>
              </a:rPr>
              <a:t>không phân biệt </a:t>
            </a:r>
            <a:r>
              <a:rPr lang="vi-VN" sz="2400" dirty="0">
                <a:solidFill>
                  <a:schemeClr val="accent3">
                    <a:lumMod val="50000"/>
                    <a:lumOff val="50000"/>
                  </a:schemeClr>
                </a:solidFill>
              </a:rPr>
              <a:t>dân tộc, thành phần xã hội, tin ngưỡng, tôn giáo, trình độ học vấn, nghề nghiệp, nơi cư trú</a:t>
            </a:r>
            <a:endParaRPr sz="2400" dirty="0">
              <a:solidFill>
                <a:schemeClr val="accent3">
                  <a:lumMod val="50000"/>
                  <a:lumOff val="50000"/>
                </a:schemeClr>
              </a:solidFill>
              <a:latin typeface="Didact Gothic"/>
              <a:ea typeface="Didact Gothic"/>
              <a:cs typeface="Didact Gothic"/>
              <a:sym typeface="Didact Gothic"/>
            </a:endParaRPr>
          </a:p>
        </p:txBody>
      </p:sp>
      <p:sp>
        <p:nvSpPr>
          <p:cNvPr id="22" name="Google Shape;761;p70"/>
          <p:cNvSpPr txBox="1"/>
          <p:nvPr/>
        </p:nvSpPr>
        <p:spPr>
          <a:xfrm>
            <a:off x="3086572" y="3746650"/>
            <a:ext cx="2838695" cy="932926"/>
          </a:xfrm>
          <a:prstGeom prst="rect">
            <a:avLst/>
          </a:prstGeom>
          <a:noFill/>
          <a:ln>
            <a:noFill/>
          </a:ln>
        </p:spPr>
        <p:txBody>
          <a:bodyPr spcFirstLastPara="1" wrap="square" lIns="91425" tIns="91425" rIns="91425" bIns="91425" anchor="t" anchorCtr="0">
            <a:noAutofit/>
          </a:bodyPr>
          <a:lstStyle/>
          <a:p>
            <a:pPr lvl="0" algn="ctr">
              <a:buClr>
                <a:schemeClr val="dk1"/>
              </a:buClr>
              <a:buSzPts val="1100"/>
            </a:pPr>
            <a:r>
              <a:rPr lang="en-US" sz="2400" dirty="0" err="1">
                <a:solidFill>
                  <a:schemeClr val="accent3">
                    <a:lumMod val="50000"/>
                    <a:lumOff val="50000"/>
                  </a:schemeClr>
                </a:solidFill>
              </a:rPr>
              <a:t>Công</a:t>
            </a:r>
            <a:r>
              <a:rPr lang="en-US" sz="2400" dirty="0">
                <a:solidFill>
                  <a:schemeClr val="accent3">
                    <a:lumMod val="50000"/>
                    <a:lumOff val="50000"/>
                  </a:schemeClr>
                </a:solidFill>
              </a:rPr>
              <a:t> </a:t>
            </a:r>
            <a:r>
              <a:rPr lang="en-US" sz="2400" dirty="0" err="1">
                <a:solidFill>
                  <a:schemeClr val="accent3">
                    <a:lumMod val="50000"/>
                    <a:lumOff val="50000"/>
                  </a:schemeClr>
                </a:solidFill>
              </a:rPr>
              <a:t>dân</a:t>
            </a:r>
            <a:r>
              <a:rPr lang="en-US" sz="2400" dirty="0">
                <a:solidFill>
                  <a:schemeClr val="accent3">
                    <a:lumMod val="50000"/>
                    <a:lumOff val="50000"/>
                  </a:schemeClr>
                </a:solidFill>
              </a:rPr>
              <a:t> </a:t>
            </a:r>
            <a:r>
              <a:rPr lang="en-US" sz="2400" dirty="0" err="1">
                <a:solidFill>
                  <a:schemeClr val="accent3">
                    <a:lumMod val="50000"/>
                    <a:lumOff val="50000"/>
                  </a:schemeClr>
                </a:solidFill>
              </a:rPr>
              <a:t>nam</a:t>
            </a:r>
            <a:r>
              <a:rPr lang="en-US" sz="2400" dirty="0">
                <a:solidFill>
                  <a:schemeClr val="accent3">
                    <a:lumMod val="50000"/>
                    <a:lumOff val="50000"/>
                  </a:schemeClr>
                </a:solidFill>
              </a:rPr>
              <a:t> </a:t>
            </a:r>
            <a:r>
              <a:rPr lang="en-US" sz="2400" dirty="0" err="1">
                <a:solidFill>
                  <a:schemeClr val="accent3">
                    <a:lumMod val="90000"/>
                    <a:lumOff val="10000"/>
                  </a:schemeClr>
                </a:solidFill>
              </a:rPr>
              <a:t>đủ</a:t>
            </a:r>
            <a:r>
              <a:rPr lang="en-US" sz="2400" dirty="0">
                <a:solidFill>
                  <a:schemeClr val="accent3">
                    <a:lumMod val="90000"/>
                    <a:lumOff val="10000"/>
                  </a:schemeClr>
                </a:solidFill>
              </a:rPr>
              <a:t> 17 </a:t>
            </a:r>
            <a:r>
              <a:rPr lang="en-US" sz="2400" dirty="0" err="1">
                <a:solidFill>
                  <a:schemeClr val="accent3">
                    <a:lumMod val="90000"/>
                    <a:lumOff val="10000"/>
                  </a:schemeClr>
                </a:solidFill>
              </a:rPr>
              <a:t>tuổi</a:t>
            </a:r>
            <a:r>
              <a:rPr lang="en-US" sz="2400" dirty="0">
                <a:solidFill>
                  <a:schemeClr val="accent3">
                    <a:lumMod val="90000"/>
                    <a:lumOff val="10000"/>
                  </a:schemeClr>
                </a:solidFill>
              </a:rPr>
              <a:t> </a:t>
            </a:r>
            <a:r>
              <a:rPr lang="en-US" sz="2400" dirty="0" err="1">
                <a:solidFill>
                  <a:schemeClr val="accent3">
                    <a:lumMod val="90000"/>
                    <a:lumOff val="10000"/>
                  </a:schemeClr>
                </a:solidFill>
              </a:rPr>
              <a:t>trở</a:t>
            </a:r>
            <a:r>
              <a:rPr lang="en-US" sz="2400" dirty="0">
                <a:solidFill>
                  <a:schemeClr val="accent3">
                    <a:lumMod val="90000"/>
                    <a:lumOff val="10000"/>
                  </a:schemeClr>
                </a:solidFill>
              </a:rPr>
              <a:t> </a:t>
            </a:r>
            <a:r>
              <a:rPr lang="en-US" sz="2400" dirty="0" err="1">
                <a:solidFill>
                  <a:schemeClr val="accent3">
                    <a:lumMod val="90000"/>
                    <a:lumOff val="10000"/>
                  </a:schemeClr>
                </a:solidFill>
              </a:rPr>
              <a:t>lên</a:t>
            </a:r>
            <a:endParaRPr sz="2400" dirty="0">
              <a:solidFill>
                <a:schemeClr val="accent3">
                  <a:lumMod val="90000"/>
                  <a:lumOff val="10000"/>
                </a:schemeClr>
              </a:solidFill>
              <a:latin typeface="Didact Gothic"/>
              <a:ea typeface="Didact Gothic"/>
              <a:cs typeface="Didact Gothic"/>
              <a:sym typeface="Didact Gothic"/>
            </a:endParaRPr>
          </a:p>
        </p:txBody>
      </p:sp>
      <p:sp>
        <p:nvSpPr>
          <p:cNvPr id="24" name="Google Shape;763;p70"/>
          <p:cNvSpPr txBox="1"/>
          <p:nvPr/>
        </p:nvSpPr>
        <p:spPr>
          <a:xfrm>
            <a:off x="5917982" y="572701"/>
            <a:ext cx="3226018" cy="1313012"/>
          </a:xfrm>
          <a:prstGeom prst="rect">
            <a:avLst/>
          </a:prstGeom>
          <a:noFill/>
          <a:ln>
            <a:noFill/>
          </a:ln>
        </p:spPr>
        <p:txBody>
          <a:bodyPr spcFirstLastPara="1" wrap="square" lIns="91425" tIns="91425" rIns="91425" bIns="91425" anchor="t" anchorCtr="0">
            <a:noAutofit/>
          </a:bodyPr>
          <a:lstStyle/>
          <a:p>
            <a:pPr lvl="0" algn="ctr"/>
            <a:r>
              <a:rPr lang="en-US" sz="2400" dirty="0" err="1">
                <a:solidFill>
                  <a:schemeClr val="accent3">
                    <a:lumMod val="50000"/>
                    <a:lumOff val="50000"/>
                  </a:schemeClr>
                </a:solidFill>
              </a:rPr>
              <a:t>Công</a:t>
            </a:r>
            <a:r>
              <a:rPr lang="en-US" sz="2400" dirty="0">
                <a:solidFill>
                  <a:schemeClr val="accent3">
                    <a:lumMod val="50000"/>
                    <a:lumOff val="50000"/>
                  </a:schemeClr>
                </a:solidFill>
              </a:rPr>
              <a:t> </a:t>
            </a:r>
            <a:r>
              <a:rPr lang="en-US" sz="2400" dirty="0" err="1">
                <a:solidFill>
                  <a:schemeClr val="accent3">
                    <a:lumMod val="50000"/>
                    <a:lumOff val="50000"/>
                  </a:schemeClr>
                </a:solidFill>
              </a:rPr>
              <a:t>dân</a:t>
            </a:r>
            <a:r>
              <a:rPr lang="en-US" sz="2400" dirty="0">
                <a:solidFill>
                  <a:schemeClr val="accent3">
                    <a:lumMod val="50000"/>
                    <a:lumOff val="50000"/>
                  </a:schemeClr>
                </a:solidFill>
              </a:rPr>
              <a:t> </a:t>
            </a:r>
            <a:r>
              <a:rPr lang="en-US" sz="2400" dirty="0" err="1">
                <a:solidFill>
                  <a:schemeClr val="accent3">
                    <a:lumMod val="50000"/>
                    <a:lumOff val="50000"/>
                  </a:schemeClr>
                </a:solidFill>
              </a:rPr>
              <a:t>nữ</a:t>
            </a:r>
            <a:r>
              <a:rPr lang="en-US" sz="2400" dirty="0">
                <a:solidFill>
                  <a:schemeClr val="accent3">
                    <a:lumMod val="50000"/>
                    <a:lumOff val="50000"/>
                  </a:schemeClr>
                </a:solidFill>
              </a:rPr>
              <a:t> </a:t>
            </a:r>
            <a:r>
              <a:rPr lang="en-US" sz="2400" dirty="0" err="1">
                <a:solidFill>
                  <a:schemeClr val="accent3">
                    <a:lumMod val="90000"/>
                    <a:lumOff val="10000"/>
                  </a:schemeClr>
                </a:solidFill>
              </a:rPr>
              <a:t>đủ</a:t>
            </a:r>
            <a:r>
              <a:rPr lang="en-US" sz="2400" dirty="0">
                <a:solidFill>
                  <a:schemeClr val="accent3">
                    <a:lumMod val="90000"/>
                    <a:lumOff val="10000"/>
                  </a:schemeClr>
                </a:solidFill>
              </a:rPr>
              <a:t> 18 </a:t>
            </a:r>
            <a:r>
              <a:rPr lang="en-US" sz="2400" dirty="0" err="1">
                <a:solidFill>
                  <a:schemeClr val="accent3">
                    <a:lumMod val="90000"/>
                    <a:lumOff val="10000"/>
                  </a:schemeClr>
                </a:solidFill>
              </a:rPr>
              <a:t>tuổi</a:t>
            </a:r>
            <a:r>
              <a:rPr lang="en-US" sz="2400" dirty="0">
                <a:solidFill>
                  <a:schemeClr val="accent3">
                    <a:lumMod val="90000"/>
                    <a:lumOff val="10000"/>
                  </a:schemeClr>
                </a:solidFill>
              </a:rPr>
              <a:t> </a:t>
            </a:r>
            <a:r>
              <a:rPr lang="en-US" sz="2400" dirty="0" err="1">
                <a:solidFill>
                  <a:schemeClr val="accent3">
                    <a:lumMod val="90000"/>
                    <a:lumOff val="10000"/>
                  </a:schemeClr>
                </a:solidFill>
              </a:rPr>
              <a:t>trở</a:t>
            </a:r>
            <a:r>
              <a:rPr lang="en-US" sz="2400" dirty="0">
                <a:solidFill>
                  <a:schemeClr val="accent3">
                    <a:lumMod val="90000"/>
                    <a:lumOff val="10000"/>
                  </a:schemeClr>
                </a:solidFill>
              </a:rPr>
              <a:t> </a:t>
            </a:r>
            <a:r>
              <a:rPr lang="en-US" sz="2400" dirty="0" err="1">
                <a:solidFill>
                  <a:schemeClr val="accent3">
                    <a:lumMod val="90000"/>
                    <a:lumOff val="10000"/>
                  </a:schemeClr>
                </a:solidFill>
              </a:rPr>
              <a:t>lên</a:t>
            </a:r>
            <a:r>
              <a:rPr lang="en-US" sz="2400" dirty="0">
                <a:solidFill>
                  <a:schemeClr val="accent3">
                    <a:lumMod val="50000"/>
                    <a:lumOff val="50000"/>
                  </a:schemeClr>
                </a:solidFill>
              </a:rPr>
              <a:t> </a:t>
            </a:r>
            <a:r>
              <a:rPr lang="en-US" sz="2400" dirty="0" err="1">
                <a:solidFill>
                  <a:schemeClr val="accent3">
                    <a:lumMod val="50000"/>
                    <a:lumOff val="50000"/>
                  </a:schemeClr>
                </a:solidFill>
              </a:rPr>
              <a:t>có</a:t>
            </a:r>
            <a:r>
              <a:rPr lang="en-US" sz="2400" dirty="0">
                <a:solidFill>
                  <a:schemeClr val="accent3">
                    <a:lumMod val="50000"/>
                    <a:lumOff val="50000"/>
                  </a:schemeClr>
                </a:solidFill>
              </a:rPr>
              <a:t> </a:t>
            </a:r>
            <a:r>
              <a:rPr lang="en-US" sz="2400" dirty="0" err="1">
                <a:solidFill>
                  <a:schemeClr val="accent3">
                    <a:lumMod val="50000"/>
                    <a:lumOff val="50000"/>
                  </a:schemeClr>
                </a:solidFill>
              </a:rPr>
              <a:t>ngành</a:t>
            </a:r>
            <a:r>
              <a:rPr lang="en-US" sz="2400" dirty="0">
                <a:solidFill>
                  <a:schemeClr val="accent3">
                    <a:lumMod val="50000"/>
                    <a:lumOff val="50000"/>
                  </a:schemeClr>
                </a:solidFill>
              </a:rPr>
              <a:t>, </a:t>
            </a:r>
            <a:r>
              <a:rPr lang="en-US" sz="2400" dirty="0" err="1">
                <a:solidFill>
                  <a:schemeClr val="accent3">
                    <a:lumMod val="50000"/>
                    <a:lumOff val="50000"/>
                  </a:schemeClr>
                </a:solidFill>
              </a:rPr>
              <a:t>nghề</a:t>
            </a:r>
            <a:r>
              <a:rPr lang="en-US" sz="2400" dirty="0">
                <a:solidFill>
                  <a:schemeClr val="accent3">
                    <a:lumMod val="50000"/>
                    <a:lumOff val="50000"/>
                  </a:schemeClr>
                </a:solidFill>
              </a:rPr>
              <a:t> </a:t>
            </a:r>
            <a:r>
              <a:rPr lang="en-US" sz="2400" dirty="0" err="1">
                <a:solidFill>
                  <a:schemeClr val="accent3">
                    <a:lumMod val="50000"/>
                    <a:lumOff val="50000"/>
                  </a:schemeClr>
                </a:solidFill>
              </a:rPr>
              <a:t>chuyên</a:t>
            </a:r>
            <a:r>
              <a:rPr lang="en-US" sz="2400" dirty="0">
                <a:solidFill>
                  <a:schemeClr val="accent3">
                    <a:lumMod val="50000"/>
                    <a:lumOff val="50000"/>
                  </a:schemeClr>
                </a:solidFill>
              </a:rPr>
              <a:t> </a:t>
            </a:r>
            <a:r>
              <a:rPr lang="en-US" sz="2400" dirty="0" err="1">
                <a:solidFill>
                  <a:schemeClr val="accent3">
                    <a:lumMod val="50000"/>
                    <a:lumOff val="50000"/>
                  </a:schemeClr>
                </a:solidFill>
              </a:rPr>
              <a:t>môn</a:t>
            </a:r>
            <a:r>
              <a:rPr lang="en-US" sz="2400" dirty="0">
                <a:solidFill>
                  <a:schemeClr val="accent3">
                    <a:lumMod val="50000"/>
                    <a:lumOff val="50000"/>
                  </a:schemeClr>
                </a:solidFill>
              </a:rPr>
              <a:t> </a:t>
            </a:r>
            <a:r>
              <a:rPr lang="en-US" sz="2400" dirty="0" err="1">
                <a:solidFill>
                  <a:schemeClr val="accent3">
                    <a:lumMod val="50000"/>
                    <a:lumOff val="50000"/>
                  </a:schemeClr>
                </a:solidFill>
              </a:rPr>
              <a:t>phù</a:t>
            </a:r>
            <a:r>
              <a:rPr lang="en-US" sz="2400" dirty="0">
                <a:solidFill>
                  <a:schemeClr val="accent3">
                    <a:lumMod val="50000"/>
                    <a:lumOff val="50000"/>
                  </a:schemeClr>
                </a:solidFill>
              </a:rPr>
              <a:t> </a:t>
            </a:r>
            <a:r>
              <a:rPr lang="en-US" sz="2400" dirty="0" err="1">
                <a:solidFill>
                  <a:schemeClr val="accent3">
                    <a:lumMod val="50000"/>
                    <a:lumOff val="50000"/>
                  </a:schemeClr>
                </a:solidFill>
              </a:rPr>
              <a:t>hợp</a:t>
            </a:r>
            <a:r>
              <a:rPr lang="en-US" sz="2400" dirty="0">
                <a:solidFill>
                  <a:schemeClr val="accent3">
                    <a:lumMod val="50000"/>
                    <a:lumOff val="50000"/>
                  </a:schemeClr>
                </a:solidFill>
              </a:rPr>
              <a:t> </a:t>
            </a:r>
            <a:r>
              <a:rPr lang="en-US" sz="2400" dirty="0" err="1">
                <a:solidFill>
                  <a:schemeClr val="accent3">
                    <a:lumMod val="50000"/>
                    <a:lumOff val="50000"/>
                  </a:schemeClr>
                </a:solidFill>
              </a:rPr>
              <a:t>yêu</a:t>
            </a:r>
            <a:r>
              <a:rPr lang="en-US" sz="2400" dirty="0">
                <a:solidFill>
                  <a:schemeClr val="accent3">
                    <a:lumMod val="50000"/>
                    <a:lumOff val="50000"/>
                  </a:schemeClr>
                </a:solidFill>
              </a:rPr>
              <a:t> </a:t>
            </a:r>
            <a:r>
              <a:rPr lang="en-US" sz="2400" dirty="0" err="1">
                <a:solidFill>
                  <a:schemeClr val="accent3">
                    <a:lumMod val="50000"/>
                    <a:lumOff val="50000"/>
                  </a:schemeClr>
                </a:solidFill>
              </a:rPr>
              <a:t>cầu</a:t>
            </a:r>
            <a:r>
              <a:rPr lang="en-US" sz="2400" dirty="0">
                <a:solidFill>
                  <a:schemeClr val="accent3">
                    <a:lumMod val="50000"/>
                    <a:lumOff val="50000"/>
                  </a:schemeClr>
                </a:solidFill>
              </a:rPr>
              <a:t> </a:t>
            </a:r>
            <a:r>
              <a:rPr lang="en-US" sz="2400" dirty="0" err="1">
                <a:solidFill>
                  <a:schemeClr val="accent3">
                    <a:lumMod val="50000"/>
                    <a:lumOff val="50000"/>
                  </a:schemeClr>
                </a:solidFill>
              </a:rPr>
              <a:t>của</a:t>
            </a:r>
            <a:r>
              <a:rPr lang="en-US" sz="2400" dirty="0">
                <a:solidFill>
                  <a:schemeClr val="accent3">
                    <a:lumMod val="50000"/>
                    <a:lumOff val="50000"/>
                  </a:schemeClr>
                </a:solidFill>
              </a:rPr>
              <a:t> </a:t>
            </a:r>
            <a:r>
              <a:rPr lang="en-US" sz="2400" dirty="0" err="1">
                <a:solidFill>
                  <a:schemeClr val="accent3">
                    <a:lumMod val="50000"/>
                    <a:lumOff val="50000"/>
                  </a:schemeClr>
                </a:solidFill>
              </a:rPr>
              <a:t>Quân</a:t>
            </a:r>
            <a:r>
              <a:rPr lang="en-US" sz="2400" dirty="0">
                <a:solidFill>
                  <a:schemeClr val="accent3">
                    <a:lumMod val="50000"/>
                    <a:lumOff val="50000"/>
                  </a:schemeClr>
                </a:solidFill>
              </a:rPr>
              <a:t> </a:t>
            </a:r>
            <a:r>
              <a:rPr lang="en-US" sz="2400" dirty="0" err="1">
                <a:solidFill>
                  <a:schemeClr val="accent3">
                    <a:lumMod val="50000"/>
                    <a:lumOff val="50000"/>
                  </a:schemeClr>
                </a:solidFill>
              </a:rPr>
              <a:t>đội</a:t>
            </a:r>
            <a:r>
              <a:rPr lang="en-US" sz="2400" dirty="0">
                <a:solidFill>
                  <a:schemeClr val="accent3">
                    <a:lumMod val="50000"/>
                    <a:lumOff val="50000"/>
                  </a:schemeClr>
                </a:solidFill>
              </a:rPr>
              <a:t> </a:t>
            </a:r>
            <a:r>
              <a:rPr lang="en-US" sz="2400" dirty="0" err="1">
                <a:solidFill>
                  <a:schemeClr val="accent3">
                    <a:lumMod val="50000"/>
                    <a:lumOff val="50000"/>
                  </a:schemeClr>
                </a:solidFill>
              </a:rPr>
              <a:t>nhân</a:t>
            </a:r>
            <a:r>
              <a:rPr lang="en-US" sz="2400" dirty="0">
                <a:solidFill>
                  <a:schemeClr val="accent3">
                    <a:lumMod val="50000"/>
                    <a:lumOff val="50000"/>
                  </a:schemeClr>
                </a:solidFill>
              </a:rPr>
              <a:t> </a:t>
            </a:r>
            <a:r>
              <a:rPr lang="en-US" sz="2400" dirty="0" err="1">
                <a:solidFill>
                  <a:schemeClr val="accent3">
                    <a:lumMod val="50000"/>
                    <a:lumOff val="50000"/>
                  </a:schemeClr>
                </a:solidFill>
              </a:rPr>
              <a:t>dân</a:t>
            </a:r>
            <a:endParaRPr sz="2400" dirty="0">
              <a:solidFill>
                <a:schemeClr val="accent3">
                  <a:lumMod val="50000"/>
                  <a:lumOff val="50000"/>
                </a:schemeClr>
              </a:solidFill>
              <a:latin typeface="Didact Gothic"/>
              <a:ea typeface="Didact Gothic"/>
              <a:cs typeface="Didact Gothic"/>
              <a:sym typeface="Didact Gothic"/>
            </a:endParaRPr>
          </a:p>
        </p:txBody>
      </p:sp>
    </p:spTree>
    <p:extLst>
      <p:ext uri="{BB962C8B-B14F-4D97-AF65-F5344CB8AC3E}">
        <p14:creationId xmlns:p14="http://schemas.microsoft.com/office/powerpoint/2010/main" val="3801809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inVertical)">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barn(inVertical)">
                                      <p:cBhvr>
                                        <p:cTn id="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P spid="22" grpId="0"/>
      <p:bldP spid="2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739"/>
        <p:cNvGrpSpPr/>
        <p:nvPr/>
      </p:nvGrpSpPr>
      <p:grpSpPr>
        <a:xfrm>
          <a:off x="0" y="0"/>
          <a:ext cx="0" cy="0"/>
          <a:chOff x="0" y="0"/>
          <a:chExt cx="0" cy="0"/>
        </a:xfrm>
      </p:grpSpPr>
      <p:grpSp>
        <p:nvGrpSpPr>
          <p:cNvPr id="7740" name="Google Shape;7740;p84"/>
          <p:cNvGrpSpPr/>
          <p:nvPr/>
        </p:nvGrpSpPr>
        <p:grpSpPr>
          <a:xfrm>
            <a:off x="4796690" y="970936"/>
            <a:ext cx="745431" cy="718863"/>
            <a:chOff x="4249973" y="1201875"/>
            <a:chExt cx="1958568" cy="1888762"/>
          </a:xfrm>
        </p:grpSpPr>
        <p:sp>
          <p:nvSpPr>
            <p:cNvPr id="7741" name="Google Shape;7741;p8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84"/>
            <p:cNvGrpSpPr/>
            <p:nvPr/>
          </p:nvGrpSpPr>
          <p:grpSpPr>
            <a:xfrm>
              <a:off x="5853086" y="1789142"/>
              <a:ext cx="355454" cy="1048099"/>
              <a:chOff x="5576108" y="2016725"/>
              <a:chExt cx="565200" cy="1666560"/>
            </a:xfrm>
          </p:grpSpPr>
          <p:sp>
            <p:nvSpPr>
              <p:cNvPr id="7743" name="Google Shape;7743;p8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44" name="Google Shape;7744;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4"/>
            <p:cNvGrpSpPr/>
            <p:nvPr/>
          </p:nvGrpSpPr>
          <p:grpSpPr>
            <a:xfrm>
              <a:off x="4869455" y="2691676"/>
              <a:ext cx="1013897" cy="398961"/>
              <a:chOff x="4012057" y="3451825"/>
              <a:chExt cx="1612175" cy="634379"/>
            </a:xfrm>
          </p:grpSpPr>
          <p:sp>
            <p:nvSpPr>
              <p:cNvPr id="7746" name="Google Shape;7746;p8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47" name="Google Shape;7747;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84"/>
            <p:cNvGrpSpPr/>
            <p:nvPr/>
          </p:nvGrpSpPr>
          <p:grpSpPr>
            <a:xfrm>
              <a:off x="4276937" y="2155961"/>
              <a:ext cx="651965" cy="891358"/>
              <a:chOff x="3069908" y="2599997"/>
              <a:chExt cx="1036675" cy="1417328"/>
            </a:xfrm>
          </p:grpSpPr>
          <p:sp>
            <p:nvSpPr>
              <p:cNvPr id="7749" name="Google Shape;7749;p8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0" name="Google Shape;7750;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84"/>
            <p:cNvGrpSpPr/>
            <p:nvPr/>
          </p:nvGrpSpPr>
          <p:grpSpPr>
            <a:xfrm>
              <a:off x="5054918" y="1201875"/>
              <a:ext cx="999548" cy="602711"/>
              <a:chOff x="4306958" y="1082925"/>
              <a:chExt cx="1589359" cy="958358"/>
            </a:xfrm>
          </p:grpSpPr>
          <p:sp>
            <p:nvSpPr>
              <p:cNvPr id="7752" name="Google Shape;7752;p8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3" name="Google Shape;7753;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84"/>
            <p:cNvGrpSpPr/>
            <p:nvPr/>
          </p:nvGrpSpPr>
          <p:grpSpPr>
            <a:xfrm>
              <a:off x="4249973" y="1303451"/>
              <a:ext cx="799317" cy="841334"/>
              <a:chOff x="3027033" y="1244439"/>
              <a:chExt cx="1270977" cy="1337786"/>
            </a:xfrm>
          </p:grpSpPr>
          <p:sp>
            <p:nvSpPr>
              <p:cNvPr id="7755" name="Google Shape;7755;p8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6" name="Google Shape;7756;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7" name="Google Shape;7757;p84"/>
          <p:cNvGrpSpPr/>
          <p:nvPr/>
        </p:nvGrpSpPr>
        <p:grpSpPr>
          <a:xfrm>
            <a:off x="713063" y="1849386"/>
            <a:ext cx="761767" cy="729896"/>
            <a:chOff x="2657744" y="2337745"/>
            <a:chExt cx="832987" cy="798137"/>
          </a:xfrm>
        </p:grpSpPr>
        <p:sp>
          <p:nvSpPr>
            <p:cNvPr id="7758" name="Google Shape;7758;p8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84"/>
          <p:cNvGrpSpPr/>
          <p:nvPr/>
        </p:nvGrpSpPr>
        <p:grpSpPr>
          <a:xfrm>
            <a:off x="3224027" y="1852592"/>
            <a:ext cx="685569" cy="723586"/>
            <a:chOff x="3398134" y="2057755"/>
            <a:chExt cx="704087" cy="743130"/>
          </a:xfrm>
        </p:grpSpPr>
        <p:grpSp>
          <p:nvGrpSpPr>
            <p:cNvPr id="7765" name="Google Shape;7765;p84"/>
            <p:cNvGrpSpPr/>
            <p:nvPr/>
          </p:nvGrpSpPr>
          <p:grpSpPr>
            <a:xfrm>
              <a:off x="3398134" y="2290183"/>
              <a:ext cx="315300" cy="219900"/>
              <a:chOff x="3398134" y="2290183"/>
              <a:chExt cx="315300" cy="219900"/>
            </a:xfrm>
          </p:grpSpPr>
          <p:sp>
            <p:nvSpPr>
              <p:cNvPr id="7766" name="Google Shape;7766;p8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767" name="Google Shape;7767;p84"/>
              <p:cNvCxnSpPr>
                <a:stCxn id="776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768" name="Google Shape;7768;p84"/>
            <p:cNvGrpSpPr/>
            <p:nvPr/>
          </p:nvGrpSpPr>
          <p:grpSpPr>
            <a:xfrm>
              <a:off x="3547823" y="2467358"/>
              <a:ext cx="219900" cy="333527"/>
              <a:chOff x="3547823" y="2467358"/>
              <a:chExt cx="219900" cy="333527"/>
            </a:xfrm>
          </p:grpSpPr>
          <p:sp>
            <p:nvSpPr>
              <p:cNvPr id="7769" name="Google Shape;7769;p8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770" name="Google Shape;7770;p8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771" name="Google Shape;7771;p84"/>
            <p:cNvGrpSpPr/>
            <p:nvPr/>
          </p:nvGrpSpPr>
          <p:grpSpPr>
            <a:xfrm>
              <a:off x="3734138" y="2467358"/>
              <a:ext cx="219900" cy="333527"/>
              <a:chOff x="3734138" y="2467358"/>
              <a:chExt cx="219900" cy="333527"/>
            </a:xfrm>
          </p:grpSpPr>
          <p:sp>
            <p:nvSpPr>
              <p:cNvPr id="7772" name="Google Shape;7772;p8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773" name="Google Shape;7773;p8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774" name="Google Shape;7774;p84"/>
            <p:cNvGrpSpPr/>
            <p:nvPr/>
          </p:nvGrpSpPr>
          <p:grpSpPr>
            <a:xfrm>
              <a:off x="3787560" y="2288011"/>
              <a:ext cx="314661" cy="219900"/>
              <a:chOff x="3787560" y="2288011"/>
              <a:chExt cx="314661" cy="219900"/>
            </a:xfrm>
          </p:grpSpPr>
          <p:sp>
            <p:nvSpPr>
              <p:cNvPr id="7775" name="Google Shape;7775;p8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776" name="Google Shape;7776;p8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777" name="Google Shape;7777;p84"/>
            <p:cNvGrpSpPr/>
            <p:nvPr/>
          </p:nvGrpSpPr>
          <p:grpSpPr>
            <a:xfrm>
              <a:off x="3637290" y="2057755"/>
              <a:ext cx="219900" cy="335499"/>
              <a:chOff x="3637290" y="2057755"/>
              <a:chExt cx="219900" cy="335499"/>
            </a:xfrm>
          </p:grpSpPr>
          <p:sp>
            <p:nvSpPr>
              <p:cNvPr id="7778" name="Google Shape;7778;p8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779" name="Google Shape;7779;p8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780" name="Google Shape;7780;p84"/>
          <p:cNvGrpSpPr/>
          <p:nvPr/>
        </p:nvGrpSpPr>
        <p:grpSpPr>
          <a:xfrm>
            <a:off x="4899249" y="1859288"/>
            <a:ext cx="710153" cy="710153"/>
            <a:chOff x="5007123" y="2079403"/>
            <a:chExt cx="687600" cy="687600"/>
          </a:xfrm>
        </p:grpSpPr>
        <p:sp>
          <p:nvSpPr>
            <p:cNvPr id="7781" name="Google Shape;7781;p8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84"/>
          <p:cNvGrpSpPr/>
          <p:nvPr/>
        </p:nvGrpSpPr>
        <p:grpSpPr>
          <a:xfrm>
            <a:off x="5708687" y="1853794"/>
            <a:ext cx="720998" cy="721183"/>
            <a:chOff x="5797446" y="2063053"/>
            <a:chExt cx="698100" cy="698280"/>
          </a:xfrm>
        </p:grpSpPr>
        <p:sp>
          <p:nvSpPr>
            <p:cNvPr id="7786" name="Google Shape;7786;p8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84"/>
          <p:cNvGrpSpPr/>
          <p:nvPr/>
        </p:nvGrpSpPr>
        <p:grpSpPr>
          <a:xfrm>
            <a:off x="8153834" y="3499399"/>
            <a:ext cx="280585" cy="673164"/>
            <a:chOff x="8075075" y="3754290"/>
            <a:chExt cx="255612" cy="613194"/>
          </a:xfrm>
        </p:grpSpPr>
        <p:grpSp>
          <p:nvGrpSpPr>
            <p:cNvPr id="7791" name="Google Shape;7791;p84"/>
            <p:cNvGrpSpPr/>
            <p:nvPr/>
          </p:nvGrpSpPr>
          <p:grpSpPr>
            <a:xfrm>
              <a:off x="8075075" y="3754290"/>
              <a:ext cx="255612" cy="613194"/>
              <a:chOff x="8075075" y="3754290"/>
              <a:chExt cx="255612" cy="613194"/>
            </a:xfrm>
          </p:grpSpPr>
          <p:sp>
            <p:nvSpPr>
              <p:cNvPr id="7792" name="Google Shape;7792;p8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8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84"/>
          <p:cNvGrpSpPr/>
          <p:nvPr/>
        </p:nvGrpSpPr>
        <p:grpSpPr>
          <a:xfrm>
            <a:off x="5270892" y="3488196"/>
            <a:ext cx="470352" cy="683745"/>
            <a:chOff x="1697726" y="3244179"/>
            <a:chExt cx="788124" cy="1146069"/>
          </a:xfrm>
        </p:grpSpPr>
        <p:sp>
          <p:nvSpPr>
            <p:cNvPr id="7796" name="Google Shape;7796;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8" name="Google Shape;7798;p8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9" name="Google Shape;7799;p84"/>
          <p:cNvGrpSpPr/>
          <p:nvPr/>
        </p:nvGrpSpPr>
        <p:grpSpPr>
          <a:xfrm>
            <a:off x="5892043" y="3499398"/>
            <a:ext cx="293891" cy="293845"/>
            <a:chOff x="6134814" y="3754290"/>
            <a:chExt cx="293891" cy="293845"/>
          </a:xfrm>
        </p:grpSpPr>
        <p:sp>
          <p:nvSpPr>
            <p:cNvPr id="7800" name="Google Shape;7800;p8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84"/>
          <p:cNvGrpSpPr/>
          <p:nvPr/>
        </p:nvGrpSpPr>
        <p:grpSpPr>
          <a:xfrm>
            <a:off x="5892043" y="3878069"/>
            <a:ext cx="293891" cy="293891"/>
            <a:chOff x="6134814" y="4086186"/>
            <a:chExt cx="293891" cy="293891"/>
          </a:xfrm>
        </p:grpSpPr>
        <p:sp>
          <p:nvSpPr>
            <p:cNvPr id="7803" name="Google Shape;7803;p8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5" name="Google Shape;7805;p8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84"/>
          <p:cNvGrpSpPr/>
          <p:nvPr/>
        </p:nvGrpSpPr>
        <p:grpSpPr>
          <a:xfrm>
            <a:off x="7817018" y="2706762"/>
            <a:ext cx="622883" cy="621944"/>
            <a:chOff x="1187048" y="238125"/>
            <a:chExt cx="5256397" cy="5248476"/>
          </a:xfrm>
        </p:grpSpPr>
        <p:sp>
          <p:nvSpPr>
            <p:cNvPr id="7808" name="Google Shape;7808;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4"/>
          <p:cNvGrpSpPr/>
          <p:nvPr/>
        </p:nvGrpSpPr>
        <p:grpSpPr>
          <a:xfrm>
            <a:off x="2274123" y="2716370"/>
            <a:ext cx="1310987" cy="612407"/>
            <a:chOff x="238125" y="1188750"/>
            <a:chExt cx="7140450" cy="3335550"/>
          </a:xfrm>
        </p:grpSpPr>
        <p:sp>
          <p:nvSpPr>
            <p:cNvPr id="7813" name="Google Shape;7813;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84"/>
          <p:cNvGrpSpPr/>
          <p:nvPr/>
        </p:nvGrpSpPr>
        <p:grpSpPr>
          <a:xfrm>
            <a:off x="6599995" y="2706925"/>
            <a:ext cx="1110299" cy="621702"/>
            <a:chOff x="238125" y="1335475"/>
            <a:chExt cx="5418735" cy="3034175"/>
          </a:xfrm>
        </p:grpSpPr>
        <p:sp>
          <p:nvSpPr>
            <p:cNvPr id="7819" name="Google Shape;7819;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4"/>
          <p:cNvGrpSpPr/>
          <p:nvPr/>
        </p:nvGrpSpPr>
        <p:grpSpPr>
          <a:xfrm>
            <a:off x="5417655" y="2703822"/>
            <a:ext cx="1074451" cy="627181"/>
            <a:chOff x="5359127" y="2910889"/>
            <a:chExt cx="1097723" cy="640831"/>
          </a:xfrm>
        </p:grpSpPr>
        <p:grpSp>
          <p:nvGrpSpPr>
            <p:cNvPr id="7823" name="Google Shape;7823;p84"/>
            <p:cNvGrpSpPr/>
            <p:nvPr/>
          </p:nvGrpSpPr>
          <p:grpSpPr>
            <a:xfrm>
              <a:off x="5929791" y="3263088"/>
              <a:ext cx="527060" cy="287097"/>
              <a:chOff x="5929791" y="3263088"/>
              <a:chExt cx="527060" cy="287097"/>
            </a:xfrm>
          </p:grpSpPr>
          <p:sp>
            <p:nvSpPr>
              <p:cNvPr id="7824" name="Google Shape;7824;p8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5" name="Google Shape;7825;p8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26" name="Google Shape;7826;p84"/>
            <p:cNvGrpSpPr/>
            <p:nvPr/>
          </p:nvGrpSpPr>
          <p:grpSpPr>
            <a:xfrm>
              <a:off x="5359127" y="3263089"/>
              <a:ext cx="526428" cy="288631"/>
              <a:chOff x="5359127" y="3263089"/>
              <a:chExt cx="526428" cy="288631"/>
            </a:xfrm>
          </p:grpSpPr>
          <p:sp>
            <p:nvSpPr>
              <p:cNvPr id="7827" name="Google Shape;7827;p8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8" name="Google Shape;7828;p8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29" name="Google Shape;7829;p84"/>
            <p:cNvGrpSpPr/>
            <p:nvPr/>
          </p:nvGrpSpPr>
          <p:grpSpPr>
            <a:xfrm>
              <a:off x="5551525" y="2910889"/>
              <a:ext cx="520901" cy="610283"/>
              <a:chOff x="5551525" y="2910889"/>
              <a:chExt cx="520901" cy="610283"/>
            </a:xfrm>
          </p:grpSpPr>
          <p:sp>
            <p:nvSpPr>
              <p:cNvPr id="7830" name="Google Shape;7830;p8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31" name="Google Shape;7831;p8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32" name="Google Shape;7832;p84"/>
            <p:cNvGrpSpPr/>
            <p:nvPr/>
          </p:nvGrpSpPr>
          <p:grpSpPr>
            <a:xfrm>
              <a:off x="5743962" y="2919100"/>
              <a:ext cx="623674" cy="284502"/>
              <a:chOff x="5743962" y="2919100"/>
              <a:chExt cx="623674" cy="284502"/>
            </a:xfrm>
          </p:grpSpPr>
          <p:sp>
            <p:nvSpPr>
              <p:cNvPr id="7833" name="Google Shape;7833;p8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34" name="Google Shape;7834;p8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835" name="Google Shape;7835;p84"/>
          <p:cNvGrpSpPr/>
          <p:nvPr/>
        </p:nvGrpSpPr>
        <p:grpSpPr>
          <a:xfrm>
            <a:off x="7568868" y="1854534"/>
            <a:ext cx="874976" cy="719600"/>
            <a:chOff x="7608988" y="2093194"/>
            <a:chExt cx="817276" cy="672147"/>
          </a:xfrm>
        </p:grpSpPr>
        <p:cxnSp>
          <p:nvCxnSpPr>
            <p:cNvPr id="7836" name="Google Shape;7836;p8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7" name="Google Shape;7837;p8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8" name="Google Shape;7838;p8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9" name="Google Shape;7839;p8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40" name="Google Shape;7840;p8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841" name="Google Shape;7841;p8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842" name="Google Shape;7842;p84"/>
            <p:cNvGrpSpPr/>
            <p:nvPr/>
          </p:nvGrpSpPr>
          <p:grpSpPr>
            <a:xfrm>
              <a:off x="7721175" y="2093194"/>
              <a:ext cx="599587" cy="623846"/>
              <a:chOff x="7721175" y="2093194"/>
              <a:chExt cx="599587" cy="623846"/>
            </a:xfrm>
          </p:grpSpPr>
          <p:grpSp>
            <p:nvGrpSpPr>
              <p:cNvPr id="7843" name="Google Shape;7843;p84"/>
              <p:cNvGrpSpPr/>
              <p:nvPr/>
            </p:nvGrpSpPr>
            <p:grpSpPr>
              <a:xfrm>
                <a:off x="7721175" y="2093194"/>
                <a:ext cx="291605" cy="623846"/>
                <a:chOff x="9405575" y="2061418"/>
                <a:chExt cx="291605" cy="623846"/>
              </a:xfrm>
            </p:grpSpPr>
            <p:sp>
              <p:nvSpPr>
                <p:cNvPr id="7844" name="Google Shape;7844;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84"/>
              <p:cNvGrpSpPr/>
              <p:nvPr/>
            </p:nvGrpSpPr>
            <p:grpSpPr>
              <a:xfrm flipH="1">
                <a:off x="8029157" y="2093194"/>
                <a:ext cx="291605" cy="623846"/>
                <a:chOff x="9405575" y="2061418"/>
                <a:chExt cx="291605" cy="623846"/>
              </a:xfrm>
            </p:grpSpPr>
            <p:sp>
              <p:nvSpPr>
                <p:cNvPr id="7852" name="Google Shape;7852;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59" name="Google Shape;7859;p84"/>
          <p:cNvGrpSpPr/>
          <p:nvPr/>
        </p:nvGrpSpPr>
        <p:grpSpPr>
          <a:xfrm>
            <a:off x="4013304" y="970936"/>
            <a:ext cx="712557" cy="785901"/>
            <a:chOff x="4206459" y="1191441"/>
            <a:chExt cx="712557" cy="785901"/>
          </a:xfrm>
        </p:grpSpPr>
        <p:sp>
          <p:nvSpPr>
            <p:cNvPr id="7860" name="Google Shape;7860;p8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84"/>
            <p:cNvGrpSpPr/>
            <p:nvPr/>
          </p:nvGrpSpPr>
          <p:grpSpPr>
            <a:xfrm>
              <a:off x="4644280" y="1290523"/>
              <a:ext cx="143716" cy="29463"/>
              <a:chOff x="4644280" y="1290523"/>
              <a:chExt cx="143716" cy="29463"/>
            </a:xfrm>
          </p:grpSpPr>
          <p:sp>
            <p:nvSpPr>
              <p:cNvPr id="7865" name="Google Shape;7865;p8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84"/>
            <p:cNvGrpSpPr/>
            <p:nvPr/>
          </p:nvGrpSpPr>
          <p:grpSpPr>
            <a:xfrm>
              <a:off x="4356567" y="1191441"/>
              <a:ext cx="143690" cy="29488"/>
              <a:chOff x="4356567" y="1191441"/>
              <a:chExt cx="143690" cy="29488"/>
            </a:xfrm>
          </p:grpSpPr>
          <p:sp>
            <p:nvSpPr>
              <p:cNvPr id="7870" name="Google Shape;7870;p8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84"/>
            <p:cNvGrpSpPr/>
            <p:nvPr/>
          </p:nvGrpSpPr>
          <p:grpSpPr>
            <a:xfrm>
              <a:off x="4339009" y="1863727"/>
              <a:ext cx="143703" cy="29476"/>
              <a:chOff x="4339009" y="1863727"/>
              <a:chExt cx="143703" cy="29476"/>
            </a:xfrm>
          </p:grpSpPr>
          <p:sp>
            <p:nvSpPr>
              <p:cNvPr id="7875" name="Google Shape;7875;p8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4"/>
            <p:cNvGrpSpPr/>
            <p:nvPr/>
          </p:nvGrpSpPr>
          <p:grpSpPr>
            <a:xfrm>
              <a:off x="4206459" y="1607315"/>
              <a:ext cx="29539" cy="142899"/>
              <a:chOff x="4206459" y="1607315"/>
              <a:chExt cx="29539" cy="142899"/>
            </a:xfrm>
          </p:grpSpPr>
          <p:sp>
            <p:nvSpPr>
              <p:cNvPr id="7880" name="Google Shape;7880;p8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4" name="Google Shape;7884;p8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8" name="Google Shape;7888;p84"/>
            <p:cNvGrpSpPr/>
            <p:nvPr/>
          </p:nvGrpSpPr>
          <p:grpSpPr>
            <a:xfrm>
              <a:off x="4889463" y="1423737"/>
              <a:ext cx="29552" cy="142899"/>
              <a:chOff x="4889463" y="1423737"/>
              <a:chExt cx="29552" cy="142899"/>
            </a:xfrm>
          </p:grpSpPr>
          <p:sp>
            <p:nvSpPr>
              <p:cNvPr id="7889" name="Google Shape;7889;p8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4"/>
            <p:cNvGrpSpPr/>
            <p:nvPr/>
          </p:nvGrpSpPr>
          <p:grpSpPr>
            <a:xfrm>
              <a:off x="4771663" y="1876896"/>
              <a:ext cx="108651" cy="100447"/>
              <a:chOff x="4771663" y="1876896"/>
              <a:chExt cx="108651" cy="100447"/>
            </a:xfrm>
          </p:grpSpPr>
          <p:sp>
            <p:nvSpPr>
              <p:cNvPr id="7894" name="Google Shape;7894;p8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8" name="Google Shape;7898;p84"/>
          <p:cNvGrpSpPr/>
          <p:nvPr/>
        </p:nvGrpSpPr>
        <p:grpSpPr>
          <a:xfrm>
            <a:off x="4008780" y="1854159"/>
            <a:ext cx="791287" cy="720350"/>
            <a:chOff x="267375" y="1071875"/>
            <a:chExt cx="470500" cy="428550"/>
          </a:xfrm>
        </p:grpSpPr>
        <p:sp>
          <p:nvSpPr>
            <p:cNvPr id="7899" name="Google Shape;7899;p8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84"/>
          <p:cNvGrpSpPr/>
          <p:nvPr/>
        </p:nvGrpSpPr>
        <p:grpSpPr>
          <a:xfrm>
            <a:off x="709275" y="3498789"/>
            <a:ext cx="1408444" cy="673166"/>
            <a:chOff x="712664" y="3693287"/>
            <a:chExt cx="1460738" cy="698160"/>
          </a:xfrm>
        </p:grpSpPr>
        <p:grpSp>
          <p:nvGrpSpPr>
            <p:cNvPr id="7908" name="Google Shape;7908;p84"/>
            <p:cNvGrpSpPr/>
            <p:nvPr/>
          </p:nvGrpSpPr>
          <p:grpSpPr>
            <a:xfrm>
              <a:off x="1380079" y="4133090"/>
              <a:ext cx="234048" cy="258099"/>
              <a:chOff x="1380079" y="4133090"/>
              <a:chExt cx="234048" cy="258099"/>
            </a:xfrm>
          </p:grpSpPr>
          <p:sp>
            <p:nvSpPr>
              <p:cNvPr id="7909" name="Google Shape;7909;p8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84"/>
            <p:cNvGrpSpPr/>
            <p:nvPr/>
          </p:nvGrpSpPr>
          <p:grpSpPr>
            <a:xfrm>
              <a:off x="884610" y="3864082"/>
              <a:ext cx="1118566" cy="527275"/>
              <a:chOff x="890961" y="3865463"/>
              <a:chExt cx="1115221" cy="525698"/>
            </a:xfrm>
          </p:grpSpPr>
          <p:sp>
            <p:nvSpPr>
              <p:cNvPr id="7913" name="Google Shape;7913;p8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84"/>
            <p:cNvGrpSpPr/>
            <p:nvPr/>
          </p:nvGrpSpPr>
          <p:grpSpPr>
            <a:xfrm>
              <a:off x="712664" y="3693287"/>
              <a:ext cx="1460738" cy="698160"/>
              <a:chOff x="712664" y="3693025"/>
              <a:chExt cx="1460738" cy="698160"/>
            </a:xfrm>
          </p:grpSpPr>
          <p:sp>
            <p:nvSpPr>
              <p:cNvPr id="7917" name="Google Shape;7917;p8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3" name="Google Shape;7923;p84"/>
          <p:cNvGrpSpPr/>
          <p:nvPr/>
        </p:nvGrpSpPr>
        <p:grpSpPr>
          <a:xfrm>
            <a:off x="3146990" y="970936"/>
            <a:ext cx="795485" cy="738831"/>
            <a:chOff x="3348603" y="1236445"/>
            <a:chExt cx="749256" cy="695894"/>
          </a:xfrm>
        </p:grpSpPr>
        <p:grpSp>
          <p:nvGrpSpPr>
            <p:cNvPr id="7924" name="Google Shape;7924;p84"/>
            <p:cNvGrpSpPr/>
            <p:nvPr/>
          </p:nvGrpSpPr>
          <p:grpSpPr>
            <a:xfrm>
              <a:off x="3583779" y="1236445"/>
              <a:ext cx="293795" cy="285811"/>
              <a:chOff x="3750225" y="1774000"/>
              <a:chExt cx="149575" cy="145525"/>
            </a:xfrm>
          </p:grpSpPr>
          <p:sp>
            <p:nvSpPr>
              <p:cNvPr id="7925" name="Google Shape;7925;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84"/>
            <p:cNvGrpSpPr/>
            <p:nvPr/>
          </p:nvGrpSpPr>
          <p:grpSpPr>
            <a:xfrm>
              <a:off x="3775534" y="1462599"/>
              <a:ext cx="322325" cy="285958"/>
              <a:chOff x="3847850" y="1889150"/>
              <a:chExt cx="164100" cy="145600"/>
            </a:xfrm>
          </p:grpSpPr>
          <p:sp>
            <p:nvSpPr>
              <p:cNvPr id="7928" name="Google Shape;7928;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4"/>
            <p:cNvGrpSpPr/>
            <p:nvPr/>
          </p:nvGrpSpPr>
          <p:grpSpPr>
            <a:xfrm>
              <a:off x="3545329" y="1646528"/>
              <a:ext cx="293746" cy="285811"/>
              <a:chOff x="3730650" y="1982800"/>
              <a:chExt cx="149550" cy="145525"/>
            </a:xfrm>
          </p:grpSpPr>
          <p:sp>
            <p:nvSpPr>
              <p:cNvPr id="7931" name="Google Shape;7931;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84"/>
            <p:cNvGrpSpPr/>
            <p:nvPr/>
          </p:nvGrpSpPr>
          <p:grpSpPr>
            <a:xfrm>
              <a:off x="3348603" y="1415046"/>
              <a:ext cx="294384" cy="284387"/>
              <a:chOff x="3630494" y="1864938"/>
              <a:chExt cx="149875" cy="144800"/>
            </a:xfrm>
          </p:grpSpPr>
          <p:sp>
            <p:nvSpPr>
              <p:cNvPr id="7934" name="Google Shape;7934;p8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6" name="Google Shape;7936;p84"/>
          <p:cNvGrpSpPr/>
          <p:nvPr/>
        </p:nvGrpSpPr>
        <p:grpSpPr>
          <a:xfrm>
            <a:off x="2268517" y="3493832"/>
            <a:ext cx="1324924" cy="678083"/>
            <a:chOff x="2413923" y="3711366"/>
            <a:chExt cx="1374117" cy="703260"/>
          </a:xfrm>
        </p:grpSpPr>
        <p:grpSp>
          <p:nvGrpSpPr>
            <p:cNvPr id="7937" name="Google Shape;7937;p84"/>
            <p:cNvGrpSpPr/>
            <p:nvPr/>
          </p:nvGrpSpPr>
          <p:grpSpPr>
            <a:xfrm>
              <a:off x="2413923" y="3711366"/>
              <a:ext cx="1374117" cy="703260"/>
              <a:chOff x="2413923" y="3711366"/>
              <a:chExt cx="1374117" cy="703260"/>
            </a:xfrm>
          </p:grpSpPr>
          <p:sp>
            <p:nvSpPr>
              <p:cNvPr id="7938" name="Google Shape;7938;p8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9" name="Google Shape;7939;p84"/>
              <p:cNvGrpSpPr/>
              <p:nvPr/>
            </p:nvGrpSpPr>
            <p:grpSpPr>
              <a:xfrm>
                <a:off x="2600284" y="3808654"/>
                <a:ext cx="234506" cy="138009"/>
                <a:chOff x="2600284" y="3808654"/>
                <a:chExt cx="234506" cy="138009"/>
              </a:xfrm>
            </p:grpSpPr>
            <p:sp>
              <p:nvSpPr>
                <p:cNvPr id="7940" name="Google Shape;7940;p8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1" name="Google Shape;7941;p8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42" name="Google Shape;7942;p84"/>
              <p:cNvGrpSpPr/>
              <p:nvPr/>
            </p:nvGrpSpPr>
            <p:grpSpPr>
              <a:xfrm>
                <a:off x="3359659" y="3805664"/>
                <a:ext cx="232294" cy="141000"/>
                <a:chOff x="3359659" y="3805664"/>
                <a:chExt cx="232294" cy="141000"/>
              </a:xfrm>
            </p:grpSpPr>
            <p:sp>
              <p:nvSpPr>
                <p:cNvPr id="7943" name="Google Shape;7943;p8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4" name="Google Shape;7944;p8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45" name="Google Shape;7945;p84"/>
              <p:cNvGrpSpPr/>
              <p:nvPr/>
            </p:nvGrpSpPr>
            <p:grpSpPr>
              <a:xfrm>
                <a:off x="3067316" y="3711366"/>
                <a:ext cx="66900" cy="166809"/>
                <a:chOff x="3067316" y="3711366"/>
                <a:chExt cx="66900" cy="166809"/>
              </a:xfrm>
            </p:grpSpPr>
            <p:sp>
              <p:nvSpPr>
                <p:cNvPr id="7946" name="Google Shape;7946;p8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7" name="Google Shape;7947;p8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48" name="Google Shape;7948;p84"/>
              <p:cNvGrpSpPr/>
              <p:nvPr/>
            </p:nvGrpSpPr>
            <p:grpSpPr>
              <a:xfrm>
                <a:off x="2413923" y="4058666"/>
                <a:ext cx="224119" cy="66900"/>
                <a:chOff x="2413923" y="4058666"/>
                <a:chExt cx="224119" cy="66900"/>
              </a:xfrm>
            </p:grpSpPr>
            <p:sp>
              <p:nvSpPr>
                <p:cNvPr id="7949" name="Google Shape;7949;p8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0" name="Google Shape;7950;p8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51" name="Google Shape;7951;p84"/>
              <p:cNvGrpSpPr/>
              <p:nvPr/>
            </p:nvGrpSpPr>
            <p:grpSpPr>
              <a:xfrm>
                <a:off x="3564643" y="4058666"/>
                <a:ext cx="223397" cy="66900"/>
                <a:chOff x="3564643" y="4058666"/>
                <a:chExt cx="223397" cy="66900"/>
              </a:xfrm>
            </p:grpSpPr>
            <p:sp>
              <p:nvSpPr>
                <p:cNvPr id="7952" name="Google Shape;7952;p8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3" name="Google Shape;7953;p8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954" name="Google Shape;7954;p84"/>
            <p:cNvGrpSpPr/>
            <p:nvPr/>
          </p:nvGrpSpPr>
          <p:grpSpPr>
            <a:xfrm>
              <a:off x="2633353" y="3965763"/>
              <a:ext cx="933975" cy="445687"/>
              <a:chOff x="2633353" y="3965763"/>
              <a:chExt cx="933975" cy="445687"/>
            </a:xfrm>
          </p:grpSpPr>
          <p:sp>
            <p:nvSpPr>
              <p:cNvPr id="7955" name="Google Shape;7955;p8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7" name="Google Shape;7957;p84"/>
          <p:cNvGrpSpPr/>
          <p:nvPr/>
        </p:nvGrpSpPr>
        <p:grpSpPr>
          <a:xfrm>
            <a:off x="6392789" y="1044380"/>
            <a:ext cx="1131087" cy="587383"/>
            <a:chOff x="238125" y="999450"/>
            <a:chExt cx="7140700" cy="3708225"/>
          </a:xfrm>
        </p:grpSpPr>
        <p:sp>
          <p:nvSpPr>
            <p:cNvPr id="7958" name="Google Shape;7958;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84"/>
          <p:cNvGrpSpPr/>
          <p:nvPr/>
        </p:nvGrpSpPr>
        <p:grpSpPr>
          <a:xfrm>
            <a:off x="3744240" y="3493874"/>
            <a:ext cx="1375854" cy="678131"/>
            <a:chOff x="3913765" y="3641905"/>
            <a:chExt cx="1522805" cy="750560"/>
          </a:xfrm>
        </p:grpSpPr>
        <p:grpSp>
          <p:nvGrpSpPr>
            <p:cNvPr id="7968" name="Google Shape;7968;p84"/>
            <p:cNvGrpSpPr/>
            <p:nvPr/>
          </p:nvGrpSpPr>
          <p:grpSpPr>
            <a:xfrm>
              <a:off x="3913765" y="3997002"/>
              <a:ext cx="1522805" cy="395463"/>
              <a:chOff x="3913765" y="3997002"/>
              <a:chExt cx="1522805" cy="395463"/>
            </a:xfrm>
          </p:grpSpPr>
          <p:grpSp>
            <p:nvGrpSpPr>
              <p:cNvPr id="7969" name="Google Shape;7969;p84"/>
              <p:cNvGrpSpPr/>
              <p:nvPr/>
            </p:nvGrpSpPr>
            <p:grpSpPr>
              <a:xfrm>
                <a:off x="3913765" y="4138659"/>
                <a:ext cx="507602" cy="253806"/>
                <a:chOff x="3913765" y="4138659"/>
                <a:chExt cx="507602" cy="253806"/>
              </a:xfrm>
            </p:grpSpPr>
            <p:sp>
              <p:nvSpPr>
                <p:cNvPr id="7970" name="Google Shape;7970;p8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972" name="Google Shape;7972;p84"/>
              <p:cNvGrpSpPr/>
              <p:nvPr/>
            </p:nvGrpSpPr>
            <p:grpSpPr>
              <a:xfrm>
                <a:off x="4421361" y="3997002"/>
                <a:ext cx="507618" cy="395463"/>
                <a:chOff x="4421361" y="3997002"/>
                <a:chExt cx="507618" cy="395463"/>
              </a:xfrm>
            </p:grpSpPr>
            <p:sp>
              <p:nvSpPr>
                <p:cNvPr id="7973" name="Google Shape;7973;p8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84"/>
              <p:cNvGrpSpPr/>
              <p:nvPr/>
            </p:nvGrpSpPr>
            <p:grpSpPr>
              <a:xfrm>
                <a:off x="4928973" y="4189418"/>
                <a:ext cx="507596" cy="203047"/>
                <a:chOff x="4928973" y="4189418"/>
                <a:chExt cx="507596" cy="203047"/>
              </a:xfrm>
            </p:grpSpPr>
            <p:sp>
              <p:nvSpPr>
                <p:cNvPr id="7976" name="Google Shape;7976;p8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8" name="Google Shape;7978;p84"/>
            <p:cNvGrpSpPr/>
            <p:nvPr/>
          </p:nvGrpSpPr>
          <p:grpSpPr>
            <a:xfrm>
              <a:off x="4482186" y="3641905"/>
              <a:ext cx="397605" cy="349784"/>
              <a:chOff x="2906375" y="1159725"/>
              <a:chExt cx="1860575" cy="1636800"/>
            </a:xfrm>
          </p:grpSpPr>
          <p:sp>
            <p:nvSpPr>
              <p:cNvPr id="7979" name="Google Shape;7979;p8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3" name="Google Shape;7983;p84"/>
          <p:cNvGrpSpPr/>
          <p:nvPr/>
        </p:nvGrpSpPr>
        <p:grpSpPr>
          <a:xfrm>
            <a:off x="6528949" y="1853801"/>
            <a:ext cx="940737" cy="721067"/>
            <a:chOff x="6599718" y="2068734"/>
            <a:chExt cx="940737" cy="721067"/>
          </a:xfrm>
        </p:grpSpPr>
        <p:sp>
          <p:nvSpPr>
            <p:cNvPr id="7984" name="Google Shape;7984;p8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0" name="Google Shape;7990;p84"/>
            <p:cNvGrpSpPr/>
            <p:nvPr/>
          </p:nvGrpSpPr>
          <p:grpSpPr>
            <a:xfrm>
              <a:off x="6836957" y="2068734"/>
              <a:ext cx="461892" cy="721067"/>
              <a:chOff x="6836957" y="2068734"/>
              <a:chExt cx="461892" cy="721067"/>
            </a:xfrm>
          </p:grpSpPr>
          <p:sp>
            <p:nvSpPr>
              <p:cNvPr id="7991" name="Google Shape;7991;p8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7" name="Google Shape;7997;p84"/>
              <p:cNvGrpSpPr/>
              <p:nvPr/>
            </p:nvGrpSpPr>
            <p:grpSpPr>
              <a:xfrm>
                <a:off x="6836957" y="2068734"/>
                <a:ext cx="461892" cy="721067"/>
                <a:chOff x="6836957" y="2068734"/>
                <a:chExt cx="461892" cy="721067"/>
              </a:xfrm>
            </p:grpSpPr>
            <p:sp>
              <p:nvSpPr>
                <p:cNvPr id="7998" name="Google Shape;7998;p8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05" name="Google Shape;8005;p84"/>
          <p:cNvGrpSpPr/>
          <p:nvPr/>
        </p:nvGrpSpPr>
        <p:grpSpPr>
          <a:xfrm>
            <a:off x="2412267" y="1858147"/>
            <a:ext cx="712577" cy="712374"/>
            <a:chOff x="2559249" y="2069323"/>
            <a:chExt cx="685566" cy="685634"/>
          </a:xfrm>
        </p:grpSpPr>
        <p:sp>
          <p:nvSpPr>
            <p:cNvPr id="8006" name="Google Shape;8006;p8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84"/>
          <p:cNvGrpSpPr/>
          <p:nvPr/>
        </p:nvGrpSpPr>
        <p:grpSpPr>
          <a:xfrm>
            <a:off x="7594705" y="970936"/>
            <a:ext cx="845645" cy="711911"/>
            <a:chOff x="951975" y="315800"/>
            <a:chExt cx="5860325" cy="4933550"/>
          </a:xfrm>
        </p:grpSpPr>
        <p:sp>
          <p:nvSpPr>
            <p:cNvPr id="8020" name="Google Shape;8020;p8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84"/>
          <p:cNvGrpSpPr/>
          <p:nvPr/>
        </p:nvGrpSpPr>
        <p:grpSpPr>
          <a:xfrm>
            <a:off x="3691834" y="2707045"/>
            <a:ext cx="1617932" cy="621724"/>
            <a:chOff x="3862800" y="3038525"/>
            <a:chExt cx="1329006" cy="510698"/>
          </a:xfrm>
        </p:grpSpPr>
        <p:sp>
          <p:nvSpPr>
            <p:cNvPr id="8029" name="Google Shape;8029;p8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1" name="Google Shape;8031;p84"/>
            <p:cNvGrpSpPr/>
            <p:nvPr/>
          </p:nvGrpSpPr>
          <p:grpSpPr>
            <a:xfrm>
              <a:off x="3967075" y="3040337"/>
              <a:ext cx="1019927" cy="402126"/>
              <a:chOff x="3967075" y="3040337"/>
              <a:chExt cx="1019927" cy="402126"/>
            </a:xfrm>
          </p:grpSpPr>
          <p:sp>
            <p:nvSpPr>
              <p:cNvPr id="8032" name="Google Shape;8032;p8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84"/>
            <p:cNvGrpSpPr/>
            <p:nvPr/>
          </p:nvGrpSpPr>
          <p:grpSpPr>
            <a:xfrm>
              <a:off x="4186700" y="3040337"/>
              <a:ext cx="390475" cy="183289"/>
              <a:chOff x="4186700" y="3040337"/>
              <a:chExt cx="390475" cy="183289"/>
            </a:xfrm>
          </p:grpSpPr>
          <p:sp>
            <p:nvSpPr>
              <p:cNvPr id="8035" name="Google Shape;8035;p8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84"/>
            <p:cNvGrpSpPr/>
            <p:nvPr/>
          </p:nvGrpSpPr>
          <p:grpSpPr>
            <a:xfrm>
              <a:off x="4073727" y="3040337"/>
              <a:ext cx="697794" cy="296263"/>
              <a:chOff x="4073727" y="3040337"/>
              <a:chExt cx="697794" cy="296263"/>
            </a:xfrm>
          </p:grpSpPr>
          <p:sp>
            <p:nvSpPr>
              <p:cNvPr id="8038" name="Google Shape;8038;p8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84"/>
            <p:cNvGrpSpPr/>
            <p:nvPr/>
          </p:nvGrpSpPr>
          <p:grpSpPr>
            <a:xfrm>
              <a:off x="3862800" y="3038525"/>
              <a:ext cx="1329006" cy="510698"/>
              <a:chOff x="3862800" y="3038525"/>
              <a:chExt cx="1329006" cy="510698"/>
            </a:xfrm>
          </p:grpSpPr>
          <p:sp>
            <p:nvSpPr>
              <p:cNvPr id="8041" name="Google Shape;8041;p8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84"/>
          <p:cNvGrpSpPr/>
          <p:nvPr/>
        </p:nvGrpSpPr>
        <p:grpSpPr>
          <a:xfrm>
            <a:off x="700156" y="970936"/>
            <a:ext cx="883205" cy="775176"/>
            <a:chOff x="649648" y="271400"/>
            <a:chExt cx="6215377" cy="5455143"/>
          </a:xfrm>
        </p:grpSpPr>
        <p:sp>
          <p:nvSpPr>
            <p:cNvPr id="8044" name="Google Shape;8044;p8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84"/>
          <p:cNvGrpSpPr/>
          <p:nvPr/>
        </p:nvGrpSpPr>
        <p:grpSpPr>
          <a:xfrm>
            <a:off x="2308457" y="970936"/>
            <a:ext cx="767704" cy="815489"/>
            <a:chOff x="2499700" y="1135950"/>
            <a:chExt cx="732402" cy="777990"/>
          </a:xfrm>
        </p:grpSpPr>
        <p:grpSp>
          <p:nvGrpSpPr>
            <p:cNvPr id="8057" name="Google Shape;8057;p84"/>
            <p:cNvGrpSpPr/>
            <p:nvPr/>
          </p:nvGrpSpPr>
          <p:grpSpPr>
            <a:xfrm>
              <a:off x="2499700" y="1135950"/>
              <a:ext cx="732402" cy="694705"/>
              <a:chOff x="2499700" y="1135950"/>
              <a:chExt cx="732402" cy="694705"/>
            </a:xfrm>
          </p:grpSpPr>
          <p:sp>
            <p:nvSpPr>
              <p:cNvPr id="8058" name="Google Shape;8058;p8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4"/>
            <p:cNvGrpSpPr/>
            <p:nvPr/>
          </p:nvGrpSpPr>
          <p:grpSpPr>
            <a:xfrm>
              <a:off x="2517909" y="1188726"/>
              <a:ext cx="702702" cy="725214"/>
              <a:chOff x="2517909" y="1188726"/>
              <a:chExt cx="702702" cy="725214"/>
            </a:xfrm>
          </p:grpSpPr>
          <p:sp>
            <p:nvSpPr>
              <p:cNvPr id="8086" name="Google Shape;8086;p8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1" name="Google Shape;8091;p84"/>
          <p:cNvGrpSpPr/>
          <p:nvPr/>
        </p:nvGrpSpPr>
        <p:grpSpPr>
          <a:xfrm>
            <a:off x="1654189" y="970936"/>
            <a:ext cx="583439" cy="870229"/>
            <a:chOff x="1716825" y="1121550"/>
            <a:chExt cx="622800" cy="928938"/>
          </a:xfrm>
        </p:grpSpPr>
        <p:grpSp>
          <p:nvGrpSpPr>
            <p:cNvPr id="8092" name="Google Shape;8092;p84"/>
            <p:cNvGrpSpPr/>
            <p:nvPr/>
          </p:nvGrpSpPr>
          <p:grpSpPr>
            <a:xfrm>
              <a:off x="1716825" y="1121550"/>
              <a:ext cx="622800" cy="928938"/>
              <a:chOff x="1716825" y="1121550"/>
              <a:chExt cx="622800" cy="928938"/>
            </a:xfrm>
          </p:grpSpPr>
          <p:cxnSp>
            <p:nvCxnSpPr>
              <p:cNvPr id="8093" name="Google Shape;8093;p8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094" name="Google Shape;8094;p8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4"/>
            <p:cNvGrpSpPr/>
            <p:nvPr/>
          </p:nvGrpSpPr>
          <p:grpSpPr>
            <a:xfrm>
              <a:off x="1768050" y="1172775"/>
              <a:ext cx="520200" cy="832000"/>
              <a:chOff x="1768050" y="1172775"/>
              <a:chExt cx="520200" cy="832000"/>
            </a:xfrm>
          </p:grpSpPr>
          <p:cxnSp>
            <p:nvCxnSpPr>
              <p:cNvPr id="8096" name="Google Shape;8096;p8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097" name="Google Shape;8097;p8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84"/>
            <p:cNvGrpSpPr/>
            <p:nvPr/>
          </p:nvGrpSpPr>
          <p:grpSpPr>
            <a:xfrm>
              <a:off x="1820100" y="1225475"/>
              <a:ext cx="416400" cy="729575"/>
              <a:chOff x="1820100" y="1225475"/>
              <a:chExt cx="416400" cy="729575"/>
            </a:xfrm>
          </p:grpSpPr>
          <p:cxnSp>
            <p:nvCxnSpPr>
              <p:cNvPr id="8099" name="Google Shape;8099;p8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100" name="Google Shape;8100;p8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84"/>
            <p:cNvGrpSpPr/>
            <p:nvPr/>
          </p:nvGrpSpPr>
          <p:grpSpPr>
            <a:xfrm>
              <a:off x="1874250" y="1278825"/>
              <a:ext cx="308100" cy="605275"/>
              <a:chOff x="1874250" y="1278825"/>
              <a:chExt cx="308100" cy="605275"/>
            </a:xfrm>
          </p:grpSpPr>
          <p:cxnSp>
            <p:nvCxnSpPr>
              <p:cNvPr id="8102" name="Google Shape;8102;p8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103" name="Google Shape;8103;p8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4" name="Google Shape;8104;p8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4"/>
          <p:cNvGrpSpPr/>
          <p:nvPr/>
        </p:nvGrpSpPr>
        <p:grpSpPr>
          <a:xfrm>
            <a:off x="1574012" y="1857258"/>
            <a:ext cx="739072" cy="714152"/>
            <a:chOff x="4334725" y="1355875"/>
            <a:chExt cx="3106650" cy="3001900"/>
          </a:xfrm>
        </p:grpSpPr>
        <p:grpSp>
          <p:nvGrpSpPr>
            <p:cNvPr id="8106" name="Google Shape;8106;p84"/>
            <p:cNvGrpSpPr/>
            <p:nvPr/>
          </p:nvGrpSpPr>
          <p:grpSpPr>
            <a:xfrm>
              <a:off x="4516050" y="1724875"/>
              <a:ext cx="2693725" cy="2632900"/>
              <a:chOff x="4516050" y="1724875"/>
              <a:chExt cx="2693725" cy="2632900"/>
            </a:xfrm>
          </p:grpSpPr>
          <p:sp>
            <p:nvSpPr>
              <p:cNvPr id="8107" name="Google Shape;8107;p8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4"/>
            <p:cNvGrpSpPr/>
            <p:nvPr/>
          </p:nvGrpSpPr>
          <p:grpSpPr>
            <a:xfrm>
              <a:off x="4334725" y="1355875"/>
              <a:ext cx="3106650" cy="2709650"/>
              <a:chOff x="4334725" y="1355875"/>
              <a:chExt cx="3106650" cy="2709650"/>
            </a:xfrm>
          </p:grpSpPr>
          <p:sp>
            <p:nvSpPr>
              <p:cNvPr id="8111" name="Google Shape;8111;p8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4" name="Google Shape;8114;p84"/>
          <p:cNvGrpSpPr/>
          <p:nvPr/>
        </p:nvGrpSpPr>
        <p:grpSpPr>
          <a:xfrm>
            <a:off x="7690961" y="3488029"/>
            <a:ext cx="312074" cy="684173"/>
            <a:chOff x="7645573" y="3754300"/>
            <a:chExt cx="293855" cy="644170"/>
          </a:xfrm>
        </p:grpSpPr>
        <p:sp>
          <p:nvSpPr>
            <p:cNvPr id="8115" name="Google Shape;8115;p8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84"/>
          <p:cNvGrpSpPr/>
          <p:nvPr/>
        </p:nvGrpSpPr>
        <p:grpSpPr>
          <a:xfrm>
            <a:off x="5612949" y="970936"/>
            <a:ext cx="709011" cy="739359"/>
            <a:chOff x="5830645" y="1256617"/>
            <a:chExt cx="530340" cy="553040"/>
          </a:xfrm>
        </p:grpSpPr>
        <p:grpSp>
          <p:nvGrpSpPr>
            <p:cNvPr id="8118" name="Google Shape;8118;p84"/>
            <p:cNvGrpSpPr/>
            <p:nvPr/>
          </p:nvGrpSpPr>
          <p:grpSpPr>
            <a:xfrm>
              <a:off x="5830645" y="1256617"/>
              <a:ext cx="259743" cy="269909"/>
              <a:chOff x="5830645" y="1256617"/>
              <a:chExt cx="259743" cy="269909"/>
            </a:xfrm>
          </p:grpSpPr>
          <p:sp>
            <p:nvSpPr>
              <p:cNvPr id="8119" name="Google Shape;8119;p8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84"/>
            <p:cNvGrpSpPr/>
            <p:nvPr/>
          </p:nvGrpSpPr>
          <p:grpSpPr>
            <a:xfrm>
              <a:off x="6101293" y="1256617"/>
              <a:ext cx="259692" cy="269909"/>
              <a:chOff x="6101293" y="1256617"/>
              <a:chExt cx="259692" cy="269909"/>
            </a:xfrm>
          </p:grpSpPr>
          <p:sp>
            <p:nvSpPr>
              <p:cNvPr id="8122" name="Google Shape;8122;p8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4"/>
            <p:cNvGrpSpPr/>
            <p:nvPr/>
          </p:nvGrpSpPr>
          <p:grpSpPr>
            <a:xfrm>
              <a:off x="5830645" y="1539749"/>
              <a:ext cx="259692" cy="269909"/>
              <a:chOff x="5830645" y="1539749"/>
              <a:chExt cx="259692" cy="269909"/>
            </a:xfrm>
          </p:grpSpPr>
          <p:sp>
            <p:nvSpPr>
              <p:cNvPr id="8125" name="Google Shape;8125;p8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84"/>
            <p:cNvGrpSpPr/>
            <p:nvPr/>
          </p:nvGrpSpPr>
          <p:grpSpPr>
            <a:xfrm>
              <a:off x="6101293" y="1539749"/>
              <a:ext cx="259692" cy="269909"/>
              <a:chOff x="6101293" y="1539749"/>
              <a:chExt cx="259692" cy="269909"/>
            </a:xfrm>
          </p:grpSpPr>
          <p:sp>
            <p:nvSpPr>
              <p:cNvPr id="8128" name="Google Shape;8128;p8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8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84"/>
          <p:cNvGrpSpPr/>
          <p:nvPr/>
        </p:nvGrpSpPr>
        <p:grpSpPr>
          <a:xfrm>
            <a:off x="714444" y="2707052"/>
            <a:ext cx="1452955" cy="621360"/>
            <a:chOff x="732422" y="2990152"/>
            <a:chExt cx="1337773" cy="572102"/>
          </a:xfrm>
        </p:grpSpPr>
        <p:sp>
          <p:nvSpPr>
            <p:cNvPr id="8132" name="Google Shape;8132;p8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8141"/>
        <p:cNvGrpSpPr/>
        <p:nvPr/>
      </p:nvGrpSpPr>
      <p:grpSpPr>
        <a:xfrm>
          <a:off x="0" y="0"/>
          <a:ext cx="0" cy="0"/>
          <a:chOff x="0" y="0"/>
          <a:chExt cx="0" cy="0"/>
        </a:xfrm>
      </p:grpSpPr>
      <p:grpSp>
        <p:nvGrpSpPr>
          <p:cNvPr id="8142" name="Google Shape;8142;p85"/>
          <p:cNvGrpSpPr/>
          <p:nvPr/>
        </p:nvGrpSpPr>
        <p:grpSpPr>
          <a:xfrm>
            <a:off x="708579" y="965872"/>
            <a:ext cx="1636117" cy="1526144"/>
            <a:chOff x="729238" y="1179665"/>
            <a:chExt cx="1636117" cy="1526144"/>
          </a:xfrm>
        </p:grpSpPr>
        <p:grpSp>
          <p:nvGrpSpPr>
            <p:cNvPr id="8143" name="Google Shape;8143;p85"/>
            <p:cNvGrpSpPr/>
            <p:nvPr/>
          </p:nvGrpSpPr>
          <p:grpSpPr>
            <a:xfrm>
              <a:off x="729238" y="1179665"/>
              <a:ext cx="80700" cy="1526144"/>
              <a:chOff x="729238" y="1179665"/>
              <a:chExt cx="80700" cy="1526144"/>
            </a:xfrm>
          </p:grpSpPr>
          <p:sp>
            <p:nvSpPr>
              <p:cNvPr id="8144" name="Google Shape;8144;p8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85"/>
            <p:cNvGrpSpPr/>
            <p:nvPr/>
          </p:nvGrpSpPr>
          <p:grpSpPr>
            <a:xfrm>
              <a:off x="903098" y="1179665"/>
              <a:ext cx="80700" cy="1526144"/>
              <a:chOff x="903098" y="1179665"/>
              <a:chExt cx="80700" cy="1526144"/>
            </a:xfrm>
          </p:grpSpPr>
          <p:sp>
            <p:nvSpPr>
              <p:cNvPr id="8155" name="Google Shape;8155;p8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85"/>
            <p:cNvGrpSpPr/>
            <p:nvPr/>
          </p:nvGrpSpPr>
          <p:grpSpPr>
            <a:xfrm>
              <a:off x="1076958" y="1179665"/>
              <a:ext cx="80700" cy="1526144"/>
              <a:chOff x="1076958" y="1179665"/>
              <a:chExt cx="80700" cy="1526144"/>
            </a:xfrm>
          </p:grpSpPr>
          <p:sp>
            <p:nvSpPr>
              <p:cNvPr id="8166" name="Google Shape;8166;p8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5"/>
            <p:cNvGrpSpPr/>
            <p:nvPr/>
          </p:nvGrpSpPr>
          <p:grpSpPr>
            <a:xfrm>
              <a:off x="1247707" y="1179665"/>
              <a:ext cx="80700" cy="1526144"/>
              <a:chOff x="1247707" y="1179665"/>
              <a:chExt cx="80700" cy="1526144"/>
            </a:xfrm>
          </p:grpSpPr>
          <p:sp>
            <p:nvSpPr>
              <p:cNvPr id="8177" name="Google Shape;8177;p8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85"/>
            <p:cNvGrpSpPr/>
            <p:nvPr/>
          </p:nvGrpSpPr>
          <p:grpSpPr>
            <a:xfrm>
              <a:off x="1421567" y="1179665"/>
              <a:ext cx="80700" cy="1526144"/>
              <a:chOff x="1421567" y="1179665"/>
              <a:chExt cx="80700" cy="1526144"/>
            </a:xfrm>
          </p:grpSpPr>
          <p:sp>
            <p:nvSpPr>
              <p:cNvPr id="8188" name="Google Shape;8188;p8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85"/>
            <p:cNvGrpSpPr/>
            <p:nvPr/>
          </p:nvGrpSpPr>
          <p:grpSpPr>
            <a:xfrm>
              <a:off x="1592327" y="1179665"/>
              <a:ext cx="80700" cy="1526144"/>
              <a:chOff x="1592327" y="1179665"/>
              <a:chExt cx="80700" cy="1526144"/>
            </a:xfrm>
          </p:grpSpPr>
          <p:sp>
            <p:nvSpPr>
              <p:cNvPr id="8199" name="Google Shape;8199;p8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85"/>
            <p:cNvGrpSpPr/>
            <p:nvPr/>
          </p:nvGrpSpPr>
          <p:grpSpPr>
            <a:xfrm>
              <a:off x="1766187" y="1179665"/>
              <a:ext cx="80700" cy="1526144"/>
              <a:chOff x="1766187" y="1179665"/>
              <a:chExt cx="80700" cy="1526144"/>
            </a:xfrm>
          </p:grpSpPr>
          <p:sp>
            <p:nvSpPr>
              <p:cNvPr id="8210" name="Google Shape;8210;p8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85"/>
            <p:cNvGrpSpPr/>
            <p:nvPr/>
          </p:nvGrpSpPr>
          <p:grpSpPr>
            <a:xfrm>
              <a:off x="1936935" y="1179665"/>
              <a:ext cx="80700" cy="1526144"/>
              <a:chOff x="1936935" y="1179665"/>
              <a:chExt cx="80700" cy="1526144"/>
            </a:xfrm>
          </p:grpSpPr>
          <p:sp>
            <p:nvSpPr>
              <p:cNvPr id="8221" name="Google Shape;8221;p8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85"/>
            <p:cNvGrpSpPr/>
            <p:nvPr/>
          </p:nvGrpSpPr>
          <p:grpSpPr>
            <a:xfrm>
              <a:off x="2110795" y="1179665"/>
              <a:ext cx="80700" cy="1526144"/>
              <a:chOff x="2110795" y="1179665"/>
              <a:chExt cx="80700" cy="1526144"/>
            </a:xfrm>
          </p:grpSpPr>
          <p:sp>
            <p:nvSpPr>
              <p:cNvPr id="8232" name="Google Shape;8232;p8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5"/>
            <p:cNvGrpSpPr/>
            <p:nvPr/>
          </p:nvGrpSpPr>
          <p:grpSpPr>
            <a:xfrm>
              <a:off x="2284655" y="1179665"/>
              <a:ext cx="80700" cy="1526144"/>
              <a:chOff x="2284655" y="1179665"/>
              <a:chExt cx="80700" cy="1526144"/>
            </a:xfrm>
          </p:grpSpPr>
          <p:sp>
            <p:nvSpPr>
              <p:cNvPr id="8243" name="Google Shape;8243;p8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3" name="Google Shape;8253;p85"/>
          <p:cNvGrpSpPr/>
          <p:nvPr/>
        </p:nvGrpSpPr>
        <p:grpSpPr>
          <a:xfrm>
            <a:off x="2603245" y="985011"/>
            <a:ext cx="1364248" cy="1102133"/>
            <a:chOff x="2623904" y="1198803"/>
            <a:chExt cx="1364248" cy="1102133"/>
          </a:xfrm>
        </p:grpSpPr>
        <p:grpSp>
          <p:nvGrpSpPr>
            <p:cNvPr id="8254" name="Google Shape;8254;p85"/>
            <p:cNvGrpSpPr/>
            <p:nvPr/>
          </p:nvGrpSpPr>
          <p:grpSpPr>
            <a:xfrm>
              <a:off x="2623907" y="1198803"/>
              <a:ext cx="1364245" cy="273000"/>
              <a:chOff x="2623907" y="1198803"/>
              <a:chExt cx="1364245" cy="273000"/>
            </a:xfrm>
          </p:grpSpPr>
          <p:sp>
            <p:nvSpPr>
              <p:cNvPr id="8255" name="Google Shape;8255;p8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85"/>
            <p:cNvGrpSpPr/>
            <p:nvPr/>
          </p:nvGrpSpPr>
          <p:grpSpPr>
            <a:xfrm>
              <a:off x="2623904" y="1476964"/>
              <a:ext cx="1364245" cy="273000"/>
              <a:chOff x="2623904" y="1476964"/>
              <a:chExt cx="1364245" cy="273000"/>
            </a:xfrm>
          </p:grpSpPr>
          <p:sp>
            <p:nvSpPr>
              <p:cNvPr id="8261" name="Google Shape;8261;p8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5"/>
            <p:cNvGrpSpPr/>
            <p:nvPr/>
          </p:nvGrpSpPr>
          <p:grpSpPr>
            <a:xfrm>
              <a:off x="2623907" y="1749775"/>
              <a:ext cx="1364245" cy="273000"/>
              <a:chOff x="2623907" y="1749775"/>
              <a:chExt cx="1364245" cy="273000"/>
            </a:xfrm>
          </p:grpSpPr>
          <p:sp>
            <p:nvSpPr>
              <p:cNvPr id="8267" name="Google Shape;8267;p8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85"/>
            <p:cNvGrpSpPr/>
            <p:nvPr/>
          </p:nvGrpSpPr>
          <p:grpSpPr>
            <a:xfrm>
              <a:off x="2623904" y="2027936"/>
              <a:ext cx="1364245" cy="273000"/>
              <a:chOff x="2623904" y="2027936"/>
              <a:chExt cx="1364245" cy="273000"/>
            </a:xfrm>
          </p:grpSpPr>
          <p:sp>
            <p:nvSpPr>
              <p:cNvPr id="8273" name="Google Shape;8273;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8" name="Google Shape;8278;p85"/>
          <p:cNvGrpSpPr/>
          <p:nvPr/>
        </p:nvGrpSpPr>
        <p:grpSpPr>
          <a:xfrm>
            <a:off x="2592706" y="2444193"/>
            <a:ext cx="1387541" cy="159124"/>
            <a:chOff x="3200660" y="2180272"/>
            <a:chExt cx="2563824" cy="378237"/>
          </a:xfrm>
        </p:grpSpPr>
        <p:sp>
          <p:nvSpPr>
            <p:cNvPr id="8279" name="Google Shape;8279;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85"/>
          <p:cNvGrpSpPr/>
          <p:nvPr/>
        </p:nvGrpSpPr>
        <p:grpSpPr>
          <a:xfrm>
            <a:off x="2589231" y="2722018"/>
            <a:ext cx="1390502" cy="159625"/>
            <a:chOff x="3530150" y="2790075"/>
            <a:chExt cx="1962600" cy="225300"/>
          </a:xfrm>
        </p:grpSpPr>
        <p:sp>
          <p:nvSpPr>
            <p:cNvPr id="8298" name="Google Shape;8298;p8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85"/>
          <p:cNvGrpSpPr/>
          <p:nvPr/>
        </p:nvGrpSpPr>
        <p:grpSpPr>
          <a:xfrm>
            <a:off x="2589884" y="3000344"/>
            <a:ext cx="1411629" cy="153761"/>
            <a:chOff x="3558802" y="4011427"/>
            <a:chExt cx="1866000" cy="111300"/>
          </a:xfrm>
        </p:grpSpPr>
        <p:sp>
          <p:nvSpPr>
            <p:cNvPr id="8301" name="Google Shape;8301;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85"/>
          <p:cNvGrpSpPr/>
          <p:nvPr/>
        </p:nvGrpSpPr>
        <p:grpSpPr>
          <a:xfrm>
            <a:off x="2589576" y="2205744"/>
            <a:ext cx="1383503" cy="119749"/>
            <a:chOff x="3465975" y="2270276"/>
            <a:chExt cx="1986364" cy="171929"/>
          </a:xfrm>
        </p:grpSpPr>
        <p:sp>
          <p:nvSpPr>
            <p:cNvPr id="8304" name="Google Shape;8304;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85"/>
          <p:cNvGrpSpPr/>
          <p:nvPr/>
        </p:nvGrpSpPr>
        <p:grpSpPr>
          <a:xfrm>
            <a:off x="2600584" y="3569394"/>
            <a:ext cx="1369531" cy="195460"/>
            <a:chOff x="723300" y="4253549"/>
            <a:chExt cx="2276482" cy="324900"/>
          </a:xfrm>
        </p:grpSpPr>
        <p:sp>
          <p:nvSpPr>
            <p:cNvPr id="8313" name="Google Shape;8313;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5"/>
          <p:cNvGrpSpPr/>
          <p:nvPr/>
        </p:nvGrpSpPr>
        <p:grpSpPr>
          <a:xfrm>
            <a:off x="2590145" y="3270574"/>
            <a:ext cx="1389066" cy="180119"/>
            <a:chOff x="705948" y="3788465"/>
            <a:chExt cx="2308953" cy="299400"/>
          </a:xfrm>
        </p:grpSpPr>
        <p:sp>
          <p:nvSpPr>
            <p:cNvPr id="8319" name="Google Shape;8319;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85"/>
          <p:cNvGrpSpPr/>
          <p:nvPr/>
        </p:nvGrpSpPr>
        <p:grpSpPr>
          <a:xfrm>
            <a:off x="2638082" y="3883554"/>
            <a:ext cx="1304609" cy="294074"/>
            <a:chOff x="2658741" y="4097347"/>
            <a:chExt cx="1304609" cy="294074"/>
          </a:xfrm>
        </p:grpSpPr>
        <p:grpSp>
          <p:nvGrpSpPr>
            <p:cNvPr id="8325" name="Google Shape;8325;p85"/>
            <p:cNvGrpSpPr/>
            <p:nvPr/>
          </p:nvGrpSpPr>
          <p:grpSpPr>
            <a:xfrm>
              <a:off x="2658741" y="4097347"/>
              <a:ext cx="118572" cy="294074"/>
              <a:chOff x="3343310" y="4475555"/>
              <a:chExt cx="127717" cy="316753"/>
            </a:xfrm>
          </p:grpSpPr>
          <p:sp>
            <p:nvSpPr>
              <p:cNvPr id="8326" name="Google Shape;8326;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85"/>
            <p:cNvGrpSpPr/>
            <p:nvPr/>
          </p:nvGrpSpPr>
          <p:grpSpPr>
            <a:xfrm>
              <a:off x="3815519" y="4098388"/>
              <a:ext cx="147831" cy="291991"/>
              <a:chOff x="3527539" y="4476677"/>
              <a:chExt cx="159232" cy="314510"/>
            </a:xfrm>
          </p:grpSpPr>
          <p:sp>
            <p:nvSpPr>
              <p:cNvPr id="8329" name="Google Shape;8329;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85"/>
            <p:cNvGrpSpPr/>
            <p:nvPr/>
          </p:nvGrpSpPr>
          <p:grpSpPr>
            <a:xfrm>
              <a:off x="3511696" y="4098388"/>
              <a:ext cx="147831" cy="291991"/>
              <a:chOff x="3527539" y="4476677"/>
              <a:chExt cx="159232" cy="314510"/>
            </a:xfrm>
          </p:grpSpPr>
          <p:sp>
            <p:nvSpPr>
              <p:cNvPr id="8332" name="Google Shape;8332;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5"/>
            <p:cNvGrpSpPr/>
            <p:nvPr/>
          </p:nvGrpSpPr>
          <p:grpSpPr>
            <a:xfrm>
              <a:off x="3207874" y="4098388"/>
              <a:ext cx="147831" cy="291991"/>
              <a:chOff x="3527539" y="4476677"/>
              <a:chExt cx="159232" cy="314510"/>
            </a:xfrm>
          </p:grpSpPr>
          <p:sp>
            <p:nvSpPr>
              <p:cNvPr id="8335" name="Google Shape;8335;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5"/>
            <p:cNvGrpSpPr/>
            <p:nvPr/>
          </p:nvGrpSpPr>
          <p:grpSpPr>
            <a:xfrm>
              <a:off x="2933305" y="4097347"/>
              <a:ext cx="118572" cy="294074"/>
              <a:chOff x="3343310" y="4475555"/>
              <a:chExt cx="127717" cy="316753"/>
            </a:xfrm>
          </p:grpSpPr>
          <p:sp>
            <p:nvSpPr>
              <p:cNvPr id="8338" name="Google Shape;8338;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0" name="Google Shape;8340;p85"/>
          <p:cNvGrpSpPr/>
          <p:nvPr/>
        </p:nvGrpSpPr>
        <p:grpSpPr>
          <a:xfrm>
            <a:off x="4256912" y="1866676"/>
            <a:ext cx="1433821" cy="191501"/>
            <a:chOff x="4273350" y="2080469"/>
            <a:chExt cx="1433821" cy="191501"/>
          </a:xfrm>
        </p:grpSpPr>
        <p:grpSp>
          <p:nvGrpSpPr>
            <p:cNvPr id="8341" name="Google Shape;8341;p85"/>
            <p:cNvGrpSpPr/>
            <p:nvPr/>
          </p:nvGrpSpPr>
          <p:grpSpPr>
            <a:xfrm>
              <a:off x="4273350" y="2080469"/>
              <a:ext cx="1433821" cy="0"/>
              <a:chOff x="5224975" y="2962250"/>
              <a:chExt cx="1544400" cy="0"/>
            </a:xfrm>
          </p:grpSpPr>
          <p:cxnSp>
            <p:nvCxnSpPr>
              <p:cNvPr id="8342" name="Google Shape;8342;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343" name="Google Shape;8343;p8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344" name="Google Shape;8344;p85"/>
            <p:cNvGrpSpPr/>
            <p:nvPr/>
          </p:nvGrpSpPr>
          <p:grpSpPr>
            <a:xfrm>
              <a:off x="4273350" y="2271969"/>
              <a:ext cx="1433821" cy="0"/>
              <a:chOff x="5224975" y="2962250"/>
              <a:chExt cx="1544400" cy="0"/>
            </a:xfrm>
          </p:grpSpPr>
          <p:cxnSp>
            <p:nvCxnSpPr>
              <p:cNvPr id="8345" name="Google Shape;8345;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346" name="Google Shape;8346;p8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347" name="Google Shape;8347;p85"/>
          <p:cNvGrpSpPr/>
          <p:nvPr/>
        </p:nvGrpSpPr>
        <p:grpSpPr>
          <a:xfrm>
            <a:off x="4258467" y="969244"/>
            <a:ext cx="1430711" cy="743389"/>
            <a:chOff x="5159450" y="1919950"/>
            <a:chExt cx="1541050" cy="862500"/>
          </a:xfrm>
        </p:grpSpPr>
        <p:sp>
          <p:nvSpPr>
            <p:cNvPr id="8348" name="Google Shape;8348;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349" name="Google Shape;8349;p85"/>
            <p:cNvGrpSpPr/>
            <p:nvPr/>
          </p:nvGrpSpPr>
          <p:grpSpPr>
            <a:xfrm>
              <a:off x="5159450" y="1919950"/>
              <a:ext cx="1541050" cy="862500"/>
              <a:chOff x="5159450" y="1919950"/>
              <a:chExt cx="1541050" cy="862500"/>
            </a:xfrm>
          </p:grpSpPr>
          <p:cxnSp>
            <p:nvCxnSpPr>
              <p:cNvPr id="8350" name="Google Shape;8350;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351" name="Google Shape;8351;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352" name="Google Shape;8352;p85"/>
          <p:cNvGrpSpPr/>
          <p:nvPr/>
        </p:nvGrpSpPr>
        <p:grpSpPr>
          <a:xfrm>
            <a:off x="4248581" y="2192571"/>
            <a:ext cx="1450484" cy="1052087"/>
            <a:chOff x="5230575" y="1554475"/>
            <a:chExt cx="2137150" cy="1550150"/>
          </a:xfrm>
        </p:grpSpPr>
        <p:sp>
          <p:nvSpPr>
            <p:cNvPr id="8353" name="Google Shape;8353;p8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5"/>
          <p:cNvGrpSpPr/>
          <p:nvPr/>
        </p:nvGrpSpPr>
        <p:grpSpPr>
          <a:xfrm rot="10800000">
            <a:off x="4265131" y="3284761"/>
            <a:ext cx="1417383" cy="887946"/>
            <a:chOff x="5645403" y="2920021"/>
            <a:chExt cx="2650800" cy="2180614"/>
          </a:xfrm>
        </p:grpSpPr>
        <p:sp>
          <p:nvSpPr>
            <p:cNvPr id="8367" name="Google Shape;8367;p8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8" name="Google Shape;8368;p85"/>
            <p:cNvCxnSpPr>
              <a:stCxn id="836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369" name="Google Shape;8369;p8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0" name="Google Shape;8370;p85"/>
            <p:cNvCxnSpPr>
              <a:endCxn id="836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371" name="Google Shape;8371;p8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2" name="Google Shape;8372;p85"/>
            <p:cNvCxnSpPr>
              <a:stCxn id="837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373" name="Google Shape;8373;p8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4" name="Google Shape;8374;p85"/>
            <p:cNvCxnSpPr>
              <a:endCxn id="837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375" name="Google Shape;8375;p85"/>
          <p:cNvGrpSpPr/>
          <p:nvPr/>
        </p:nvGrpSpPr>
        <p:grpSpPr>
          <a:xfrm>
            <a:off x="7365491" y="2188116"/>
            <a:ext cx="1071743" cy="1021579"/>
            <a:chOff x="7189833" y="2022667"/>
            <a:chExt cx="1251159" cy="1192597"/>
          </a:xfrm>
        </p:grpSpPr>
        <p:sp>
          <p:nvSpPr>
            <p:cNvPr id="8376" name="Google Shape;8376;p8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85"/>
          <p:cNvGrpSpPr/>
          <p:nvPr/>
        </p:nvGrpSpPr>
        <p:grpSpPr>
          <a:xfrm>
            <a:off x="706762" y="2614523"/>
            <a:ext cx="1695374" cy="1560837"/>
            <a:chOff x="727421" y="2828315"/>
            <a:chExt cx="1695374" cy="1560837"/>
          </a:xfrm>
        </p:grpSpPr>
        <p:grpSp>
          <p:nvGrpSpPr>
            <p:cNvPr id="8381" name="Google Shape;8381;p85"/>
            <p:cNvGrpSpPr/>
            <p:nvPr/>
          </p:nvGrpSpPr>
          <p:grpSpPr>
            <a:xfrm>
              <a:off x="819108" y="2882501"/>
              <a:ext cx="103104" cy="1426186"/>
              <a:chOff x="4674013" y="3100904"/>
              <a:chExt cx="122758" cy="1698043"/>
            </a:xfrm>
          </p:grpSpPr>
          <p:sp>
            <p:nvSpPr>
              <p:cNvPr id="8382" name="Google Shape;8382;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85"/>
            <p:cNvGrpSpPr/>
            <p:nvPr/>
          </p:nvGrpSpPr>
          <p:grpSpPr>
            <a:xfrm>
              <a:off x="1062475" y="2882501"/>
              <a:ext cx="103104" cy="1426186"/>
              <a:chOff x="4940438" y="3100904"/>
              <a:chExt cx="122758" cy="1698043"/>
            </a:xfrm>
          </p:grpSpPr>
          <p:sp>
            <p:nvSpPr>
              <p:cNvPr id="8390" name="Google Shape;8390;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85"/>
            <p:cNvGrpSpPr/>
            <p:nvPr/>
          </p:nvGrpSpPr>
          <p:grpSpPr>
            <a:xfrm>
              <a:off x="1299324" y="2882501"/>
              <a:ext cx="103104" cy="1426186"/>
              <a:chOff x="5206863" y="3100904"/>
              <a:chExt cx="122758" cy="1698043"/>
            </a:xfrm>
          </p:grpSpPr>
          <p:sp>
            <p:nvSpPr>
              <p:cNvPr id="8398" name="Google Shape;8398;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5"/>
            <p:cNvGrpSpPr/>
            <p:nvPr/>
          </p:nvGrpSpPr>
          <p:grpSpPr>
            <a:xfrm>
              <a:off x="1786057" y="2882501"/>
              <a:ext cx="103104" cy="1426186"/>
              <a:chOff x="6006138" y="3143629"/>
              <a:chExt cx="122758" cy="1698043"/>
            </a:xfrm>
          </p:grpSpPr>
          <p:sp>
            <p:nvSpPr>
              <p:cNvPr id="8406" name="Google Shape;8406;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5"/>
            <p:cNvGrpSpPr/>
            <p:nvPr/>
          </p:nvGrpSpPr>
          <p:grpSpPr>
            <a:xfrm>
              <a:off x="2029422" y="2882501"/>
              <a:ext cx="103104" cy="1426186"/>
              <a:chOff x="6805413" y="3100904"/>
              <a:chExt cx="122758" cy="1698043"/>
            </a:xfrm>
          </p:grpSpPr>
          <p:sp>
            <p:nvSpPr>
              <p:cNvPr id="8414" name="Google Shape;8414;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85"/>
            <p:cNvGrpSpPr/>
            <p:nvPr/>
          </p:nvGrpSpPr>
          <p:grpSpPr>
            <a:xfrm>
              <a:off x="727421" y="2828315"/>
              <a:ext cx="1695374" cy="1560837"/>
              <a:chOff x="734799" y="2782450"/>
              <a:chExt cx="1571100" cy="1577400"/>
            </a:xfrm>
          </p:grpSpPr>
          <p:cxnSp>
            <p:nvCxnSpPr>
              <p:cNvPr id="8422" name="Google Shape;8422;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423" name="Google Shape;8423;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424" name="Google Shape;8424;p85"/>
            <p:cNvGrpSpPr/>
            <p:nvPr/>
          </p:nvGrpSpPr>
          <p:grpSpPr>
            <a:xfrm>
              <a:off x="2272795" y="2882501"/>
              <a:ext cx="103104" cy="1426186"/>
              <a:chOff x="5206863" y="3100904"/>
              <a:chExt cx="122758" cy="1698043"/>
            </a:xfrm>
          </p:grpSpPr>
          <p:sp>
            <p:nvSpPr>
              <p:cNvPr id="8425" name="Google Shape;8425;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5"/>
            <p:cNvGrpSpPr/>
            <p:nvPr/>
          </p:nvGrpSpPr>
          <p:grpSpPr>
            <a:xfrm>
              <a:off x="1542694" y="2882501"/>
              <a:ext cx="103104" cy="1426186"/>
              <a:chOff x="6006138" y="3143629"/>
              <a:chExt cx="122758" cy="1698043"/>
            </a:xfrm>
          </p:grpSpPr>
          <p:sp>
            <p:nvSpPr>
              <p:cNvPr id="8433" name="Google Shape;8433;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0" name="Google Shape;8440;p85"/>
          <p:cNvGrpSpPr/>
          <p:nvPr/>
        </p:nvGrpSpPr>
        <p:grpSpPr>
          <a:xfrm>
            <a:off x="5915341" y="2192094"/>
            <a:ext cx="1248543" cy="1025319"/>
            <a:chOff x="5183758" y="1210600"/>
            <a:chExt cx="3605380" cy="2960783"/>
          </a:xfrm>
        </p:grpSpPr>
        <p:sp>
          <p:nvSpPr>
            <p:cNvPr id="8441" name="Google Shape;8441;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45" name="Google Shape;8445;p8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446" name="Google Shape;8446;p8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447" name="Google Shape;8447;p8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448" name="Google Shape;8448;p8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449" name="Google Shape;8449;p8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85"/>
          <p:cNvGrpSpPr/>
          <p:nvPr/>
        </p:nvGrpSpPr>
        <p:grpSpPr>
          <a:xfrm>
            <a:off x="5772403" y="3330411"/>
            <a:ext cx="2664831" cy="843440"/>
            <a:chOff x="5916567" y="1099697"/>
            <a:chExt cx="2556683" cy="809211"/>
          </a:xfrm>
        </p:grpSpPr>
        <p:sp>
          <p:nvSpPr>
            <p:cNvPr id="8451" name="Google Shape;8451;p8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85"/>
          <p:cNvGrpSpPr/>
          <p:nvPr/>
        </p:nvGrpSpPr>
        <p:grpSpPr>
          <a:xfrm>
            <a:off x="5879943" y="979270"/>
            <a:ext cx="1299851" cy="1023338"/>
            <a:chOff x="5900602" y="1193063"/>
            <a:chExt cx="1299851" cy="1023338"/>
          </a:xfrm>
        </p:grpSpPr>
        <p:grpSp>
          <p:nvGrpSpPr>
            <p:cNvPr id="8460" name="Google Shape;8460;p85"/>
            <p:cNvGrpSpPr/>
            <p:nvPr/>
          </p:nvGrpSpPr>
          <p:grpSpPr>
            <a:xfrm>
              <a:off x="6743564" y="1193063"/>
              <a:ext cx="456889" cy="700379"/>
              <a:chOff x="6743564" y="1193063"/>
              <a:chExt cx="456889" cy="700379"/>
            </a:xfrm>
          </p:grpSpPr>
          <p:grpSp>
            <p:nvGrpSpPr>
              <p:cNvPr id="8461" name="Google Shape;8461;p85"/>
              <p:cNvGrpSpPr/>
              <p:nvPr/>
            </p:nvGrpSpPr>
            <p:grpSpPr>
              <a:xfrm>
                <a:off x="6743564" y="1690731"/>
                <a:ext cx="214402" cy="202710"/>
                <a:chOff x="6743564" y="1690731"/>
                <a:chExt cx="214402" cy="202710"/>
              </a:xfrm>
            </p:grpSpPr>
            <p:sp>
              <p:nvSpPr>
                <p:cNvPr id="8462" name="Google Shape;8462;p8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85"/>
              <p:cNvGrpSpPr/>
              <p:nvPr/>
            </p:nvGrpSpPr>
            <p:grpSpPr>
              <a:xfrm>
                <a:off x="6915505" y="1193063"/>
                <a:ext cx="284947" cy="589637"/>
                <a:chOff x="6915505" y="1193063"/>
                <a:chExt cx="284947" cy="589637"/>
              </a:xfrm>
            </p:grpSpPr>
            <p:sp>
              <p:nvSpPr>
                <p:cNvPr id="8465" name="Google Shape;8465;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66" name="Google Shape;8466;p8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467" name="Google Shape;8467;p85"/>
            <p:cNvGrpSpPr/>
            <p:nvPr/>
          </p:nvGrpSpPr>
          <p:grpSpPr>
            <a:xfrm>
              <a:off x="6520337" y="1193063"/>
              <a:ext cx="341815" cy="801589"/>
              <a:chOff x="6520337" y="1193063"/>
              <a:chExt cx="341815" cy="801589"/>
            </a:xfrm>
          </p:grpSpPr>
          <p:grpSp>
            <p:nvGrpSpPr>
              <p:cNvPr id="8468" name="Google Shape;8468;p85"/>
              <p:cNvGrpSpPr/>
              <p:nvPr/>
            </p:nvGrpSpPr>
            <p:grpSpPr>
              <a:xfrm>
                <a:off x="6520337" y="1589527"/>
                <a:ext cx="213950" cy="405125"/>
                <a:chOff x="6520337" y="1589527"/>
                <a:chExt cx="213950" cy="405125"/>
              </a:xfrm>
            </p:grpSpPr>
            <p:sp>
              <p:nvSpPr>
                <p:cNvPr id="8469" name="Google Shape;8469;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85"/>
              <p:cNvGrpSpPr/>
              <p:nvPr/>
            </p:nvGrpSpPr>
            <p:grpSpPr>
              <a:xfrm>
                <a:off x="6577204" y="1193063"/>
                <a:ext cx="284947" cy="453562"/>
                <a:chOff x="6577204" y="1193063"/>
                <a:chExt cx="284947" cy="453562"/>
              </a:xfrm>
            </p:grpSpPr>
            <p:sp>
              <p:nvSpPr>
                <p:cNvPr id="8472" name="Google Shape;8472;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3" name="Google Shape;8473;p8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474" name="Google Shape;8474;p85"/>
            <p:cNvGrpSpPr/>
            <p:nvPr/>
          </p:nvGrpSpPr>
          <p:grpSpPr>
            <a:xfrm>
              <a:off x="6238903" y="1193063"/>
              <a:ext cx="300475" cy="901782"/>
              <a:chOff x="6238903" y="1193063"/>
              <a:chExt cx="300475" cy="901782"/>
            </a:xfrm>
          </p:grpSpPr>
          <p:grpSp>
            <p:nvGrpSpPr>
              <p:cNvPr id="8475" name="Google Shape;8475;p85"/>
              <p:cNvGrpSpPr/>
              <p:nvPr/>
            </p:nvGrpSpPr>
            <p:grpSpPr>
              <a:xfrm>
                <a:off x="6290865" y="1489315"/>
                <a:ext cx="248514" cy="605530"/>
                <a:chOff x="6290865" y="1489315"/>
                <a:chExt cx="248514" cy="605530"/>
              </a:xfrm>
            </p:grpSpPr>
            <p:sp>
              <p:nvSpPr>
                <p:cNvPr id="8476" name="Google Shape;8476;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85"/>
              <p:cNvGrpSpPr/>
              <p:nvPr/>
            </p:nvGrpSpPr>
            <p:grpSpPr>
              <a:xfrm>
                <a:off x="6238903" y="1193063"/>
                <a:ext cx="284947" cy="327512"/>
                <a:chOff x="6238903" y="1193063"/>
                <a:chExt cx="284947" cy="327512"/>
              </a:xfrm>
            </p:grpSpPr>
            <p:sp>
              <p:nvSpPr>
                <p:cNvPr id="8479" name="Google Shape;8479;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0" name="Google Shape;8480;p8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481" name="Google Shape;8481;p85"/>
            <p:cNvGrpSpPr/>
            <p:nvPr/>
          </p:nvGrpSpPr>
          <p:grpSpPr>
            <a:xfrm>
              <a:off x="5900602" y="1193063"/>
              <a:ext cx="444345" cy="1023338"/>
              <a:chOff x="5900602" y="1193063"/>
              <a:chExt cx="444345" cy="1023338"/>
            </a:xfrm>
          </p:grpSpPr>
          <p:grpSp>
            <p:nvGrpSpPr>
              <p:cNvPr id="8482" name="Google Shape;8482;p85"/>
              <p:cNvGrpSpPr/>
              <p:nvPr/>
            </p:nvGrpSpPr>
            <p:grpSpPr>
              <a:xfrm>
                <a:off x="6046501" y="1367785"/>
                <a:ext cx="298446" cy="848616"/>
                <a:chOff x="6046501" y="1367785"/>
                <a:chExt cx="298446" cy="848616"/>
              </a:xfrm>
            </p:grpSpPr>
            <p:sp>
              <p:nvSpPr>
                <p:cNvPr id="8483" name="Google Shape;8483;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85"/>
              <p:cNvGrpSpPr/>
              <p:nvPr/>
            </p:nvGrpSpPr>
            <p:grpSpPr>
              <a:xfrm>
                <a:off x="5900602" y="1193063"/>
                <a:ext cx="284947" cy="182312"/>
                <a:chOff x="5900602" y="1193063"/>
                <a:chExt cx="284947" cy="182312"/>
              </a:xfrm>
            </p:grpSpPr>
            <p:sp>
              <p:nvSpPr>
                <p:cNvPr id="8486" name="Google Shape;8486;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7" name="Google Shape;8487;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488" name="Google Shape;8488;p85"/>
          <p:cNvGrpSpPr/>
          <p:nvPr/>
        </p:nvGrpSpPr>
        <p:grpSpPr>
          <a:xfrm>
            <a:off x="7217825" y="979415"/>
            <a:ext cx="1219413" cy="1051365"/>
            <a:chOff x="7287122" y="1165658"/>
            <a:chExt cx="1219413" cy="1051365"/>
          </a:xfrm>
        </p:grpSpPr>
        <p:grpSp>
          <p:nvGrpSpPr>
            <p:cNvPr id="8489" name="Google Shape;8489;p85"/>
            <p:cNvGrpSpPr/>
            <p:nvPr/>
          </p:nvGrpSpPr>
          <p:grpSpPr>
            <a:xfrm>
              <a:off x="7287122" y="1969723"/>
              <a:ext cx="1219413" cy="247300"/>
              <a:chOff x="7287122" y="1969723"/>
              <a:chExt cx="1219413" cy="247300"/>
            </a:xfrm>
          </p:grpSpPr>
          <p:sp>
            <p:nvSpPr>
              <p:cNvPr id="8490" name="Google Shape;8490;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1" name="Google Shape;8491;p85"/>
              <p:cNvGrpSpPr/>
              <p:nvPr/>
            </p:nvGrpSpPr>
            <p:grpSpPr>
              <a:xfrm>
                <a:off x="7287122" y="2063892"/>
                <a:ext cx="1151753" cy="73428"/>
                <a:chOff x="7287122" y="2063892"/>
                <a:chExt cx="1151753" cy="73428"/>
              </a:xfrm>
            </p:grpSpPr>
            <p:sp>
              <p:nvSpPr>
                <p:cNvPr id="8492" name="Google Shape;8492;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3" name="Google Shape;8493;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494" name="Google Shape;8494;p85"/>
            <p:cNvGrpSpPr/>
            <p:nvPr/>
          </p:nvGrpSpPr>
          <p:grpSpPr>
            <a:xfrm>
              <a:off x="7287122" y="1712201"/>
              <a:ext cx="1219403" cy="246767"/>
              <a:chOff x="7287122" y="1712201"/>
              <a:chExt cx="1219403" cy="246767"/>
            </a:xfrm>
          </p:grpSpPr>
          <p:sp>
            <p:nvSpPr>
              <p:cNvPr id="8495" name="Google Shape;8495;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6" name="Google Shape;8496;p85"/>
              <p:cNvGrpSpPr/>
              <p:nvPr/>
            </p:nvGrpSpPr>
            <p:grpSpPr>
              <a:xfrm>
                <a:off x="7287122" y="1842861"/>
                <a:ext cx="1005303" cy="73419"/>
                <a:chOff x="7287122" y="1842861"/>
                <a:chExt cx="1005303" cy="73419"/>
              </a:xfrm>
            </p:grpSpPr>
            <p:sp>
              <p:nvSpPr>
                <p:cNvPr id="8497" name="Google Shape;8497;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8" name="Google Shape;8498;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499" name="Google Shape;8499;p85"/>
            <p:cNvGrpSpPr/>
            <p:nvPr/>
          </p:nvGrpSpPr>
          <p:grpSpPr>
            <a:xfrm>
              <a:off x="7287122" y="1447520"/>
              <a:ext cx="1219403" cy="286667"/>
              <a:chOff x="7287122" y="1447520"/>
              <a:chExt cx="1219403" cy="286667"/>
            </a:xfrm>
          </p:grpSpPr>
          <p:sp>
            <p:nvSpPr>
              <p:cNvPr id="8500" name="Google Shape;8500;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1" name="Google Shape;8501;p85"/>
              <p:cNvGrpSpPr/>
              <p:nvPr/>
            </p:nvGrpSpPr>
            <p:grpSpPr>
              <a:xfrm>
                <a:off x="7287122" y="1581977"/>
                <a:ext cx="852803" cy="73428"/>
                <a:chOff x="7287122" y="1581977"/>
                <a:chExt cx="852803" cy="73428"/>
              </a:xfrm>
            </p:grpSpPr>
            <p:sp>
              <p:nvSpPr>
                <p:cNvPr id="8502" name="Google Shape;8502;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3" name="Google Shape;8503;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504" name="Google Shape;8504;p85"/>
            <p:cNvGrpSpPr/>
            <p:nvPr/>
          </p:nvGrpSpPr>
          <p:grpSpPr>
            <a:xfrm>
              <a:off x="7287122" y="1165658"/>
              <a:ext cx="1219403" cy="344253"/>
              <a:chOff x="7287122" y="1165658"/>
              <a:chExt cx="1219403" cy="344253"/>
            </a:xfrm>
          </p:grpSpPr>
          <p:sp>
            <p:nvSpPr>
              <p:cNvPr id="8505" name="Google Shape;8505;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6" name="Google Shape;8506;p85"/>
              <p:cNvGrpSpPr/>
              <p:nvPr/>
            </p:nvGrpSpPr>
            <p:grpSpPr>
              <a:xfrm>
                <a:off x="7287122" y="1341025"/>
                <a:ext cx="695703" cy="73419"/>
                <a:chOff x="7287122" y="1341025"/>
                <a:chExt cx="695703" cy="73419"/>
              </a:xfrm>
            </p:grpSpPr>
            <p:sp>
              <p:nvSpPr>
                <p:cNvPr id="8507" name="Google Shape;8507;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8" name="Google Shape;8508;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12"/>
        <p:cNvGrpSpPr/>
        <p:nvPr/>
      </p:nvGrpSpPr>
      <p:grpSpPr>
        <a:xfrm>
          <a:off x="0" y="0"/>
          <a:ext cx="0" cy="0"/>
          <a:chOff x="0" y="0"/>
          <a:chExt cx="0" cy="0"/>
        </a:xfrm>
      </p:grpSpPr>
      <p:grpSp>
        <p:nvGrpSpPr>
          <p:cNvPr id="8513" name="Google Shape;8513;p86"/>
          <p:cNvGrpSpPr/>
          <p:nvPr/>
        </p:nvGrpSpPr>
        <p:grpSpPr>
          <a:xfrm>
            <a:off x="846551" y="2273217"/>
            <a:ext cx="415546" cy="355053"/>
            <a:chOff x="866243" y="2291587"/>
            <a:chExt cx="415546" cy="355053"/>
          </a:xfrm>
        </p:grpSpPr>
        <p:sp>
          <p:nvSpPr>
            <p:cNvPr id="8514" name="Google Shape;8514;p8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9" name="Google Shape;8519;p86"/>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0" name="Google Shape;8520;p86"/>
          <p:cNvGrpSpPr/>
          <p:nvPr/>
        </p:nvGrpSpPr>
        <p:grpSpPr>
          <a:xfrm>
            <a:off x="1938828" y="2284205"/>
            <a:ext cx="359213" cy="327807"/>
            <a:chOff x="1958520" y="2302574"/>
            <a:chExt cx="359213" cy="327807"/>
          </a:xfrm>
        </p:grpSpPr>
        <p:sp>
          <p:nvSpPr>
            <p:cNvPr id="8521" name="Google Shape;8521;p8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6"/>
          <p:cNvGrpSpPr/>
          <p:nvPr/>
        </p:nvGrpSpPr>
        <p:grpSpPr>
          <a:xfrm>
            <a:off x="2560190" y="2269057"/>
            <a:ext cx="207582" cy="359594"/>
            <a:chOff x="2656082" y="2287427"/>
            <a:chExt cx="207582" cy="359594"/>
          </a:xfrm>
        </p:grpSpPr>
        <p:sp>
          <p:nvSpPr>
            <p:cNvPr id="8525" name="Google Shape;8525;p8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86"/>
          <p:cNvGrpSpPr/>
          <p:nvPr/>
        </p:nvGrpSpPr>
        <p:grpSpPr>
          <a:xfrm>
            <a:off x="3029961" y="2303099"/>
            <a:ext cx="362991" cy="290018"/>
            <a:chOff x="3049653" y="2321468"/>
            <a:chExt cx="362991" cy="290018"/>
          </a:xfrm>
        </p:grpSpPr>
        <p:sp>
          <p:nvSpPr>
            <p:cNvPr id="8530" name="Google Shape;8530;p8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86"/>
          <p:cNvGrpSpPr/>
          <p:nvPr/>
        </p:nvGrpSpPr>
        <p:grpSpPr>
          <a:xfrm>
            <a:off x="3544551" y="2271534"/>
            <a:ext cx="422342" cy="355243"/>
            <a:chOff x="3564243" y="2289904"/>
            <a:chExt cx="422342" cy="355243"/>
          </a:xfrm>
        </p:grpSpPr>
        <p:sp>
          <p:nvSpPr>
            <p:cNvPr id="8535" name="Google Shape;8535;p8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0" name="Google Shape;8540;p86"/>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1" name="Google Shape;8541;p86"/>
          <p:cNvGrpSpPr/>
          <p:nvPr/>
        </p:nvGrpSpPr>
        <p:grpSpPr>
          <a:xfrm>
            <a:off x="4668202" y="2271344"/>
            <a:ext cx="359594" cy="353909"/>
            <a:chOff x="4687894" y="2289713"/>
            <a:chExt cx="359594" cy="353909"/>
          </a:xfrm>
        </p:grpSpPr>
        <p:sp>
          <p:nvSpPr>
            <p:cNvPr id="8542" name="Google Shape;8542;p8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5" name="Google Shape;8545;p86"/>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6" name="Google Shape;8546;p86"/>
          <p:cNvGrpSpPr/>
          <p:nvPr/>
        </p:nvGrpSpPr>
        <p:grpSpPr>
          <a:xfrm>
            <a:off x="6352932" y="2289857"/>
            <a:ext cx="263567" cy="317614"/>
            <a:chOff x="6421399" y="2308227"/>
            <a:chExt cx="263567" cy="317614"/>
          </a:xfrm>
        </p:grpSpPr>
        <p:sp>
          <p:nvSpPr>
            <p:cNvPr id="8547" name="Google Shape;8547;p8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86"/>
          <p:cNvGrpSpPr/>
          <p:nvPr/>
        </p:nvGrpSpPr>
        <p:grpSpPr>
          <a:xfrm>
            <a:off x="6850501" y="2277250"/>
            <a:ext cx="360356" cy="343462"/>
            <a:chOff x="6870193" y="2295620"/>
            <a:chExt cx="360356" cy="343462"/>
          </a:xfrm>
        </p:grpSpPr>
        <p:sp>
          <p:nvSpPr>
            <p:cNvPr id="8552" name="Google Shape;8552;p8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86"/>
          <p:cNvGrpSpPr/>
          <p:nvPr/>
        </p:nvGrpSpPr>
        <p:grpSpPr>
          <a:xfrm>
            <a:off x="7421773" y="2284490"/>
            <a:ext cx="342192" cy="327140"/>
            <a:chOff x="7441465" y="2302860"/>
            <a:chExt cx="342192" cy="327140"/>
          </a:xfrm>
        </p:grpSpPr>
        <p:sp>
          <p:nvSpPr>
            <p:cNvPr id="8555" name="Google Shape;8555;p8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86"/>
          <p:cNvGrpSpPr/>
          <p:nvPr/>
        </p:nvGrpSpPr>
        <p:grpSpPr>
          <a:xfrm>
            <a:off x="7969991" y="2331837"/>
            <a:ext cx="332761" cy="234066"/>
            <a:chOff x="7989683" y="2350207"/>
            <a:chExt cx="332761" cy="234066"/>
          </a:xfrm>
        </p:grpSpPr>
        <p:sp>
          <p:nvSpPr>
            <p:cNvPr id="8558" name="Google Shape;8558;p8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86"/>
          <p:cNvGrpSpPr/>
          <p:nvPr/>
        </p:nvGrpSpPr>
        <p:grpSpPr>
          <a:xfrm>
            <a:off x="5803602" y="2291381"/>
            <a:ext cx="315327" cy="314978"/>
            <a:chOff x="5823294" y="2309751"/>
            <a:chExt cx="315327" cy="314978"/>
          </a:xfrm>
        </p:grpSpPr>
        <p:sp>
          <p:nvSpPr>
            <p:cNvPr id="8565" name="Google Shape;8565;p8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6"/>
          <p:cNvGrpSpPr/>
          <p:nvPr/>
        </p:nvGrpSpPr>
        <p:grpSpPr>
          <a:xfrm>
            <a:off x="2477583" y="2725790"/>
            <a:ext cx="370930" cy="370549"/>
            <a:chOff x="2497275" y="2744159"/>
            <a:chExt cx="370930" cy="370549"/>
          </a:xfrm>
        </p:grpSpPr>
        <p:sp>
          <p:nvSpPr>
            <p:cNvPr id="8583" name="Google Shape;8583;p8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86"/>
          <p:cNvGrpSpPr/>
          <p:nvPr/>
        </p:nvGrpSpPr>
        <p:grpSpPr>
          <a:xfrm>
            <a:off x="841248" y="2728108"/>
            <a:ext cx="371883" cy="365691"/>
            <a:chOff x="860940" y="2746477"/>
            <a:chExt cx="371883" cy="365691"/>
          </a:xfrm>
        </p:grpSpPr>
        <p:sp>
          <p:nvSpPr>
            <p:cNvPr id="8590" name="Google Shape;8590;p8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6"/>
          <p:cNvGrpSpPr/>
          <p:nvPr/>
        </p:nvGrpSpPr>
        <p:grpSpPr>
          <a:xfrm>
            <a:off x="1431144" y="2747889"/>
            <a:ext cx="283985" cy="341080"/>
            <a:chOff x="1493849" y="2775533"/>
            <a:chExt cx="283985" cy="341080"/>
          </a:xfrm>
        </p:grpSpPr>
        <p:sp>
          <p:nvSpPr>
            <p:cNvPr id="8596" name="Google Shape;8596;p8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6"/>
          <p:cNvGrpSpPr/>
          <p:nvPr/>
        </p:nvGrpSpPr>
        <p:grpSpPr>
          <a:xfrm>
            <a:off x="1933144" y="2756052"/>
            <a:ext cx="372835" cy="342573"/>
            <a:chOff x="1952836" y="2774422"/>
            <a:chExt cx="372835" cy="342573"/>
          </a:xfrm>
        </p:grpSpPr>
        <p:sp>
          <p:nvSpPr>
            <p:cNvPr id="8599" name="Google Shape;8599;p8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86"/>
          <p:cNvGrpSpPr/>
          <p:nvPr/>
        </p:nvGrpSpPr>
        <p:grpSpPr>
          <a:xfrm>
            <a:off x="3060224" y="2726107"/>
            <a:ext cx="332729" cy="372518"/>
            <a:chOff x="3079916" y="2744477"/>
            <a:chExt cx="332729" cy="372518"/>
          </a:xfrm>
        </p:grpSpPr>
        <p:sp>
          <p:nvSpPr>
            <p:cNvPr id="8603" name="Google Shape;8603;p8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86"/>
          <p:cNvGrpSpPr/>
          <p:nvPr/>
        </p:nvGrpSpPr>
        <p:grpSpPr>
          <a:xfrm>
            <a:off x="3600884" y="2727155"/>
            <a:ext cx="336889" cy="355592"/>
            <a:chOff x="3620576" y="2745525"/>
            <a:chExt cx="336889" cy="355592"/>
          </a:xfrm>
        </p:grpSpPr>
        <p:sp>
          <p:nvSpPr>
            <p:cNvPr id="8607" name="Google Shape;8607;p8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86"/>
          <p:cNvGrpSpPr/>
          <p:nvPr/>
        </p:nvGrpSpPr>
        <p:grpSpPr>
          <a:xfrm>
            <a:off x="4107123" y="2742334"/>
            <a:ext cx="380393" cy="363118"/>
            <a:chOff x="4126815" y="2760704"/>
            <a:chExt cx="380393" cy="363118"/>
          </a:xfrm>
        </p:grpSpPr>
        <p:sp>
          <p:nvSpPr>
            <p:cNvPr id="8610" name="Google Shape;8610;p8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86"/>
          <p:cNvGrpSpPr/>
          <p:nvPr/>
        </p:nvGrpSpPr>
        <p:grpSpPr>
          <a:xfrm>
            <a:off x="4656294" y="2727314"/>
            <a:ext cx="381346" cy="368644"/>
            <a:chOff x="4675986" y="2745684"/>
            <a:chExt cx="381346" cy="368644"/>
          </a:xfrm>
        </p:grpSpPr>
        <p:sp>
          <p:nvSpPr>
            <p:cNvPr id="8615" name="Google Shape;8615;p8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86"/>
          <p:cNvGrpSpPr/>
          <p:nvPr/>
        </p:nvGrpSpPr>
        <p:grpSpPr>
          <a:xfrm>
            <a:off x="5200924" y="2772692"/>
            <a:ext cx="373185" cy="302466"/>
            <a:chOff x="5220616" y="2791061"/>
            <a:chExt cx="373185" cy="302466"/>
          </a:xfrm>
        </p:grpSpPr>
        <p:sp>
          <p:nvSpPr>
            <p:cNvPr id="8618" name="Google Shape;8618;p8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6"/>
          <p:cNvGrpSpPr/>
          <p:nvPr/>
        </p:nvGrpSpPr>
        <p:grpSpPr>
          <a:xfrm>
            <a:off x="5768969" y="2754147"/>
            <a:ext cx="284366" cy="344097"/>
            <a:chOff x="5864861" y="2772517"/>
            <a:chExt cx="284366" cy="344097"/>
          </a:xfrm>
        </p:grpSpPr>
        <p:sp>
          <p:nvSpPr>
            <p:cNvPr id="8637" name="Google Shape;8637;p8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3" name="Google Shape;8643;p86"/>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4" name="Google Shape;8644;p86"/>
          <p:cNvGrpSpPr/>
          <p:nvPr/>
        </p:nvGrpSpPr>
        <p:grpSpPr>
          <a:xfrm>
            <a:off x="6954467" y="2771168"/>
            <a:ext cx="255247" cy="327458"/>
            <a:chOff x="6974158" y="2789537"/>
            <a:chExt cx="255247" cy="327458"/>
          </a:xfrm>
        </p:grpSpPr>
        <p:sp>
          <p:nvSpPr>
            <p:cNvPr id="8645" name="Google Shape;8645;p8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6"/>
          <p:cNvGrpSpPr/>
          <p:nvPr/>
        </p:nvGrpSpPr>
        <p:grpSpPr>
          <a:xfrm>
            <a:off x="7511005" y="2771930"/>
            <a:ext cx="244291" cy="326314"/>
            <a:chOff x="7530697" y="2790299"/>
            <a:chExt cx="244291" cy="326314"/>
          </a:xfrm>
        </p:grpSpPr>
        <p:sp>
          <p:nvSpPr>
            <p:cNvPr id="8652" name="Google Shape;8652;p8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86"/>
          <p:cNvGrpSpPr/>
          <p:nvPr/>
        </p:nvGrpSpPr>
        <p:grpSpPr>
          <a:xfrm>
            <a:off x="7968499" y="2813878"/>
            <a:ext cx="332348" cy="283985"/>
            <a:chOff x="7988191" y="2832248"/>
            <a:chExt cx="332348" cy="283985"/>
          </a:xfrm>
        </p:grpSpPr>
        <p:sp>
          <p:nvSpPr>
            <p:cNvPr id="8659" name="Google Shape;8659;p8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2" name="Google Shape;8662;p86"/>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3" name="Google Shape;8663;p86"/>
          <p:cNvGrpSpPr/>
          <p:nvPr/>
        </p:nvGrpSpPr>
        <p:grpSpPr>
          <a:xfrm>
            <a:off x="3568748" y="3239998"/>
            <a:ext cx="364484" cy="262423"/>
            <a:chOff x="3588440" y="3258368"/>
            <a:chExt cx="364484" cy="262423"/>
          </a:xfrm>
        </p:grpSpPr>
        <p:sp>
          <p:nvSpPr>
            <p:cNvPr id="8664" name="Google Shape;8664;p8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0" name="Google Shape;8670;p86"/>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1" name="Google Shape;8671;p86"/>
          <p:cNvGrpSpPr/>
          <p:nvPr/>
        </p:nvGrpSpPr>
        <p:grpSpPr>
          <a:xfrm>
            <a:off x="5746125" y="3209355"/>
            <a:ext cx="364865" cy="324822"/>
            <a:chOff x="5765817" y="3227724"/>
            <a:chExt cx="364865" cy="324822"/>
          </a:xfrm>
        </p:grpSpPr>
        <p:sp>
          <p:nvSpPr>
            <p:cNvPr id="8672" name="Google Shape;8672;p8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86"/>
          <p:cNvGrpSpPr/>
          <p:nvPr/>
        </p:nvGrpSpPr>
        <p:grpSpPr>
          <a:xfrm>
            <a:off x="6208891" y="3219294"/>
            <a:ext cx="446539" cy="303895"/>
            <a:chOff x="6228583" y="3237664"/>
            <a:chExt cx="446539" cy="303895"/>
          </a:xfrm>
        </p:grpSpPr>
        <p:sp>
          <p:nvSpPr>
            <p:cNvPr id="8676" name="Google Shape;8676;p8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6"/>
          <p:cNvGrpSpPr/>
          <p:nvPr/>
        </p:nvGrpSpPr>
        <p:grpSpPr>
          <a:xfrm>
            <a:off x="846170" y="3188936"/>
            <a:ext cx="364484" cy="364897"/>
            <a:chOff x="865862" y="3207306"/>
            <a:chExt cx="364484" cy="364897"/>
          </a:xfrm>
        </p:grpSpPr>
        <p:sp>
          <p:nvSpPr>
            <p:cNvPr id="8694" name="Google Shape;8694;p8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6"/>
          <p:cNvGrpSpPr/>
          <p:nvPr/>
        </p:nvGrpSpPr>
        <p:grpSpPr>
          <a:xfrm>
            <a:off x="1384925" y="3208593"/>
            <a:ext cx="370168" cy="325965"/>
            <a:chOff x="1404617" y="3226962"/>
            <a:chExt cx="370168" cy="325965"/>
          </a:xfrm>
        </p:grpSpPr>
        <p:sp>
          <p:nvSpPr>
            <p:cNvPr id="8709" name="Google Shape;8709;p8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6"/>
          <p:cNvGrpSpPr/>
          <p:nvPr/>
        </p:nvGrpSpPr>
        <p:grpSpPr>
          <a:xfrm>
            <a:off x="1933711" y="3197724"/>
            <a:ext cx="366389" cy="354481"/>
            <a:chOff x="1954741" y="3212419"/>
            <a:chExt cx="366389" cy="354481"/>
          </a:xfrm>
        </p:grpSpPr>
        <p:sp>
          <p:nvSpPr>
            <p:cNvPr id="8719" name="Google Shape;8719;p8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6"/>
          <p:cNvGrpSpPr/>
          <p:nvPr/>
        </p:nvGrpSpPr>
        <p:grpSpPr>
          <a:xfrm>
            <a:off x="3023547" y="3197256"/>
            <a:ext cx="366008" cy="348670"/>
            <a:chOff x="3043239" y="3215626"/>
            <a:chExt cx="366008" cy="348670"/>
          </a:xfrm>
        </p:grpSpPr>
        <p:sp>
          <p:nvSpPr>
            <p:cNvPr id="8727" name="Google Shape;8727;p8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86"/>
          <p:cNvGrpSpPr/>
          <p:nvPr/>
        </p:nvGrpSpPr>
        <p:grpSpPr>
          <a:xfrm>
            <a:off x="4198641" y="3166613"/>
            <a:ext cx="209107" cy="383442"/>
            <a:chOff x="4218333" y="3184982"/>
            <a:chExt cx="209107" cy="383442"/>
          </a:xfrm>
        </p:grpSpPr>
        <p:sp>
          <p:nvSpPr>
            <p:cNvPr id="8730" name="Google Shape;8730;p8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2" name="Google Shape;8732;p86"/>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3" name="Google Shape;8733;p86"/>
          <p:cNvGrpSpPr/>
          <p:nvPr/>
        </p:nvGrpSpPr>
        <p:grpSpPr>
          <a:xfrm>
            <a:off x="6876953" y="3197637"/>
            <a:ext cx="322917" cy="347876"/>
            <a:chOff x="6896644" y="3216007"/>
            <a:chExt cx="322917" cy="347876"/>
          </a:xfrm>
        </p:grpSpPr>
        <p:sp>
          <p:nvSpPr>
            <p:cNvPr id="8734" name="Google Shape;8734;p8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86"/>
          <p:cNvGrpSpPr/>
          <p:nvPr/>
        </p:nvGrpSpPr>
        <p:grpSpPr>
          <a:xfrm>
            <a:off x="7409674" y="3204814"/>
            <a:ext cx="334634" cy="333904"/>
            <a:chOff x="7429366" y="3223183"/>
            <a:chExt cx="334634" cy="333904"/>
          </a:xfrm>
        </p:grpSpPr>
        <p:sp>
          <p:nvSpPr>
            <p:cNvPr id="8742" name="Google Shape;8742;p8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86"/>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5" name="Google Shape;8745;p86"/>
          <p:cNvGrpSpPr/>
          <p:nvPr/>
        </p:nvGrpSpPr>
        <p:grpSpPr>
          <a:xfrm>
            <a:off x="5196764" y="3707114"/>
            <a:ext cx="356196" cy="265631"/>
            <a:chOff x="5216456" y="3725484"/>
            <a:chExt cx="356196" cy="265631"/>
          </a:xfrm>
        </p:grpSpPr>
        <p:sp>
          <p:nvSpPr>
            <p:cNvPr id="8746" name="Google Shape;8746;p8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6"/>
          <p:cNvGrpSpPr/>
          <p:nvPr/>
        </p:nvGrpSpPr>
        <p:grpSpPr>
          <a:xfrm>
            <a:off x="6829701" y="3715625"/>
            <a:ext cx="355053" cy="248038"/>
            <a:chOff x="6849393" y="3733994"/>
            <a:chExt cx="355053" cy="248038"/>
          </a:xfrm>
        </p:grpSpPr>
        <p:sp>
          <p:nvSpPr>
            <p:cNvPr id="8749" name="Google Shape;8749;p8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6"/>
          <p:cNvGrpSpPr/>
          <p:nvPr/>
        </p:nvGrpSpPr>
        <p:grpSpPr>
          <a:xfrm>
            <a:off x="7899305" y="3696318"/>
            <a:ext cx="392111" cy="280206"/>
            <a:chOff x="7918997" y="3714687"/>
            <a:chExt cx="392111" cy="280206"/>
          </a:xfrm>
        </p:grpSpPr>
        <p:sp>
          <p:nvSpPr>
            <p:cNvPr id="8755" name="Google Shape;8755;p8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0" name="Google Shape;8760;p86"/>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1" name="Google Shape;8761;p86"/>
          <p:cNvGrpSpPr/>
          <p:nvPr/>
        </p:nvGrpSpPr>
        <p:grpSpPr>
          <a:xfrm>
            <a:off x="1389085" y="3662594"/>
            <a:ext cx="357720" cy="355148"/>
            <a:chOff x="1408777" y="3680964"/>
            <a:chExt cx="357720" cy="355148"/>
          </a:xfrm>
        </p:grpSpPr>
        <p:sp>
          <p:nvSpPr>
            <p:cNvPr id="8762" name="Google Shape;8762;p8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6"/>
          <p:cNvGrpSpPr/>
          <p:nvPr/>
        </p:nvGrpSpPr>
        <p:grpSpPr>
          <a:xfrm>
            <a:off x="1933144" y="3662594"/>
            <a:ext cx="357720" cy="355148"/>
            <a:chOff x="1952836" y="3680964"/>
            <a:chExt cx="357720" cy="355148"/>
          </a:xfrm>
        </p:grpSpPr>
        <p:sp>
          <p:nvSpPr>
            <p:cNvPr id="8768" name="Google Shape;8768;p8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86"/>
          <p:cNvGrpSpPr/>
          <p:nvPr/>
        </p:nvGrpSpPr>
        <p:grpSpPr>
          <a:xfrm>
            <a:off x="2477202" y="3662594"/>
            <a:ext cx="357720" cy="355148"/>
            <a:chOff x="2496894" y="3680964"/>
            <a:chExt cx="357720" cy="355148"/>
          </a:xfrm>
        </p:grpSpPr>
        <p:sp>
          <p:nvSpPr>
            <p:cNvPr id="8774" name="Google Shape;8774;p8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6"/>
          <p:cNvGrpSpPr/>
          <p:nvPr/>
        </p:nvGrpSpPr>
        <p:grpSpPr>
          <a:xfrm>
            <a:off x="3021292" y="3662689"/>
            <a:ext cx="356164" cy="355815"/>
            <a:chOff x="3040984" y="3681059"/>
            <a:chExt cx="356164" cy="355815"/>
          </a:xfrm>
        </p:grpSpPr>
        <p:sp>
          <p:nvSpPr>
            <p:cNvPr id="8780" name="Google Shape;8780;p8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86"/>
          <p:cNvGrpSpPr/>
          <p:nvPr/>
        </p:nvGrpSpPr>
        <p:grpSpPr>
          <a:xfrm>
            <a:off x="3564589" y="3680821"/>
            <a:ext cx="358069" cy="317995"/>
            <a:chOff x="3584280" y="3699191"/>
            <a:chExt cx="358069" cy="317995"/>
          </a:xfrm>
        </p:grpSpPr>
        <p:sp>
          <p:nvSpPr>
            <p:cNvPr id="8784" name="Google Shape;8784;p8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86"/>
          <p:cNvGrpSpPr/>
          <p:nvPr/>
        </p:nvGrpSpPr>
        <p:grpSpPr>
          <a:xfrm>
            <a:off x="4109790" y="3662689"/>
            <a:ext cx="355402" cy="354291"/>
            <a:chOff x="4129482" y="3681059"/>
            <a:chExt cx="355402" cy="354291"/>
          </a:xfrm>
        </p:grpSpPr>
        <p:sp>
          <p:nvSpPr>
            <p:cNvPr id="8789" name="Google Shape;8789;p8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86"/>
          <p:cNvGrpSpPr/>
          <p:nvPr/>
        </p:nvGrpSpPr>
        <p:grpSpPr>
          <a:xfrm>
            <a:off x="4653849" y="3661927"/>
            <a:ext cx="355434" cy="355815"/>
            <a:chOff x="4673540" y="3680297"/>
            <a:chExt cx="355434" cy="355815"/>
          </a:xfrm>
        </p:grpSpPr>
        <p:sp>
          <p:nvSpPr>
            <p:cNvPr id="8794" name="Google Shape;8794;p8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86"/>
          <p:cNvGrpSpPr/>
          <p:nvPr/>
        </p:nvGrpSpPr>
        <p:grpSpPr>
          <a:xfrm>
            <a:off x="5759716" y="3680821"/>
            <a:ext cx="317645" cy="318757"/>
            <a:chOff x="5779408" y="3699191"/>
            <a:chExt cx="317645" cy="318757"/>
          </a:xfrm>
        </p:grpSpPr>
        <p:sp>
          <p:nvSpPr>
            <p:cNvPr id="8798" name="Google Shape;8798;p8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0" name="Google Shape;8800;p86"/>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1" name="Google Shape;8801;p86"/>
          <p:cNvGrpSpPr/>
          <p:nvPr/>
        </p:nvGrpSpPr>
        <p:grpSpPr>
          <a:xfrm>
            <a:off x="7370743" y="3662499"/>
            <a:ext cx="372073" cy="355243"/>
            <a:chOff x="7390435" y="3680868"/>
            <a:chExt cx="372073" cy="355243"/>
          </a:xfrm>
        </p:grpSpPr>
        <p:sp>
          <p:nvSpPr>
            <p:cNvPr id="8802" name="Google Shape;8802;p8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86"/>
          <p:cNvGrpSpPr/>
          <p:nvPr/>
        </p:nvGrpSpPr>
        <p:grpSpPr>
          <a:xfrm>
            <a:off x="1392301" y="4119346"/>
            <a:ext cx="374709" cy="374010"/>
            <a:chOff x="1421638" y="4125629"/>
            <a:chExt cx="374709" cy="374010"/>
          </a:xfrm>
        </p:grpSpPr>
        <p:sp>
          <p:nvSpPr>
            <p:cNvPr id="8809" name="Google Shape;8809;p8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86"/>
          <p:cNvGrpSpPr/>
          <p:nvPr/>
        </p:nvGrpSpPr>
        <p:grpSpPr>
          <a:xfrm>
            <a:off x="1943917" y="4135255"/>
            <a:ext cx="357720" cy="342192"/>
            <a:chOff x="1973254" y="4156304"/>
            <a:chExt cx="357720" cy="342192"/>
          </a:xfrm>
        </p:grpSpPr>
        <p:sp>
          <p:nvSpPr>
            <p:cNvPr id="8812" name="Google Shape;8812;p8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86"/>
          <p:cNvGrpSpPr/>
          <p:nvPr/>
        </p:nvGrpSpPr>
        <p:grpSpPr>
          <a:xfrm>
            <a:off x="2494422" y="4136192"/>
            <a:ext cx="341049" cy="340318"/>
            <a:chOff x="2523759" y="4135505"/>
            <a:chExt cx="341049" cy="340318"/>
          </a:xfrm>
        </p:grpSpPr>
        <p:sp>
          <p:nvSpPr>
            <p:cNvPr id="8819" name="Google Shape;8819;p8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86"/>
          <p:cNvGrpSpPr/>
          <p:nvPr/>
        </p:nvGrpSpPr>
        <p:grpSpPr>
          <a:xfrm>
            <a:off x="3011266" y="4131175"/>
            <a:ext cx="392079" cy="350353"/>
            <a:chOff x="3040603" y="4130360"/>
            <a:chExt cx="392079" cy="350353"/>
          </a:xfrm>
        </p:grpSpPr>
        <p:sp>
          <p:nvSpPr>
            <p:cNvPr id="8822" name="Google Shape;8822;p8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86"/>
          <p:cNvGrpSpPr/>
          <p:nvPr/>
        </p:nvGrpSpPr>
        <p:grpSpPr>
          <a:xfrm>
            <a:off x="3632807" y="4136192"/>
            <a:ext cx="232955" cy="340318"/>
            <a:chOff x="3662144" y="4135505"/>
            <a:chExt cx="232955" cy="340318"/>
          </a:xfrm>
        </p:grpSpPr>
        <p:sp>
          <p:nvSpPr>
            <p:cNvPr id="8833" name="Google Shape;8833;p8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6"/>
          <p:cNvGrpSpPr/>
          <p:nvPr/>
        </p:nvGrpSpPr>
        <p:grpSpPr>
          <a:xfrm>
            <a:off x="4119801" y="4122029"/>
            <a:ext cx="344065" cy="368644"/>
            <a:chOff x="4149138" y="4121151"/>
            <a:chExt cx="344065" cy="368644"/>
          </a:xfrm>
        </p:grpSpPr>
        <p:sp>
          <p:nvSpPr>
            <p:cNvPr id="8838" name="Google Shape;8838;p8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86"/>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1" name="Google Shape;8851;p86"/>
          <p:cNvGrpSpPr/>
          <p:nvPr/>
        </p:nvGrpSpPr>
        <p:grpSpPr>
          <a:xfrm>
            <a:off x="5176925" y="4174949"/>
            <a:ext cx="397763" cy="262804"/>
            <a:chOff x="5206262" y="4174817"/>
            <a:chExt cx="397763" cy="262804"/>
          </a:xfrm>
        </p:grpSpPr>
        <p:sp>
          <p:nvSpPr>
            <p:cNvPr id="8852" name="Google Shape;8852;p8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6"/>
          <p:cNvGrpSpPr/>
          <p:nvPr/>
        </p:nvGrpSpPr>
        <p:grpSpPr>
          <a:xfrm>
            <a:off x="5698279" y="4161342"/>
            <a:ext cx="440505" cy="290018"/>
            <a:chOff x="5727616" y="4204699"/>
            <a:chExt cx="440505" cy="290018"/>
          </a:xfrm>
        </p:grpSpPr>
        <p:sp>
          <p:nvSpPr>
            <p:cNvPr id="8860" name="Google Shape;8860;p8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86"/>
          <p:cNvGrpSpPr/>
          <p:nvPr/>
        </p:nvGrpSpPr>
        <p:grpSpPr>
          <a:xfrm>
            <a:off x="6380726" y="4124093"/>
            <a:ext cx="159950" cy="364516"/>
            <a:chOff x="6410063" y="4135124"/>
            <a:chExt cx="159950" cy="364516"/>
          </a:xfrm>
        </p:grpSpPr>
        <p:sp>
          <p:nvSpPr>
            <p:cNvPr id="8869" name="Google Shape;8869;p8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6"/>
          <p:cNvGrpSpPr/>
          <p:nvPr/>
        </p:nvGrpSpPr>
        <p:grpSpPr>
          <a:xfrm>
            <a:off x="6641065" y="4124284"/>
            <a:ext cx="214378" cy="364135"/>
            <a:chOff x="6924652" y="4135505"/>
            <a:chExt cx="214378" cy="364135"/>
          </a:xfrm>
        </p:grpSpPr>
        <p:sp>
          <p:nvSpPr>
            <p:cNvPr id="8874" name="Google Shape;8874;p8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8" name="Google Shape;8878;p8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8879" name="Google Shape;8879;p8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880" name="Google Shape;8880;p86"/>
          <p:cNvGrpSpPr/>
          <p:nvPr/>
        </p:nvGrpSpPr>
        <p:grpSpPr>
          <a:xfrm>
            <a:off x="841240" y="4119220"/>
            <a:ext cx="374177" cy="374263"/>
            <a:chOff x="775325" y="4143525"/>
            <a:chExt cx="468776" cy="468884"/>
          </a:xfrm>
        </p:grpSpPr>
        <p:sp>
          <p:nvSpPr>
            <p:cNvPr id="8881" name="Google Shape;8881;p8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6"/>
          <p:cNvGrpSpPr/>
          <p:nvPr/>
        </p:nvGrpSpPr>
        <p:grpSpPr>
          <a:xfrm>
            <a:off x="7015917" y="4114633"/>
            <a:ext cx="219464" cy="383437"/>
            <a:chOff x="1426400" y="1814750"/>
            <a:chExt cx="407850" cy="712575"/>
          </a:xfrm>
        </p:grpSpPr>
        <p:sp>
          <p:nvSpPr>
            <p:cNvPr id="8886" name="Google Shape;8886;p86"/>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6"/>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6"/>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6"/>
          <p:cNvGrpSpPr/>
          <p:nvPr/>
        </p:nvGrpSpPr>
        <p:grpSpPr>
          <a:xfrm>
            <a:off x="7391519" y="4149408"/>
            <a:ext cx="313833" cy="313887"/>
            <a:chOff x="1910075" y="2021700"/>
            <a:chExt cx="583225" cy="583325"/>
          </a:xfrm>
        </p:grpSpPr>
        <p:sp>
          <p:nvSpPr>
            <p:cNvPr id="8890" name="Google Shape;8890;p86"/>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6"/>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86"/>
          <p:cNvGrpSpPr/>
          <p:nvPr/>
        </p:nvGrpSpPr>
        <p:grpSpPr>
          <a:xfrm>
            <a:off x="7861486" y="4189187"/>
            <a:ext cx="441255" cy="234329"/>
            <a:chOff x="2749275" y="2099575"/>
            <a:chExt cx="820025" cy="435475"/>
          </a:xfrm>
        </p:grpSpPr>
        <p:sp>
          <p:nvSpPr>
            <p:cNvPr id="8894" name="Google Shape;8894;p86"/>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6"/>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6"/>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6"/>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901"/>
        <p:cNvGrpSpPr/>
        <p:nvPr/>
      </p:nvGrpSpPr>
      <p:grpSpPr>
        <a:xfrm>
          <a:off x="0" y="0"/>
          <a:ext cx="0" cy="0"/>
          <a:chOff x="0" y="0"/>
          <a:chExt cx="0" cy="0"/>
        </a:xfrm>
      </p:grpSpPr>
      <p:grpSp>
        <p:nvGrpSpPr>
          <p:cNvPr id="8902" name="Google Shape;8902;p87"/>
          <p:cNvGrpSpPr/>
          <p:nvPr/>
        </p:nvGrpSpPr>
        <p:grpSpPr>
          <a:xfrm>
            <a:off x="1989449" y="4101269"/>
            <a:ext cx="374774" cy="346073"/>
            <a:chOff x="1989449" y="4282269"/>
            <a:chExt cx="374774" cy="346073"/>
          </a:xfrm>
        </p:grpSpPr>
        <p:sp>
          <p:nvSpPr>
            <p:cNvPr id="8903" name="Google Shape;8903;p8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7"/>
          <p:cNvGrpSpPr/>
          <p:nvPr/>
        </p:nvGrpSpPr>
        <p:grpSpPr>
          <a:xfrm>
            <a:off x="2487439" y="4099740"/>
            <a:ext cx="198775" cy="348972"/>
            <a:chOff x="2487439" y="4280740"/>
            <a:chExt cx="198775" cy="348972"/>
          </a:xfrm>
        </p:grpSpPr>
        <p:sp>
          <p:nvSpPr>
            <p:cNvPr id="8909" name="Google Shape;8909;p8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87"/>
          <p:cNvGrpSpPr/>
          <p:nvPr/>
        </p:nvGrpSpPr>
        <p:grpSpPr>
          <a:xfrm>
            <a:off x="2810958" y="4092923"/>
            <a:ext cx="353145" cy="361873"/>
            <a:chOff x="2810958" y="4273923"/>
            <a:chExt cx="353145" cy="361873"/>
          </a:xfrm>
        </p:grpSpPr>
        <p:sp>
          <p:nvSpPr>
            <p:cNvPr id="8914" name="Google Shape;8914;p8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87"/>
          <p:cNvGrpSpPr/>
          <p:nvPr/>
        </p:nvGrpSpPr>
        <p:grpSpPr>
          <a:xfrm>
            <a:off x="6275635" y="4101651"/>
            <a:ext cx="209383" cy="366778"/>
            <a:chOff x="6275635" y="4282651"/>
            <a:chExt cx="209383" cy="366778"/>
          </a:xfrm>
        </p:grpSpPr>
        <p:sp>
          <p:nvSpPr>
            <p:cNvPr id="8922" name="Google Shape;8922;p8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87"/>
          <p:cNvGrpSpPr/>
          <p:nvPr/>
        </p:nvGrpSpPr>
        <p:grpSpPr>
          <a:xfrm>
            <a:off x="6701186" y="4102033"/>
            <a:ext cx="280292" cy="366396"/>
            <a:chOff x="6701186" y="4283033"/>
            <a:chExt cx="280292" cy="366396"/>
          </a:xfrm>
        </p:grpSpPr>
        <p:sp>
          <p:nvSpPr>
            <p:cNvPr id="8925" name="Google Shape;8925;p8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87"/>
          <p:cNvGrpSpPr/>
          <p:nvPr/>
        </p:nvGrpSpPr>
        <p:grpSpPr>
          <a:xfrm>
            <a:off x="2609571" y="3643958"/>
            <a:ext cx="373627" cy="347347"/>
            <a:chOff x="2609571" y="3824958"/>
            <a:chExt cx="373627" cy="347347"/>
          </a:xfrm>
        </p:grpSpPr>
        <p:sp>
          <p:nvSpPr>
            <p:cNvPr id="8928" name="Google Shape;8928;p8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0" name="Google Shape;8930;p8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1" name="Google Shape;8931;p87"/>
          <p:cNvGrpSpPr/>
          <p:nvPr/>
        </p:nvGrpSpPr>
        <p:grpSpPr>
          <a:xfrm>
            <a:off x="916127" y="3626056"/>
            <a:ext cx="221902" cy="380795"/>
            <a:chOff x="916127" y="3807056"/>
            <a:chExt cx="221902" cy="380795"/>
          </a:xfrm>
        </p:grpSpPr>
        <p:sp>
          <p:nvSpPr>
            <p:cNvPr id="8932" name="Google Shape;8932;p8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6" name="Google Shape;8936;p8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8" name="Google Shape;8938;p87"/>
          <p:cNvGrpSpPr/>
          <p:nvPr/>
        </p:nvGrpSpPr>
        <p:grpSpPr>
          <a:xfrm>
            <a:off x="3513010" y="3635134"/>
            <a:ext cx="362223" cy="361108"/>
            <a:chOff x="3513010" y="3816134"/>
            <a:chExt cx="362223" cy="361108"/>
          </a:xfrm>
        </p:grpSpPr>
        <p:sp>
          <p:nvSpPr>
            <p:cNvPr id="8939" name="Google Shape;8939;p8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87"/>
          <p:cNvGrpSpPr/>
          <p:nvPr/>
        </p:nvGrpSpPr>
        <p:grpSpPr>
          <a:xfrm>
            <a:off x="3950316" y="3639307"/>
            <a:ext cx="369805" cy="353782"/>
            <a:chOff x="3950316" y="3820307"/>
            <a:chExt cx="369805" cy="353782"/>
          </a:xfrm>
        </p:grpSpPr>
        <p:sp>
          <p:nvSpPr>
            <p:cNvPr id="8944" name="Google Shape;8944;p8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87"/>
          <p:cNvGrpSpPr/>
          <p:nvPr/>
        </p:nvGrpSpPr>
        <p:grpSpPr>
          <a:xfrm>
            <a:off x="1761909" y="3630961"/>
            <a:ext cx="307974" cy="371716"/>
            <a:chOff x="1761909" y="3811961"/>
            <a:chExt cx="307974" cy="371716"/>
          </a:xfrm>
        </p:grpSpPr>
        <p:sp>
          <p:nvSpPr>
            <p:cNvPr id="8949" name="Google Shape;8949;p8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87"/>
          <p:cNvGrpSpPr/>
          <p:nvPr/>
        </p:nvGrpSpPr>
        <p:grpSpPr>
          <a:xfrm>
            <a:off x="5373342" y="3627935"/>
            <a:ext cx="231395" cy="353145"/>
            <a:chOff x="5373342" y="3808935"/>
            <a:chExt cx="231395" cy="353145"/>
          </a:xfrm>
        </p:grpSpPr>
        <p:sp>
          <p:nvSpPr>
            <p:cNvPr id="8960" name="Google Shape;8960;p8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9" name="Google Shape;8969;p8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0" name="Google Shape;8970;p87"/>
          <p:cNvGrpSpPr/>
          <p:nvPr/>
        </p:nvGrpSpPr>
        <p:grpSpPr>
          <a:xfrm>
            <a:off x="5833775" y="3628445"/>
            <a:ext cx="235185" cy="352253"/>
            <a:chOff x="5833775" y="3809445"/>
            <a:chExt cx="235185" cy="352253"/>
          </a:xfrm>
        </p:grpSpPr>
        <p:sp>
          <p:nvSpPr>
            <p:cNvPr id="8971" name="Google Shape;8971;p8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87"/>
          <p:cNvGrpSpPr/>
          <p:nvPr/>
        </p:nvGrpSpPr>
        <p:grpSpPr>
          <a:xfrm>
            <a:off x="4942472" y="3628318"/>
            <a:ext cx="238976" cy="352762"/>
            <a:chOff x="4942472" y="3809318"/>
            <a:chExt cx="238976" cy="352762"/>
          </a:xfrm>
        </p:grpSpPr>
        <p:sp>
          <p:nvSpPr>
            <p:cNvPr id="8975" name="Google Shape;8975;p8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87"/>
          <p:cNvGrpSpPr/>
          <p:nvPr/>
        </p:nvGrpSpPr>
        <p:grpSpPr>
          <a:xfrm>
            <a:off x="6266525" y="3626788"/>
            <a:ext cx="260223" cy="353527"/>
            <a:chOff x="6266525" y="3807788"/>
            <a:chExt cx="260223" cy="353527"/>
          </a:xfrm>
        </p:grpSpPr>
        <p:sp>
          <p:nvSpPr>
            <p:cNvPr id="8983" name="Google Shape;8983;p8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7" name="Google Shape;8987;p8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8" name="Google Shape;8988;p87"/>
          <p:cNvGrpSpPr/>
          <p:nvPr/>
        </p:nvGrpSpPr>
        <p:grpSpPr>
          <a:xfrm>
            <a:off x="7184363" y="3628604"/>
            <a:ext cx="202184" cy="352762"/>
            <a:chOff x="7184363" y="3809604"/>
            <a:chExt cx="202184" cy="352762"/>
          </a:xfrm>
        </p:grpSpPr>
        <p:sp>
          <p:nvSpPr>
            <p:cNvPr id="8989" name="Google Shape;8989;p8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87"/>
          <p:cNvGrpSpPr/>
          <p:nvPr/>
        </p:nvGrpSpPr>
        <p:grpSpPr>
          <a:xfrm>
            <a:off x="7571624" y="3627935"/>
            <a:ext cx="292047" cy="352762"/>
            <a:chOff x="7571624" y="3808935"/>
            <a:chExt cx="292047" cy="352762"/>
          </a:xfrm>
        </p:grpSpPr>
        <p:sp>
          <p:nvSpPr>
            <p:cNvPr id="8992" name="Google Shape;8992;p8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7"/>
          <p:cNvGrpSpPr/>
          <p:nvPr/>
        </p:nvGrpSpPr>
        <p:grpSpPr>
          <a:xfrm>
            <a:off x="2174559" y="3175116"/>
            <a:ext cx="364135" cy="359930"/>
            <a:chOff x="2174559" y="3356116"/>
            <a:chExt cx="364135" cy="359930"/>
          </a:xfrm>
        </p:grpSpPr>
        <p:sp>
          <p:nvSpPr>
            <p:cNvPr id="8999" name="Google Shape;8999;p8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7"/>
          <p:cNvGrpSpPr/>
          <p:nvPr/>
        </p:nvGrpSpPr>
        <p:grpSpPr>
          <a:xfrm>
            <a:off x="1731934" y="3174639"/>
            <a:ext cx="368371" cy="361554"/>
            <a:chOff x="1731934" y="3355639"/>
            <a:chExt cx="368371" cy="361554"/>
          </a:xfrm>
        </p:grpSpPr>
        <p:sp>
          <p:nvSpPr>
            <p:cNvPr id="9002" name="Google Shape;9002;p8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7"/>
          <p:cNvGrpSpPr/>
          <p:nvPr/>
        </p:nvGrpSpPr>
        <p:grpSpPr>
          <a:xfrm>
            <a:off x="3990517" y="3173173"/>
            <a:ext cx="279559" cy="363402"/>
            <a:chOff x="3990517" y="3354173"/>
            <a:chExt cx="279559" cy="363402"/>
          </a:xfrm>
        </p:grpSpPr>
        <p:sp>
          <p:nvSpPr>
            <p:cNvPr id="9005" name="Google Shape;9005;p8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87"/>
          <p:cNvGrpSpPr/>
          <p:nvPr/>
        </p:nvGrpSpPr>
        <p:grpSpPr>
          <a:xfrm>
            <a:off x="3497847" y="3236374"/>
            <a:ext cx="379680" cy="237606"/>
            <a:chOff x="3497847" y="3417374"/>
            <a:chExt cx="379680" cy="237606"/>
          </a:xfrm>
        </p:grpSpPr>
        <p:sp>
          <p:nvSpPr>
            <p:cNvPr id="9009" name="Google Shape;9009;p8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87"/>
          <p:cNvGrpSpPr/>
          <p:nvPr/>
        </p:nvGrpSpPr>
        <p:grpSpPr>
          <a:xfrm>
            <a:off x="2612597" y="3186075"/>
            <a:ext cx="376271" cy="337982"/>
            <a:chOff x="2612597" y="3367075"/>
            <a:chExt cx="376271" cy="337982"/>
          </a:xfrm>
        </p:grpSpPr>
        <p:sp>
          <p:nvSpPr>
            <p:cNvPr id="9014" name="Google Shape;9014;p8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87"/>
          <p:cNvGrpSpPr/>
          <p:nvPr/>
        </p:nvGrpSpPr>
        <p:grpSpPr>
          <a:xfrm>
            <a:off x="3071914" y="3183431"/>
            <a:ext cx="343652" cy="342505"/>
            <a:chOff x="3071914" y="3364431"/>
            <a:chExt cx="343652" cy="342505"/>
          </a:xfrm>
        </p:grpSpPr>
        <p:sp>
          <p:nvSpPr>
            <p:cNvPr id="9017" name="Google Shape;9017;p8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87"/>
          <p:cNvGrpSpPr/>
          <p:nvPr/>
        </p:nvGrpSpPr>
        <p:grpSpPr>
          <a:xfrm>
            <a:off x="897141" y="3178875"/>
            <a:ext cx="257962" cy="352762"/>
            <a:chOff x="897141" y="3359875"/>
            <a:chExt cx="257962" cy="352762"/>
          </a:xfrm>
        </p:grpSpPr>
        <p:sp>
          <p:nvSpPr>
            <p:cNvPr id="9023" name="Google Shape;9023;p8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7"/>
          <p:cNvGrpSpPr/>
          <p:nvPr/>
        </p:nvGrpSpPr>
        <p:grpSpPr>
          <a:xfrm>
            <a:off x="1333682" y="3163330"/>
            <a:ext cx="271213" cy="383088"/>
            <a:chOff x="1333682" y="3344330"/>
            <a:chExt cx="271213" cy="383088"/>
          </a:xfrm>
        </p:grpSpPr>
        <p:sp>
          <p:nvSpPr>
            <p:cNvPr id="9032" name="Google Shape;9032;p8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87"/>
          <p:cNvGrpSpPr/>
          <p:nvPr/>
        </p:nvGrpSpPr>
        <p:grpSpPr>
          <a:xfrm>
            <a:off x="6664394" y="3165974"/>
            <a:ext cx="353113" cy="351998"/>
            <a:chOff x="6664394" y="3346974"/>
            <a:chExt cx="353113" cy="351998"/>
          </a:xfrm>
        </p:grpSpPr>
        <p:sp>
          <p:nvSpPr>
            <p:cNvPr id="9044" name="Google Shape;9044;p8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87"/>
          <p:cNvGrpSpPr/>
          <p:nvPr/>
        </p:nvGrpSpPr>
        <p:grpSpPr>
          <a:xfrm>
            <a:off x="849741" y="1778307"/>
            <a:ext cx="399398" cy="375443"/>
            <a:chOff x="849741" y="1959307"/>
            <a:chExt cx="399398" cy="375443"/>
          </a:xfrm>
        </p:grpSpPr>
        <p:sp>
          <p:nvSpPr>
            <p:cNvPr id="9050" name="Google Shape;9050;p8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7"/>
          <p:cNvGrpSpPr/>
          <p:nvPr/>
        </p:nvGrpSpPr>
        <p:grpSpPr>
          <a:xfrm>
            <a:off x="1284212" y="1782766"/>
            <a:ext cx="379489" cy="366046"/>
            <a:chOff x="1284212" y="1963766"/>
            <a:chExt cx="379489" cy="366046"/>
          </a:xfrm>
        </p:grpSpPr>
        <p:sp>
          <p:nvSpPr>
            <p:cNvPr id="9053" name="Google Shape;9053;p8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7"/>
          <p:cNvGrpSpPr/>
          <p:nvPr/>
        </p:nvGrpSpPr>
        <p:grpSpPr>
          <a:xfrm>
            <a:off x="3037766" y="1788564"/>
            <a:ext cx="370219" cy="354928"/>
            <a:chOff x="3037766" y="1969564"/>
            <a:chExt cx="370219" cy="354928"/>
          </a:xfrm>
        </p:grpSpPr>
        <p:sp>
          <p:nvSpPr>
            <p:cNvPr id="9056" name="Google Shape;9056;p8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87"/>
          <p:cNvGrpSpPr/>
          <p:nvPr/>
        </p:nvGrpSpPr>
        <p:grpSpPr>
          <a:xfrm>
            <a:off x="3982553" y="1790730"/>
            <a:ext cx="304566" cy="350501"/>
            <a:chOff x="3982553" y="1971730"/>
            <a:chExt cx="304566" cy="350501"/>
          </a:xfrm>
        </p:grpSpPr>
        <p:sp>
          <p:nvSpPr>
            <p:cNvPr id="9061" name="Google Shape;9061;p8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87"/>
          <p:cNvGrpSpPr/>
          <p:nvPr/>
        </p:nvGrpSpPr>
        <p:grpSpPr>
          <a:xfrm>
            <a:off x="2567841" y="1813124"/>
            <a:ext cx="399812" cy="306477"/>
            <a:chOff x="2567841" y="1994124"/>
            <a:chExt cx="399812" cy="306477"/>
          </a:xfrm>
        </p:grpSpPr>
        <p:sp>
          <p:nvSpPr>
            <p:cNvPr id="9064" name="Google Shape;9064;p8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87"/>
          <p:cNvGrpSpPr/>
          <p:nvPr/>
        </p:nvGrpSpPr>
        <p:grpSpPr>
          <a:xfrm>
            <a:off x="2212084" y="1779358"/>
            <a:ext cx="324698" cy="372863"/>
            <a:chOff x="2212084" y="1960358"/>
            <a:chExt cx="324698" cy="372863"/>
          </a:xfrm>
        </p:grpSpPr>
        <p:sp>
          <p:nvSpPr>
            <p:cNvPr id="9068" name="Google Shape;9068;p8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7"/>
          <p:cNvGrpSpPr/>
          <p:nvPr/>
        </p:nvGrpSpPr>
        <p:grpSpPr>
          <a:xfrm>
            <a:off x="1805901" y="1779358"/>
            <a:ext cx="284847" cy="373627"/>
            <a:chOff x="1805901" y="1960358"/>
            <a:chExt cx="284847" cy="373627"/>
          </a:xfrm>
        </p:grpSpPr>
        <p:sp>
          <p:nvSpPr>
            <p:cNvPr id="9072" name="Google Shape;9072;p8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4" name="Google Shape;9074;p8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87"/>
          <p:cNvGrpSpPr/>
          <p:nvPr/>
        </p:nvGrpSpPr>
        <p:grpSpPr>
          <a:xfrm>
            <a:off x="6656812" y="1848388"/>
            <a:ext cx="368690" cy="245793"/>
            <a:chOff x="6656812" y="2029388"/>
            <a:chExt cx="368690" cy="245793"/>
          </a:xfrm>
        </p:grpSpPr>
        <p:sp>
          <p:nvSpPr>
            <p:cNvPr id="9078" name="Google Shape;9078;p8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87"/>
          <p:cNvGrpSpPr/>
          <p:nvPr/>
        </p:nvGrpSpPr>
        <p:grpSpPr>
          <a:xfrm>
            <a:off x="4869651" y="1831218"/>
            <a:ext cx="376654" cy="281566"/>
            <a:chOff x="4869651" y="2012218"/>
            <a:chExt cx="376654" cy="281566"/>
          </a:xfrm>
        </p:grpSpPr>
        <p:sp>
          <p:nvSpPr>
            <p:cNvPr id="9089" name="Google Shape;9089;p8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87"/>
          <p:cNvGrpSpPr/>
          <p:nvPr/>
        </p:nvGrpSpPr>
        <p:grpSpPr>
          <a:xfrm>
            <a:off x="5306224" y="1831313"/>
            <a:ext cx="367925" cy="281694"/>
            <a:chOff x="5306224" y="2012313"/>
            <a:chExt cx="367925" cy="281694"/>
          </a:xfrm>
        </p:grpSpPr>
        <p:sp>
          <p:nvSpPr>
            <p:cNvPr id="9094" name="Google Shape;9094;p8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6" name="Google Shape;9096;p8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7" name="Google Shape;9097;p87"/>
          <p:cNvGrpSpPr/>
          <p:nvPr/>
        </p:nvGrpSpPr>
        <p:grpSpPr>
          <a:xfrm>
            <a:off x="6195998" y="1802102"/>
            <a:ext cx="368308" cy="338746"/>
            <a:chOff x="6195998" y="1983102"/>
            <a:chExt cx="368308" cy="338746"/>
          </a:xfrm>
        </p:grpSpPr>
        <p:sp>
          <p:nvSpPr>
            <p:cNvPr id="9098" name="Google Shape;9098;p8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7"/>
          <p:cNvGrpSpPr/>
          <p:nvPr/>
        </p:nvGrpSpPr>
        <p:grpSpPr>
          <a:xfrm>
            <a:off x="7542031" y="1830835"/>
            <a:ext cx="369072" cy="280037"/>
            <a:chOff x="7542031" y="2011835"/>
            <a:chExt cx="369072" cy="280037"/>
          </a:xfrm>
        </p:grpSpPr>
        <p:sp>
          <p:nvSpPr>
            <p:cNvPr id="9102" name="Google Shape;9102;p8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87"/>
          <p:cNvGrpSpPr/>
          <p:nvPr/>
        </p:nvGrpSpPr>
        <p:grpSpPr>
          <a:xfrm>
            <a:off x="8010427" y="3167503"/>
            <a:ext cx="278795" cy="351615"/>
            <a:chOff x="8010427" y="3348503"/>
            <a:chExt cx="278795" cy="351615"/>
          </a:xfrm>
        </p:grpSpPr>
        <p:sp>
          <p:nvSpPr>
            <p:cNvPr id="9112" name="Google Shape;9112;p8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6" name="Google Shape;9116;p8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87"/>
          <p:cNvGrpSpPr/>
          <p:nvPr/>
        </p:nvGrpSpPr>
        <p:grpSpPr>
          <a:xfrm>
            <a:off x="7141900" y="3168204"/>
            <a:ext cx="281057" cy="351010"/>
            <a:chOff x="7141900" y="3349204"/>
            <a:chExt cx="281057" cy="351010"/>
          </a:xfrm>
        </p:grpSpPr>
        <p:sp>
          <p:nvSpPr>
            <p:cNvPr id="9118" name="Google Shape;9118;p8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87"/>
          <p:cNvGrpSpPr/>
          <p:nvPr/>
        </p:nvGrpSpPr>
        <p:grpSpPr>
          <a:xfrm>
            <a:off x="5314188" y="3169032"/>
            <a:ext cx="363752" cy="353113"/>
            <a:chOff x="5314188" y="3350032"/>
            <a:chExt cx="363752" cy="353113"/>
          </a:xfrm>
        </p:grpSpPr>
        <p:sp>
          <p:nvSpPr>
            <p:cNvPr id="9122" name="Google Shape;9122;p8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87"/>
          <p:cNvGrpSpPr/>
          <p:nvPr/>
        </p:nvGrpSpPr>
        <p:grpSpPr>
          <a:xfrm>
            <a:off x="5829984" y="3169032"/>
            <a:ext cx="220755" cy="352348"/>
            <a:chOff x="5829984" y="3350032"/>
            <a:chExt cx="220755" cy="352348"/>
          </a:xfrm>
        </p:grpSpPr>
        <p:sp>
          <p:nvSpPr>
            <p:cNvPr id="9125" name="Google Shape;9125;p8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87"/>
          <p:cNvGrpSpPr/>
          <p:nvPr/>
        </p:nvGrpSpPr>
        <p:grpSpPr>
          <a:xfrm>
            <a:off x="4882170" y="3168841"/>
            <a:ext cx="358464" cy="352316"/>
            <a:chOff x="4882170" y="3349841"/>
            <a:chExt cx="358464" cy="352316"/>
          </a:xfrm>
        </p:grpSpPr>
        <p:sp>
          <p:nvSpPr>
            <p:cNvPr id="9130" name="Google Shape;9130;p8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8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4" name="Google Shape;9134;p87"/>
          <p:cNvGrpSpPr/>
          <p:nvPr/>
        </p:nvGrpSpPr>
        <p:grpSpPr>
          <a:xfrm>
            <a:off x="3044965" y="2254220"/>
            <a:ext cx="400194" cy="324316"/>
            <a:chOff x="3044965" y="2435220"/>
            <a:chExt cx="400194" cy="324316"/>
          </a:xfrm>
        </p:grpSpPr>
        <p:sp>
          <p:nvSpPr>
            <p:cNvPr id="9135" name="Google Shape;9135;p8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7"/>
          <p:cNvGrpSpPr/>
          <p:nvPr/>
        </p:nvGrpSpPr>
        <p:grpSpPr>
          <a:xfrm>
            <a:off x="6203579" y="3167981"/>
            <a:ext cx="351615" cy="350373"/>
            <a:chOff x="6203579" y="3348981"/>
            <a:chExt cx="351615" cy="350373"/>
          </a:xfrm>
        </p:grpSpPr>
        <p:sp>
          <p:nvSpPr>
            <p:cNvPr id="9139" name="Google Shape;9139;p8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7"/>
          <p:cNvGrpSpPr/>
          <p:nvPr/>
        </p:nvGrpSpPr>
        <p:grpSpPr>
          <a:xfrm>
            <a:off x="4878379" y="2292892"/>
            <a:ext cx="367161" cy="287523"/>
            <a:chOff x="4878379" y="2473892"/>
            <a:chExt cx="367161" cy="287523"/>
          </a:xfrm>
        </p:grpSpPr>
        <p:sp>
          <p:nvSpPr>
            <p:cNvPr id="9145" name="Google Shape;9145;p8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87"/>
          <p:cNvGrpSpPr/>
          <p:nvPr/>
        </p:nvGrpSpPr>
        <p:grpSpPr>
          <a:xfrm>
            <a:off x="1325719" y="2706689"/>
            <a:ext cx="290581" cy="372481"/>
            <a:chOff x="1325719" y="2887689"/>
            <a:chExt cx="290581" cy="372481"/>
          </a:xfrm>
        </p:grpSpPr>
        <p:sp>
          <p:nvSpPr>
            <p:cNvPr id="9151" name="Google Shape;9151;p8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8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87"/>
          <p:cNvGrpSpPr/>
          <p:nvPr/>
        </p:nvGrpSpPr>
        <p:grpSpPr>
          <a:xfrm>
            <a:off x="3510335" y="2711499"/>
            <a:ext cx="360726" cy="361204"/>
            <a:chOff x="3510335" y="2892499"/>
            <a:chExt cx="360726" cy="361204"/>
          </a:xfrm>
        </p:grpSpPr>
        <p:sp>
          <p:nvSpPr>
            <p:cNvPr id="9155" name="Google Shape;9155;p8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87"/>
          <p:cNvGrpSpPr/>
          <p:nvPr/>
        </p:nvGrpSpPr>
        <p:grpSpPr>
          <a:xfrm>
            <a:off x="3086313" y="2696049"/>
            <a:ext cx="320143" cy="392581"/>
            <a:chOff x="3086313" y="2877049"/>
            <a:chExt cx="320143" cy="392581"/>
          </a:xfrm>
        </p:grpSpPr>
        <p:sp>
          <p:nvSpPr>
            <p:cNvPr id="9161" name="Google Shape;9161;p8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3" name="Google Shape;9173;p8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4" name="Google Shape;9174;p87"/>
          <p:cNvGrpSpPr/>
          <p:nvPr/>
        </p:nvGrpSpPr>
        <p:grpSpPr>
          <a:xfrm>
            <a:off x="861113" y="2704746"/>
            <a:ext cx="333809" cy="373277"/>
            <a:chOff x="861113" y="2885746"/>
            <a:chExt cx="333809" cy="373277"/>
          </a:xfrm>
        </p:grpSpPr>
        <p:sp>
          <p:nvSpPr>
            <p:cNvPr id="9175" name="Google Shape;9175;p8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8" name="Google Shape;9178;p8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0" name="Google Shape;9180;p87"/>
          <p:cNvGrpSpPr/>
          <p:nvPr/>
        </p:nvGrpSpPr>
        <p:grpSpPr>
          <a:xfrm>
            <a:off x="1297654" y="1323481"/>
            <a:ext cx="349354" cy="362223"/>
            <a:chOff x="1297654" y="1504481"/>
            <a:chExt cx="349354" cy="362223"/>
          </a:xfrm>
        </p:grpSpPr>
        <p:sp>
          <p:nvSpPr>
            <p:cNvPr id="9181" name="Google Shape;9181;p8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4" name="Google Shape;9184;p8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5" name="Google Shape;9185;p87"/>
          <p:cNvGrpSpPr/>
          <p:nvPr/>
        </p:nvGrpSpPr>
        <p:grpSpPr>
          <a:xfrm>
            <a:off x="852385" y="1329916"/>
            <a:ext cx="353145" cy="351998"/>
            <a:chOff x="852385" y="1510916"/>
            <a:chExt cx="353145" cy="351998"/>
          </a:xfrm>
        </p:grpSpPr>
        <p:sp>
          <p:nvSpPr>
            <p:cNvPr id="9186" name="Google Shape;9186;p8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87"/>
          <p:cNvGrpSpPr/>
          <p:nvPr/>
        </p:nvGrpSpPr>
        <p:grpSpPr>
          <a:xfrm>
            <a:off x="1745217" y="1334471"/>
            <a:ext cx="343269" cy="342505"/>
            <a:chOff x="1745217" y="1515471"/>
            <a:chExt cx="343269" cy="342505"/>
          </a:xfrm>
        </p:grpSpPr>
        <p:sp>
          <p:nvSpPr>
            <p:cNvPr id="9190" name="Google Shape;9190;p8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4" name="Google Shape;9194;p8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5" name="Google Shape;9195;p87"/>
          <p:cNvGrpSpPr/>
          <p:nvPr/>
        </p:nvGrpSpPr>
        <p:grpSpPr>
          <a:xfrm>
            <a:off x="3042703" y="1348137"/>
            <a:ext cx="411535" cy="315587"/>
            <a:chOff x="3042703" y="1529137"/>
            <a:chExt cx="411535" cy="315587"/>
          </a:xfrm>
        </p:grpSpPr>
        <p:sp>
          <p:nvSpPr>
            <p:cNvPr id="9196" name="Google Shape;9196;p8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7"/>
          <p:cNvGrpSpPr/>
          <p:nvPr/>
        </p:nvGrpSpPr>
        <p:grpSpPr>
          <a:xfrm>
            <a:off x="2629289" y="1363682"/>
            <a:ext cx="350501" cy="284497"/>
            <a:chOff x="2629289" y="1544682"/>
            <a:chExt cx="350501" cy="284497"/>
          </a:xfrm>
        </p:grpSpPr>
        <p:sp>
          <p:nvSpPr>
            <p:cNvPr id="9207" name="Google Shape;9207;p8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87"/>
          <p:cNvGrpSpPr/>
          <p:nvPr/>
        </p:nvGrpSpPr>
        <p:grpSpPr>
          <a:xfrm>
            <a:off x="5305077" y="1321633"/>
            <a:ext cx="367893" cy="365218"/>
            <a:chOff x="5305077" y="1502633"/>
            <a:chExt cx="367893" cy="365218"/>
          </a:xfrm>
        </p:grpSpPr>
        <p:sp>
          <p:nvSpPr>
            <p:cNvPr id="9213" name="Google Shape;9213;p8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87"/>
          <p:cNvGrpSpPr/>
          <p:nvPr/>
        </p:nvGrpSpPr>
        <p:grpSpPr>
          <a:xfrm>
            <a:off x="7100170" y="1319117"/>
            <a:ext cx="368308" cy="367033"/>
            <a:chOff x="7100170" y="1500117"/>
            <a:chExt cx="368308" cy="367033"/>
          </a:xfrm>
        </p:grpSpPr>
        <p:sp>
          <p:nvSpPr>
            <p:cNvPr id="9216" name="Google Shape;9216;p8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9" name="Google Shape;9229;p8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0" name="Google Shape;9230;p87"/>
          <p:cNvGrpSpPr/>
          <p:nvPr/>
        </p:nvGrpSpPr>
        <p:grpSpPr>
          <a:xfrm>
            <a:off x="6649231" y="1319021"/>
            <a:ext cx="390287" cy="367065"/>
            <a:chOff x="6649231" y="1500021"/>
            <a:chExt cx="390287" cy="367065"/>
          </a:xfrm>
        </p:grpSpPr>
        <p:sp>
          <p:nvSpPr>
            <p:cNvPr id="9231" name="Google Shape;9231;p8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87"/>
          <p:cNvGrpSpPr/>
          <p:nvPr/>
        </p:nvGrpSpPr>
        <p:grpSpPr>
          <a:xfrm>
            <a:off x="5746938" y="1362503"/>
            <a:ext cx="387261" cy="280356"/>
            <a:chOff x="5746938" y="1543503"/>
            <a:chExt cx="387261" cy="280356"/>
          </a:xfrm>
        </p:grpSpPr>
        <p:sp>
          <p:nvSpPr>
            <p:cNvPr id="9244" name="Google Shape;9244;p8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87"/>
          <p:cNvGrpSpPr/>
          <p:nvPr/>
        </p:nvGrpSpPr>
        <p:grpSpPr>
          <a:xfrm>
            <a:off x="6196730" y="1344346"/>
            <a:ext cx="369072" cy="317467"/>
            <a:chOff x="6196730" y="1525346"/>
            <a:chExt cx="369072" cy="317467"/>
          </a:xfrm>
        </p:grpSpPr>
        <p:sp>
          <p:nvSpPr>
            <p:cNvPr id="9247" name="Google Shape;9247;p8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7"/>
          <p:cNvGrpSpPr/>
          <p:nvPr/>
        </p:nvGrpSpPr>
        <p:grpSpPr>
          <a:xfrm>
            <a:off x="4940592" y="1319690"/>
            <a:ext cx="246558" cy="367161"/>
            <a:chOff x="4940592" y="1500690"/>
            <a:chExt cx="246558" cy="367161"/>
          </a:xfrm>
        </p:grpSpPr>
        <p:sp>
          <p:nvSpPr>
            <p:cNvPr id="9251" name="Google Shape;9251;p8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87"/>
          <p:cNvGrpSpPr/>
          <p:nvPr/>
        </p:nvGrpSpPr>
        <p:grpSpPr>
          <a:xfrm>
            <a:off x="7964906" y="1318894"/>
            <a:ext cx="380858" cy="367575"/>
            <a:chOff x="7964906" y="1499894"/>
            <a:chExt cx="380858" cy="367575"/>
          </a:xfrm>
        </p:grpSpPr>
        <p:sp>
          <p:nvSpPr>
            <p:cNvPr id="9256" name="Google Shape;9256;p8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9" name="Google Shape;9259;p8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0" name="Google Shape;9260;p87"/>
          <p:cNvGrpSpPr/>
          <p:nvPr/>
        </p:nvGrpSpPr>
        <p:grpSpPr>
          <a:xfrm>
            <a:off x="8007400" y="2721278"/>
            <a:ext cx="285230" cy="355597"/>
            <a:chOff x="8007400" y="2902278"/>
            <a:chExt cx="285230" cy="355597"/>
          </a:xfrm>
        </p:grpSpPr>
        <p:sp>
          <p:nvSpPr>
            <p:cNvPr id="9261" name="Google Shape;9261;p8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87"/>
          <p:cNvGrpSpPr/>
          <p:nvPr/>
        </p:nvGrpSpPr>
        <p:grpSpPr>
          <a:xfrm>
            <a:off x="6219124" y="2721788"/>
            <a:ext cx="318231" cy="355470"/>
            <a:chOff x="6219124" y="2902788"/>
            <a:chExt cx="318231" cy="355470"/>
          </a:xfrm>
        </p:grpSpPr>
        <p:sp>
          <p:nvSpPr>
            <p:cNvPr id="9264" name="Google Shape;9264;p8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87"/>
          <p:cNvGrpSpPr/>
          <p:nvPr/>
        </p:nvGrpSpPr>
        <p:grpSpPr>
          <a:xfrm>
            <a:off x="4969421" y="2721852"/>
            <a:ext cx="185109" cy="355406"/>
            <a:chOff x="4969421" y="2902852"/>
            <a:chExt cx="185109" cy="355406"/>
          </a:xfrm>
        </p:grpSpPr>
        <p:sp>
          <p:nvSpPr>
            <p:cNvPr id="9268" name="Google Shape;9268;p8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4" name="Google Shape;9274;p8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87"/>
          <p:cNvGrpSpPr/>
          <p:nvPr/>
        </p:nvGrpSpPr>
        <p:grpSpPr>
          <a:xfrm>
            <a:off x="6685259" y="2721852"/>
            <a:ext cx="311414" cy="355406"/>
            <a:chOff x="6685259" y="2902852"/>
            <a:chExt cx="311414" cy="355406"/>
          </a:xfrm>
        </p:grpSpPr>
        <p:sp>
          <p:nvSpPr>
            <p:cNvPr id="9277" name="Google Shape;9277;p8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87"/>
          <p:cNvGrpSpPr/>
          <p:nvPr/>
        </p:nvGrpSpPr>
        <p:grpSpPr>
          <a:xfrm>
            <a:off x="5309250" y="2722170"/>
            <a:ext cx="359579" cy="355852"/>
            <a:chOff x="5309250" y="2903170"/>
            <a:chExt cx="359579" cy="355852"/>
          </a:xfrm>
        </p:grpSpPr>
        <p:sp>
          <p:nvSpPr>
            <p:cNvPr id="9281" name="Google Shape;9281;p8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87"/>
          <p:cNvGrpSpPr/>
          <p:nvPr/>
        </p:nvGrpSpPr>
        <p:grpSpPr>
          <a:xfrm>
            <a:off x="2199565" y="2240172"/>
            <a:ext cx="312179" cy="353431"/>
            <a:chOff x="2199565" y="2421172"/>
            <a:chExt cx="312179" cy="353431"/>
          </a:xfrm>
        </p:grpSpPr>
        <p:sp>
          <p:nvSpPr>
            <p:cNvPr id="9285" name="Google Shape;9285;p8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7"/>
          <p:cNvGrpSpPr/>
          <p:nvPr/>
        </p:nvGrpSpPr>
        <p:grpSpPr>
          <a:xfrm>
            <a:off x="1750887" y="2244727"/>
            <a:ext cx="320143" cy="343269"/>
            <a:chOff x="1750887" y="2425727"/>
            <a:chExt cx="320143" cy="343269"/>
          </a:xfrm>
        </p:grpSpPr>
        <p:sp>
          <p:nvSpPr>
            <p:cNvPr id="9288" name="Google Shape;9288;p8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87"/>
          <p:cNvGrpSpPr/>
          <p:nvPr/>
        </p:nvGrpSpPr>
        <p:grpSpPr>
          <a:xfrm>
            <a:off x="1298037" y="2244727"/>
            <a:ext cx="338364" cy="342887"/>
            <a:chOff x="1298037" y="2425727"/>
            <a:chExt cx="338364" cy="342887"/>
          </a:xfrm>
        </p:grpSpPr>
        <p:sp>
          <p:nvSpPr>
            <p:cNvPr id="9291" name="Google Shape;9291;p8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5" name="Google Shape;9295;p8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6" name="Google Shape;9296;p87"/>
          <p:cNvGrpSpPr/>
          <p:nvPr/>
        </p:nvGrpSpPr>
        <p:grpSpPr>
          <a:xfrm>
            <a:off x="3974207" y="2248009"/>
            <a:ext cx="320143" cy="338491"/>
            <a:chOff x="3974207" y="2429009"/>
            <a:chExt cx="320143" cy="338491"/>
          </a:xfrm>
        </p:grpSpPr>
        <p:sp>
          <p:nvSpPr>
            <p:cNvPr id="9297" name="Google Shape;9297;p8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87"/>
          <p:cNvGrpSpPr/>
          <p:nvPr/>
        </p:nvGrpSpPr>
        <p:grpSpPr>
          <a:xfrm>
            <a:off x="2623237" y="2250047"/>
            <a:ext cx="355024" cy="332630"/>
            <a:chOff x="2623237" y="2431047"/>
            <a:chExt cx="355024" cy="332630"/>
          </a:xfrm>
        </p:grpSpPr>
        <p:sp>
          <p:nvSpPr>
            <p:cNvPr id="9300" name="Google Shape;9300;p8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7"/>
          <p:cNvGrpSpPr/>
          <p:nvPr/>
        </p:nvGrpSpPr>
        <p:grpSpPr>
          <a:xfrm>
            <a:off x="6657194" y="2253073"/>
            <a:ext cx="375507" cy="367925"/>
            <a:chOff x="6657194" y="2434073"/>
            <a:chExt cx="375507" cy="367925"/>
          </a:xfrm>
        </p:grpSpPr>
        <p:sp>
          <p:nvSpPr>
            <p:cNvPr id="9305" name="Google Shape;9305;p8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87"/>
          <p:cNvGrpSpPr/>
          <p:nvPr/>
        </p:nvGrpSpPr>
        <p:grpSpPr>
          <a:xfrm>
            <a:off x="7101317" y="2260655"/>
            <a:ext cx="367925" cy="352380"/>
            <a:chOff x="7101317" y="2441655"/>
            <a:chExt cx="367925" cy="352380"/>
          </a:xfrm>
        </p:grpSpPr>
        <p:sp>
          <p:nvSpPr>
            <p:cNvPr id="9309" name="Google Shape;9309;p8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87"/>
          <p:cNvGrpSpPr/>
          <p:nvPr/>
        </p:nvGrpSpPr>
        <p:grpSpPr>
          <a:xfrm>
            <a:off x="5756399" y="2253456"/>
            <a:ext cx="367925" cy="367161"/>
            <a:chOff x="5756399" y="2434456"/>
            <a:chExt cx="367925" cy="367161"/>
          </a:xfrm>
        </p:grpSpPr>
        <p:sp>
          <p:nvSpPr>
            <p:cNvPr id="9312" name="Google Shape;9312;p8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8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1" name="Google Shape;9321;p87"/>
          <p:cNvGrpSpPr/>
          <p:nvPr/>
        </p:nvGrpSpPr>
        <p:grpSpPr>
          <a:xfrm>
            <a:off x="7964906" y="2253073"/>
            <a:ext cx="373627" cy="367925"/>
            <a:chOff x="7964906" y="2434073"/>
            <a:chExt cx="373627" cy="367925"/>
          </a:xfrm>
        </p:grpSpPr>
        <p:sp>
          <p:nvSpPr>
            <p:cNvPr id="9322" name="Google Shape;9322;p8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87"/>
          <p:cNvGrpSpPr/>
          <p:nvPr/>
        </p:nvGrpSpPr>
        <p:grpSpPr>
          <a:xfrm>
            <a:off x="6194086" y="2256737"/>
            <a:ext cx="369837" cy="360471"/>
            <a:chOff x="6194086" y="2437737"/>
            <a:chExt cx="369837" cy="360471"/>
          </a:xfrm>
        </p:grpSpPr>
        <p:sp>
          <p:nvSpPr>
            <p:cNvPr id="9325" name="Google Shape;9325;p8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7" name="Google Shape;9327;p8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328" name="Google Shape;9328;p8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transition spd="slow">
    <p:push dir="u"/>
  </p:transition>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32"/>
        <p:cNvGrpSpPr/>
        <p:nvPr/>
      </p:nvGrpSpPr>
      <p:grpSpPr>
        <a:xfrm>
          <a:off x="0" y="0"/>
          <a:ext cx="0" cy="0"/>
          <a:chOff x="0" y="0"/>
          <a:chExt cx="0" cy="0"/>
        </a:xfrm>
      </p:grpSpPr>
      <p:grpSp>
        <p:nvGrpSpPr>
          <p:cNvPr id="9333" name="Google Shape;9333;p88"/>
          <p:cNvGrpSpPr/>
          <p:nvPr/>
        </p:nvGrpSpPr>
        <p:grpSpPr>
          <a:xfrm>
            <a:off x="3122257" y="1334344"/>
            <a:ext cx="294850" cy="349434"/>
            <a:chOff x="3122257" y="1508594"/>
            <a:chExt cx="294850" cy="349434"/>
          </a:xfrm>
        </p:grpSpPr>
        <p:sp>
          <p:nvSpPr>
            <p:cNvPr id="9334" name="Google Shape;9334;p8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88"/>
          <p:cNvGrpSpPr/>
          <p:nvPr/>
        </p:nvGrpSpPr>
        <p:grpSpPr>
          <a:xfrm>
            <a:off x="910723" y="1333962"/>
            <a:ext cx="251660" cy="350166"/>
            <a:chOff x="910723" y="1508212"/>
            <a:chExt cx="251660" cy="350166"/>
          </a:xfrm>
        </p:grpSpPr>
        <p:sp>
          <p:nvSpPr>
            <p:cNvPr id="9340" name="Google Shape;9340;p8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88"/>
          <p:cNvGrpSpPr/>
          <p:nvPr/>
        </p:nvGrpSpPr>
        <p:grpSpPr>
          <a:xfrm>
            <a:off x="1308631" y="1333580"/>
            <a:ext cx="350166" cy="350198"/>
            <a:chOff x="1308631" y="1507830"/>
            <a:chExt cx="350166" cy="350198"/>
          </a:xfrm>
        </p:grpSpPr>
        <p:sp>
          <p:nvSpPr>
            <p:cNvPr id="9358" name="Google Shape;9358;p8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88"/>
          <p:cNvGrpSpPr/>
          <p:nvPr/>
        </p:nvGrpSpPr>
        <p:grpSpPr>
          <a:xfrm>
            <a:off x="1756921" y="1335489"/>
            <a:ext cx="345997" cy="345997"/>
            <a:chOff x="1756921" y="1509739"/>
            <a:chExt cx="345997" cy="345997"/>
          </a:xfrm>
        </p:grpSpPr>
        <p:sp>
          <p:nvSpPr>
            <p:cNvPr id="9363" name="Google Shape;9363;p8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88"/>
          <p:cNvGrpSpPr/>
          <p:nvPr/>
        </p:nvGrpSpPr>
        <p:grpSpPr>
          <a:xfrm>
            <a:off x="2216956" y="1336253"/>
            <a:ext cx="318721" cy="345615"/>
            <a:chOff x="2216956" y="1510503"/>
            <a:chExt cx="318721" cy="345615"/>
          </a:xfrm>
        </p:grpSpPr>
        <p:sp>
          <p:nvSpPr>
            <p:cNvPr id="9381" name="Google Shape;9381;p8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88"/>
          <p:cNvGrpSpPr/>
          <p:nvPr/>
        </p:nvGrpSpPr>
        <p:grpSpPr>
          <a:xfrm>
            <a:off x="3988156" y="1394211"/>
            <a:ext cx="349052" cy="230049"/>
            <a:chOff x="3988156" y="1568461"/>
            <a:chExt cx="349052" cy="230049"/>
          </a:xfrm>
        </p:grpSpPr>
        <p:sp>
          <p:nvSpPr>
            <p:cNvPr id="9387" name="Google Shape;9387;p8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88"/>
          <p:cNvGrpSpPr/>
          <p:nvPr/>
        </p:nvGrpSpPr>
        <p:grpSpPr>
          <a:xfrm>
            <a:off x="2633037" y="1325623"/>
            <a:ext cx="379002" cy="366112"/>
            <a:chOff x="2633037" y="1499873"/>
            <a:chExt cx="379002" cy="366112"/>
          </a:xfrm>
        </p:grpSpPr>
        <p:sp>
          <p:nvSpPr>
            <p:cNvPr id="9395" name="Google Shape;9395;p8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88"/>
          <p:cNvGrpSpPr/>
          <p:nvPr/>
        </p:nvGrpSpPr>
        <p:grpSpPr>
          <a:xfrm>
            <a:off x="6675256" y="1341919"/>
            <a:ext cx="327823" cy="357009"/>
            <a:chOff x="6675256" y="1516169"/>
            <a:chExt cx="327823" cy="357009"/>
          </a:xfrm>
        </p:grpSpPr>
        <p:sp>
          <p:nvSpPr>
            <p:cNvPr id="9402" name="Google Shape;9402;p8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88"/>
          <p:cNvGrpSpPr/>
          <p:nvPr/>
        </p:nvGrpSpPr>
        <p:grpSpPr>
          <a:xfrm>
            <a:off x="8020159" y="1342301"/>
            <a:ext cx="300897" cy="356627"/>
            <a:chOff x="8020159" y="1516551"/>
            <a:chExt cx="300897" cy="356627"/>
          </a:xfrm>
        </p:grpSpPr>
        <p:sp>
          <p:nvSpPr>
            <p:cNvPr id="9412" name="Google Shape;9412;p8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88"/>
          <p:cNvGrpSpPr/>
          <p:nvPr/>
        </p:nvGrpSpPr>
        <p:grpSpPr>
          <a:xfrm>
            <a:off x="5377363" y="1341919"/>
            <a:ext cx="257357" cy="356627"/>
            <a:chOff x="5377363" y="1516169"/>
            <a:chExt cx="257357" cy="356627"/>
          </a:xfrm>
        </p:grpSpPr>
        <p:sp>
          <p:nvSpPr>
            <p:cNvPr id="9418" name="Google Shape;9418;p8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88"/>
          <p:cNvGrpSpPr/>
          <p:nvPr/>
        </p:nvGrpSpPr>
        <p:grpSpPr>
          <a:xfrm>
            <a:off x="4880567" y="1361620"/>
            <a:ext cx="356245" cy="317607"/>
            <a:chOff x="4880567" y="1535870"/>
            <a:chExt cx="356245" cy="317607"/>
          </a:xfrm>
        </p:grpSpPr>
        <p:sp>
          <p:nvSpPr>
            <p:cNvPr id="9436" name="Google Shape;9436;p8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88"/>
          <p:cNvGrpSpPr/>
          <p:nvPr/>
        </p:nvGrpSpPr>
        <p:grpSpPr>
          <a:xfrm>
            <a:off x="5771483" y="1341537"/>
            <a:ext cx="357359" cy="357391"/>
            <a:chOff x="5771483" y="1515787"/>
            <a:chExt cx="357359" cy="357391"/>
          </a:xfrm>
        </p:grpSpPr>
        <p:sp>
          <p:nvSpPr>
            <p:cNvPr id="9442" name="Google Shape;9442;p8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88"/>
          <p:cNvGrpSpPr/>
          <p:nvPr/>
        </p:nvGrpSpPr>
        <p:grpSpPr>
          <a:xfrm>
            <a:off x="7121669" y="1359360"/>
            <a:ext cx="321362" cy="321362"/>
            <a:chOff x="7121669" y="1533610"/>
            <a:chExt cx="321362" cy="321362"/>
          </a:xfrm>
        </p:grpSpPr>
        <p:sp>
          <p:nvSpPr>
            <p:cNvPr id="9447" name="Google Shape;9447;p8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8"/>
          <p:cNvGrpSpPr/>
          <p:nvPr/>
        </p:nvGrpSpPr>
        <p:grpSpPr>
          <a:xfrm>
            <a:off x="7562766" y="1340614"/>
            <a:ext cx="327059" cy="360192"/>
            <a:chOff x="7562766" y="1514864"/>
            <a:chExt cx="327059" cy="360192"/>
          </a:xfrm>
        </p:grpSpPr>
        <p:sp>
          <p:nvSpPr>
            <p:cNvPr id="9452" name="Google Shape;9452;p8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88"/>
          <p:cNvGrpSpPr/>
          <p:nvPr/>
        </p:nvGrpSpPr>
        <p:grpSpPr>
          <a:xfrm>
            <a:off x="6221229" y="1324423"/>
            <a:ext cx="361636" cy="362183"/>
            <a:chOff x="6259175" y="1559008"/>
            <a:chExt cx="271743" cy="272093"/>
          </a:xfrm>
        </p:grpSpPr>
        <p:sp>
          <p:nvSpPr>
            <p:cNvPr id="9457" name="Google Shape;9457;p8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88"/>
          <p:cNvGrpSpPr/>
          <p:nvPr/>
        </p:nvGrpSpPr>
        <p:grpSpPr>
          <a:xfrm>
            <a:off x="6671087" y="1835054"/>
            <a:ext cx="332757" cy="281833"/>
            <a:chOff x="6671087" y="2009304"/>
            <a:chExt cx="332757" cy="281833"/>
          </a:xfrm>
        </p:grpSpPr>
        <p:sp>
          <p:nvSpPr>
            <p:cNvPr id="9475" name="Google Shape;9475;p8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8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8" name="Google Shape;9478;p88"/>
          <p:cNvGrpSpPr/>
          <p:nvPr/>
        </p:nvGrpSpPr>
        <p:grpSpPr>
          <a:xfrm>
            <a:off x="2201806" y="1802335"/>
            <a:ext cx="349784" cy="349434"/>
            <a:chOff x="2201806" y="1976585"/>
            <a:chExt cx="349784" cy="349434"/>
          </a:xfrm>
        </p:grpSpPr>
        <p:sp>
          <p:nvSpPr>
            <p:cNvPr id="9479" name="Google Shape;9479;p8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88"/>
          <p:cNvGrpSpPr/>
          <p:nvPr/>
        </p:nvGrpSpPr>
        <p:grpSpPr>
          <a:xfrm>
            <a:off x="3094217" y="1802335"/>
            <a:ext cx="350198" cy="350548"/>
            <a:chOff x="3094217" y="1976585"/>
            <a:chExt cx="350198" cy="350548"/>
          </a:xfrm>
        </p:grpSpPr>
        <p:sp>
          <p:nvSpPr>
            <p:cNvPr id="9484" name="Google Shape;9484;p8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7" name="Google Shape;9497;p8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88"/>
          <p:cNvGrpSpPr/>
          <p:nvPr/>
        </p:nvGrpSpPr>
        <p:grpSpPr>
          <a:xfrm>
            <a:off x="3979435" y="1802335"/>
            <a:ext cx="345265" cy="349848"/>
            <a:chOff x="3979435" y="1976585"/>
            <a:chExt cx="345265" cy="349848"/>
          </a:xfrm>
        </p:grpSpPr>
        <p:sp>
          <p:nvSpPr>
            <p:cNvPr id="9499" name="Google Shape;9499;p8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88"/>
          <p:cNvGrpSpPr/>
          <p:nvPr/>
        </p:nvGrpSpPr>
        <p:grpSpPr>
          <a:xfrm>
            <a:off x="3541011" y="1334344"/>
            <a:ext cx="350166" cy="349434"/>
            <a:chOff x="3541011" y="1508594"/>
            <a:chExt cx="350166" cy="349434"/>
          </a:xfrm>
        </p:grpSpPr>
        <p:sp>
          <p:nvSpPr>
            <p:cNvPr id="9517" name="Google Shape;9517;p8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88"/>
          <p:cNvGrpSpPr/>
          <p:nvPr/>
        </p:nvGrpSpPr>
        <p:grpSpPr>
          <a:xfrm>
            <a:off x="3576626" y="1801571"/>
            <a:ext cx="284251" cy="351694"/>
            <a:chOff x="3576626" y="1975821"/>
            <a:chExt cx="284251" cy="351694"/>
          </a:xfrm>
        </p:grpSpPr>
        <p:sp>
          <p:nvSpPr>
            <p:cNvPr id="9531" name="Google Shape;9531;p8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88"/>
          <p:cNvGrpSpPr/>
          <p:nvPr/>
        </p:nvGrpSpPr>
        <p:grpSpPr>
          <a:xfrm>
            <a:off x="2722090" y="2715912"/>
            <a:ext cx="238770" cy="371841"/>
            <a:chOff x="2722090" y="2890162"/>
            <a:chExt cx="238770" cy="371841"/>
          </a:xfrm>
        </p:grpSpPr>
        <p:sp>
          <p:nvSpPr>
            <p:cNvPr id="9535" name="Google Shape;9535;p8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8" name="Google Shape;9538;p8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88"/>
          <p:cNvGrpSpPr/>
          <p:nvPr/>
        </p:nvGrpSpPr>
        <p:grpSpPr>
          <a:xfrm>
            <a:off x="6216367" y="1795906"/>
            <a:ext cx="361147" cy="361147"/>
            <a:chOff x="6216367" y="1970156"/>
            <a:chExt cx="361147" cy="361147"/>
          </a:xfrm>
        </p:grpSpPr>
        <p:sp>
          <p:nvSpPr>
            <p:cNvPr id="9540" name="Google Shape;9540;p8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8"/>
          <p:cNvGrpSpPr/>
          <p:nvPr/>
        </p:nvGrpSpPr>
        <p:grpSpPr>
          <a:xfrm>
            <a:off x="1289311" y="2751972"/>
            <a:ext cx="408156" cy="299783"/>
            <a:chOff x="1289311" y="2926222"/>
            <a:chExt cx="408156" cy="299783"/>
          </a:xfrm>
        </p:grpSpPr>
        <p:sp>
          <p:nvSpPr>
            <p:cNvPr id="9545" name="Google Shape;9545;p8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8"/>
          <p:cNvGrpSpPr/>
          <p:nvPr/>
        </p:nvGrpSpPr>
        <p:grpSpPr>
          <a:xfrm>
            <a:off x="7978465" y="1795142"/>
            <a:ext cx="361147" cy="360797"/>
            <a:chOff x="7978465" y="1969392"/>
            <a:chExt cx="361147" cy="360797"/>
          </a:xfrm>
        </p:grpSpPr>
        <p:sp>
          <p:nvSpPr>
            <p:cNvPr id="9548" name="Google Shape;9548;p8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7" name="Google Shape;9557;p8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8" name="Google Shape;9558;p88"/>
          <p:cNvGrpSpPr/>
          <p:nvPr/>
        </p:nvGrpSpPr>
        <p:grpSpPr>
          <a:xfrm>
            <a:off x="854261" y="2734563"/>
            <a:ext cx="377474" cy="335748"/>
            <a:chOff x="854261" y="2908813"/>
            <a:chExt cx="377474" cy="335748"/>
          </a:xfrm>
        </p:grpSpPr>
        <p:sp>
          <p:nvSpPr>
            <p:cNvPr id="9559" name="Google Shape;9559;p8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88"/>
          <p:cNvGrpSpPr/>
          <p:nvPr/>
        </p:nvGrpSpPr>
        <p:grpSpPr>
          <a:xfrm>
            <a:off x="1749728" y="2720527"/>
            <a:ext cx="386927" cy="363438"/>
            <a:chOff x="1749728" y="2894777"/>
            <a:chExt cx="386927" cy="363438"/>
          </a:xfrm>
        </p:grpSpPr>
        <p:sp>
          <p:nvSpPr>
            <p:cNvPr id="9565" name="Google Shape;9565;p8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8"/>
          <p:cNvGrpSpPr/>
          <p:nvPr/>
        </p:nvGrpSpPr>
        <p:grpSpPr>
          <a:xfrm>
            <a:off x="7098912" y="1795142"/>
            <a:ext cx="359651" cy="361560"/>
            <a:chOff x="7098912" y="1969392"/>
            <a:chExt cx="359651" cy="361560"/>
          </a:xfrm>
        </p:grpSpPr>
        <p:sp>
          <p:nvSpPr>
            <p:cNvPr id="9573" name="Google Shape;9573;p8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8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88"/>
          <p:cNvGrpSpPr/>
          <p:nvPr/>
        </p:nvGrpSpPr>
        <p:grpSpPr>
          <a:xfrm>
            <a:off x="5352728" y="1815989"/>
            <a:ext cx="327091" cy="322508"/>
            <a:chOff x="5352728" y="1990239"/>
            <a:chExt cx="327091" cy="322508"/>
          </a:xfrm>
        </p:grpSpPr>
        <p:sp>
          <p:nvSpPr>
            <p:cNvPr id="9588" name="Google Shape;9588;p8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88"/>
          <p:cNvGrpSpPr/>
          <p:nvPr/>
        </p:nvGrpSpPr>
        <p:grpSpPr>
          <a:xfrm>
            <a:off x="7538896" y="1795906"/>
            <a:ext cx="361147" cy="361529"/>
            <a:chOff x="7538896" y="1970156"/>
            <a:chExt cx="361147" cy="361529"/>
          </a:xfrm>
        </p:grpSpPr>
        <p:sp>
          <p:nvSpPr>
            <p:cNvPr id="9592" name="Google Shape;9592;p8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8"/>
          <p:cNvGrpSpPr/>
          <p:nvPr/>
        </p:nvGrpSpPr>
        <p:grpSpPr>
          <a:xfrm>
            <a:off x="4896099" y="1796670"/>
            <a:ext cx="358155" cy="358123"/>
            <a:chOff x="4896099" y="1970920"/>
            <a:chExt cx="358155" cy="358123"/>
          </a:xfrm>
        </p:grpSpPr>
        <p:sp>
          <p:nvSpPr>
            <p:cNvPr id="9599" name="Google Shape;9599;p8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88"/>
          <p:cNvGrpSpPr/>
          <p:nvPr/>
        </p:nvGrpSpPr>
        <p:grpSpPr>
          <a:xfrm>
            <a:off x="4048787" y="2802769"/>
            <a:ext cx="283488" cy="198604"/>
            <a:chOff x="4048787" y="2977019"/>
            <a:chExt cx="283488" cy="198604"/>
          </a:xfrm>
        </p:grpSpPr>
        <p:sp>
          <p:nvSpPr>
            <p:cNvPr id="9603" name="Google Shape;9603;p8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88"/>
          <p:cNvGrpSpPr/>
          <p:nvPr/>
        </p:nvGrpSpPr>
        <p:grpSpPr>
          <a:xfrm>
            <a:off x="4054103" y="2255941"/>
            <a:ext cx="218687" cy="349052"/>
            <a:chOff x="4054103" y="2430191"/>
            <a:chExt cx="218687" cy="349052"/>
          </a:xfrm>
        </p:grpSpPr>
        <p:sp>
          <p:nvSpPr>
            <p:cNvPr id="9610" name="Google Shape;9610;p8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8"/>
          <p:cNvGrpSpPr/>
          <p:nvPr/>
        </p:nvGrpSpPr>
        <p:grpSpPr>
          <a:xfrm>
            <a:off x="2185128" y="2253299"/>
            <a:ext cx="382758" cy="356595"/>
            <a:chOff x="2185128" y="2427549"/>
            <a:chExt cx="382758" cy="356595"/>
          </a:xfrm>
        </p:grpSpPr>
        <p:sp>
          <p:nvSpPr>
            <p:cNvPr id="9613" name="Google Shape;9613;p8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88"/>
          <p:cNvGrpSpPr/>
          <p:nvPr/>
        </p:nvGrpSpPr>
        <p:grpSpPr>
          <a:xfrm>
            <a:off x="2656907" y="2265043"/>
            <a:ext cx="332757" cy="332343"/>
            <a:chOff x="2656907" y="2439293"/>
            <a:chExt cx="332757" cy="332343"/>
          </a:xfrm>
        </p:grpSpPr>
        <p:sp>
          <p:nvSpPr>
            <p:cNvPr id="9618" name="Google Shape;9618;p8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88"/>
          <p:cNvGrpSpPr/>
          <p:nvPr/>
        </p:nvGrpSpPr>
        <p:grpSpPr>
          <a:xfrm>
            <a:off x="1731523" y="2248366"/>
            <a:ext cx="399435" cy="365698"/>
            <a:chOff x="1731523" y="2422616"/>
            <a:chExt cx="399435" cy="365698"/>
          </a:xfrm>
        </p:grpSpPr>
        <p:sp>
          <p:nvSpPr>
            <p:cNvPr id="9626" name="Google Shape;9626;p8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8"/>
          <p:cNvGrpSpPr/>
          <p:nvPr/>
        </p:nvGrpSpPr>
        <p:grpSpPr>
          <a:xfrm>
            <a:off x="3097241" y="2259314"/>
            <a:ext cx="344883" cy="343387"/>
            <a:chOff x="3097241" y="2433564"/>
            <a:chExt cx="344883" cy="343387"/>
          </a:xfrm>
        </p:grpSpPr>
        <p:sp>
          <p:nvSpPr>
            <p:cNvPr id="9630" name="Google Shape;9630;p8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8"/>
          <p:cNvGrpSpPr/>
          <p:nvPr/>
        </p:nvGrpSpPr>
        <p:grpSpPr>
          <a:xfrm>
            <a:off x="1278299" y="2265043"/>
            <a:ext cx="410829" cy="332343"/>
            <a:chOff x="1278299" y="2439293"/>
            <a:chExt cx="410829" cy="332343"/>
          </a:xfrm>
        </p:grpSpPr>
        <p:sp>
          <p:nvSpPr>
            <p:cNvPr id="9640" name="Google Shape;9640;p8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88"/>
          <p:cNvGrpSpPr/>
          <p:nvPr/>
        </p:nvGrpSpPr>
        <p:grpSpPr>
          <a:xfrm>
            <a:off x="2661459" y="1840751"/>
            <a:ext cx="322508" cy="273494"/>
            <a:chOff x="2661459" y="2015001"/>
            <a:chExt cx="322508" cy="273494"/>
          </a:xfrm>
        </p:grpSpPr>
        <p:sp>
          <p:nvSpPr>
            <p:cNvPr id="9649" name="Google Shape;9649;p8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8"/>
          <p:cNvGrpSpPr/>
          <p:nvPr/>
        </p:nvGrpSpPr>
        <p:grpSpPr>
          <a:xfrm>
            <a:off x="870939" y="2265043"/>
            <a:ext cx="331993" cy="331993"/>
            <a:chOff x="870939" y="2439293"/>
            <a:chExt cx="331993" cy="331993"/>
          </a:xfrm>
        </p:grpSpPr>
        <p:sp>
          <p:nvSpPr>
            <p:cNvPr id="9652" name="Google Shape;9652;p8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88"/>
          <p:cNvGrpSpPr/>
          <p:nvPr/>
        </p:nvGrpSpPr>
        <p:grpSpPr>
          <a:xfrm>
            <a:off x="6644957" y="2282103"/>
            <a:ext cx="371395" cy="278904"/>
            <a:chOff x="6644957" y="2456353"/>
            <a:chExt cx="371395" cy="278904"/>
          </a:xfrm>
        </p:grpSpPr>
        <p:sp>
          <p:nvSpPr>
            <p:cNvPr id="9669" name="Google Shape;9669;p8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88"/>
          <p:cNvGrpSpPr/>
          <p:nvPr/>
        </p:nvGrpSpPr>
        <p:grpSpPr>
          <a:xfrm>
            <a:off x="5388757" y="2240409"/>
            <a:ext cx="260349" cy="362292"/>
            <a:chOff x="5388757" y="2414659"/>
            <a:chExt cx="260349" cy="362292"/>
          </a:xfrm>
        </p:grpSpPr>
        <p:sp>
          <p:nvSpPr>
            <p:cNvPr id="9675" name="Google Shape;9675;p8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88"/>
          <p:cNvGrpSpPr/>
          <p:nvPr/>
        </p:nvGrpSpPr>
        <p:grpSpPr>
          <a:xfrm>
            <a:off x="3567142" y="2731507"/>
            <a:ext cx="348288" cy="340331"/>
            <a:chOff x="3567142" y="2905757"/>
            <a:chExt cx="348288" cy="340331"/>
          </a:xfrm>
        </p:grpSpPr>
        <p:sp>
          <p:nvSpPr>
            <p:cNvPr id="9696" name="Google Shape;9696;p8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88"/>
          <p:cNvGrpSpPr/>
          <p:nvPr/>
        </p:nvGrpSpPr>
        <p:grpSpPr>
          <a:xfrm>
            <a:off x="870939" y="1801571"/>
            <a:ext cx="332375" cy="350071"/>
            <a:chOff x="870939" y="1975821"/>
            <a:chExt cx="332375" cy="350071"/>
          </a:xfrm>
        </p:grpSpPr>
        <p:sp>
          <p:nvSpPr>
            <p:cNvPr id="9702" name="Google Shape;9702;p8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88"/>
          <p:cNvGrpSpPr/>
          <p:nvPr/>
        </p:nvGrpSpPr>
        <p:grpSpPr>
          <a:xfrm>
            <a:off x="7967103" y="2240791"/>
            <a:ext cx="355863" cy="361911"/>
            <a:chOff x="7967103" y="2415041"/>
            <a:chExt cx="355863" cy="361911"/>
          </a:xfrm>
        </p:grpSpPr>
        <p:sp>
          <p:nvSpPr>
            <p:cNvPr id="9707" name="Google Shape;9707;p8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88"/>
          <p:cNvGrpSpPr/>
          <p:nvPr/>
        </p:nvGrpSpPr>
        <p:grpSpPr>
          <a:xfrm>
            <a:off x="7529411" y="2240409"/>
            <a:ext cx="355863" cy="362292"/>
            <a:chOff x="7529411" y="2414659"/>
            <a:chExt cx="355863" cy="362292"/>
          </a:xfrm>
        </p:grpSpPr>
        <p:sp>
          <p:nvSpPr>
            <p:cNvPr id="9719" name="Google Shape;9719;p8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88"/>
          <p:cNvGrpSpPr/>
          <p:nvPr/>
        </p:nvGrpSpPr>
        <p:grpSpPr>
          <a:xfrm>
            <a:off x="5733194" y="2257468"/>
            <a:ext cx="446826" cy="327059"/>
            <a:chOff x="5733194" y="2431718"/>
            <a:chExt cx="446826" cy="327059"/>
          </a:xfrm>
        </p:grpSpPr>
        <p:sp>
          <p:nvSpPr>
            <p:cNvPr id="9732" name="Google Shape;9732;p8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88"/>
          <p:cNvGrpSpPr/>
          <p:nvPr/>
        </p:nvGrpSpPr>
        <p:grpSpPr>
          <a:xfrm>
            <a:off x="4876780" y="2243814"/>
            <a:ext cx="407774" cy="356627"/>
            <a:chOff x="4876780" y="2418064"/>
            <a:chExt cx="407774" cy="356627"/>
          </a:xfrm>
        </p:grpSpPr>
        <p:sp>
          <p:nvSpPr>
            <p:cNvPr id="9736" name="Google Shape;9736;p8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88"/>
          <p:cNvGrpSpPr/>
          <p:nvPr/>
        </p:nvGrpSpPr>
        <p:grpSpPr>
          <a:xfrm>
            <a:off x="7070872" y="2236621"/>
            <a:ext cx="398321" cy="371013"/>
            <a:chOff x="7070872" y="2410871"/>
            <a:chExt cx="398321" cy="371013"/>
          </a:xfrm>
        </p:grpSpPr>
        <p:sp>
          <p:nvSpPr>
            <p:cNvPr id="9745" name="Google Shape;9745;p8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9" name="Google Shape;9749;p8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0" name="Google Shape;9750;p88"/>
          <p:cNvGrpSpPr/>
          <p:nvPr/>
        </p:nvGrpSpPr>
        <p:grpSpPr>
          <a:xfrm>
            <a:off x="5318259" y="2807861"/>
            <a:ext cx="371013" cy="220787"/>
            <a:chOff x="5318259" y="2982111"/>
            <a:chExt cx="371013" cy="220787"/>
          </a:xfrm>
        </p:grpSpPr>
        <p:sp>
          <p:nvSpPr>
            <p:cNvPr id="9751" name="Google Shape;9751;p8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88"/>
          <p:cNvGrpSpPr/>
          <p:nvPr/>
        </p:nvGrpSpPr>
        <p:grpSpPr>
          <a:xfrm>
            <a:off x="7073928" y="2731507"/>
            <a:ext cx="371395" cy="371809"/>
            <a:chOff x="7073928" y="2905757"/>
            <a:chExt cx="371395" cy="371809"/>
          </a:xfrm>
        </p:grpSpPr>
        <p:sp>
          <p:nvSpPr>
            <p:cNvPr id="9760" name="Google Shape;9760;p8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88"/>
          <p:cNvGrpSpPr/>
          <p:nvPr/>
        </p:nvGrpSpPr>
        <p:grpSpPr>
          <a:xfrm>
            <a:off x="6188327" y="2781158"/>
            <a:ext cx="371395" cy="272857"/>
            <a:chOff x="6188327" y="2955408"/>
            <a:chExt cx="371395" cy="272857"/>
          </a:xfrm>
        </p:grpSpPr>
        <p:sp>
          <p:nvSpPr>
            <p:cNvPr id="9764" name="Google Shape;9764;p8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88"/>
          <p:cNvGrpSpPr/>
          <p:nvPr/>
        </p:nvGrpSpPr>
        <p:grpSpPr>
          <a:xfrm>
            <a:off x="7521454" y="2731889"/>
            <a:ext cx="359651" cy="371013"/>
            <a:chOff x="7521454" y="2906139"/>
            <a:chExt cx="359651" cy="371013"/>
          </a:xfrm>
        </p:grpSpPr>
        <p:sp>
          <p:nvSpPr>
            <p:cNvPr id="9767" name="Google Shape;9767;p8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88"/>
          <p:cNvGrpSpPr/>
          <p:nvPr/>
        </p:nvGrpSpPr>
        <p:grpSpPr>
          <a:xfrm>
            <a:off x="5782845" y="2732271"/>
            <a:ext cx="301661" cy="371013"/>
            <a:chOff x="5782845" y="2906521"/>
            <a:chExt cx="301661" cy="371013"/>
          </a:xfrm>
        </p:grpSpPr>
        <p:sp>
          <p:nvSpPr>
            <p:cNvPr id="9773" name="Google Shape;9773;p8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88"/>
          <p:cNvGrpSpPr/>
          <p:nvPr/>
        </p:nvGrpSpPr>
        <p:grpSpPr>
          <a:xfrm>
            <a:off x="3539102" y="2253299"/>
            <a:ext cx="355099" cy="355481"/>
            <a:chOff x="3539102" y="2427549"/>
            <a:chExt cx="355099" cy="355481"/>
          </a:xfrm>
        </p:grpSpPr>
        <p:sp>
          <p:nvSpPr>
            <p:cNvPr id="9777" name="Google Shape;9777;p8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88"/>
          <p:cNvGrpSpPr/>
          <p:nvPr/>
        </p:nvGrpSpPr>
        <p:grpSpPr>
          <a:xfrm>
            <a:off x="6630539" y="2743252"/>
            <a:ext cx="371777" cy="349434"/>
            <a:chOff x="6630539" y="2917502"/>
            <a:chExt cx="371777" cy="349434"/>
          </a:xfrm>
        </p:grpSpPr>
        <p:sp>
          <p:nvSpPr>
            <p:cNvPr id="9780" name="Google Shape;9780;p8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88"/>
          <p:cNvGrpSpPr/>
          <p:nvPr/>
        </p:nvGrpSpPr>
        <p:grpSpPr>
          <a:xfrm>
            <a:off x="2171474" y="3194979"/>
            <a:ext cx="408156" cy="343737"/>
            <a:chOff x="2171474" y="3369229"/>
            <a:chExt cx="408156" cy="343737"/>
          </a:xfrm>
        </p:grpSpPr>
        <p:sp>
          <p:nvSpPr>
            <p:cNvPr id="9788" name="Google Shape;9788;p8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88"/>
          <p:cNvGrpSpPr/>
          <p:nvPr/>
        </p:nvGrpSpPr>
        <p:grpSpPr>
          <a:xfrm>
            <a:off x="4891198" y="2750858"/>
            <a:ext cx="334634" cy="334634"/>
            <a:chOff x="4891198" y="2925108"/>
            <a:chExt cx="334634" cy="334634"/>
          </a:xfrm>
        </p:grpSpPr>
        <p:sp>
          <p:nvSpPr>
            <p:cNvPr id="9793" name="Google Shape;9793;p8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88"/>
          <p:cNvGrpSpPr/>
          <p:nvPr/>
        </p:nvGrpSpPr>
        <p:grpSpPr>
          <a:xfrm>
            <a:off x="7976174" y="2750858"/>
            <a:ext cx="334666" cy="334634"/>
            <a:chOff x="7976174" y="2925108"/>
            <a:chExt cx="334666" cy="334634"/>
          </a:xfrm>
        </p:grpSpPr>
        <p:sp>
          <p:nvSpPr>
            <p:cNvPr id="9802" name="Google Shape;9802;p8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88"/>
          <p:cNvGrpSpPr/>
          <p:nvPr/>
        </p:nvGrpSpPr>
        <p:grpSpPr>
          <a:xfrm>
            <a:off x="3091957" y="3199881"/>
            <a:ext cx="354717" cy="332757"/>
            <a:chOff x="3091957" y="3374131"/>
            <a:chExt cx="354717" cy="332757"/>
          </a:xfrm>
        </p:grpSpPr>
        <p:sp>
          <p:nvSpPr>
            <p:cNvPr id="9812" name="Google Shape;9812;p8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88"/>
          <p:cNvGrpSpPr/>
          <p:nvPr/>
        </p:nvGrpSpPr>
        <p:grpSpPr>
          <a:xfrm>
            <a:off x="3988156" y="3205960"/>
            <a:ext cx="353954" cy="318880"/>
            <a:chOff x="3988156" y="3380210"/>
            <a:chExt cx="353954" cy="318880"/>
          </a:xfrm>
        </p:grpSpPr>
        <p:sp>
          <p:nvSpPr>
            <p:cNvPr id="9819" name="Google Shape;9819;p8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88"/>
          <p:cNvGrpSpPr/>
          <p:nvPr/>
        </p:nvGrpSpPr>
        <p:grpSpPr>
          <a:xfrm>
            <a:off x="3541011" y="3193070"/>
            <a:ext cx="348257" cy="346188"/>
            <a:chOff x="3541011" y="3367320"/>
            <a:chExt cx="348257" cy="346188"/>
          </a:xfrm>
        </p:grpSpPr>
        <p:sp>
          <p:nvSpPr>
            <p:cNvPr id="9825" name="Google Shape;9825;p8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8"/>
          <p:cNvGrpSpPr/>
          <p:nvPr/>
        </p:nvGrpSpPr>
        <p:grpSpPr>
          <a:xfrm>
            <a:off x="1314678" y="3183967"/>
            <a:ext cx="334666" cy="365348"/>
            <a:chOff x="1314678" y="3358217"/>
            <a:chExt cx="334666" cy="365348"/>
          </a:xfrm>
        </p:grpSpPr>
        <p:sp>
          <p:nvSpPr>
            <p:cNvPr id="9830" name="Google Shape;9830;p8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88"/>
          <p:cNvGrpSpPr/>
          <p:nvPr/>
        </p:nvGrpSpPr>
        <p:grpSpPr>
          <a:xfrm>
            <a:off x="1748582" y="3198385"/>
            <a:ext cx="359269" cy="335780"/>
            <a:chOff x="1748582" y="3372635"/>
            <a:chExt cx="359269" cy="335780"/>
          </a:xfrm>
        </p:grpSpPr>
        <p:sp>
          <p:nvSpPr>
            <p:cNvPr id="9836" name="Google Shape;9836;p8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7" name="Google Shape;9837;p88"/>
            <p:cNvGrpSpPr/>
            <p:nvPr/>
          </p:nvGrpSpPr>
          <p:grpSpPr>
            <a:xfrm>
              <a:off x="1748582" y="3372635"/>
              <a:ext cx="333520" cy="335780"/>
              <a:chOff x="1748582" y="3372635"/>
              <a:chExt cx="333520" cy="335780"/>
            </a:xfrm>
          </p:grpSpPr>
          <p:sp>
            <p:nvSpPr>
              <p:cNvPr id="9838" name="Google Shape;9838;p8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1" name="Google Shape;9841;p88"/>
          <p:cNvGrpSpPr/>
          <p:nvPr/>
        </p:nvGrpSpPr>
        <p:grpSpPr>
          <a:xfrm>
            <a:off x="2640993" y="3183585"/>
            <a:ext cx="365348" cy="364966"/>
            <a:chOff x="2640993" y="3357835"/>
            <a:chExt cx="365348" cy="364966"/>
          </a:xfrm>
        </p:grpSpPr>
        <p:sp>
          <p:nvSpPr>
            <p:cNvPr id="9842" name="Google Shape;9842;p8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88"/>
          <p:cNvGrpSpPr/>
          <p:nvPr/>
        </p:nvGrpSpPr>
        <p:grpSpPr>
          <a:xfrm>
            <a:off x="4886264" y="3191924"/>
            <a:ext cx="350548" cy="350198"/>
            <a:chOff x="4886264" y="3366174"/>
            <a:chExt cx="350548" cy="350198"/>
          </a:xfrm>
        </p:grpSpPr>
        <p:sp>
          <p:nvSpPr>
            <p:cNvPr id="9853" name="Google Shape;9853;p8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88"/>
          <p:cNvGrpSpPr/>
          <p:nvPr/>
        </p:nvGrpSpPr>
        <p:grpSpPr>
          <a:xfrm>
            <a:off x="5331913" y="3239697"/>
            <a:ext cx="347143" cy="254684"/>
            <a:chOff x="5331913" y="3413947"/>
            <a:chExt cx="347143" cy="254684"/>
          </a:xfrm>
        </p:grpSpPr>
        <p:sp>
          <p:nvSpPr>
            <p:cNvPr id="9867" name="Google Shape;9867;p8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8"/>
          <p:cNvGrpSpPr/>
          <p:nvPr/>
        </p:nvGrpSpPr>
        <p:grpSpPr>
          <a:xfrm>
            <a:off x="5776798" y="3235528"/>
            <a:ext cx="346379" cy="264518"/>
            <a:chOff x="5776798" y="3409778"/>
            <a:chExt cx="346379" cy="264518"/>
          </a:xfrm>
        </p:grpSpPr>
        <p:sp>
          <p:nvSpPr>
            <p:cNvPr id="9874" name="Google Shape;9874;p8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8"/>
          <p:cNvGrpSpPr/>
          <p:nvPr/>
        </p:nvGrpSpPr>
        <p:grpSpPr>
          <a:xfrm>
            <a:off x="7108015" y="3222255"/>
            <a:ext cx="344883" cy="290299"/>
            <a:chOff x="7108015" y="3396505"/>
            <a:chExt cx="344883" cy="290299"/>
          </a:xfrm>
        </p:grpSpPr>
        <p:sp>
          <p:nvSpPr>
            <p:cNvPr id="9881" name="Google Shape;9881;p8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8"/>
          <p:cNvGrpSpPr/>
          <p:nvPr/>
        </p:nvGrpSpPr>
        <p:grpSpPr>
          <a:xfrm>
            <a:off x="7551754" y="3216558"/>
            <a:ext cx="344883" cy="301311"/>
            <a:chOff x="7551754" y="3390808"/>
            <a:chExt cx="344883" cy="301311"/>
          </a:xfrm>
        </p:grpSpPr>
        <p:sp>
          <p:nvSpPr>
            <p:cNvPr id="9886" name="Google Shape;9886;p8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88"/>
          <p:cNvGrpSpPr/>
          <p:nvPr/>
        </p:nvGrpSpPr>
        <p:grpSpPr>
          <a:xfrm>
            <a:off x="6707084" y="3213153"/>
            <a:ext cx="261145" cy="308504"/>
            <a:chOff x="6707084" y="3387403"/>
            <a:chExt cx="261145" cy="308504"/>
          </a:xfrm>
        </p:grpSpPr>
        <p:sp>
          <p:nvSpPr>
            <p:cNvPr id="9898" name="Google Shape;9898;p8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88"/>
          <p:cNvGrpSpPr/>
          <p:nvPr/>
        </p:nvGrpSpPr>
        <p:grpSpPr>
          <a:xfrm>
            <a:off x="848978" y="4123387"/>
            <a:ext cx="377824" cy="324418"/>
            <a:chOff x="848978" y="4297637"/>
            <a:chExt cx="377824" cy="324418"/>
          </a:xfrm>
        </p:grpSpPr>
        <p:sp>
          <p:nvSpPr>
            <p:cNvPr id="9903" name="Google Shape;9903;p8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8"/>
          <p:cNvGrpSpPr/>
          <p:nvPr/>
        </p:nvGrpSpPr>
        <p:grpSpPr>
          <a:xfrm>
            <a:off x="1754279" y="4112343"/>
            <a:ext cx="351439" cy="345965"/>
            <a:chOff x="1754279" y="4286593"/>
            <a:chExt cx="351439" cy="345965"/>
          </a:xfrm>
        </p:grpSpPr>
        <p:sp>
          <p:nvSpPr>
            <p:cNvPr id="9906" name="Google Shape;9906;p8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8"/>
          <p:cNvGrpSpPr/>
          <p:nvPr/>
        </p:nvGrpSpPr>
        <p:grpSpPr>
          <a:xfrm>
            <a:off x="3996113" y="4116926"/>
            <a:ext cx="336512" cy="335048"/>
            <a:chOff x="3996113" y="4291176"/>
            <a:chExt cx="336512" cy="335048"/>
          </a:xfrm>
        </p:grpSpPr>
        <p:sp>
          <p:nvSpPr>
            <p:cNvPr id="9912" name="Google Shape;9912;p8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5" name="Google Shape;9915;p8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6" name="Google Shape;9916;p88"/>
          <p:cNvGrpSpPr/>
          <p:nvPr/>
        </p:nvGrpSpPr>
        <p:grpSpPr>
          <a:xfrm>
            <a:off x="2179081" y="4111261"/>
            <a:ext cx="397525" cy="348670"/>
            <a:chOff x="2179081" y="4285511"/>
            <a:chExt cx="397525" cy="348670"/>
          </a:xfrm>
        </p:grpSpPr>
        <p:sp>
          <p:nvSpPr>
            <p:cNvPr id="9917" name="Google Shape;9917;p8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88"/>
          <p:cNvGrpSpPr/>
          <p:nvPr/>
        </p:nvGrpSpPr>
        <p:grpSpPr>
          <a:xfrm>
            <a:off x="3584201" y="4120746"/>
            <a:ext cx="267574" cy="329415"/>
            <a:chOff x="3584201" y="4294996"/>
            <a:chExt cx="267574" cy="329415"/>
          </a:xfrm>
        </p:grpSpPr>
        <p:sp>
          <p:nvSpPr>
            <p:cNvPr id="9920" name="Google Shape;9920;p8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8"/>
          <p:cNvGrpSpPr/>
          <p:nvPr/>
        </p:nvGrpSpPr>
        <p:grpSpPr>
          <a:xfrm>
            <a:off x="3082855" y="4121478"/>
            <a:ext cx="375946" cy="327823"/>
            <a:chOff x="3082855" y="4295728"/>
            <a:chExt cx="375946" cy="327823"/>
          </a:xfrm>
        </p:grpSpPr>
        <p:sp>
          <p:nvSpPr>
            <p:cNvPr id="9925" name="Google Shape;9925;p8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88"/>
          <p:cNvGrpSpPr/>
          <p:nvPr/>
        </p:nvGrpSpPr>
        <p:grpSpPr>
          <a:xfrm>
            <a:off x="2749016" y="4116926"/>
            <a:ext cx="150831" cy="336926"/>
            <a:chOff x="2749016" y="4291176"/>
            <a:chExt cx="150831" cy="336926"/>
          </a:xfrm>
        </p:grpSpPr>
        <p:sp>
          <p:nvSpPr>
            <p:cNvPr id="9937" name="Google Shape;9937;p8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88"/>
          <p:cNvGrpSpPr/>
          <p:nvPr/>
        </p:nvGrpSpPr>
        <p:grpSpPr>
          <a:xfrm>
            <a:off x="7127716" y="4105182"/>
            <a:ext cx="248254" cy="361942"/>
            <a:chOff x="7127716" y="4279432"/>
            <a:chExt cx="248254" cy="361942"/>
          </a:xfrm>
        </p:grpSpPr>
        <p:sp>
          <p:nvSpPr>
            <p:cNvPr id="9942" name="Google Shape;9942;p8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88"/>
          <p:cNvGrpSpPr/>
          <p:nvPr/>
        </p:nvGrpSpPr>
        <p:grpSpPr>
          <a:xfrm>
            <a:off x="7565408" y="4105182"/>
            <a:ext cx="248255" cy="361942"/>
            <a:chOff x="7565408" y="4279432"/>
            <a:chExt cx="248255" cy="361942"/>
          </a:xfrm>
        </p:grpSpPr>
        <p:sp>
          <p:nvSpPr>
            <p:cNvPr id="9952" name="Google Shape;9952;p8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8"/>
          <p:cNvGrpSpPr/>
          <p:nvPr/>
        </p:nvGrpSpPr>
        <p:grpSpPr>
          <a:xfrm>
            <a:off x="6264109" y="4105182"/>
            <a:ext cx="225498" cy="361560"/>
            <a:chOff x="6264109" y="4279432"/>
            <a:chExt cx="225498" cy="361560"/>
          </a:xfrm>
        </p:grpSpPr>
        <p:sp>
          <p:nvSpPr>
            <p:cNvPr id="9961" name="Google Shape;9961;p8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88"/>
          <p:cNvGrpSpPr/>
          <p:nvPr/>
        </p:nvGrpSpPr>
        <p:grpSpPr>
          <a:xfrm>
            <a:off x="7929578" y="4110115"/>
            <a:ext cx="395266" cy="351312"/>
            <a:chOff x="7929578" y="4284365"/>
            <a:chExt cx="395266" cy="351312"/>
          </a:xfrm>
        </p:grpSpPr>
        <p:sp>
          <p:nvSpPr>
            <p:cNvPr id="9964" name="Google Shape;9964;p8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8"/>
          <p:cNvGrpSpPr/>
          <p:nvPr/>
        </p:nvGrpSpPr>
        <p:grpSpPr>
          <a:xfrm>
            <a:off x="6595502" y="4149527"/>
            <a:ext cx="426315" cy="332826"/>
            <a:chOff x="6639652" y="4323777"/>
            <a:chExt cx="426315" cy="332826"/>
          </a:xfrm>
        </p:grpSpPr>
        <p:sp>
          <p:nvSpPr>
            <p:cNvPr id="9969" name="Google Shape;9969;p8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8"/>
          <p:cNvGrpSpPr/>
          <p:nvPr/>
        </p:nvGrpSpPr>
        <p:grpSpPr>
          <a:xfrm>
            <a:off x="5357662" y="4123387"/>
            <a:ext cx="287275" cy="326296"/>
            <a:chOff x="5357662" y="4297637"/>
            <a:chExt cx="287275" cy="326296"/>
          </a:xfrm>
        </p:grpSpPr>
        <p:sp>
          <p:nvSpPr>
            <p:cNvPr id="9980" name="Google Shape;9980;p8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8"/>
          <p:cNvGrpSpPr/>
          <p:nvPr/>
        </p:nvGrpSpPr>
        <p:grpSpPr>
          <a:xfrm>
            <a:off x="5774124" y="4120300"/>
            <a:ext cx="331611" cy="331674"/>
            <a:chOff x="5774124" y="4294550"/>
            <a:chExt cx="331611" cy="331674"/>
          </a:xfrm>
        </p:grpSpPr>
        <p:sp>
          <p:nvSpPr>
            <p:cNvPr id="9986" name="Google Shape;9986;p8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88"/>
          <p:cNvGrpSpPr/>
          <p:nvPr/>
        </p:nvGrpSpPr>
        <p:grpSpPr>
          <a:xfrm>
            <a:off x="4890434" y="4113139"/>
            <a:ext cx="345997" cy="346029"/>
            <a:chOff x="4890434" y="4287389"/>
            <a:chExt cx="345997" cy="346029"/>
          </a:xfrm>
        </p:grpSpPr>
        <p:sp>
          <p:nvSpPr>
            <p:cNvPr id="9989" name="Google Shape;9989;p8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88"/>
          <p:cNvGrpSpPr/>
          <p:nvPr/>
        </p:nvGrpSpPr>
        <p:grpSpPr>
          <a:xfrm>
            <a:off x="2165809" y="3636809"/>
            <a:ext cx="422542" cy="342973"/>
            <a:chOff x="2165809" y="3811059"/>
            <a:chExt cx="422542" cy="342973"/>
          </a:xfrm>
        </p:grpSpPr>
        <p:sp>
          <p:nvSpPr>
            <p:cNvPr id="9997" name="Google Shape;9997;p8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5" name="Google Shape;10015;p8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6" name="Google Shape;10016;p88"/>
          <p:cNvGrpSpPr/>
          <p:nvPr/>
        </p:nvGrpSpPr>
        <p:grpSpPr>
          <a:xfrm>
            <a:off x="903530" y="3631875"/>
            <a:ext cx="264550" cy="353222"/>
            <a:chOff x="903530" y="3806125"/>
            <a:chExt cx="264550" cy="353222"/>
          </a:xfrm>
        </p:grpSpPr>
        <p:sp>
          <p:nvSpPr>
            <p:cNvPr id="10017" name="Google Shape;10017;p8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8"/>
          <p:cNvGrpSpPr/>
          <p:nvPr/>
        </p:nvGrpSpPr>
        <p:grpSpPr>
          <a:xfrm>
            <a:off x="850092" y="3178684"/>
            <a:ext cx="369517" cy="375660"/>
            <a:chOff x="850092" y="3352934"/>
            <a:chExt cx="369517" cy="375660"/>
          </a:xfrm>
        </p:grpSpPr>
        <p:sp>
          <p:nvSpPr>
            <p:cNvPr id="10022" name="Google Shape;10022;p8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88"/>
          <p:cNvGrpSpPr/>
          <p:nvPr/>
        </p:nvGrpSpPr>
        <p:grpSpPr>
          <a:xfrm>
            <a:off x="2611458" y="3642124"/>
            <a:ext cx="426329" cy="332375"/>
            <a:chOff x="2611458" y="3816374"/>
            <a:chExt cx="426329" cy="332375"/>
          </a:xfrm>
        </p:grpSpPr>
        <p:sp>
          <p:nvSpPr>
            <p:cNvPr id="10028" name="Google Shape;10028;p8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8" name="Google Shape;10038;p8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9" name="Google Shape;10039;p88"/>
          <p:cNvGrpSpPr/>
          <p:nvPr/>
        </p:nvGrpSpPr>
        <p:grpSpPr>
          <a:xfrm>
            <a:off x="4019984" y="3631143"/>
            <a:ext cx="293704" cy="353954"/>
            <a:chOff x="4019984" y="3805393"/>
            <a:chExt cx="293704" cy="353954"/>
          </a:xfrm>
        </p:grpSpPr>
        <p:sp>
          <p:nvSpPr>
            <p:cNvPr id="10040" name="Google Shape;10040;p8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88"/>
          <p:cNvGrpSpPr/>
          <p:nvPr/>
        </p:nvGrpSpPr>
        <p:grpSpPr>
          <a:xfrm>
            <a:off x="8006505" y="3215794"/>
            <a:ext cx="323654" cy="303189"/>
            <a:chOff x="8006505" y="3390044"/>
            <a:chExt cx="323654" cy="303189"/>
          </a:xfrm>
        </p:grpSpPr>
        <p:sp>
          <p:nvSpPr>
            <p:cNvPr id="10043" name="Google Shape;10043;p8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8"/>
          <p:cNvGrpSpPr/>
          <p:nvPr/>
        </p:nvGrpSpPr>
        <p:grpSpPr>
          <a:xfrm>
            <a:off x="1299146" y="3632257"/>
            <a:ext cx="367990" cy="351312"/>
            <a:chOff x="1299146" y="3806507"/>
            <a:chExt cx="367990" cy="351312"/>
          </a:xfrm>
        </p:grpSpPr>
        <p:sp>
          <p:nvSpPr>
            <p:cNvPr id="10050" name="Google Shape;10050;p8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2" name="Google Shape;10052;p8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3" name="Google Shape;10053;p88"/>
          <p:cNvGrpSpPr/>
          <p:nvPr/>
        </p:nvGrpSpPr>
        <p:grpSpPr>
          <a:xfrm>
            <a:off x="7550258" y="3658420"/>
            <a:ext cx="371395" cy="301279"/>
            <a:chOff x="7550258" y="3832670"/>
            <a:chExt cx="371395" cy="301279"/>
          </a:xfrm>
        </p:grpSpPr>
        <p:sp>
          <p:nvSpPr>
            <p:cNvPr id="10054" name="Google Shape;10054;p8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8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3" name="Google Shape;10073;p88"/>
          <p:cNvGrpSpPr/>
          <p:nvPr/>
        </p:nvGrpSpPr>
        <p:grpSpPr>
          <a:xfrm>
            <a:off x="6659725" y="3633785"/>
            <a:ext cx="367608" cy="350548"/>
            <a:chOff x="6659725" y="3808035"/>
            <a:chExt cx="367608" cy="350548"/>
          </a:xfrm>
        </p:grpSpPr>
        <p:sp>
          <p:nvSpPr>
            <p:cNvPr id="10074" name="Google Shape;10074;p8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8"/>
          <p:cNvGrpSpPr/>
          <p:nvPr/>
        </p:nvGrpSpPr>
        <p:grpSpPr>
          <a:xfrm>
            <a:off x="6219391" y="3642506"/>
            <a:ext cx="356627" cy="334252"/>
            <a:chOff x="6219391" y="3816756"/>
            <a:chExt cx="356627" cy="334252"/>
          </a:xfrm>
        </p:grpSpPr>
        <p:sp>
          <p:nvSpPr>
            <p:cNvPr id="10077" name="Google Shape;10077;p8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88"/>
          <p:cNvGrpSpPr/>
          <p:nvPr/>
        </p:nvGrpSpPr>
        <p:grpSpPr>
          <a:xfrm>
            <a:off x="5778676" y="3652722"/>
            <a:ext cx="349052" cy="313055"/>
            <a:chOff x="5778676" y="3826972"/>
            <a:chExt cx="349052" cy="313055"/>
          </a:xfrm>
        </p:grpSpPr>
        <p:sp>
          <p:nvSpPr>
            <p:cNvPr id="10082" name="Google Shape;10082;p8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8"/>
          <p:cNvGrpSpPr/>
          <p:nvPr/>
        </p:nvGrpSpPr>
        <p:grpSpPr>
          <a:xfrm>
            <a:off x="5355784" y="3660297"/>
            <a:ext cx="299019" cy="297905"/>
            <a:chOff x="5355784" y="3834547"/>
            <a:chExt cx="299019" cy="297905"/>
          </a:xfrm>
        </p:grpSpPr>
        <p:sp>
          <p:nvSpPr>
            <p:cNvPr id="10088" name="Google Shape;10088;p8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88"/>
          <p:cNvGrpSpPr/>
          <p:nvPr/>
        </p:nvGrpSpPr>
        <p:grpSpPr>
          <a:xfrm>
            <a:off x="8036455" y="3633021"/>
            <a:ext cx="292176" cy="353985"/>
            <a:chOff x="8036455" y="3807271"/>
            <a:chExt cx="292176" cy="353985"/>
          </a:xfrm>
        </p:grpSpPr>
        <p:sp>
          <p:nvSpPr>
            <p:cNvPr id="10093" name="Google Shape;10093;p8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8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096" name="Google Shape;10096;p8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097" name="Google Shape;10097;p88"/>
          <p:cNvGrpSpPr/>
          <p:nvPr/>
        </p:nvGrpSpPr>
        <p:grpSpPr>
          <a:xfrm>
            <a:off x="4874902" y="3634549"/>
            <a:ext cx="345615" cy="350835"/>
            <a:chOff x="4874902" y="3808799"/>
            <a:chExt cx="345615" cy="350835"/>
          </a:xfrm>
        </p:grpSpPr>
        <p:sp>
          <p:nvSpPr>
            <p:cNvPr id="10098" name="Google Shape;10098;p8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88"/>
          <p:cNvGrpSpPr/>
          <p:nvPr/>
        </p:nvGrpSpPr>
        <p:grpSpPr>
          <a:xfrm>
            <a:off x="3095745" y="3631143"/>
            <a:ext cx="352840" cy="354717"/>
            <a:chOff x="3095745" y="3805393"/>
            <a:chExt cx="352840" cy="354717"/>
          </a:xfrm>
        </p:grpSpPr>
        <p:sp>
          <p:nvSpPr>
            <p:cNvPr id="10116" name="Google Shape;10116;p8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25"/>
        <p:cNvGrpSpPr/>
        <p:nvPr/>
      </p:nvGrpSpPr>
      <p:grpSpPr>
        <a:xfrm>
          <a:off x="0" y="0"/>
          <a:ext cx="0" cy="0"/>
          <a:chOff x="0" y="0"/>
          <a:chExt cx="0" cy="0"/>
        </a:xfrm>
      </p:grpSpPr>
      <p:grpSp>
        <p:nvGrpSpPr>
          <p:cNvPr id="10126" name="Google Shape;10126;p89"/>
          <p:cNvGrpSpPr/>
          <p:nvPr/>
        </p:nvGrpSpPr>
        <p:grpSpPr>
          <a:xfrm>
            <a:off x="2733780" y="4039081"/>
            <a:ext cx="342144" cy="362704"/>
            <a:chOff x="2704005" y="4258781"/>
            <a:chExt cx="342144" cy="362704"/>
          </a:xfrm>
        </p:grpSpPr>
        <p:sp>
          <p:nvSpPr>
            <p:cNvPr id="10127" name="Google Shape;10127;p8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89"/>
          <p:cNvGrpSpPr/>
          <p:nvPr/>
        </p:nvGrpSpPr>
        <p:grpSpPr>
          <a:xfrm>
            <a:off x="2157462" y="4083096"/>
            <a:ext cx="347435" cy="363370"/>
            <a:chOff x="2157462" y="4258496"/>
            <a:chExt cx="347435" cy="363370"/>
          </a:xfrm>
        </p:grpSpPr>
        <p:sp>
          <p:nvSpPr>
            <p:cNvPr id="10135" name="Google Shape;10135;p8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89"/>
          <p:cNvGrpSpPr/>
          <p:nvPr/>
        </p:nvGrpSpPr>
        <p:grpSpPr>
          <a:xfrm>
            <a:off x="4010963" y="3588381"/>
            <a:ext cx="343665" cy="363211"/>
            <a:chOff x="4010963" y="3763781"/>
            <a:chExt cx="343665" cy="363211"/>
          </a:xfrm>
        </p:grpSpPr>
        <p:sp>
          <p:nvSpPr>
            <p:cNvPr id="10139" name="Google Shape;10139;p8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9"/>
          <p:cNvGrpSpPr/>
          <p:nvPr/>
        </p:nvGrpSpPr>
        <p:grpSpPr>
          <a:xfrm>
            <a:off x="2214042" y="3635109"/>
            <a:ext cx="368153" cy="311193"/>
            <a:chOff x="2214042" y="3810509"/>
            <a:chExt cx="368153" cy="311193"/>
          </a:xfrm>
        </p:grpSpPr>
        <p:sp>
          <p:nvSpPr>
            <p:cNvPr id="10145" name="Google Shape;10145;p8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89"/>
          <p:cNvGrpSpPr/>
          <p:nvPr/>
        </p:nvGrpSpPr>
        <p:grpSpPr>
          <a:xfrm>
            <a:off x="1797413" y="3606819"/>
            <a:ext cx="367805" cy="367773"/>
            <a:chOff x="1768938" y="3782219"/>
            <a:chExt cx="367805" cy="367773"/>
          </a:xfrm>
        </p:grpSpPr>
        <p:sp>
          <p:nvSpPr>
            <p:cNvPr id="10148" name="Google Shape;10148;p8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89"/>
          <p:cNvGrpSpPr/>
          <p:nvPr/>
        </p:nvGrpSpPr>
        <p:grpSpPr>
          <a:xfrm>
            <a:off x="2681385" y="3623039"/>
            <a:ext cx="325544" cy="327413"/>
            <a:chOff x="2681385" y="3798439"/>
            <a:chExt cx="325544" cy="327413"/>
          </a:xfrm>
        </p:grpSpPr>
        <p:sp>
          <p:nvSpPr>
            <p:cNvPr id="10154" name="Google Shape;10154;p8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89"/>
          <p:cNvGrpSpPr/>
          <p:nvPr/>
        </p:nvGrpSpPr>
        <p:grpSpPr>
          <a:xfrm>
            <a:off x="6243928" y="4088102"/>
            <a:ext cx="274254" cy="350824"/>
            <a:chOff x="6243928" y="4263502"/>
            <a:chExt cx="274254" cy="350824"/>
          </a:xfrm>
        </p:grpSpPr>
        <p:sp>
          <p:nvSpPr>
            <p:cNvPr id="10162" name="Google Shape;10162;p8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89"/>
          <p:cNvGrpSpPr/>
          <p:nvPr/>
        </p:nvGrpSpPr>
        <p:grpSpPr>
          <a:xfrm>
            <a:off x="3560600" y="3587938"/>
            <a:ext cx="352345" cy="363655"/>
            <a:chOff x="3560600" y="3763338"/>
            <a:chExt cx="352345" cy="363655"/>
          </a:xfrm>
        </p:grpSpPr>
        <p:sp>
          <p:nvSpPr>
            <p:cNvPr id="10171" name="Google Shape;10171;p8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89"/>
          <p:cNvGrpSpPr/>
          <p:nvPr/>
        </p:nvGrpSpPr>
        <p:grpSpPr>
          <a:xfrm>
            <a:off x="5790556" y="4085852"/>
            <a:ext cx="279513" cy="356083"/>
            <a:chOff x="5790556" y="4261252"/>
            <a:chExt cx="279513" cy="356083"/>
          </a:xfrm>
        </p:grpSpPr>
        <p:sp>
          <p:nvSpPr>
            <p:cNvPr id="10175" name="Google Shape;10175;p8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89"/>
          <p:cNvGrpSpPr/>
          <p:nvPr/>
        </p:nvGrpSpPr>
        <p:grpSpPr>
          <a:xfrm>
            <a:off x="5341333" y="4085852"/>
            <a:ext cx="278752" cy="356463"/>
            <a:chOff x="5341333" y="4261252"/>
            <a:chExt cx="278752" cy="356463"/>
          </a:xfrm>
        </p:grpSpPr>
        <p:sp>
          <p:nvSpPr>
            <p:cNvPr id="10183" name="Google Shape;10183;p8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0" name="Google Shape;10190;p8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1" name="Google Shape;10191;p89"/>
          <p:cNvGrpSpPr/>
          <p:nvPr/>
        </p:nvGrpSpPr>
        <p:grpSpPr>
          <a:xfrm>
            <a:off x="3103646" y="3590676"/>
            <a:ext cx="360233" cy="362451"/>
            <a:chOff x="3107608" y="3763401"/>
            <a:chExt cx="360233" cy="362451"/>
          </a:xfrm>
        </p:grpSpPr>
        <p:sp>
          <p:nvSpPr>
            <p:cNvPr id="10192" name="Google Shape;10192;p8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89"/>
          <p:cNvGrpSpPr/>
          <p:nvPr/>
        </p:nvGrpSpPr>
        <p:grpSpPr>
          <a:xfrm>
            <a:off x="889343" y="3625827"/>
            <a:ext cx="351585" cy="339705"/>
            <a:chOff x="889343" y="3801227"/>
            <a:chExt cx="351585" cy="339705"/>
          </a:xfrm>
        </p:grpSpPr>
        <p:sp>
          <p:nvSpPr>
            <p:cNvPr id="10196" name="Google Shape;10196;p8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89"/>
          <p:cNvGrpSpPr/>
          <p:nvPr/>
        </p:nvGrpSpPr>
        <p:grpSpPr>
          <a:xfrm>
            <a:off x="4896609" y="4085472"/>
            <a:ext cx="278784" cy="355323"/>
            <a:chOff x="4896609" y="4260872"/>
            <a:chExt cx="278784" cy="355323"/>
          </a:xfrm>
        </p:grpSpPr>
        <p:sp>
          <p:nvSpPr>
            <p:cNvPr id="10202" name="Google Shape;10202;p8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89"/>
          <p:cNvGrpSpPr/>
          <p:nvPr/>
        </p:nvGrpSpPr>
        <p:grpSpPr>
          <a:xfrm>
            <a:off x="7598438" y="4090731"/>
            <a:ext cx="260283" cy="345914"/>
            <a:chOff x="7598438" y="4266131"/>
            <a:chExt cx="260283" cy="345914"/>
          </a:xfrm>
        </p:grpSpPr>
        <p:sp>
          <p:nvSpPr>
            <p:cNvPr id="10209" name="Google Shape;10209;p8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89"/>
          <p:cNvGrpSpPr/>
          <p:nvPr/>
        </p:nvGrpSpPr>
        <p:grpSpPr>
          <a:xfrm>
            <a:off x="1767069" y="3184746"/>
            <a:ext cx="286324" cy="348163"/>
            <a:chOff x="1767069" y="3360146"/>
            <a:chExt cx="286324" cy="348163"/>
          </a:xfrm>
        </p:grpSpPr>
        <p:sp>
          <p:nvSpPr>
            <p:cNvPr id="10217" name="Google Shape;10217;p8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89"/>
          <p:cNvGrpSpPr/>
          <p:nvPr/>
        </p:nvGrpSpPr>
        <p:grpSpPr>
          <a:xfrm>
            <a:off x="7149944" y="4090731"/>
            <a:ext cx="260283" cy="345914"/>
            <a:chOff x="7149944" y="4266131"/>
            <a:chExt cx="260283" cy="345914"/>
          </a:xfrm>
        </p:grpSpPr>
        <p:sp>
          <p:nvSpPr>
            <p:cNvPr id="10225" name="Google Shape;10225;p8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89"/>
          <p:cNvGrpSpPr/>
          <p:nvPr/>
        </p:nvGrpSpPr>
        <p:grpSpPr>
          <a:xfrm>
            <a:off x="6695051" y="4083951"/>
            <a:ext cx="270104" cy="360233"/>
            <a:chOff x="6695051" y="4259351"/>
            <a:chExt cx="270104" cy="360233"/>
          </a:xfrm>
        </p:grpSpPr>
        <p:sp>
          <p:nvSpPr>
            <p:cNvPr id="10232" name="Google Shape;10232;p8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89"/>
          <p:cNvGrpSpPr/>
          <p:nvPr/>
        </p:nvGrpSpPr>
        <p:grpSpPr>
          <a:xfrm>
            <a:off x="8047661" y="4082051"/>
            <a:ext cx="277263" cy="362514"/>
            <a:chOff x="8047661" y="4257451"/>
            <a:chExt cx="277263" cy="362514"/>
          </a:xfrm>
        </p:grpSpPr>
        <p:sp>
          <p:nvSpPr>
            <p:cNvPr id="10237" name="Google Shape;10237;p8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89"/>
          <p:cNvGrpSpPr/>
          <p:nvPr/>
        </p:nvGrpSpPr>
        <p:grpSpPr>
          <a:xfrm>
            <a:off x="6248078" y="3609068"/>
            <a:ext cx="277263" cy="356115"/>
            <a:chOff x="6248078" y="3784468"/>
            <a:chExt cx="277263" cy="356115"/>
          </a:xfrm>
        </p:grpSpPr>
        <p:sp>
          <p:nvSpPr>
            <p:cNvPr id="10242" name="Google Shape;10242;p8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89"/>
          <p:cNvGrpSpPr/>
          <p:nvPr/>
        </p:nvGrpSpPr>
        <p:grpSpPr>
          <a:xfrm>
            <a:off x="5800725" y="3610589"/>
            <a:ext cx="277644" cy="354594"/>
            <a:chOff x="5800725" y="3785989"/>
            <a:chExt cx="277644" cy="354594"/>
          </a:xfrm>
        </p:grpSpPr>
        <p:sp>
          <p:nvSpPr>
            <p:cNvPr id="10248" name="Google Shape;10248;p8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89"/>
          <p:cNvGrpSpPr/>
          <p:nvPr/>
        </p:nvGrpSpPr>
        <p:grpSpPr>
          <a:xfrm>
            <a:off x="2206122" y="3185348"/>
            <a:ext cx="308183" cy="347561"/>
            <a:chOff x="2206122" y="3360748"/>
            <a:chExt cx="308183" cy="347561"/>
          </a:xfrm>
        </p:grpSpPr>
        <p:sp>
          <p:nvSpPr>
            <p:cNvPr id="10256" name="Google Shape;10256;p8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89"/>
          <p:cNvGrpSpPr/>
          <p:nvPr/>
        </p:nvGrpSpPr>
        <p:grpSpPr>
          <a:xfrm>
            <a:off x="5353403" y="3610209"/>
            <a:ext cx="277992" cy="354974"/>
            <a:chOff x="5353403" y="3785609"/>
            <a:chExt cx="277992" cy="354974"/>
          </a:xfrm>
        </p:grpSpPr>
        <p:sp>
          <p:nvSpPr>
            <p:cNvPr id="10262" name="Google Shape;10262;p8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89"/>
          <p:cNvGrpSpPr/>
          <p:nvPr/>
        </p:nvGrpSpPr>
        <p:grpSpPr>
          <a:xfrm>
            <a:off x="4896229" y="3610589"/>
            <a:ext cx="278784" cy="354594"/>
            <a:chOff x="4896229" y="3785989"/>
            <a:chExt cx="278784" cy="354594"/>
          </a:xfrm>
        </p:grpSpPr>
        <p:sp>
          <p:nvSpPr>
            <p:cNvPr id="10269" name="Google Shape;10269;p8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89"/>
          <p:cNvGrpSpPr/>
          <p:nvPr/>
        </p:nvGrpSpPr>
        <p:grpSpPr>
          <a:xfrm>
            <a:off x="7592387" y="3612458"/>
            <a:ext cx="273874" cy="351204"/>
            <a:chOff x="7592387" y="3787858"/>
            <a:chExt cx="273874" cy="351204"/>
          </a:xfrm>
        </p:grpSpPr>
        <p:sp>
          <p:nvSpPr>
            <p:cNvPr id="10276" name="Google Shape;10276;p8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89"/>
          <p:cNvGrpSpPr/>
          <p:nvPr/>
        </p:nvGrpSpPr>
        <p:grpSpPr>
          <a:xfrm>
            <a:off x="7145794" y="3612458"/>
            <a:ext cx="274254" cy="350444"/>
            <a:chOff x="7145794" y="3787858"/>
            <a:chExt cx="274254" cy="350444"/>
          </a:xfrm>
        </p:grpSpPr>
        <p:sp>
          <p:nvSpPr>
            <p:cNvPr id="10281" name="Google Shape;10281;p8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89"/>
          <p:cNvGrpSpPr/>
          <p:nvPr/>
        </p:nvGrpSpPr>
        <p:grpSpPr>
          <a:xfrm>
            <a:off x="8054060" y="3611698"/>
            <a:ext cx="266334" cy="353834"/>
            <a:chOff x="8054060" y="3787098"/>
            <a:chExt cx="266334" cy="353834"/>
          </a:xfrm>
        </p:grpSpPr>
        <p:sp>
          <p:nvSpPr>
            <p:cNvPr id="10288" name="Google Shape;10288;p8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89"/>
          <p:cNvGrpSpPr/>
          <p:nvPr/>
        </p:nvGrpSpPr>
        <p:grpSpPr>
          <a:xfrm>
            <a:off x="6702211" y="3607199"/>
            <a:ext cx="270104" cy="361754"/>
            <a:chOff x="6702211" y="3782599"/>
            <a:chExt cx="270104" cy="361754"/>
          </a:xfrm>
        </p:grpSpPr>
        <p:sp>
          <p:nvSpPr>
            <p:cNvPr id="10293" name="Google Shape;10293;p8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89"/>
          <p:cNvGrpSpPr/>
          <p:nvPr/>
        </p:nvGrpSpPr>
        <p:grpSpPr>
          <a:xfrm>
            <a:off x="3516886" y="3263327"/>
            <a:ext cx="391854" cy="269922"/>
            <a:chOff x="3516850" y="3406526"/>
            <a:chExt cx="369674" cy="254644"/>
          </a:xfrm>
        </p:grpSpPr>
        <p:sp>
          <p:nvSpPr>
            <p:cNvPr id="10299" name="Google Shape;10299;p8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89"/>
          <p:cNvGrpSpPr/>
          <p:nvPr/>
        </p:nvGrpSpPr>
        <p:grpSpPr>
          <a:xfrm>
            <a:off x="1310655" y="3185127"/>
            <a:ext cx="306314" cy="347403"/>
            <a:chOff x="1310655" y="3360527"/>
            <a:chExt cx="306314" cy="347403"/>
          </a:xfrm>
        </p:grpSpPr>
        <p:sp>
          <p:nvSpPr>
            <p:cNvPr id="10304" name="Google Shape;10304;p8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89"/>
          <p:cNvGrpSpPr/>
          <p:nvPr/>
        </p:nvGrpSpPr>
        <p:grpSpPr>
          <a:xfrm>
            <a:off x="3119678" y="3184746"/>
            <a:ext cx="269343" cy="348543"/>
            <a:chOff x="3119678" y="3360146"/>
            <a:chExt cx="269343" cy="348543"/>
          </a:xfrm>
        </p:grpSpPr>
        <p:sp>
          <p:nvSpPr>
            <p:cNvPr id="10310" name="Google Shape;10310;p8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89"/>
          <p:cNvGrpSpPr/>
          <p:nvPr/>
        </p:nvGrpSpPr>
        <p:grpSpPr>
          <a:xfrm>
            <a:off x="3967213" y="3181547"/>
            <a:ext cx="368185" cy="354753"/>
            <a:chOff x="3967213" y="3356947"/>
            <a:chExt cx="368185" cy="354753"/>
          </a:xfrm>
        </p:grpSpPr>
        <p:sp>
          <p:nvSpPr>
            <p:cNvPr id="10318" name="Google Shape;10318;p8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89"/>
          <p:cNvGrpSpPr/>
          <p:nvPr/>
        </p:nvGrpSpPr>
        <p:grpSpPr>
          <a:xfrm>
            <a:off x="871254" y="3184746"/>
            <a:ext cx="285183" cy="347023"/>
            <a:chOff x="871254" y="3360146"/>
            <a:chExt cx="285183" cy="347023"/>
          </a:xfrm>
        </p:grpSpPr>
        <p:sp>
          <p:nvSpPr>
            <p:cNvPr id="10324" name="Google Shape;10324;p8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89"/>
          <p:cNvGrpSpPr/>
          <p:nvPr/>
        </p:nvGrpSpPr>
        <p:grpSpPr>
          <a:xfrm>
            <a:off x="2665165" y="3184746"/>
            <a:ext cx="281794" cy="349684"/>
            <a:chOff x="2665165" y="3360146"/>
            <a:chExt cx="281794" cy="349684"/>
          </a:xfrm>
        </p:grpSpPr>
        <p:sp>
          <p:nvSpPr>
            <p:cNvPr id="10329" name="Google Shape;10329;p8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9"/>
          <p:cNvGrpSpPr/>
          <p:nvPr/>
        </p:nvGrpSpPr>
        <p:grpSpPr>
          <a:xfrm>
            <a:off x="7156344" y="3172296"/>
            <a:ext cx="264465" cy="353074"/>
            <a:chOff x="7156344" y="3347696"/>
            <a:chExt cx="264465" cy="353074"/>
          </a:xfrm>
        </p:grpSpPr>
        <p:sp>
          <p:nvSpPr>
            <p:cNvPr id="10335" name="Google Shape;10335;p8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89"/>
          <p:cNvGrpSpPr/>
          <p:nvPr/>
        </p:nvGrpSpPr>
        <p:grpSpPr>
          <a:xfrm>
            <a:off x="6703732" y="3171536"/>
            <a:ext cx="264813" cy="352693"/>
            <a:chOff x="6703732" y="3346936"/>
            <a:chExt cx="264813" cy="352693"/>
          </a:xfrm>
        </p:grpSpPr>
        <p:sp>
          <p:nvSpPr>
            <p:cNvPr id="10341" name="Google Shape;10341;p8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89"/>
          <p:cNvGrpSpPr/>
          <p:nvPr/>
        </p:nvGrpSpPr>
        <p:grpSpPr>
          <a:xfrm>
            <a:off x="6252228" y="3171536"/>
            <a:ext cx="265193" cy="352693"/>
            <a:chOff x="6252228" y="3346936"/>
            <a:chExt cx="265193" cy="352693"/>
          </a:xfrm>
        </p:grpSpPr>
        <p:sp>
          <p:nvSpPr>
            <p:cNvPr id="10347" name="Google Shape;10347;p8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89"/>
          <p:cNvGrpSpPr/>
          <p:nvPr/>
        </p:nvGrpSpPr>
        <p:grpSpPr>
          <a:xfrm>
            <a:off x="5801105" y="3172296"/>
            <a:ext cx="264813" cy="351933"/>
            <a:chOff x="5801105" y="3347696"/>
            <a:chExt cx="264813" cy="351933"/>
          </a:xfrm>
        </p:grpSpPr>
        <p:sp>
          <p:nvSpPr>
            <p:cNvPr id="10351" name="Google Shape;10351;p8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89"/>
          <p:cNvGrpSpPr/>
          <p:nvPr/>
        </p:nvGrpSpPr>
        <p:grpSpPr>
          <a:xfrm>
            <a:off x="5349253" y="3171536"/>
            <a:ext cx="265922" cy="352693"/>
            <a:chOff x="5349253" y="3346936"/>
            <a:chExt cx="265922" cy="352693"/>
          </a:xfrm>
        </p:grpSpPr>
        <p:sp>
          <p:nvSpPr>
            <p:cNvPr id="10356" name="Google Shape;10356;p8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89"/>
          <p:cNvGrpSpPr/>
          <p:nvPr/>
        </p:nvGrpSpPr>
        <p:grpSpPr>
          <a:xfrm>
            <a:off x="4907159" y="3171536"/>
            <a:ext cx="264845" cy="354214"/>
            <a:chOff x="4907159" y="3346936"/>
            <a:chExt cx="264845" cy="354214"/>
          </a:xfrm>
        </p:grpSpPr>
        <p:sp>
          <p:nvSpPr>
            <p:cNvPr id="10363" name="Google Shape;10363;p8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89"/>
          <p:cNvGrpSpPr/>
          <p:nvPr/>
        </p:nvGrpSpPr>
        <p:grpSpPr>
          <a:xfrm>
            <a:off x="8048421" y="3159086"/>
            <a:ext cx="276503" cy="369674"/>
            <a:chOff x="8048421" y="3334486"/>
            <a:chExt cx="276503" cy="369674"/>
          </a:xfrm>
        </p:grpSpPr>
        <p:sp>
          <p:nvSpPr>
            <p:cNvPr id="10366" name="Google Shape;10366;p8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89"/>
          <p:cNvGrpSpPr/>
          <p:nvPr/>
        </p:nvGrpSpPr>
        <p:grpSpPr>
          <a:xfrm>
            <a:off x="7575787" y="3154555"/>
            <a:ext cx="295384" cy="376834"/>
            <a:chOff x="7575787" y="3329955"/>
            <a:chExt cx="295384" cy="376834"/>
          </a:xfrm>
        </p:grpSpPr>
        <p:sp>
          <p:nvSpPr>
            <p:cNvPr id="10373" name="Google Shape;10373;p8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89"/>
          <p:cNvGrpSpPr/>
          <p:nvPr/>
        </p:nvGrpSpPr>
        <p:grpSpPr>
          <a:xfrm>
            <a:off x="864062" y="2709103"/>
            <a:ext cx="264084" cy="347783"/>
            <a:chOff x="864062" y="2884503"/>
            <a:chExt cx="264084" cy="347783"/>
          </a:xfrm>
        </p:grpSpPr>
        <p:sp>
          <p:nvSpPr>
            <p:cNvPr id="10380" name="Google Shape;10380;p8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89"/>
          <p:cNvGrpSpPr/>
          <p:nvPr/>
        </p:nvGrpSpPr>
        <p:grpSpPr>
          <a:xfrm>
            <a:off x="3978523" y="2709261"/>
            <a:ext cx="348955" cy="346516"/>
            <a:chOff x="3978523" y="2884661"/>
            <a:chExt cx="348955" cy="346516"/>
          </a:xfrm>
        </p:grpSpPr>
        <p:sp>
          <p:nvSpPr>
            <p:cNvPr id="10391" name="Google Shape;10391;p8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89"/>
          <p:cNvGrpSpPr/>
          <p:nvPr/>
        </p:nvGrpSpPr>
        <p:grpSpPr>
          <a:xfrm>
            <a:off x="3556255" y="2709863"/>
            <a:ext cx="347435" cy="345534"/>
            <a:chOff x="3527780" y="2885263"/>
            <a:chExt cx="347435" cy="345534"/>
          </a:xfrm>
        </p:grpSpPr>
        <p:sp>
          <p:nvSpPr>
            <p:cNvPr id="10400" name="Google Shape;10400;p8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89"/>
          <p:cNvGrpSpPr/>
          <p:nvPr/>
        </p:nvGrpSpPr>
        <p:grpSpPr>
          <a:xfrm>
            <a:off x="2239671" y="2709103"/>
            <a:ext cx="218053" cy="348543"/>
            <a:chOff x="2239671" y="2884503"/>
            <a:chExt cx="218053" cy="348543"/>
          </a:xfrm>
        </p:grpSpPr>
        <p:sp>
          <p:nvSpPr>
            <p:cNvPr id="10424" name="Google Shape;10424;p8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89"/>
          <p:cNvGrpSpPr/>
          <p:nvPr/>
        </p:nvGrpSpPr>
        <p:grpSpPr>
          <a:xfrm>
            <a:off x="2691555" y="2709103"/>
            <a:ext cx="215044" cy="348924"/>
            <a:chOff x="2691555" y="2884503"/>
            <a:chExt cx="215044" cy="348924"/>
          </a:xfrm>
        </p:grpSpPr>
        <p:sp>
          <p:nvSpPr>
            <p:cNvPr id="10430" name="Google Shape;10430;p8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89"/>
          <p:cNvGrpSpPr/>
          <p:nvPr/>
        </p:nvGrpSpPr>
        <p:grpSpPr>
          <a:xfrm>
            <a:off x="1770459" y="2709103"/>
            <a:ext cx="254644" cy="348828"/>
            <a:chOff x="1770459" y="2884503"/>
            <a:chExt cx="254644" cy="348828"/>
          </a:xfrm>
        </p:grpSpPr>
        <p:sp>
          <p:nvSpPr>
            <p:cNvPr id="10434" name="Google Shape;10434;p8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89"/>
          <p:cNvGrpSpPr/>
          <p:nvPr/>
        </p:nvGrpSpPr>
        <p:grpSpPr>
          <a:xfrm>
            <a:off x="1317466" y="2709483"/>
            <a:ext cx="258382" cy="348543"/>
            <a:chOff x="1317466" y="2884883"/>
            <a:chExt cx="258382" cy="348543"/>
          </a:xfrm>
        </p:grpSpPr>
        <p:sp>
          <p:nvSpPr>
            <p:cNvPr id="10443" name="Google Shape;10443;p8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89"/>
          <p:cNvGrpSpPr/>
          <p:nvPr/>
        </p:nvGrpSpPr>
        <p:grpSpPr>
          <a:xfrm>
            <a:off x="3121167" y="2709483"/>
            <a:ext cx="258414" cy="348543"/>
            <a:chOff x="3121167" y="2884883"/>
            <a:chExt cx="258414" cy="348543"/>
          </a:xfrm>
        </p:grpSpPr>
        <p:sp>
          <p:nvSpPr>
            <p:cNvPr id="10452" name="Google Shape;10452;p8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89"/>
          <p:cNvGrpSpPr/>
          <p:nvPr/>
        </p:nvGrpSpPr>
        <p:grpSpPr>
          <a:xfrm>
            <a:off x="4899999" y="2706695"/>
            <a:ext cx="271244" cy="346801"/>
            <a:chOff x="4899999" y="2882095"/>
            <a:chExt cx="271244" cy="346801"/>
          </a:xfrm>
        </p:grpSpPr>
        <p:sp>
          <p:nvSpPr>
            <p:cNvPr id="10461" name="Google Shape;10461;p8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89"/>
          <p:cNvGrpSpPr/>
          <p:nvPr/>
        </p:nvGrpSpPr>
        <p:grpSpPr>
          <a:xfrm>
            <a:off x="7162775" y="2705713"/>
            <a:ext cx="259523" cy="346294"/>
            <a:chOff x="7162775" y="2881113"/>
            <a:chExt cx="259523" cy="346294"/>
          </a:xfrm>
        </p:grpSpPr>
        <p:sp>
          <p:nvSpPr>
            <p:cNvPr id="10472" name="Google Shape;10472;p8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89"/>
          <p:cNvGrpSpPr/>
          <p:nvPr/>
        </p:nvGrpSpPr>
        <p:grpSpPr>
          <a:xfrm>
            <a:off x="6709751" y="2706442"/>
            <a:ext cx="261075" cy="347815"/>
            <a:chOff x="6709751" y="2881842"/>
            <a:chExt cx="261075" cy="347815"/>
          </a:xfrm>
        </p:grpSpPr>
        <p:sp>
          <p:nvSpPr>
            <p:cNvPr id="10479" name="Google Shape;10479;p8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89"/>
          <p:cNvGrpSpPr/>
          <p:nvPr/>
        </p:nvGrpSpPr>
        <p:grpSpPr>
          <a:xfrm>
            <a:off x="5807156" y="2705713"/>
            <a:ext cx="261043" cy="348163"/>
            <a:chOff x="5807156" y="2881113"/>
            <a:chExt cx="261043" cy="348163"/>
          </a:xfrm>
        </p:grpSpPr>
        <p:sp>
          <p:nvSpPr>
            <p:cNvPr id="10486" name="Google Shape;10486;p8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89"/>
          <p:cNvGrpSpPr/>
          <p:nvPr/>
        </p:nvGrpSpPr>
        <p:grpSpPr>
          <a:xfrm>
            <a:off x="5355653" y="2706093"/>
            <a:ext cx="262184" cy="346643"/>
            <a:chOff x="5355653" y="2881493"/>
            <a:chExt cx="262184" cy="346643"/>
          </a:xfrm>
        </p:grpSpPr>
        <p:sp>
          <p:nvSpPr>
            <p:cNvPr id="10492" name="Google Shape;10492;p8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89"/>
          <p:cNvGrpSpPr/>
          <p:nvPr/>
        </p:nvGrpSpPr>
        <p:grpSpPr>
          <a:xfrm>
            <a:off x="8055961" y="2706442"/>
            <a:ext cx="260283" cy="345914"/>
            <a:chOff x="8055961" y="2881842"/>
            <a:chExt cx="260283" cy="345914"/>
          </a:xfrm>
        </p:grpSpPr>
        <p:sp>
          <p:nvSpPr>
            <p:cNvPr id="10498" name="Google Shape;10498;p8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89"/>
          <p:cNvGrpSpPr/>
          <p:nvPr/>
        </p:nvGrpSpPr>
        <p:grpSpPr>
          <a:xfrm>
            <a:off x="7609368" y="2718512"/>
            <a:ext cx="264813" cy="353105"/>
            <a:chOff x="7609368" y="2893912"/>
            <a:chExt cx="264813" cy="353105"/>
          </a:xfrm>
        </p:grpSpPr>
        <p:sp>
          <p:nvSpPr>
            <p:cNvPr id="10503" name="Google Shape;10503;p8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89"/>
          <p:cNvGrpSpPr/>
          <p:nvPr/>
        </p:nvGrpSpPr>
        <p:grpSpPr>
          <a:xfrm>
            <a:off x="6248458" y="2694372"/>
            <a:ext cx="270864" cy="360645"/>
            <a:chOff x="6248458" y="2869772"/>
            <a:chExt cx="270864" cy="360645"/>
          </a:xfrm>
        </p:grpSpPr>
        <p:sp>
          <p:nvSpPr>
            <p:cNvPr id="10510" name="Google Shape;10510;p8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89"/>
          <p:cNvGrpSpPr/>
          <p:nvPr/>
        </p:nvGrpSpPr>
        <p:grpSpPr>
          <a:xfrm>
            <a:off x="3075928" y="2270398"/>
            <a:ext cx="363243" cy="300675"/>
            <a:chOff x="3075928" y="2445798"/>
            <a:chExt cx="363243" cy="300675"/>
          </a:xfrm>
        </p:grpSpPr>
        <p:sp>
          <p:nvSpPr>
            <p:cNvPr id="10516" name="Google Shape;10516;p8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89"/>
          <p:cNvGrpSpPr/>
          <p:nvPr/>
        </p:nvGrpSpPr>
        <p:grpSpPr>
          <a:xfrm>
            <a:off x="2633105" y="2256459"/>
            <a:ext cx="363243" cy="328585"/>
            <a:chOff x="2633105" y="2431859"/>
            <a:chExt cx="363243" cy="328585"/>
          </a:xfrm>
        </p:grpSpPr>
        <p:sp>
          <p:nvSpPr>
            <p:cNvPr id="10528" name="Google Shape;10528;p8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89"/>
          <p:cNvGrpSpPr/>
          <p:nvPr/>
        </p:nvGrpSpPr>
        <p:grpSpPr>
          <a:xfrm>
            <a:off x="2189142" y="2245910"/>
            <a:ext cx="365904" cy="350064"/>
            <a:chOff x="2189142" y="2421310"/>
            <a:chExt cx="365904" cy="350064"/>
          </a:xfrm>
        </p:grpSpPr>
        <p:sp>
          <p:nvSpPr>
            <p:cNvPr id="10537" name="Google Shape;10537;p8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6" name="Google Shape;10546;p8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7" name="Google Shape;10547;p89"/>
          <p:cNvGrpSpPr/>
          <p:nvPr/>
        </p:nvGrpSpPr>
        <p:grpSpPr>
          <a:xfrm>
            <a:off x="3961923" y="2310917"/>
            <a:ext cx="364415" cy="220936"/>
            <a:chOff x="3961923" y="2486317"/>
            <a:chExt cx="364415" cy="220936"/>
          </a:xfrm>
        </p:grpSpPr>
        <p:sp>
          <p:nvSpPr>
            <p:cNvPr id="10548" name="Google Shape;10548;p8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2" name="Google Shape;10552;p8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3" name="Google Shape;10553;p89"/>
          <p:cNvGrpSpPr/>
          <p:nvPr/>
        </p:nvGrpSpPr>
        <p:grpSpPr>
          <a:xfrm>
            <a:off x="1303876" y="2243977"/>
            <a:ext cx="363275" cy="354626"/>
            <a:chOff x="1303876" y="2419377"/>
            <a:chExt cx="363275" cy="354626"/>
          </a:xfrm>
        </p:grpSpPr>
        <p:sp>
          <p:nvSpPr>
            <p:cNvPr id="10554" name="Google Shape;10554;p8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9"/>
          <p:cNvGrpSpPr/>
          <p:nvPr/>
        </p:nvGrpSpPr>
        <p:grpSpPr>
          <a:xfrm>
            <a:off x="861053" y="2239510"/>
            <a:ext cx="362134" cy="363623"/>
            <a:chOff x="861053" y="2414910"/>
            <a:chExt cx="362134" cy="363623"/>
          </a:xfrm>
        </p:grpSpPr>
        <p:sp>
          <p:nvSpPr>
            <p:cNvPr id="10563" name="Google Shape;10563;p8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89"/>
          <p:cNvGrpSpPr/>
          <p:nvPr/>
        </p:nvGrpSpPr>
        <p:grpSpPr>
          <a:xfrm>
            <a:off x="7594288" y="2239859"/>
            <a:ext cx="279513" cy="355735"/>
            <a:chOff x="7594288" y="2415259"/>
            <a:chExt cx="279513" cy="355735"/>
          </a:xfrm>
        </p:grpSpPr>
        <p:sp>
          <p:nvSpPr>
            <p:cNvPr id="10569" name="Google Shape;10569;p8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89"/>
          <p:cNvGrpSpPr/>
          <p:nvPr/>
        </p:nvGrpSpPr>
        <p:grpSpPr>
          <a:xfrm>
            <a:off x="7145794" y="2240239"/>
            <a:ext cx="278784" cy="355735"/>
            <a:chOff x="7145794" y="2415639"/>
            <a:chExt cx="278784" cy="355735"/>
          </a:xfrm>
        </p:grpSpPr>
        <p:sp>
          <p:nvSpPr>
            <p:cNvPr id="10576" name="Google Shape;10576;p8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89"/>
          <p:cNvGrpSpPr/>
          <p:nvPr/>
        </p:nvGrpSpPr>
        <p:grpSpPr>
          <a:xfrm>
            <a:off x="6698441" y="2239130"/>
            <a:ext cx="277644" cy="357984"/>
            <a:chOff x="6698441" y="2414530"/>
            <a:chExt cx="277644" cy="357984"/>
          </a:xfrm>
        </p:grpSpPr>
        <p:sp>
          <p:nvSpPr>
            <p:cNvPr id="10587" name="Google Shape;10587;p8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89"/>
          <p:cNvGrpSpPr/>
          <p:nvPr/>
        </p:nvGrpSpPr>
        <p:grpSpPr>
          <a:xfrm>
            <a:off x="4897750" y="2240239"/>
            <a:ext cx="279513" cy="357255"/>
            <a:chOff x="4897750" y="2415639"/>
            <a:chExt cx="279513" cy="357255"/>
          </a:xfrm>
        </p:grpSpPr>
        <p:sp>
          <p:nvSpPr>
            <p:cNvPr id="10594" name="Google Shape;10594;p8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89"/>
          <p:cNvGrpSpPr/>
          <p:nvPr/>
        </p:nvGrpSpPr>
        <p:grpSpPr>
          <a:xfrm>
            <a:off x="5812066" y="2240619"/>
            <a:ext cx="264813" cy="353454"/>
            <a:chOff x="5812066" y="2416019"/>
            <a:chExt cx="264813" cy="353454"/>
          </a:xfrm>
        </p:grpSpPr>
        <p:sp>
          <p:nvSpPr>
            <p:cNvPr id="10603" name="Google Shape;10603;p8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89"/>
          <p:cNvGrpSpPr/>
          <p:nvPr/>
        </p:nvGrpSpPr>
        <p:grpSpPr>
          <a:xfrm>
            <a:off x="8054820" y="2240999"/>
            <a:ext cx="264433" cy="353454"/>
            <a:chOff x="8054820" y="2416399"/>
            <a:chExt cx="264433" cy="353454"/>
          </a:xfrm>
        </p:grpSpPr>
        <p:sp>
          <p:nvSpPr>
            <p:cNvPr id="10611" name="Google Shape;10611;p8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89"/>
          <p:cNvGrpSpPr/>
          <p:nvPr/>
        </p:nvGrpSpPr>
        <p:grpSpPr>
          <a:xfrm>
            <a:off x="5356413" y="2237990"/>
            <a:ext cx="271212" cy="361374"/>
            <a:chOff x="5356413" y="2413390"/>
            <a:chExt cx="271212" cy="361374"/>
          </a:xfrm>
        </p:grpSpPr>
        <p:sp>
          <p:nvSpPr>
            <p:cNvPr id="10618" name="Google Shape;10618;p8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89"/>
          <p:cNvGrpSpPr/>
          <p:nvPr/>
        </p:nvGrpSpPr>
        <p:grpSpPr>
          <a:xfrm>
            <a:off x="6255238" y="2236849"/>
            <a:ext cx="271244" cy="360994"/>
            <a:chOff x="6255238" y="2412249"/>
            <a:chExt cx="271244" cy="360994"/>
          </a:xfrm>
        </p:grpSpPr>
        <p:sp>
          <p:nvSpPr>
            <p:cNvPr id="10624" name="Google Shape;10624;p8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89"/>
          <p:cNvGrpSpPr/>
          <p:nvPr/>
        </p:nvGrpSpPr>
        <p:grpSpPr>
          <a:xfrm>
            <a:off x="2185372" y="1782399"/>
            <a:ext cx="366664" cy="366981"/>
            <a:chOff x="2185372" y="1957799"/>
            <a:chExt cx="366664" cy="366981"/>
          </a:xfrm>
        </p:grpSpPr>
        <p:sp>
          <p:nvSpPr>
            <p:cNvPr id="10631" name="Google Shape;10631;p8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89"/>
          <p:cNvGrpSpPr/>
          <p:nvPr/>
        </p:nvGrpSpPr>
        <p:grpSpPr>
          <a:xfrm>
            <a:off x="1737258" y="1812971"/>
            <a:ext cx="370814" cy="307359"/>
            <a:chOff x="1737258" y="1988371"/>
            <a:chExt cx="370814" cy="307359"/>
          </a:xfrm>
        </p:grpSpPr>
        <p:sp>
          <p:nvSpPr>
            <p:cNvPr id="10640" name="Google Shape;10640;p8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89"/>
          <p:cNvGrpSpPr/>
          <p:nvPr/>
        </p:nvGrpSpPr>
        <p:grpSpPr>
          <a:xfrm>
            <a:off x="848983" y="1814111"/>
            <a:ext cx="369294" cy="304350"/>
            <a:chOff x="848983" y="1989511"/>
            <a:chExt cx="369294" cy="304350"/>
          </a:xfrm>
        </p:grpSpPr>
        <p:sp>
          <p:nvSpPr>
            <p:cNvPr id="10645" name="Google Shape;10645;p8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89"/>
          <p:cNvGrpSpPr/>
          <p:nvPr/>
        </p:nvGrpSpPr>
        <p:grpSpPr>
          <a:xfrm>
            <a:off x="3074027" y="1808377"/>
            <a:ext cx="380604" cy="313854"/>
            <a:chOff x="3074027" y="1983777"/>
            <a:chExt cx="380604" cy="313854"/>
          </a:xfrm>
        </p:grpSpPr>
        <p:sp>
          <p:nvSpPr>
            <p:cNvPr id="10651" name="Google Shape;10651;p8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89"/>
          <p:cNvGrpSpPr/>
          <p:nvPr/>
        </p:nvGrpSpPr>
        <p:grpSpPr>
          <a:xfrm>
            <a:off x="3522521" y="1800457"/>
            <a:ext cx="367013" cy="331278"/>
            <a:chOff x="3522521" y="1975857"/>
            <a:chExt cx="367013" cy="331278"/>
          </a:xfrm>
        </p:grpSpPr>
        <p:sp>
          <p:nvSpPr>
            <p:cNvPr id="10657" name="Google Shape;10657;p8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89"/>
          <p:cNvGrpSpPr/>
          <p:nvPr/>
        </p:nvGrpSpPr>
        <p:grpSpPr>
          <a:xfrm>
            <a:off x="2630824" y="1801566"/>
            <a:ext cx="368185" cy="330454"/>
            <a:chOff x="2630824" y="1976966"/>
            <a:chExt cx="368185" cy="330454"/>
          </a:xfrm>
        </p:grpSpPr>
        <p:sp>
          <p:nvSpPr>
            <p:cNvPr id="10665" name="Google Shape;10665;p8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89"/>
          <p:cNvGrpSpPr/>
          <p:nvPr/>
        </p:nvGrpSpPr>
        <p:grpSpPr>
          <a:xfrm>
            <a:off x="1293706" y="1791016"/>
            <a:ext cx="369294" cy="350444"/>
            <a:chOff x="1293706" y="1966416"/>
            <a:chExt cx="369294" cy="350444"/>
          </a:xfrm>
        </p:grpSpPr>
        <p:sp>
          <p:nvSpPr>
            <p:cNvPr id="10674" name="Google Shape;10674;p8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9"/>
          <p:cNvGrpSpPr/>
          <p:nvPr/>
        </p:nvGrpSpPr>
        <p:grpSpPr>
          <a:xfrm>
            <a:off x="3967213" y="1800077"/>
            <a:ext cx="368185" cy="331816"/>
            <a:chOff x="3967213" y="1975477"/>
            <a:chExt cx="368185" cy="331816"/>
          </a:xfrm>
        </p:grpSpPr>
        <p:sp>
          <p:nvSpPr>
            <p:cNvPr id="10683" name="Google Shape;10683;p8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89"/>
          <p:cNvGrpSpPr/>
          <p:nvPr/>
        </p:nvGrpSpPr>
        <p:grpSpPr>
          <a:xfrm>
            <a:off x="8047661" y="1793646"/>
            <a:ext cx="279132" cy="356875"/>
            <a:chOff x="8047661" y="1969046"/>
            <a:chExt cx="279132" cy="356875"/>
          </a:xfrm>
        </p:grpSpPr>
        <p:sp>
          <p:nvSpPr>
            <p:cNvPr id="10687" name="Google Shape;10687;p8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89"/>
          <p:cNvGrpSpPr/>
          <p:nvPr/>
        </p:nvGrpSpPr>
        <p:grpSpPr>
          <a:xfrm>
            <a:off x="7596157" y="1792759"/>
            <a:ext cx="279544" cy="358142"/>
            <a:chOff x="7596157" y="1968159"/>
            <a:chExt cx="279544" cy="358142"/>
          </a:xfrm>
        </p:grpSpPr>
        <p:sp>
          <p:nvSpPr>
            <p:cNvPr id="10692" name="Google Shape;10692;p8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89"/>
          <p:cNvGrpSpPr/>
          <p:nvPr/>
        </p:nvGrpSpPr>
        <p:grpSpPr>
          <a:xfrm>
            <a:off x="7147315" y="1793646"/>
            <a:ext cx="279513" cy="357636"/>
            <a:chOff x="7147315" y="1969046"/>
            <a:chExt cx="279513" cy="357636"/>
          </a:xfrm>
        </p:grpSpPr>
        <p:sp>
          <p:nvSpPr>
            <p:cNvPr id="10699" name="Google Shape;10699;p8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89"/>
          <p:cNvGrpSpPr/>
          <p:nvPr/>
        </p:nvGrpSpPr>
        <p:grpSpPr>
          <a:xfrm>
            <a:off x="6697681" y="1792917"/>
            <a:ext cx="280305" cy="359093"/>
            <a:chOff x="6697681" y="1968317"/>
            <a:chExt cx="280305" cy="359093"/>
          </a:xfrm>
        </p:grpSpPr>
        <p:sp>
          <p:nvSpPr>
            <p:cNvPr id="10707" name="Google Shape;10707;p8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89"/>
          <p:cNvGrpSpPr/>
          <p:nvPr/>
        </p:nvGrpSpPr>
        <p:grpSpPr>
          <a:xfrm>
            <a:off x="6248839" y="1792537"/>
            <a:ext cx="280273" cy="358744"/>
            <a:chOff x="6248839" y="1967937"/>
            <a:chExt cx="280273" cy="358744"/>
          </a:xfrm>
        </p:grpSpPr>
        <p:sp>
          <p:nvSpPr>
            <p:cNvPr id="10715" name="Google Shape;10715;p8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89"/>
          <p:cNvGrpSpPr/>
          <p:nvPr/>
        </p:nvGrpSpPr>
        <p:grpSpPr>
          <a:xfrm>
            <a:off x="5801485" y="1793646"/>
            <a:ext cx="279164" cy="357794"/>
            <a:chOff x="5801485" y="1969046"/>
            <a:chExt cx="279164" cy="357794"/>
          </a:xfrm>
        </p:grpSpPr>
        <p:sp>
          <p:nvSpPr>
            <p:cNvPr id="10722" name="Google Shape;10722;p8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89"/>
          <p:cNvGrpSpPr/>
          <p:nvPr/>
        </p:nvGrpSpPr>
        <p:grpSpPr>
          <a:xfrm>
            <a:off x="5352643" y="1793646"/>
            <a:ext cx="278404" cy="358364"/>
            <a:chOff x="5352643" y="1969046"/>
            <a:chExt cx="278404" cy="358364"/>
          </a:xfrm>
        </p:grpSpPr>
        <p:sp>
          <p:nvSpPr>
            <p:cNvPr id="10736" name="Google Shape;10736;p8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89"/>
          <p:cNvGrpSpPr/>
          <p:nvPr/>
        </p:nvGrpSpPr>
        <p:grpSpPr>
          <a:xfrm>
            <a:off x="4897750" y="1792917"/>
            <a:ext cx="279132" cy="358364"/>
            <a:chOff x="4897750" y="1968317"/>
            <a:chExt cx="279132" cy="358364"/>
          </a:xfrm>
        </p:grpSpPr>
        <p:sp>
          <p:nvSpPr>
            <p:cNvPr id="10741" name="Google Shape;10741;p8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4" name="Google Shape;10754;p8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89"/>
          <p:cNvGrpSpPr/>
          <p:nvPr/>
        </p:nvGrpSpPr>
        <p:grpSpPr>
          <a:xfrm>
            <a:off x="1767449" y="1337644"/>
            <a:ext cx="324403" cy="347783"/>
            <a:chOff x="1767449" y="1513044"/>
            <a:chExt cx="324403" cy="347783"/>
          </a:xfrm>
        </p:grpSpPr>
        <p:sp>
          <p:nvSpPr>
            <p:cNvPr id="10756" name="Google Shape;10756;p8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89"/>
          <p:cNvGrpSpPr/>
          <p:nvPr/>
        </p:nvGrpSpPr>
        <p:grpSpPr>
          <a:xfrm>
            <a:off x="4007193" y="1337327"/>
            <a:ext cx="320633" cy="348100"/>
            <a:chOff x="4007193" y="1512727"/>
            <a:chExt cx="320633" cy="348100"/>
          </a:xfrm>
        </p:grpSpPr>
        <p:sp>
          <p:nvSpPr>
            <p:cNvPr id="10766" name="Google Shape;10766;p8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9"/>
          <p:cNvGrpSpPr/>
          <p:nvPr/>
        </p:nvGrpSpPr>
        <p:grpSpPr>
          <a:xfrm>
            <a:off x="3530425" y="1333347"/>
            <a:ext cx="368175" cy="344594"/>
            <a:chOff x="3530425" y="1508747"/>
            <a:chExt cx="368175" cy="344594"/>
          </a:xfrm>
        </p:grpSpPr>
        <p:sp>
          <p:nvSpPr>
            <p:cNvPr id="10772" name="Google Shape;10772;p8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89"/>
          <p:cNvGrpSpPr/>
          <p:nvPr/>
        </p:nvGrpSpPr>
        <p:grpSpPr>
          <a:xfrm>
            <a:off x="3127598" y="1337834"/>
            <a:ext cx="289714" cy="347593"/>
            <a:chOff x="3127598" y="1513234"/>
            <a:chExt cx="289714" cy="347593"/>
          </a:xfrm>
        </p:grpSpPr>
        <p:sp>
          <p:nvSpPr>
            <p:cNvPr id="10777" name="Google Shape;10777;p8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89"/>
          <p:cNvGrpSpPr/>
          <p:nvPr/>
        </p:nvGrpSpPr>
        <p:grpSpPr>
          <a:xfrm>
            <a:off x="2662884" y="1337644"/>
            <a:ext cx="322914" cy="348543"/>
            <a:chOff x="2662884" y="1513044"/>
            <a:chExt cx="322914" cy="348543"/>
          </a:xfrm>
        </p:grpSpPr>
        <p:sp>
          <p:nvSpPr>
            <p:cNvPr id="10783" name="Google Shape;10783;p8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89"/>
          <p:cNvGrpSpPr/>
          <p:nvPr/>
        </p:nvGrpSpPr>
        <p:grpSpPr>
          <a:xfrm>
            <a:off x="2232511" y="1337359"/>
            <a:ext cx="299534" cy="348068"/>
            <a:chOff x="2232511" y="1512759"/>
            <a:chExt cx="299534" cy="348068"/>
          </a:xfrm>
        </p:grpSpPr>
        <p:sp>
          <p:nvSpPr>
            <p:cNvPr id="10794" name="Google Shape;10794;p8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89"/>
          <p:cNvGrpSpPr/>
          <p:nvPr/>
        </p:nvGrpSpPr>
        <p:grpSpPr>
          <a:xfrm>
            <a:off x="1331406" y="1337961"/>
            <a:ext cx="301784" cy="348607"/>
            <a:chOff x="1331406" y="1513361"/>
            <a:chExt cx="301784" cy="348607"/>
          </a:xfrm>
        </p:grpSpPr>
        <p:sp>
          <p:nvSpPr>
            <p:cNvPr id="10806" name="Google Shape;10806;p8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89"/>
          <p:cNvGrpSpPr/>
          <p:nvPr/>
        </p:nvGrpSpPr>
        <p:grpSpPr>
          <a:xfrm>
            <a:off x="7144274" y="1324814"/>
            <a:ext cx="282174" cy="355735"/>
            <a:chOff x="7144274" y="1500214"/>
            <a:chExt cx="282174" cy="355735"/>
          </a:xfrm>
        </p:grpSpPr>
        <p:sp>
          <p:nvSpPr>
            <p:cNvPr id="10811" name="Google Shape;10811;p8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89"/>
          <p:cNvGrpSpPr/>
          <p:nvPr/>
        </p:nvGrpSpPr>
        <p:grpSpPr>
          <a:xfrm>
            <a:off x="6685262" y="1324814"/>
            <a:ext cx="289682" cy="354594"/>
            <a:chOff x="6685262" y="1500214"/>
            <a:chExt cx="289682" cy="354594"/>
          </a:xfrm>
        </p:grpSpPr>
        <p:sp>
          <p:nvSpPr>
            <p:cNvPr id="10818" name="Google Shape;10818;p8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89"/>
          <p:cNvGrpSpPr/>
          <p:nvPr/>
        </p:nvGrpSpPr>
        <p:grpSpPr>
          <a:xfrm>
            <a:off x="6200938" y="1325194"/>
            <a:ext cx="322154" cy="355355"/>
            <a:chOff x="6200938" y="1500594"/>
            <a:chExt cx="322154" cy="355355"/>
          </a:xfrm>
        </p:grpSpPr>
        <p:sp>
          <p:nvSpPr>
            <p:cNvPr id="10823" name="Google Shape;10823;p8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9"/>
          <p:cNvGrpSpPr/>
          <p:nvPr/>
        </p:nvGrpSpPr>
        <p:grpSpPr>
          <a:xfrm>
            <a:off x="5289631" y="1324814"/>
            <a:ext cx="332355" cy="354974"/>
            <a:chOff x="5289631" y="1500214"/>
            <a:chExt cx="332355" cy="354974"/>
          </a:xfrm>
        </p:grpSpPr>
        <p:sp>
          <p:nvSpPr>
            <p:cNvPr id="10829" name="Google Shape;10829;p8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89"/>
          <p:cNvGrpSpPr/>
          <p:nvPr/>
        </p:nvGrpSpPr>
        <p:grpSpPr>
          <a:xfrm>
            <a:off x="5748295" y="1324433"/>
            <a:ext cx="323294" cy="356115"/>
            <a:chOff x="5748295" y="1499833"/>
            <a:chExt cx="323294" cy="356115"/>
          </a:xfrm>
        </p:grpSpPr>
        <p:sp>
          <p:nvSpPr>
            <p:cNvPr id="10836" name="Google Shape;10836;p8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89"/>
          <p:cNvGrpSpPr/>
          <p:nvPr/>
        </p:nvGrpSpPr>
        <p:grpSpPr>
          <a:xfrm>
            <a:off x="8047661" y="1325637"/>
            <a:ext cx="278404" cy="355260"/>
            <a:chOff x="8047661" y="1501037"/>
            <a:chExt cx="278404" cy="355260"/>
          </a:xfrm>
        </p:grpSpPr>
        <p:sp>
          <p:nvSpPr>
            <p:cNvPr id="10844" name="Google Shape;10844;p8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89"/>
          <p:cNvGrpSpPr/>
          <p:nvPr/>
        </p:nvGrpSpPr>
        <p:grpSpPr>
          <a:xfrm>
            <a:off x="4903389" y="1324814"/>
            <a:ext cx="267854" cy="355735"/>
            <a:chOff x="4903389" y="1500214"/>
            <a:chExt cx="267854" cy="355735"/>
          </a:xfrm>
        </p:grpSpPr>
        <p:sp>
          <p:nvSpPr>
            <p:cNvPr id="10849" name="Google Shape;10849;p8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9"/>
          <p:cNvGrpSpPr/>
          <p:nvPr/>
        </p:nvGrpSpPr>
        <p:grpSpPr>
          <a:xfrm>
            <a:off x="7613518" y="1325954"/>
            <a:ext cx="264433" cy="353074"/>
            <a:chOff x="7613518" y="1501354"/>
            <a:chExt cx="264433" cy="353074"/>
          </a:xfrm>
        </p:grpSpPr>
        <p:sp>
          <p:nvSpPr>
            <p:cNvPr id="10855" name="Google Shape;10855;p8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8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862" name="Google Shape;10862;p8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transition spd="slow">
    <p:push dir="u"/>
  </p:transition>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66"/>
        <p:cNvGrpSpPr/>
        <p:nvPr/>
      </p:nvGrpSpPr>
      <p:grpSpPr>
        <a:xfrm>
          <a:off x="0" y="0"/>
          <a:ext cx="0" cy="0"/>
          <a:chOff x="0" y="0"/>
          <a:chExt cx="0" cy="0"/>
        </a:xfrm>
      </p:grpSpPr>
      <p:grpSp>
        <p:nvGrpSpPr>
          <p:cNvPr id="10867" name="Google Shape;10867;p90"/>
          <p:cNvGrpSpPr/>
          <p:nvPr/>
        </p:nvGrpSpPr>
        <p:grpSpPr>
          <a:xfrm>
            <a:off x="1757085" y="1325225"/>
            <a:ext cx="371069" cy="359396"/>
            <a:chOff x="1757085" y="1500675"/>
            <a:chExt cx="371069" cy="359396"/>
          </a:xfrm>
        </p:grpSpPr>
        <p:sp>
          <p:nvSpPr>
            <p:cNvPr id="10868" name="Google Shape;10868;p9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90"/>
          <p:cNvGrpSpPr/>
          <p:nvPr/>
        </p:nvGrpSpPr>
        <p:grpSpPr>
          <a:xfrm>
            <a:off x="2774209" y="1779241"/>
            <a:ext cx="116693" cy="374186"/>
            <a:chOff x="2774209" y="1954691"/>
            <a:chExt cx="116693" cy="374186"/>
          </a:xfrm>
        </p:grpSpPr>
        <p:sp>
          <p:nvSpPr>
            <p:cNvPr id="10898" name="Google Shape;10898;p9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90"/>
          <p:cNvGrpSpPr/>
          <p:nvPr/>
        </p:nvGrpSpPr>
        <p:grpSpPr>
          <a:xfrm>
            <a:off x="4017435" y="1324462"/>
            <a:ext cx="315092" cy="359397"/>
            <a:chOff x="4017435" y="1499912"/>
            <a:chExt cx="315092" cy="359397"/>
          </a:xfrm>
        </p:grpSpPr>
        <p:sp>
          <p:nvSpPr>
            <p:cNvPr id="10901" name="Google Shape;10901;p9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90"/>
          <p:cNvGrpSpPr/>
          <p:nvPr/>
        </p:nvGrpSpPr>
        <p:grpSpPr>
          <a:xfrm>
            <a:off x="3963652" y="1824309"/>
            <a:ext cx="374154" cy="284050"/>
            <a:chOff x="3963652" y="1999759"/>
            <a:chExt cx="374154" cy="284050"/>
          </a:xfrm>
        </p:grpSpPr>
        <p:sp>
          <p:nvSpPr>
            <p:cNvPr id="10904" name="Google Shape;10904;p9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90"/>
          <p:cNvGrpSpPr/>
          <p:nvPr/>
        </p:nvGrpSpPr>
        <p:grpSpPr>
          <a:xfrm>
            <a:off x="1777536" y="1839416"/>
            <a:ext cx="376444" cy="253772"/>
            <a:chOff x="1777536" y="2014866"/>
            <a:chExt cx="376444" cy="253772"/>
          </a:xfrm>
        </p:grpSpPr>
        <p:sp>
          <p:nvSpPr>
            <p:cNvPr id="10908" name="Google Shape;10908;p9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90"/>
          <p:cNvGrpSpPr/>
          <p:nvPr/>
        </p:nvGrpSpPr>
        <p:grpSpPr>
          <a:xfrm>
            <a:off x="1309875" y="1881876"/>
            <a:ext cx="374154" cy="169680"/>
            <a:chOff x="1309875" y="2057326"/>
            <a:chExt cx="374154" cy="169680"/>
          </a:xfrm>
        </p:grpSpPr>
        <p:sp>
          <p:nvSpPr>
            <p:cNvPr id="10914" name="Google Shape;10914;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5" name="Google Shape;10925;p9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6" name="Google Shape;10926;p90"/>
          <p:cNvGrpSpPr/>
          <p:nvPr/>
        </p:nvGrpSpPr>
        <p:grpSpPr>
          <a:xfrm>
            <a:off x="2347450" y="1779114"/>
            <a:ext cx="113639" cy="373168"/>
            <a:chOff x="2347450" y="1954564"/>
            <a:chExt cx="113639" cy="373168"/>
          </a:xfrm>
        </p:grpSpPr>
        <p:sp>
          <p:nvSpPr>
            <p:cNvPr id="10927" name="Google Shape;10927;p9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9" name="Google Shape;10929;p9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0" name="Google Shape;10930;p90"/>
          <p:cNvGrpSpPr/>
          <p:nvPr/>
        </p:nvGrpSpPr>
        <p:grpSpPr>
          <a:xfrm>
            <a:off x="3110102" y="1324430"/>
            <a:ext cx="330613" cy="358379"/>
            <a:chOff x="3110102" y="1499880"/>
            <a:chExt cx="330613" cy="358379"/>
          </a:xfrm>
        </p:grpSpPr>
        <p:sp>
          <p:nvSpPr>
            <p:cNvPr id="10931" name="Google Shape;10931;p9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8" name="Google Shape;10938;p9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9" name="Google Shape;10939;p90"/>
          <p:cNvGrpSpPr/>
          <p:nvPr/>
        </p:nvGrpSpPr>
        <p:grpSpPr>
          <a:xfrm>
            <a:off x="3485575" y="1824309"/>
            <a:ext cx="373772" cy="284050"/>
            <a:chOff x="3531200" y="1999759"/>
            <a:chExt cx="373772" cy="284050"/>
          </a:xfrm>
        </p:grpSpPr>
        <p:sp>
          <p:nvSpPr>
            <p:cNvPr id="10940" name="Google Shape;10940;p9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4" name="Google Shape;10944;p90"/>
          <p:cNvGrpSpPr/>
          <p:nvPr/>
        </p:nvGrpSpPr>
        <p:grpSpPr>
          <a:xfrm>
            <a:off x="2667058" y="1324843"/>
            <a:ext cx="330231" cy="359015"/>
            <a:chOff x="2667058" y="1500293"/>
            <a:chExt cx="330231" cy="359015"/>
          </a:xfrm>
        </p:grpSpPr>
        <p:sp>
          <p:nvSpPr>
            <p:cNvPr id="10945" name="Google Shape;10945;p9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90"/>
          <p:cNvGrpSpPr/>
          <p:nvPr/>
        </p:nvGrpSpPr>
        <p:grpSpPr>
          <a:xfrm>
            <a:off x="3567553" y="1324462"/>
            <a:ext cx="320022" cy="359778"/>
            <a:chOff x="3567553" y="1499912"/>
            <a:chExt cx="320022" cy="359778"/>
          </a:xfrm>
        </p:grpSpPr>
        <p:sp>
          <p:nvSpPr>
            <p:cNvPr id="10964" name="Google Shape;10964;p9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90"/>
          <p:cNvGrpSpPr/>
          <p:nvPr/>
        </p:nvGrpSpPr>
        <p:grpSpPr>
          <a:xfrm>
            <a:off x="1309875" y="1324462"/>
            <a:ext cx="359015" cy="358633"/>
            <a:chOff x="1309875" y="1499912"/>
            <a:chExt cx="359015" cy="358633"/>
          </a:xfrm>
        </p:grpSpPr>
        <p:sp>
          <p:nvSpPr>
            <p:cNvPr id="10971" name="Google Shape;10971;p9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90"/>
          <p:cNvGrpSpPr/>
          <p:nvPr/>
        </p:nvGrpSpPr>
        <p:grpSpPr>
          <a:xfrm>
            <a:off x="2219466" y="1324843"/>
            <a:ext cx="330613" cy="359015"/>
            <a:chOff x="2219466" y="1500293"/>
            <a:chExt cx="330613" cy="359015"/>
          </a:xfrm>
        </p:grpSpPr>
        <p:sp>
          <p:nvSpPr>
            <p:cNvPr id="10981" name="Google Shape;10981;p9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90"/>
          <p:cNvGrpSpPr/>
          <p:nvPr/>
        </p:nvGrpSpPr>
        <p:grpSpPr>
          <a:xfrm>
            <a:off x="5343544" y="1333908"/>
            <a:ext cx="244676" cy="351095"/>
            <a:chOff x="5343544" y="1509358"/>
            <a:chExt cx="244676" cy="351095"/>
          </a:xfrm>
        </p:grpSpPr>
        <p:sp>
          <p:nvSpPr>
            <p:cNvPr id="10984" name="Google Shape;10984;p9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90"/>
          <p:cNvGrpSpPr/>
          <p:nvPr/>
        </p:nvGrpSpPr>
        <p:grpSpPr>
          <a:xfrm>
            <a:off x="4882340" y="1333908"/>
            <a:ext cx="246171" cy="351095"/>
            <a:chOff x="4882340" y="1509358"/>
            <a:chExt cx="246171" cy="351095"/>
          </a:xfrm>
        </p:grpSpPr>
        <p:sp>
          <p:nvSpPr>
            <p:cNvPr id="10988" name="Google Shape;10988;p9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90"/>
          <p:cNvGrpSpPr/>
          <p:nvPr/>
        </p:nvGrpSpPr>
        <p:grpSpPr>
          <a:xfrm>
            <a:off x="6273204" y="1333558"/>
            <a:ext cx="236343" cy="351445"/>
            <a:chOff x="6273204" y="1509008"/>
            <a:chExt cx="236343" cy="351445"/>
          </a:xfrm>
        </p:grpSpPr>
        <p:sp>
          <p:nvSpPr>
            <p:cNvPr id="10994" name="Google Shape;10994;p9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6" name="Google Shape;10996;p9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90"/>
          <p:cNvGrpSpPr/>
          <p:nvPr/>
        </p:nvGrpSpPr>
        <p:grpSpPr>
          <a:xfrm>
            <a:off x="7219530" y="1332794"/>
            <a:ext cx="191625" cy="352209"/>
            <a:chOff x="7219530" y="1508244"/>
            <a:chExt cx="191625" cy="352209"/>
          </a:xfrm>
        </p:grpSpPr>
        <p:sp>
          <p:nvSpPr>
            <p:cNvPr id="10998" name="Google Shape;10998;p9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90"/>
          <p:cNvGrpSpPr/>
          <p:nvPr/>
        </p:nvGrpSpPr>
        <p:grpSpPr>
          <a:xfrm>
            <a:off x="7699309" y="1333176"/>
            <a:ext cx="154922" cy="351827"/>
            <a:chOff x="7699309" y="1508626"/>
            <a:chExt cx="154922" cy="351827"/>
          </a:xfrm>
        </p:grpSpPr>
        <p:sp>
          <p:nvSpPr>
            <p:cNvPr id="11001" name="Google Shape;11001;p9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90"/>
          <p:cNvGrpSpPr/>
          <p:nvPr/>
        </p:nvGrpSpPr>
        <p:grpSpPr>
          <a:xfrm>
            <a:off x="8161690" y="1333558"/>
            <a:ext cx="153396" cy="351064"/>
            <a:chOff x="8161690" y="1509008"/>
            <a:chExt cx="153396" cy="351064"/>
          </a:xfrm>
        </p:grpSpPr>
        <p:sp>
          <p:nvSpPr>
            <p:cNvPr id="11009" name="Google Shape;11009;p9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90"/>
          <p:cNvGrpSpPr/>
          <p:nvPr/>
        </p:nvGrpSpPr>
        <p:grpSpPr>
          <a:xfrm>
            <a:off x="6746940" y="1333431"/>
            <a:ext cx="213221" cy="352304"/>
            <a:chOff x="6746940" y="1508881"/>
            <a:chExt cx="213221" cy="352304"/>
          </a:xfrm>
        </p:grpSpPr>
        <p:sp>
          <p:nvSpPr>
            <p:cNvPr id="11014" name="Google Shape;11014;p9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90"/>
          <p:cNvGrpSpPr/>
          <p:nvPr/>
        </p:nvGrpSpPr>
        <p:grpSpPr>
          <a:xfrm>
            <a:off x="5770336" y="1832165"/>
            <a:ext cx="350682" cy="292097"/>
            <a:chOff x="5770336" y="2007615"/>
            <a:chExt cx="350682" cy="292097"/>
          </a:xfrm>
        </p:grpSpPr>
        <p:sp>
          <p:nvSpPr>
            <p:cNvPr id="11019" name="Google Shape;11019;p9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90"/>
          <p:cNvGrpSpPr/>
          <p:nvPr/>
        </p:nvGrpSpPr>
        <p:grpSpPr>
          <a:xfrm>
            <a:off x="5326878" y="1804908"/>
            <a:ext cx="350332" cy="346229"/>
            <a:chOff x="5326878" y="1980358"/>
            <a:chExt cx="350332" cy="346229"/>
          </a:xfrm>
        </p:grpSpPr>
        <p:sp>
          <p:nvSpPr>
            <p:cNvPr id="11024" name="Google Shape;11024;p9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8" name="Google Shape;11028;p9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9" name="Google Shape;11029;p90"/>
          <p:cNvGrpSpPr/>
          <p:nvPr/>
        </p:nvGrpSpPr>
        <p:grpSpPr>
          <a:xfrm>
            <a:off x="4883835" y="1817121"/>
            <a:ext cx="350300" cy="323043"/>
            <a:chOff x="4883835" y="1992571"/>
            <a:chExt cx="350300" cy="323043"/>
          </a:xfrm>
        </p:grpSpPr>
        <p:sp>
          <p:nvSpPr>
            <p:cNvPr id="11030" name="Google Shape;11030;p9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90"/>
          <p:cNvGrpSpPr/>
          <p:nvPr/>
        </p:nvGrpSpPr>
        <p:grpSpPr>
          <a:xfrm>
            <a:off x="7548967" y="1803477"/>
            <a:ext cx="333285" cy="349950"/>
            <a:chOff x="7548967" y="1978927"/>
            <a:chExt cx="333285" cy="349950"/>
          </a:xfrm>
        </p:grpSpPr>
        <p:sp>
          <p:nvSpPr>
            <p:cNvPr id="11037" name="Google Shape;11037;p9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90"/>
          <p:cNvGrpSpPr/>
          <p:nvPr/>
        </p:nvGrpSpPr>
        <p:grpSpPr>
          <a:xfrm>
            <a:off x="6214142" y="1803477"/>
            <a:ext cx="346515" cy="350300"/>
            <a:chOff x="6214142" y="1978927"/>
            <a:chExt cx="346515" cy="350300"/>
          </a:xfrm>
        </p:grpSpPr>
        <p:sp>
          <p:nvSpPr>
            <p:cNvPr id="11045" name="Google Shape;11045;p9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90"/>
          <p:cNvGrpSpPr/>
          <p:nvPr/>
        </p:nvGrpSpPr>
        <p:grpSpPr>
          <a:xfrm>
            <a:off x="7105923" y="1803095"/>
            <a:ext cx="333285" cy="350682"/>
            <a:chOff x="7105923" y="1978545"/>
            <a:chExt cx="333285" cy="350682"/>
          </a:xfrm>
        </p:grpSpPr>
        <p:sp>
          <p:nvSpPr>
            <p:cNvPr id="11048" name="Google Shape;11048;p9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5" name="Google Shape;11055;p9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7" name="Google Shape;11057;p90"/>
          <p:cNvGrpSpPr/>
          <p:nvPr/>
        </p:nvGrpSpPr>
        <p:grpSpPr>
          <a:xfrm>
            <a:off x="3616406" y="2246902"/>
            <a:ext cx="203393" cy="351827"/>
            <a:chOff x="3616406" y="2422352"/>
            <a:chExt cx="203393" cy="351827"/>
          </a:xfrm>
        </p:grpSpPr>
        <p:sp>
          <p:nvSpPr>
            <p:cNvPr id="11058" name="Google Shape;11058;p9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90"/>
          <p:cNvGrpSpPr/>
          <p:nvPr/>
        </p:nvGrpSpPr>
        <p:grpSpPr>
          <a:xfrm>
            <a:off x="878187" y="2246520"/>
            <a:ext cx="272696" cy="351827"/>
            <a:chOff x="913012" y="2421970"/>
            <a:chExt cx="272696" cy="351827"/>
          </a:xfrm>
        </p:grpSpPr>
        <p:sp>
          <p:nvSpPr>
            <p:cNvPr id="11061" name="Google Shape;11061;p9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0"/>
          <p:cNvGrpSpPr/>
          <p:nvPr/>
        </p:nvGrpSpPr>
        <p:grpSpPr>
          <a:xfrm>
            <a:off x="2274743" y="2246902"/>
            <a:ext cx="255649" cy="351445"/>
            <a:chOff x="2274743" y="2422352"/>
            <a:chExt cx="255649" cy="351445"/>
          </a:xfrm>
        </p:grpSpPr>
        <p:sp>
          <p:nvSpPr>
            <p:cNvPr id="11066" name="Google Shape;11066;p9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90"/>
          <p:cNvGrpSpPr/>
          <p:nvPr/>
        </p:nvGrpSpPr>
        <p:grpSpPr>
          <a:xfrm>
            <a:off x="2708723" y="2245789"/>
            <a:ext cx="246552" cy="352558"/>
            <a:chOff x="2708723" y="2421239"/>
            <a:chExt cx="246552" cy="352558"/>
          </a:xfrm>
        </p:grpSpPr>
        <p:sp>
          <p:nvSpPr>
            <p:cNvPr id="11070" name="Google Shape;11070;p9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0"/>
          <p:cNvGrpSpPr/>
          <p:nvPr/>
        </p:nvGrpSpPr>
        <p:grpSpPr>
          <a:xfrm>
            <a:off x="1835485" y="2246902"/>
            <a:ext cx="259433" cy="350714"/>
            <a:chOff x="1835485" y="2422352"/>
            <a:chExt cx="259433" cy="350714"/>
          </a:xfrm>
        </p:grpSpPr>
        <p:sp>
          <p:nvSpPr>
            <p:cNvPr id="11073" name="Google Shape;11073;p9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90"/>
          <p:cNvGrpSpPr/>
          <p:nvPr/>
        </p:nvGrpSpPr>
        <p:grpSpPr>
          <a:xfrm>
            <a:off x="3150240" y="2246902"/>
            <a:ext cx="212489" cy="351445"/>
            <a:chOff x="3150240" y="2422352"/>
            <a:chExt cx="212489" cy="351445"/>
          </a:xfrm>
        </p:grpSpPr>
        <p:sp>
          <p:nvSpPr>
            <p:cNvPr id="11081" name="Google Shape;11081;p9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90"/>
          <p:cNvGrpSpPr/>
          <p:nvPr/>
        </p:nvGrpSpPr>
        <p:grpSpPr>
          <a:xfrm>
            <a:off x="1367060" y="2246679"/>
            <a:ext cx="269261" cy="352050"/>
            <a:chOff x="1367060" y="2422129"/>
            <a:chExt cx="269261" cy="352050"/>
          </a:xfrm>
        </p:grpSpPr>
        <p:sp>
          <p:nvSpPr>
            <p:cNvPr id="11084" name="Google Shape;11084;p9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8" name="Google Shape;11098;p9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9" name="Google Shape;11099;p90"/>
          <p:cNvGrpSpPr/>
          <p:nvPr/>
        </p:nvGrpSpPr>
        <p:grpSpPr>
          <a:xfrm>
            <a:off x="4882690" y="2249955"/>
            <a:ext cx="274573" cy="350682"/>
            <a:chOff x="4882690" y="2425405"/>
            <a:chExt cx="274573" cy="350682"/>
          </a:xfrm>
        </p:grpSpPr>
        <p:sp>
          <p:nvSpPr>
            <p:cNvPr id="11100" name="Google Shape;11100;p9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90"/>
          <p:cNvGrpSpPr/>
          <p:nvPr/>
        </p:nvGrpSpPr>
        <p:grpSpPr>
          <a:xfrm>
            <a:off x="6627639" y="2268434"/>
            <a:ext cx="355993" cy="313247"/>
            <a:chOff x="6627639" y="2443884"/>
            <a:chExt cx="355993" cy="313247"/>
          </a:xfrm>
        </p:grpSpPr>
        <p:sp>
          <p:nvSpPr>
            <p:cNvPr id="11103" name="Google Shape;11103;p9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90"/>
          <p:cNvGrpSpPr/>
          <p:nvPr/>
        </p:nvGrpSpPr>
        <p:grpSpPr>
          <a:xfrm>
            <a:off x="6183451" y="2286690"/>
            <a:ext cx="351445" cy="277976"/>
            <a:chOff x="6183451" y="2462140"/>
            <a:chExt cx="351445" cy="277976"/>
          </a:xfrm>
        </p:grpSpPr>
        <p:sp>
          <p:nvSpPr>
            <p:cNvPr id="11107" name="Google Shape;11107;p9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90"/>
          <p:cNvGrpSpPr/>
          <p:nvPr/>
        </p:nvGrpSpPr>
        <p:grpSpPr>
          <a:xfrm>
            <a:off x="5735477" y="2254408"/>
            <a:ext cx="353354" cy="341299"/>
            <a:chOff x="5735477" y="2429858"/>
            <a:chExt cx="353354" cy="341299"/>
          </a:xfrm>
        </p:grpSpPr>
        <p:sp>
          <p:nvSpPr>
            <p:cNvPr id="11115" name="Google Shape;11115;p9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90"/>
          <p:cNvGrpSpPr/>
          <p:nvPr/>
        </p:nvGrpSpPr>
        <p:grpSpPr>
          <a:xfrm>
            <a:off x="5243735" y="2271523"/>
            <a:ext cx="405255" cy="275499"/>
            <a:chOff x="5283337" y="2478774"/>
            <a:chExt cx="358633" cy="243913"/>
          </a:xfrm>
        </p:grpSpPr>
        <p:sp>
          <p:nvSpPr>
            <p:cNvPr id="11122" name="Google Shape;11122;p9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90"/>
          <p:cNvGrpSpPr/>
          <p:nvPr/>
        </p:nvGrpSpPr>
        <p:grpSpPr>
          <a:xfrm>
            <a:off x="7964753" y="2295373"/>
            <a:ext cx="362068" cy="258670"/>
            <a:chOff x="7964753" y="2470823"/>
            <a:chExt cx="362068" cy="258670"/>
          </a:xfrm>
        </p:grpSpPr>
        <p:sp>
          <p:nvSpPr>
            <p:cNvPr id="11140" name="Google Shape;11140;p9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90"/>
          <p:cNvGrpSpPr/>
          <p:nvPr/>
        </p:nvGrpSpPr>
        <p:grpSpPr>
          <a:xfrm>
            <a:off x="7524349" y="2280997"/>
            <a:ext cx="350332" cy="288948"/>
            <a:chOff x="7524349" y="2456447"/>
            <a:chExt cx="350332" cy="288948"/>
          </a:xfrm>
        </p:grpSpPr>
        <p:sp>
          <p:nvSpPr>
            <p:cNvPr id="11150" name="Google Shape;11150;p9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90"/>
          <p:cNvGrpSpPr/>
          <p:nvPr/>
        </p:nvGrpSpPr>
        <p:grpSpPr>
          <a:xfrm>
            <a:off x="3972749" y="2719143"/>
            <a:ext cx="355230" cy="356725"/>
            <a:chOff x="3972749" y="2894211"/>
            <a:chExt cx="355230" cy="356725"/>
          </a:xfrm>
        </p:grpSpPr>
        <p:sp>
          <p:nvSpPr>
            <p:cNvPr id="11156" name="Google Shape;11156;p9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90"/>
          <p:cNvGrpSpPr/>
          <p:nvPr/>
        </p:nvGrpSpPr>
        <p:grpSpPr>
          <a:xfrm>
            <a:off x="3527797" y="2743553"/>
            <a:ext cx="355993" cy="307904"/>
            <a:chOff x="3527797" y="2918796"/>
            <a:chExt cx="355993" cy="307904"/>
          </a:xfrm>
        </p:grpSpPr>
        <p:sp>
          <p:nvSpPr>
            <p:cNvPr id="11162" name="Google Shape;11162;p9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90"/>
          <p:cNvGrpSpPr/>
          <p:nvPr/>
        </p:nvGrpSpPr>
        <p:grpSpPr>
          <a:xfrm>
            <a:off x="3082845" y="2746336"/>
            <a:ext cx="356375" cy="302338"/>
            <a:chOff x="3082845" y="2920959"/>
            <a:chExt cx="356375" cy="302338"/>
          </a:xfrm>
        </p:grpSpPr>
        <p:sp>
          <p:nvSpPr>
            <p:cNvPr id="11173" name="Google Shape;11173;p9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90"/>
          <p:cNvGrpSpPr/>
          <p:nvPr/>
        </p:nvGrpSpPr>
        <p:grpSpPr>
          <a:xfrm>
            <a:off x="2639038" y="2719699"/>
            <a:ext cx="355612" cy="355612"/>
            <a:chOff x="2639038" y="2894942"/>
            <a:chExt cx="355612" cy="355612"/>
          </a:xfrm>
        </p:grpSpPr>
        <p:sp>
          <p:nvSpPr>
            <p:cNvPr id="11176" name="Google Shape;11176;p9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90"/>
          <p:cNvGrpSpPr/>
          <p:nvPr/>
        </p:nvGrpSpPr>
        <p:grpSpPr>
          <a:xfrm>
            <a:off x="2194468" y="2763622"/>
            <a:ext cx="355993" cy="267766"/>
            <a:chOff x="2194468" y="2938865"/>
            <a:chExt cx="355993" cy="267766"/>
          </a:xfrm>
        </p:grpSpPr>
        <p:sp>
          <p:nvSpPr>
            <p:cNvPr id="11179" name="Google Shape;11179;p9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90"/>
          <p:cNvGrpSpPr/>
          <p:nvPr/>
        </p:nvGrpSpPr>
        <p:grpSpPr>
          <a:xfrm>
            <a:off x="1749897" y="2719699"/>
            <a:ext cx="355993" cy="355612"/>
            <a:chOff x="1749897" y="2894561"/>
            <a:chExt cx="355993" cy="355612"/>
          </a:xfrm>
        </p:grpSpPr>
        <p:sp>
          <p:nvSpPr>
            <p:cNvPr id="11200" name="Google Shape;11200;p9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90"/>
          <p:cNvGrpSpPr/>
          <p:nvPr/>
        </p:nvGrpSpPr>
        <p:grpSpPr>
          <a:xfrm>
            <a:off x="1305327" y="2718761"/>
            <a:ext cx="357520" cy="357488"/>
            <a:chOff x="1305327" y="2894211"/>
            <a:chExt cx="357520" cy="357488"/>
          </a:xfrm>
        </p:grpSpPr>
        <p:sp>
          <p:nvSpPr>
            <p:cNvPr id="11212" name="Google Shape;11212;p9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90"/>
          <p:cNvGrpSpPr/>
          <p:nvPr/>
        </p:nvGrpSpPr>
        <p:grpSpPr>
          <a:xfrm>
            <a:off x="853950" y="2720860"/>
            <a:ext cx="364104" cy="353290"/>
            <a:chOff x="853950" y="2894720"/>
            <a:chExt cx="364104" cy="353290"/>
          </a:xfrm>
        </p:grpSpPr>
        <p:sp>
          <p:nvSpPr>
            <p:cNvPr id="11218" name="Google Shape;11218;p9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90"/>
          <p:cNvGrpSpPr/>
          <p:nvPr/>
        </p:nvGrpSpPr>
        <p:grpSpPr>
          <a:xfrm>
            <a:off x="7066548" y="2737144"/>
            <a:ext cx="352209" cy="334938"/>
            <a:chOff x="7066548" y="2912594"/>
            <a:chExt cx="352209" cy="334938"/>
          </a:xfrm>
        </p:grpSpPr>
        <p:sp>
          <p:nvSpPr>
            <p:cNvPr id="11226" name="Google Shape;11226;p9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2" name="Google Shape;11232;p9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4" name="Google Shape;11234;p90"/>
          <p:cNvGrpSpPr/>
          <p:nvPr/>
        </p:nvGrpSpPr>
        <p:grpSpPr>
          <a:xfrm>
            <a:off x="7541397" y="2729352"/>
            <a:ext cx="318495" cy="352209"/>
            <a:chOff x="7541397" y="2904802"/>
            <a:chExt cx="318495" cy="352209"/>
          </a:xfrm>
        </p:grpSpPr>
        <p:sp>
          <p:nvSpPr>
            <p:cNvPr id="11235" name="Google Shape;11235;p9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90"/>
          <p:cNvGrpSpPr/>
          <p:nvPr/>
        </p:nvGrpSpPr>
        <p:grpSpPr>
          <a:xfrm>
            <a:off x="8003015" y="2728589"/>
            <a:ext cx="306759" cy="351445"/>
            <a:chOff x="8003015" y="2904039"/>
            <a:chExt cx="306759" cy="351445"/>
          </a:xfrm>
        </p:grpSpPr>
        <p:sp>
          <p:nvSpPr>
            <p:cNvPr id="11238" name="Google Shape;11238;p9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0"/>
          <p:cNvGrpSpPr/>
          <p:nvPr/>
        </p:nvGrpSpPr>
        <p:grpSpPr>
          <a:xfrm>
            <a:off x="5687770" y="2710046"/>
            <a:ext cx="369638" cy="369606"/>
            <a:chOff x="5687770" y="2885496"/>
            <a:chExt cx="369638" cy="369606"/>
          </a:xfrm>
        </p:grpSpPr>
        <p:sp>
          <p:nvSpPr>
            <p:cNvPr id="11245" name="Google Shape;11245;p9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90"/>
          <p:cNvGrpSpPr/>
          <p:nvPr/>
        </p:nvGrpSpPr>
        <p:grpSpPr>
          <a:xfrm>
            <a:off x="4881958" y="2729352"/>
            <a:ext cx="156417" cy="349537"/>
            <a:chOff x="4881958" y="2904802"/>
            <a:chExt cx="156417" cy="349537"/>
          </a:xfrm>
        </p:grpSpPr>
        <p:sp>
          <p:nvSpPr>
            <p:cNvPr id="11256" name="Google Shape;11256;p9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90"/>
          <p:cNvGrpSpPr/>
          <p:nvPr/>
        </p:nvGrpSpPr>
        <p:grpSpPr>
          <a:xfrm>
            <a:off x="5230318" y="2711064"/>
            <a:ext cx="371133" cy="367443"/>
            <a:chOff x="5230318" y="2886514"/>
            <a:chExt cx="371133" cy="367443"/>
          </a:xfrm>
        </p:grpSpPr>
        <p:sp>
          <p:nvSpPr>
            <p:cNvPr id="11264" name="Google Shape;11264;p9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90"/>
          <p:cNvGrpSpPr/>
          <p:nvPr/>
        </p:nvGrpSpPr>
        <p:grpSpPr>
          <a:xfrm>
            <a:off x="5748358" y="3259128"/>
            <a:ext cx="352590" cy="182561"/>
            <a:chOff x="5748358" y="3434578"/>
            <a:chExt cx="352590" cy="182561"/>
          </a:xfrm>
        </p:grpSpPr>
        <p:sp>
          <p:nvSpPr>
            <p:cNvPr id="11274" name="Google Shape;11274;p9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90"/>
          <p:cNvGrpSpPr/>
          <p:nvPr/>
        </p:nvGrpSpPr>
        <p:grpSpPr>
          <a:xfrm>
            <a:off x="862283" y="4099321"/>
            <a:ext cx="341204" cy="359301"/>
            <a:chOff x="862283" y="4274771"/>
            <a:chExt cx="341204" cy="359301"/>
          </a:xfrm>
        </p:grpSpPr>
        <p:sp>
          <p:nvSpPr>
            <p:cNvPr id="11281" name="Google Shape;11281;p9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90"/>
          <p:cNvGrpSpPr/>
          <p:nvPr/>
        </p:nvGrpSpPr>
        <p:grpSpPr>
          <a:xfrm>
            <a:off x="1396957" y="4111915"/>
            <a:ext cx="301861" cy="332871"/>
            <a:chOff x="1396957" y="4287365"/>
            <a:chExt cx="301861" cy="332871"/>
          </a:xfrm>
        </p:grpSpPr>
        <p:sp>
          <p:nvSpPr>
            <p:cNvPr id="11285" name="Google Shape;11285;p9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90"/>
          <p:cNvGrpSpPr/>
          <p:nvPr/>
        </p:nvGrpSpPr>
        <p:grpSpPr>
          <a:xfrm>
            <a:off x="1865381" y="4102056"/>
            <a:ext cx="396131" cy="355612"/>
            <a:chOff x="1865381" y="4277506"/>
            <a:chExt cx="396131" cy="355612"/>
          </a:xfrm>
        </p:grpSpPr>
        <p:sp>
          <p:nvSpPr>
            <p:cNvPr id="11301" name="Google Shape;11301;p9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90"/>
          <p:cNvGrpSpPr/>
          <p:nvPr/>
        </p:nvGrpSpPr>
        <p:grpSpPr>
          <a:xfrm>
            <a:off x="2411823" y="4128549"/>
            <a:ext cx="334398" cy="299953"/>
            <a:chOff x="2411823" y="4303999"/>
            <a:chExt cx="334398" cy="299953"/>
          </a:xfrm>
        </p:grpSpPr>
        <p:sp>
          <p:nvSpPr>
            <p:cNvPr id="11308" name="Google Shape;11308;p9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90"/>
          <p:cNvGrpSpPr/>
          <p:nvPr/>
        </p:nvGrpSpPr>
        <p:grpSpPr>
          <a:xfrm>
            <a:off x="2903337" y="4103582"/>
            <a:ext cx="382519" cy="350682"/>
            <a:chOff x="2903337" y="4279032"/>
            <a:chExt cx="382519" cy="350682"/>
          </a:xfrm>
        </p:grpSpPr>
        <p:sp>
          <p:nvSpPr>
            <p:cNvPr id="11316" name="Google Shape;11316;p9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90"/>
          <p:cNvGrpSpPr/>
          <p:nvPr/>
        </p:nvGrpSpPr>
        <p:grpSpPr>
          <a:xfrm>
            <a:off x="3933342" y="4140317"/>
            <a:ext cx="383632" cy="276449"/>
            <a:chOff x="3933342" y="4315767"/>
            <a:chExt cx="383632" cy="276449"/>
          </a:xfrm>
        </p:grpSpPr>
        <p:sp>
          <p:nvSpPr>
            <p:cNvPr id="11332" name="Google Shape;11332;p9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90"/>
          <p:cNvGrpSpPr/>
          <p:nvPr/>
        </p:nvGrpSpPr>
        <p:grpSpPr>
          <a:xfrm>
            <a:off x="3441065" y="4127055"/>
            <a:ext cx="337069" cy="302593"/>
            <a:chOff x="3441065" y="4302505"/>
            <a:chExt cx="337069" cy="302593"/>
          </a:xfrm>
        </p:grpSpPr>
        <p:sp>
          <p:nvSpPr>
            <p:cNvPr id="11339" name="Google Shape;11339;p9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0"/>
          <p:cNvGrpSpPr/>
          <p:nvPr/>
        </p:nvGrpSpPr>
        <p:grpSpPr>
          <a:xfrm>
            <a:off x="3532345" y="3187185"/>
            <a:ext cx="339328" cy="336274"/>
            <a:chOff x="3532345" y="3362635"/>
            <a:chExt cx="339328" cy="336274"/>
          </a:xfrm>
        </p:grpSpPr>
        <p:sp>
          <p:nvSpPr>
            <p:cNvPr id="11353" name="Google Shape;11353;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8" name="Google Shape;11358;p9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9" name="Google Shape;11359;p90"/>
          <p:cNvGrpSpPr/>
          <p:nvPr/>
        </p:nvGrpSpPr>
        <p:grpSpPr>
          <a:xfrm>
            <a:off x="1883955" y="3633250"/>
            <a:ext cx="162873" cy="351445"/>
            <a:chOff x="1883955" y="3808700"/>
            <a:chExt cx="162873" cy="351445"/>
          </a:xfrm>
        </p:grpSpPr>
        <p:sp>
          <p:nvSpPr>
            <p:cNvPr id="11360" name="Google Shape;11360;p9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90"/>
          <p:cNvGrpSpPr/>
          <p:nvPr/>
        </p:nvGrpSpPr>
        <p:grpSpPr>
          <a:xfrm>
            <a:off x="939156" y="3633759"/>
            <a:ext cx="192007" cy="351318"/>
            <a:chOff x="939156" y="3809209"/>
            <a:chExt cx="192007" cy="351318"/>
          </a:xfrm>
        </p:grpSpPr>
        <p:sp>
          <p:nvSpPr>
            <p:cNvPr id="11363" name="Google Shape;11363;p9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90"/>
          <p:cNvGrpSpPr/>
          <p:nvPr/>
        </p:nvGrpSpPr>
        <p:grpSpPr>
          <a:xfrm>
            <a:off x="2306167" y="3634395"/>
            <a:ext cx="193915" cy="349155"/>
            <a:chOff x="2306167" y="3809845"/>
            <a:chExt cx="193915" cy="349155"/>
          </a:xfrm>
        </p:grpSpPr>
        <p:sp>
          <p:nvSpPr>
            <p:cNvPr id="11366" name="Google Shape;11366;p9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90"/>
          <p:cNvGrpSpPr/>
          <p:nvPr/>
        </p:nvGrpSpPr>
        <p:grpSpPr>
          <a:xfrm>
            <a:off x="1323901" y="3631723"/>
            <a:ext cx="356343" cy="356757"/>
            <a:chOff x="1323901" y="3807173"/>
            <a:chExt cx="356343" cy="356757"/>
          </a:xfrm>
        </p:grpSpPr>
        <p:sp>
          <p:nvSpPr>
            <p:cNvPr id="11374" name="Google Shape;11374;p9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8" name="Google Shape;11398;p9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9" name="Google Shape;11399;p90"/>
          <p:cNvGrpSpPr/>
          <p:nvPr/>
        </p:nvGrpSpPr>
        <p:grpSpPr>
          <a:xfrm>
            <a:off x="859262" y="3178470"/>
            <a:ext cx="306759" cy="351445"/>
            <a:chOff x="859262" y="3353920"/>
            <a:chExt cx="306759" cy="351445"/>
          </a:xfrm>
        </p:grpSpPr>
        <p:sp>
          <p:nvSpPr>
            <p:cNvPr id="11400" name="Google Shape;11400;p9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5" name="Google Shape;11405;p9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6" name="Google Shape;11406;p90"/>
          <p:cNvGrpSpPr/>
          <p:nvPr/>
        </p:nvGrpSpPr>
        <p:grpSpPr>
          <a:xfrm>
            <a:off x="3967437" y="3661652"/>
            <a:ext cx="364708" cy="295405"/>
            <a:chOff x="3967437" y="3837102"/>
            <a:chExt cx="364708" cy="295405"/>
          </a:xfrm>
        </p:grpSpPr>
        <p:sp>
          <p:nvSpPr>
            <p:cNvPr id="11407" name="Google Shape;11407;p9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2" name="Google Shape;11412;p9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5" name="Google Shape;11415;p90"/>
          <p:cNvGrpSpPr/>
          <p:nvPr/>
        </p:nvGrpSpPr>
        <p:grpSpPr>
          <a:xfrm>
            <a:off x="5811827" y="3631001"/>
            <a:ext cx="283743" cy="308444"/>
            <a:chOff x="5964227" y="3858701"/>
            <a:chExt cx="283743" cy="308444"/>
          </a:xfrm>
        </p:grpSpPr>
        <p:sp>
          <p:nvSpPr>
            <p:cNvPr id="11416" name="Google Shape;11416;p9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90"/>
          <p:cNvGrpSpPr/>
          <p:nvPr/>
        </p:nvGrpSpPr>
        <p:grpSpPr>
          <a:xfrm>
            <a:off x="6243508" y="3697623"/>
            <a:ext cx="320372" cy="213602"/>
            <a:chOff x="6395908" y="3873073"/>
            <a:chExt cx="320372" cy="213602"/>
          </a:xfrm>
        </p:grpSpPr>
        <p:sp>
          <p:nvSpPr>
            <p:cNvPr id="11421" name="Google Shape;11421;p9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90"/>
          <p:cNvGrpSpPr/>
          <p:nvPr/>
        </p:nvGrpSpPr>
        <p:grpSpPr>
          <a:xfrm>
            <a:off x="7262890" y="3627366"/>
            <a:ext cx="357138" cy="352018"/>
            <a:chOff x="7415290" y="3802816"/>
            <a:chExt cx="357138" cy="352018"/>
          </a:xfrm>
        </p:grpSpPr>
        <p:sp>
          <p:nvSpPr>
            <p:cNvPr id="11432" name="Google Shape;11432;p9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90"/>
          <p:cNvGrpSpPr/>
          <p:nvPr/>
        </p:nvGrpSpPr>
        <p:grpSpPr>
          <a:xfrm>
            <a:off x="6737312" y="3657963"/>
            <a:ext cx="355230" cy="293401"/>
            <a:chOff x="6889712" y="3833413"/>
            <a:chExt cx="355230" cy="293401"/>
          </a:xfrm>
        </p:grpSpPr>
        <p:sp>
          <p:nvSpPr>
            <p:cNvPr id="11441" name="Google Shape;11441;p9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90"/>
          <p:cNvGrpSpPr/>
          <p:nvPr/>
        </p:nvGrpSpPr>
        <p:grpSpPr>
          <a:xfrm>
            <a:off x="7707152" y="3660420"/>
            <a:ext cx="282318" cy="337168"/>
            <a:chOff x="1635875" y="237775"/>
            <a:chExt cx="4370250" cy="5219325"/>
          </a:xfrm>
        </p:grpSpPr>
        <p:sp>
          <p:nvSpPr>
            <p:cNvPr id="11447" name="Google Shape;11447;p9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90"/>
          <p:cNvGrpSpPr/>
          <p:nvPr/>
        </p:nvGrpSpPr>
        <p:grpSpPr>
          <a:xfrm>
            <a:off x="3103963" y="3185690"/>
            <a:ext cx="297886" cy="337578"/>
            <a:chOff x="3103963" y="3361140"/>
            <a:chExt cx="297886" cy="337578"/>
          </a:xfrm>
        </p:grpSpPr>
        <p:sp>
          <p:nvSpPr>
            <p:cNvPr id="11450" name="Google Shape;11450;p9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90"/>
          <p:cNvGrpSpPr/>
          <p:nvPr/>
        </p:nvGrpSpPr>
        <p:grpSpPr>
          <a:xfrm>
            <a:off x="2667821" y="3185658"/>
            <a:ext cx="273046" cy="337801"/>
            <a:chOff x="2667821" y="3361108"/>
            <a:chExt cx="273046" cy="337801"/>
          </a:xfrm>
        </p:grpSpPr>
        <p:sp>
          <p:nvSpPr>
            <p:cNvPr id="11475" name="Google Shape;11475;p9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90"/>
          <p:cNvGrpSpPr/>
          <p:nvPr/>
        </p:nvGrpSpPr>
        <p:grpSpPr>
          <a:xfrm>
            <a:off x="2212469" y="3184863"/>
            <a:ext cx="282715" cy="338660"/>
            <a:chOff x="2212469" y="3360313"/>
            <a:chExt cx="282715" cy="338660"/>
          </a:xfrm>
        </p:grpSpPr>
        <p:sp>
          <p:nvSpPr>
            <p:cNvPr id="11495" name="Google Shape;11495;p9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90"/>
          <p:cNvGrpSpPr/>
          <p:nvPr/>
        </p:nvGrpSpPr>
        <p:grpSpPr>
          <a:xfrm>
            <a:off x="1768821" y="3185658"/>
            <a:ext cx="278739" cy="339073"/>
            <a:chOff x="1768821" y="3361108"/>
            <a:chExt cx="278739" cy="339073"/>
          </a:xfrm>
        </p:grpSpPr>
        <p:sp>
          <p:nvSpPr>
            <p:cNvPr id="11499" name="Google Shape;11499;p9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90"/>
          <p:cNvGrpSpPr/>
          <p:nvPr/>
        </p:nvGrpSpPr>
        <p:grpSpPr>
          <a:xfrm>
            <a:off x="5337883" y="3161423"/>
            <a:ext cx="307141" cy="376826"/>
            <a:chOff x="5337883" y="3336873"/>
            <a:chExt cx="307141" cy="376826"/>
          </a:xfrm>
        </p:grpSpPr>
        <p:sp>
          <p:nvSpPr>
            <p:cNvPr id="11511" name="Google Shape;11511;p9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90"/>
          <p:cNvGrpSpPr/>
          <p:nvPr/>
        </p:nvGrpSpPr>
        <p:grpSpPr>
          <a:xfrm>
            <a:off x="4883835" y="3161805"/>
            <a:ext cx="323425" cy="377557"/>
            <a:chOff x="4883835" y="3337255"/>
            <a:chExt cx="323425" cy="377557"/>
          </a:xfrm>
        </p:grpSpPr>
        <p:sp>
          <p:nvSpPr>
            <p:cNvPr id="11514" name="Google Shape;11514;p9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90"/>
          <p:cNvGrpSpPr/>
          <p:nvPr/>
        </p:nvGrpSpPr>
        <p:grpSpPr>
          <a:xfrm>
            <a:off x="6193310" y="3231839"/>
            <a:ext cx="352590" cy="237488"/>
            <a:chOff x="6193310" y="3407289"/>
            <a:chExt cx="352590" cy="237488"/>
          </a:xfrm>
        </p:grpSpPr>
        <p:sp>
          <p:nvSpPr>
            <p:cNvPr id="11518" name="Google Shape;11518;p9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90"/>
          <p:cNvGrpSpPr/>
          <p:nvPr/>
        </p:nvGrpSpPr>
        <p:grpSpPr>
          <a:xfrm>
            <a:off x="6637117" y="3222393"/>
            <a:ext cx="353735" cy="254504"/>
            <a:chOff x="6637117" y="3397843"/>
            <a:chExt cx="353735" cy="254504"/>
          </a:xfrm>
        </p:grpSpPr>
        <p:sp>
          <p:nvSpPr>
            <p:cNvPr id="11524" name="Google Shape;11524;p9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90"/>
          <p:cNvGrpSpPr/>
          <p:nvPr/>
        </p:nvGrpSpPr>
        <p:grpSpPr>
          <a:xfrm>
            <a:off x="7075994" y="3174081"/>
            <a:ext cx="360637" cy="352336"/>
            <a:chOff x="7075994" y="3349531"/>
            <a:chExt cx="360637" cy="352336"/>
          </a:xfrm>
        </p:grpSpPr>
        <p:sp>
          <p:nvSpPr>
            <p:cNvPr id="11531" name="Google Shape;11531;p9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90"/>
          <p:cNvGrpSpPr/>
          <p:nvPr/>
        </p:nvGrpSpPr>
        <p:grpSpPr>
          <a:xfrm>
            <a:off x="7651983" y="3173731"/>
            <a:ext cx="107183" cy="352399"/>
            <a:chOff x="7651983" y="3349181"/>
            <a:chExt cx="107183" cy="352399"/>
          </a:xfrm>
        </p:grpSpPr>
        <p:sp>
          <p:nvSpPr>
            <p:cNvPr id="11539" name="Google Shape;11539;p9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90"/>
          <p:cNvGrpSpPr/>
          <p:nvPr/>
        </p:nvGrpSpPr>
        <p:grpSpPr>
          <a:xfrm>
            <a:off x="7973468" y="3206872"/>
            <a:ext cx="352590" cy="287072"/>
            <a:chOff x="7973468" y="3382322"/>
            <a:chExt cx="352590" cy="287072"/>
          </a:xfrm>
        </p:grpSpPr>
        <p:sp>
          <p:nvSpPr>
            <p:cNvPr id="11542" name="Google Shape;11542;p9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9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555" name="Google Shape;11555;p9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transition spd="slow">
    <p:push dir="u"/>
  </p:transition>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59"/>
        <p:cNvGrpSpPr/>
        <p:nvPr/>
      </p:nvGrpSpPr>
      <p:grpSpPr>
        <a:xfrm>
          <a:off x="0" y="0"/>
          <a:ext cx="0" cy="0"/>
          <a:chOff x="0" y="0"/>
          <a:chExt cx="0" cy="0"/>
        </a:xfrm>
      </p:grpSpPr>
      <p:grpSp>
        <p:nvGrpSpPr>
          <p:cNvPr id="11560" name="Google Shape;11560;p91"/>
          <p:cNvGrpSpPr/>
          <p:nvPr/>
        </p:nvGrpSpPr>
        <p:grpSpPr>
          <a:xfrm>
            <a:off x="821808" y="1576858"/>
            <a:ext cx="347872" cy="347488"/>
            <a:chOff x="849677" y="1500658"/>
            <a:chExt cx="347872" cy="347488"/>
          </a:xfrm>
        </p:grpSpPr>
        <p:sp>
          <p:nvSpPr>
            <p:cNvPr id="11561" name="Google Shape;11561;p9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91"/>
          <p:cNvGrpSpPr/>
          <p:nvPr/>
        </p:nvGrpSpPr>
        <p:grpSpPr>
          <a:xfrm>
            <a:off x="1387984" y="1576858"/>
            <a:ext cx="315872" cy="347488"/>
            <a:chOff x="1415853" y="1500658"/>
            <a:chExt cx="315872" cy="347488"/>
          </a:xfrm>
        </p:grpSpPr>
        <p:sp>
          <p:nvSpPr>
            <p:cNvPr id="11568" name="Google Shape;11568;p9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91"/>
          <p:cNvGrpSpPr/>
          <p:nvPr/>
        </p:nvGrpSpPr>
        <p:grpSpPr>
          <a:xfrm>
            <a:off x="4669520" y="1576858"/>
            <a:ext cx="347520" cy="347104"/>
            <a:chOff x="4697389" y="1500658"/>
            <a:chExt cx="347520" cy="347104"/>
          </a:xfrm>
        </p:grpSpPr>
        <p:sp>
          <p:nvSpPr>
            <p:cNvPr id="11573" name="Google Shape;11573;p9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91"/>
          <p:cNvGrpSpPr/>
          <p:nvPr/>
        </p:nvGrpSpPr>
        <p:grpSpPr>
          <a:xfrm>
            <a:off x="3575664" y="2041146"/>
            <a:ext cx="347520" cy="353760"/>
            <a:chOff x="3603533" y="1964946"/>
            <a:chExt cx="347520" cy="353760"/>
          </a:xfrm>
        </p:grpSpPr>
        <p:sp>
          <p:nvSpPr>
            <p:cNvPr id="11577" name="Google Shape;11577;p9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91"/>
          <p:cNvGrpSpPr/>
          <p:nvPr/>
        </p:nvGrpSpPr>
        <p:grpSpPr>
          <a:xfrm>
            <a:off x="1922896" y="2040538"/>
            <a:ext cx="357792" cy="352448"/>
            <a:chOff x="1950765" y="1964338"/>
            <a:chExt cx="357792" cy="352448"/>
          </a:xfrm>
        </p:grpSpPr>
        <p:sp>
          <p:nvSpPr>
            <p:cNvPr id="11581" name="Google Shape;11581;p9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91"/>
          <p:cNvGrpSpPr/>
          <p:nvPr/>
        </p:nvGrpSpPr>
        <p:grpSpPr>
          <a:xfrm>
            <a:off x="7407760" y="2040890"/>
            <a:ext cx="367712" cy="353248"/>
            <a:chOff x="7435629" y="1964690"/>
            <a:chExt cx="367712" cy="353248"/>
          </a:xfrm>
        </p:grpSpPr>
        <p:sp>
          <p:nvSpPr>
            <p:cNvPr id="11586" name="Google Shape;11586;p9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91"/>
          <p:cNvGrpSpPr/>
          <p:nvPr/>
        </p:nvGrpSpPr>
        <p:grpSpPr>
          <a:xfrm>
            <a:off x="2484880" y="2041242"/>
            <a:ext cx="333024" cy="352896"/>
            <a:chOff x="2512749" y="1965042"/>
            <a:chExt cx="333024" cy="352896"/>
          </a:xfrm>
        </p:grpSpPr>
        <p:sp>
          <p:nvSpPr>
            <p:cNvPr id="11591" name="Google Shape;11591;p9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91"/>
          <p:cNvGrpSpPr/>
          <p:nvPr/>
        </p:nvGrpSpPr>
        <p:grpSpPr>
          <a:xfrm>
            <a:off x="1370448" y="2057978"/>
            <a:ext cx="365792" cy="335392"/>
            <a:chOff x="1398317" y="1981778"/>
            <a:chExt cx="365792" cy="335392"/>
          </a:xfrm>
        </p:grpSpPr>
        <p:sp>
          <p:nvSpPr>
            <p:cNvPr id="11597" name="Google Shape;11597;p9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91"/>
          <p:cNvGrpSpPr/>
          <p:nvPr/>
        </p:nvGrpSpPr>
        <p:grpSpPr>
          <a:xfrm>
            <a:off x="3024368" y="2079770"/>
            <a:ext cx="353600" cy="314752"/>
            <a:chOff x="3052237" y="2003570"/>
            <a:chExt cx="353600" cy="314752"/>
          </a:xfrm>
        </p:grpSpPr>
        <p:sp>
          <p:nvSpPr>
            <p:cNvPr id="11604" name="Google Shape;11604;p9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91"/>
          <p:cNvGrpSpPr/>
          <p:nvPr/>
        </p:nvGrpSpPr>
        <p:grpSpPr>
          <a:xfrm>
            <a:off x="1376144" y="3034266"/>
            <a:ext cx="368096" cy="223968"/>
            <a:chOff x="1404013" y="2958066"/>
            <a:chExt cx="368096" cy="223968"/>
          </a:xfrm>
        </p:grpSpPr>
        <p:sp>
          <p:nvSpPr>
            <p:cNvPr id="11608" name="Google Shape;11608;p9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0" name="Google Shape;11610;p9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2" name="Google Shape;11612;p91"/>
          <p:cNvGrpSpPr/>
          <p:nvPr/>
        </p:nvGrpSpPr>
        <p:grpSpPr>
          <a:xfrm>
            <a:off x="1923280" y="2961402"/>
            <a:ext cx="370368" cy="367328"/>
            <a:chOff x="1951149" y="2885202"/>
            <a:chExt cx="370368" cy="367328"/>
          </a:xfrm>
        </p:grpSpPr>
        <p:sp>
          <p:nvSpPr>
            <p:cNvPr id="11613" name="Google Shape;11613;p9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91"/>
          <p:cNvGrpSpPr/>
          <p:nvPr/>
        </p:nvGrpSpPr>
        <p:grpSpPr>
          <a:xfrm>
            <a:off x="2473808" y="2982362"/>
            <a:ext cx="367328" cy="327296"/>
            <a:chOff x="2501677" y="2906162"/>
            <a:chExt cx="367328" cy="327296"/>
          </a:xfrm>
        </p:grpSpPr>
        <p:sp>
          <p:nvSpPr>
            <p:cNvPr id="11617" name="Google Shape;11617;p9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0" name="Google Shape;11620;p9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1" name="Google Shape;11621;p91"/>
          <p:cNvGrpSpPr/>
          <p:nvPr/>
        </p:nvGrpSpPr>
        <p:grpSpPr>
          <a:xfrm>
            <a:off x="3022448" y="2969914"/>
            <a:ext cx="367712" cy="354240"/>
            <a:chOff x="3050317" y="2893714"/>
            <a:chExt cx="367712" cy="354240"/>
          </a:xfrm>
        </p:grpSpPr>
        <p:sp>
          <p:nvSpPr>
            <p:cNvPr id="11622" name="Google Shape;11622;p9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4" name="Google Shape;11624;p9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6" name="Google Shape;11626;p91"/>
          <p:cNvGrpSpPr/>
          <p:nvPr/>
        </p:nvGrpSpPr>
        <p:grpSpPr>
          <a:xfrm>
            <a:off x="7503408" y="2962554"/>
            <a:ext cx="185184" cy="367296"/>
            <a:chOff x="7531277" y="2886354"/>
            <a:chExt cx="185184" cy="367296"/>
          </a:xfrm>
        </p:grpSpPr>
        <p:sp>
          <p:nvSpPr>
            <p:cNvPr id="11627" name="Google Shape;11627;p9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91"/>
          <p:cNvGrpSpPr/>
          <p:nvPr/>
        </p:nvGrpSpPr>
        <p:grpSpPr>
          <a:xfrm>
            <a:off x="6898768" y="2962938"/>
            <a:ext cx="297184" cy="367296"/>
            <a:chOff x="6926637" y="2886738"/>
            <a:chExt cx="297184" cy="367296"/>
          </a:xfrm>
        </p:grpSpPr>
        <p:sp>
          <p:nvSpPr>
            <p:cNvPr id="11631" name="Google Shape;11631;p9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4" name="Google Shape;11634;p9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6" name="Google Shape;11636;p91"/>
          <p:cNvGrpSpPr/>
          <p:nvPr/>
        </p:nvGrpSpPr>
        <p:grpSpPr>
          <a:xfrm>
            <a:off x="6312784" y="2962554"/>
            <a:ext cx="370368" cy="368064"/>
            <a:chOff x="6340653" y="2886354"/>
            <a:chExt cx="370368" cy="368064"/>
          </a:xfrm>
        </p:grpSpPr>
        <p:sp>
          <p:nvSpPr>
            <p:cNvPr id="11637" name="Google Shape;11637;p9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91"/>
          <p:cNvGrpSpPr/>
          <p:nvPr/>
        </p:nvGrpSpPr>
        <p:grpSpPr>
          <a:xfrm>
            <a:off x="5218928" y="2057626"/>
            <a:ext cx="354752" cy="336512"/>
            <a:chOff x="5246797" y="1981426"/>
            <a:chExt cx="354752" cy="336512"/>
          </a:xfrm>
        </p:grpSpPr>
        <p:sp>
          <p:nvSpPr>
            <p:cNvPr id="11644" name="Google Shape;11644;p9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91"/>
          <p:cNvGrpSpPr/>
          <p:nvPr/>
        </p:nvGrpSpPr>
        <p:grpSpPr>
          <a:xfrm>
            <a:off x="4120880" y="2178266"/>
            <a:ext cx="355136" cy="216256"/>
            <a:chOff x="4148749" y="2102066"/>
            <a:chExt cx="355136" cy="216256"/>
          </a:xfrm>
        </p:grpSpPr>
        <p:sp>
          <p:nvSpPr>
            <p:cNvPr id="11647" name="Google Shape;11647;p9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91"/>
          <p:cNvGrpSpPr/>
          <p:nvPr/>
        </p:nvGrpSpPr>
        <p:grpSpPr>
          <a:xfrm>
            <a:off x="5766800" y="2077626"/>
            <a:ext cx="354752" cy="315360"/>
            <a:chOff x="5794669" y="2001426"/>
            <a:chExt cx="354752" cy="315360"/>
          </a:xfrm>
        </p:grpSpPr>
        <p:sp>
          <p:nvSpPr>
            <p:cNvPr id="11650" name="Google Shape;11650;p9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91"/>
          <p:cNvGrpSpPr/>
          <p:nvPr/>
        </p:nvGrpSpPr>
        <p:grpSpPr>
          <a:xfrm>
            <a:off x="6317360" y="2106042"/>
            <a:ext cx="352832" cy="289216"/>
            <a:chOff x="6345229" y="2029842"/>
            <a:chExt cx="352832" cy="289216"/>
          </a:xfrm>
        </p:grpSpPr>
        <p:sp>
          <p:nvSpPr>
            <p:cNvPr id="11653" name="Google Shape;11653;p9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91"/>
          <p:cNvGrpSpPr/>
          <p:nvPr/>
        </p:nvGrpSpPr>
        <p:grpSpPr>
          <a:xfrm>
            <a:off x="4669520" y="2112538"/>
            <a:ext cx="354752" cy="281984"/>
            <a:chOff x="4697389" y="2036338"/>
            <a:chExt cx="354752" cy="281984"/>
          </a:xfrm>
        </p:grpSpPr>
        <p:sp>
          <p:nvSpPr>
            <p:cNvPr id="11656" name="Google Shape;11656;p9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91"/>
          <p:cNvGrpSpPr/>
          <p:nvPr/>
        </p:nvGrpSpPr>
        <p:grpSpPr>
          <a:xfrm>
            <a:off x="1376144" y="2500954"/>
            <a:ext cx="353600" cy="354944"/>
            <a:chOff x="1404013" y="2424754"/>
            <a:chExt cx="353600" cy="354944"/>
          </a:xfrm>
        </p:grpSpPr>
        <p:sp>
          <p:nvSpPr>
            <p:cNvPr id="11659" name="Google Shape;11659;p9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91"/>
          <p:cNvGrpSpPr/>
          <p:nvPr/>
        </p:nvGrpSpPr>
        <p:grpSpPr>
          <a:xfrm>
            <a:off x="826384" y="2504474"/>
            <a:ext cx="355104" cy="351040"/>
            <a:chOff x="854253" y="2428274"/>
            <a:chExt cx="355104" cy="351040"/>
          </a:xfrm>
        </p:grpSpPr>
        <p:sp>
          <p:nvSpPr>
            <p:cNvPr id="11665" name="Google Shape;11665;p9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91"/>
          <p:cNvGrpSpPr/>
          <p:nvPr/>
        </p:nvGrpSpPr>
        <p:grpSpPr>
          <a:xfrm>
            <a:off x="6869040" y="2517146"/>
            <a:ext cx="354752" cy="275904"/>
            <a:chOff x="6896909" y="2440946"/>
            <a:chExt cx="354752" cy="275904"/>
          </a:xfrm>
        </p:grpSpPr>
        <p:sp>
          <p:nvSpPr>
            <p:cNvPr id="11668" name="Google Shape;11668;p9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0" name="Google Shape;11670;p9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1" name="Google Shape;11671;p91"/>
          <p:cNvGrpSpPr/>
          <p:nvPr/>
        </p:nvGrpSpPr>
        <p:grpSpPr>
          <a:xfrm>
            <a:off x="5237200" y="2500954"/>
            <a:ext cx="321984" cy="354560"/>
            <a:chOff x="5265069" y="2424754"/>
            <a:chExt cx="321984" cy="354560"/>
          </a:xfrm>
        </p:grpSpPr>
        <p:sp>
          <p:nvSpPr>
            <p:cNvPr id="11672" name="Google Shape;11672;p9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91"/>
          <p:cNvGrpSpPr/>
          <p:nvPr/>
        </p:nvGrpSpPr>
        <p:grpSpPr>
          <a:xfrm>
            <a:off x="4122800" y="2542970"/>
            <a:ext cx="355104" cy="259584"/>
            <a:chOff x="4150669" y="2466770"/>
            <a:chExt cx="355104" cy="259584"/>
          </a:xfrm>
        </p:grpSpPr>
        <p:sp>
          <p:nvSpPr>
            <p:cNvPr id="11675" name="Google Shape;11675;p9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91"/>
          <p:cNvGrpSpPr/>
          <p:nvPr/>
        </p:nvGrpSpPr>
        <p:grpSpPr>
          <a:xfrm>
            <a:off x="4671824" y="2501146"/>
            <a:ext cx="354336" cy="353984"/>
            <a:chOff x="4699693" y="2424946"/>
            <a:chExt cx="354336" cy="353984"/>
          </a:xfrm>
        </p:grpSpPr>
        <p:sp>
          <p:nvSpPr>
            <p:cNvPr id="11680" name="Google Shape;11680;p9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2" name="Google Shape;11682;p9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4" name="Google Shape;11684;p91"/>
          <p:cNvGrpSpPr/>
          <p:nvPr/>
        </p:nvGrpSpPr>
        <p:grpSpPr>
          <a:xfrm>
            <a:off x="1925168" y="2628442"/>
            <a:ext cx="355136" cy="227072"/>
            <a:chOff x="1953037" y="2552242"/>
            <a:chExt cx="355136" cy="227072"/>
          </a:xfrm>
        </p:grpSpPr>
        <p:sp>
          <p:nvSpPr>
            <p:cNvPr id="11685" name="Google Shape;11685;p9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7" name="Google Shape;11687;p9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8" name="Google Shape;11688;p91"/>
          <p:cNvGrpSpPr/>
          <p:nvPr/>
        </p:nvGrpSpPr>
        <p:grpSpPr>
          <a:xfrm>
            <a:off x="2473072" y="2603418"/>
            <a:ext cx="355104" cy="250944"/>
            <a:chOff x="2500941" y="2527218"/>
            <a:chExt cx="355104" cy="250944"/>
          </a:xfrm>
        </p:grpSpPr>
        <p:sp>
          <p:nvSpPr>
            <p:cNvPr id="11689" name="Google Shape;11689;p9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4" name="Google Shape;11694;p9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5" name="Google Shape;11695;p91"/>
          <p:cNvGrpSpPr/>
          <p:nvPr/>
        </p:nvGrpSpPr>
        <p:grpSpPr>
          <a:xfrm>
            <a:off x="7965936" y="2503322"/>
            <a:ext cx="356256" cy="351808"/>
            <a:chOff x="7993805" y="2427122"/>
            <a:chExt cx="356256" cy="351808"/>
          </a:xfrm>
        </p:grpSpPr>
        <p:sp>
          <p:nvSpPr>
            <p:cNvPr id="11696" name="Google Shape;11696;p9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91"/>
          <p:cNvGrpSpPr/>
          <p:nvPr/>
        </p:nvGrpSpPr>
        <p:grpSpPr>
          <a:xfrm>
            <a:off x="850768" y="2041210"/>
            <a:ext cx="308640" cy="353312"/>
            <a:chOff x="878637" y="1965010"/>
            <a:chExt cx="308640" cy="353312"/>
          </a:xfrm>
        </p:grpSpPr>
        <p:sp>
          <p:nvSpPr>
            <p:cNvPr id="11700" name="Google Shape;11700;p9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91"/>
          <p:cNvGrpSpPr/>
          <p:nvPr/>
        </p:nvGrpSpPr>
        <p:grpSpPr>
          <a:xfrm>
            <a:off x="6868272" y="2040922"/>
            <a:ext cx="348256" cy="352448"/>
            <a:chOff x="6896141" y="1964722"/>
            <a:chExt cx="348256" cy="352448"/>
          </a:xfrm>
        </p:grpSpPr>
        <p:sp>
          <p:nvSpPr>
            <p:cNvPr id="11704" name="Google Shape;11704;p9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91"/>
          <p:cNvGrpSpPr/>
          <p:nvPr/>
        </p:nvGrpSpPr>
        <p:grpSpPr>
          <a:xfrm>
            <a:off x="7962128" y="2091578"/>
            <a:ext cx="355136" cy="303328"/>
            <a:chOff x="7989997" y="2015378"/>
            <a:chExt cx="355136" cy="303328"/>
          </a:xfrm>
        </p:grpSpPr>
        <p:sp>
          <p:nvSpPr>
            <p:cNvPr id="11708" name="Google Shape;11708;p9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91"/>
          <p:cNvGrpSpPr/>
          <p:nvPr/>
        </p:nvGrpSpPr>
        <p:grpSpPr>
          <a:xfrm>
            <a:off x="3570352" y="1585562"/>
            <a:ext cx="348640" cy="330784"/>
            <a:chOff x="3598221" y="1509362"/>
            <a:chExt cx="348640" cy="330784"/>
          </a:xfrm>
        </p:grpSpPr>
        <p:sp>
          <p:nvSpPr>
            <p:cNvPr id="11712" name="Google Shape;11712;p9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91"/>
          <p:cNvGrpSpPr/>
          <p:nvPr/>
        </p:nvGrpSpPr>
        <p:grpSpPr>
          <a:xfrm>
            <a:off x="5218928" y="1576858"/>
            <a:ext cx="347872" cy="347488"/>
            <a:chOff x="5246797" y="1500658"/>
            <a:chExt cx="347872" cy="347488"/>
          </a:xfrm>
        </p:grpSpPr>
        <p:sp>
          <p:nvSpPr>
            <p:cNvPr id="11717" name="Google Shape;11717;p9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91"/>
          <p:cNvGrpSpPr/>
          <p:nvPr/>
        </p:nvGrpSpPr>
        <p:grpSpPr>
          <a:xfrm>
            <a:off x="5768720" y="1576858"/>
            <a:ext cx="349024" cy="346752"/>
            <a:chOff x="5796589" y="1500658"/>
            <a:chExt cx="349024" cy="346752"/>
          </a:xfrm>
        </p:grpSpPr>
        <p:sp>
          <p:nvSpPr>
            <p:cNvPr id="11722" name="Google Shape;11722;p9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3" name="Google Shape;11723;p91"/>
            <p:cNvGrpSpPr/>
            <p:nvPr/>
          </p:nvGrpSpPr>
          <p:grpSpPr>
            <a:xfrm>
              <a:off x="5796589" y="1500658"/>
              <a:ext cx="349024" cy="346752"/>
              <a:chOff x="5796589" y="1500658"/>
              <a:chExt cx="349024" cy="346752"/>
            </a:xfrm>
          </p:grpSpPr>
          <p:sp>
            <p:nvSpPr>
              <p:cNvPr id="11724" name="Google Shape;11724;p9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28" name="Google Shape;11728;p91"/>
          <p:cNvGrpSpPr/>
          <p:nvPr/>
        </p:nvGrpSpPr>
        <p:grpSpPr>
          <a:xfrm>
            <a:off x="6867504" y="1578778"/>
            <a:ext cx="348640" cy="343296"/>
            <a:chOff x="6895373" y="1502578"/>
            <a:chExt cx="348640" cy="343296"/>
          </a:xfrm>
        </p:grpSpPr>
        <p:sp>
          <p:nvSpPr>
            <p:cNvPr id="11729" name="Google Shape;11729;p9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91"/>
          <p:cNvGrpSpPr/>
          <p:nvPr/>
        </p:nvGrpSpPr>
        <p:grpSpPr>
          <a:xfrm>
            <a:off x="4119728" y="1581658"/>
            <a:ext cx="347904" cy="336992"/>
            <a:chOff x="4147597" y="1505458"/>
            <a:chExt cx="347904" cy="336992"/>
          </a:xfrm>
        </p:grpSpPr>
        <p:sp>
          <p:nvSpPr>
            <p:cNvPr id="11733" name="Google Shape;11733;p9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91"/>
          <p:cNvGrpSpPr/>
          <p:nvPr/>
        </p:nvGrpSpPr>
        <p:grpSpPr>
          <a:xfrm>
            <a:off x="2471536" y="1576090"/>
            <a:ext cx="347488" cy="348256"/>
            <a:chOff x="2499405" y="1499890"/>
            <a:chExt cx="347488" cy="348256"/>
          </a:xfrm>
        </p:grpSpPr>
        <p:sp>
          <p:nvSpPr>
            <p:cNvPr id="11741" name="Google Shape;11741;p9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91"/>
          <p:cNvGrpSpPr/>
          <p:nvPr/>
        </p:nvGrpSpPr>
        <p:grpSpPr>
          <a:xfrm>
            <a:off x="1928976" y="1576698"/>
            <a:ext cx="331520" cy="348032"/>
            <a:chOff x="1956845" y="1500498"/>
            <a:chExt cx="331520" cy="348032"/>
          </a:xfrm>
        </p:grpSpPr>
        <p:sp>
          <p:nvSpPr>
            <p:cNvPr id="11747" name="Google Shape;11747;p9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91"/>
          <p:cNvGrpSpPr/>
          <p:nvPr/>
        </p:nvGrpSpPr>
        <p:grpSpPr>
          <a:xfrm>
            <a:off x="6317744" y="1626074"/>
            <a:ext cx="348640" cy="250656"/>
            <a:chOff x="6345613" y="1549874"/>
            <a:chExt cx="348640" cy="250656"/>
          </a:xfrm>
        </p:grpSpPr>
        <p:sp>
          <p:nvSpPr>
            <p:cNvPr id="11760" name="Google Shape;11760;p9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91"/>
          <p:cNvGrpSpPr/>
          <p:nvPr/>
        </p:nvGrpSpPr>
        <p:grpSpPr>
          <a:xfrm>
            <a:off x="7416912" y="1583226"/>
            <a:ext cx="348640" cy="334272"/>
            <a:chOff x="7444781" y="1507026"/>
            <a:chExt cx="348640" cy="334272"/>
          </a:xfrm>
        </p:grpSpPr>
        <p:sp>
          <p:nvSpPr>
            <p:cNvPr id="11767" name="Google Shape;11767;p9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91"/>
          <p:cNvGrpSpPr/>
          <p:nvPr/>
        </p:nvGrpSpPr>
        <p:grpSpPr>
          <a:xfrm>
            <a:off x="7967472" y="1582938"/>
            <a:ext cx="347872" cy="334944"/>
            <a:chOff x="7995341" y="1506738"/>
            <a:chExt cx="347872" cy="334944"/>
          </a:xfrm>
        </p:grpSpPr>
        <p:sp>
          <p:nvSpPr>
            <p:cNvPr id="11773" name="Google Shape;11773;p9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91"/>
          <p:cNvGrpSpPr/>
          <p:nvPr/>
        </p:nvGrpSpPr>
        <p:grpSpPr>
          <a:xfrm>
            <a:off x="3020176" y="1599130"/>
            <a:ext cx="347872" cy="303904"/>
            <a:chOff x="3048045" y="1522930"/>
            <a:chExt cx="347872" cy="303904"/>
          </a:xfrm>
        </p:grpSpPr>
        <p:sp>
          <p:nvSpPr>
            <p:cNvPr id="11780" name="Google Shape;11780;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1" name="Google Shape;11781;p91"/>
            <p:cNvGrpSpPr/>
            <p:nvPr/>
          </p:nvGrpSpPr>
          <p:grpSpPr>
            <a:xfrm>
              <a:off x="3048045" y="1522930"/>
              <a:ext cx="347872" cy="303904"/>
              <a:chOff x="3048045" y="1522930"/>
              <a:chExt cx="347872" cy="303904"/>
            </a:xfrm>
          </p:grpSpPr>
          <p:sp>
            <p:nvSpPr>
              <p:cNvPr id="11782" name="Google Shape;11782;p9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4" name="Google Shape;11784;p91"/>
          <p:cNvGrpSpPr/>
          <p:nvPr/>
        </p:nvGrpSpPr>
        <p:grpSpPr>
          <a:xfrm>
            <a:off x="1105264" y="3428122"/>
            <a:ext cx="313984" cy="358560"/>
            <a:chOff x="1133133" y="3351922"/>
            <a:chExt cx="313984" cy="358560"/>
          </a:xfrm>
        </p:grpSpPr>
        <p:sp>
          <p:nvSpPr>
            <p:cNvPr id="11785" name="Google Shape;11785;p9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1" name="Google Shape;11801;p9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91"/>
          <p:cNvGrpSpPr/>
          <p:nvPr/>
        </p:nvGrpSpPr>
        <p:grpSpPr>
          <a:xfrm>
            <a:off x="2767184" y="3428794"/>
            <a:ext cx="288448" cy="357120"/>
            <a:chOff x="2795053" y="3352594"/>
            <a:chExt cx="288448" cy="357120"/>
          </a:xfrm>
        </p:grpSpPr>
        <p:sp>
          <p:nvSpPr>
            <p:cNvPr id="11803" name="Google Shape;11803;p9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91"/>
          <p:cNvGrpSpPr/>
          <p:nvPr/>
        </p:nvGrpSpPr>
        <p:grpSpPr>
          <a:xfrm>
            <a:off x="2208656" y="3429402"/>
            <a:ext cx="304832" cy="356512"/>
            <a:chOff x="2236525" y="3353202"/>
            <a:chExt cx="304832" cy="356512"/>
          </a:xfrm>
        </p:grpSpPr>
        <p:sp>
          <p:nvSpPr>
            <p:cNvPr id="11813" name="Google Shape;11813;p9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91"/>
          <p:cNvGrpSpPr/>
          <p:nvPr/>
        </p:nvGrpSpPr>
        <p:grpSpPr>
          <a:xfrm>
            <a:off x="3882768" y="3428890"/>
            <a:ext cx="256800" cy="357024"/>
            <a:chOff x="3910637" y="3352690"/>
            <a:chExt cx="256800" cy="357024"/>
          </a:xfrm>
        </p:grpSpPr>
        <p:sp>
          <p:nvSpPr>
            <p:cNvPr id="11817" name="Google Shape;11817;p9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91"/>
          <p:cNvGrpSpPr/>
          <p:nvPr/>
        </p:nvGrpSpPr>
        <p:grpSpPr>
          <a:xfrm>
            <a:off x="6028560" y="3428122"/>
            <a:ext cx="360064" cy="360096"/>
            <a:chOff x="6056429" y="3351922"/>
            <a:chExt cx="360064" cy="360096"/>
          </a:xfrm>
        </p:grpSpPr>
        <p:sp>
          <p:nvSpPr>
            <p:cNvPr id="11821" name="Google Shape;11821;p9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91"/>
          <p:cNvGrpSpPr/>
          <p:nvPr/>
        </p:nvGrpSpPr>
        <p:grpSpPr>
          <a:xfrm>
            <a:off x="6581008" y="3429274"/>
            <a:ext cx="357408" cy="357408"/>
            <a:chOff x="6608877" y="3353074"/>
            <a:chExt cx="357408" cy="357408"/>
          </a:xfrm>
        </p:grpSpPr>
        <p:sp>
          <p:nvSpPr>
            <p:cNvPr id="11825" name="Google Shape;11825;p9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2" name="Google Shape;11832;p9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4" name="Google Shape;11834;p91"/>
          <p:cNvGrpSpPr/>
          <p:nvPr/>
        </p:nvGrpSpPr>
        <p:grpSpPr>
          <a:xfrm>
            <a:off x="4931664" y="3446426"/>
            <a:ext cx="357408" cy="323488"/>
            <a:chOff x="4959533" y="3370226"/>
            <a:chExt cx="357408" cy="323488"/>
          </a:xfrm>
        </p:grpSpPr>
        <p:sp>
          <p:nvSpPr>
            <p:cNvPr id="11835" name="Google Shape;11835;p9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91"/>
          <p:cNvGrpSpPr/>
          <p:nvPr/>
        </p:nvGrpSpPr>
        <p:grpSpPr>
          <a:xfrm>
            <a:off x="7130768" y="3429274"/>
            <a:ext cx="357056" cy="357408"/>
            <a:chOff x="7158637" y="3353074"/>
            <a:chExt cx="357056" cy="357408"/>
          </a:xfrm>
        </p:grpSpPr>
        <p:sp>
          <p:nvSpPr>
            <p:cNvPr id="11838" name="Google Shape;11838;p9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91"/>
          <p:cNvGrpSpPr/>
          <p:nvPr/>
        </p:nvGrpSpPr>
        <p:grpSpPr>
          <a:xfrm>
            <a:off x="3288400" y="3428602"/>
            <a:ext cx="344832" cy="356544"/>
            <a:chOff x="3316269" y="3352402"/>
            <a:chExt cx="344832" cy="356544"/>
          </a:xfrm>
        </p:grpSpPr>
        <p:sp>
          <p:nvSpPr>
            <p:cNvPr id="11843" name="Google Shape;11843;p9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91"/>
          <p:cNvGrpSpPr/>
          <p:nvPr/>
        </p:nvGrpSpPr>
        <p:grpSpPr>
          <a:xfrm>
            <a:off x="5481040" y="3447706"/>
            <a:ext cx="358560" cy="319552"/>
            <a:chOff x="5508909" y="3371506"/>
            <a:chExt cx="358560" cy="319552"/>
          </a:xfrm>
        </p:grpSpPr>
        <p:sp>
          <p:nvSpPr>
            <p:cNvPr id="11847" name="Google Shape;11847;p9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7" name="Google Shape;11857;p9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transition spd="slow">
    <p:push dir="u"/>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61"/>
        <p:cNvGrpSpPr/>
        <p:nvPr/>
      </p:nvGrpSpPr>
      <p:grpSpPr>
        <a:xfrm>
          <a:off x="0" y="0"/>
          <a:ext cx="0" cy="0"/>
          <a:chOff x="0" y="0"/>
          <a:chExt cx="0" cy="0"/>
        </a:xfrm>
      </p:grpSpPr>
      <p:sp>
        <p:nvSpPr>
          <p:cNvPr id="11862" name="Google Shape;11862;p9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3" name="Google Shape;11863;p92"/>
          <p:cNvGrpSpPr/>
          <p:nvPr/>
        </p:nvGrpSpPr>
        <p:grpSpPr>
          <a:xfrm>
            <a:off x="3026217" y="3893352"/>
            <a:ext cx="346056" cy="345674"/>
            <a:chOff x="3303268" y="3817349"/>
            <a:chExt cx="346056" cy="345674"/>
          </a:xfrm>
        </p:grpSpPr>
        <p:sp>
          <p:nvSpPr>
            <p:cNvPr id="11864" name="Google Shape;11864;p9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92"/>
          <p:cNvGrpSpPr/>
          <p:nvPr/>
        </p:nvGrpSpPr>
        <p:grpSpPr>
          <a:xfrm>
            <a:off x="3475306" y="3893352"/>
            <a:ext cx="346056" cy="345674"/>
            <a:chOff x="3752358" y="3817349"/>
            <a:chExt cx="346056" cy="345674"/>
          </a:xfrm>
        </p:grpSpPr>
        <p:sp>
          <p:nvSpPr>
            <p:cNvPr id="11869" name="Google Shape;11869;p9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2"/>
          <p:cNvGrpSpPr/>
          <p:nvPr/>
        </p:nvGrpSpPr>
        <p:grpSpPr>
          <a:xfrm>
            <a:off x="4822956" y="3893352"/>
            <a:ext cx="346024" cy="345674"/>
            <a:chOff x="5100008" y="3817349"/>
            <a:chExt cx="346024" cy="345674"/>
          </a:xfrm>
        </p:grpSpPr>
        <p:sp>
          <p:nvSpPr>
            <p:cNvPr id="11874" name="Google Shape;11874;p9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92"/>
          <p:cNvGrpSpPr/>
          <p:nvPr/>
        </p:nvGrpSpPr>
        <p:grpSpPr>
          <a:xfrm>
            <a:off x="5721867" y="3893352"/>
            <a:ext cx="345674" cy="345674"/>
            <a:chOff x="5998919" y="3817349"/>
            <a:chExt cx="345674" cy="345674"/>
          </a:xfrm>
        </p:grpSpPr>
        <p:sp>
          <p:nvSpPr>
            <p:cNvPr id="11878" name="Google Shape;11878;p9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92"/>
          <p:cNvGrpSpPr/>
          <p:nvPr/>
        </p:nvGrpSpPr>
        <p:grpSpPr>
          <a:xfrm>
            <a:off x="3924396" y="3893352"/>
            <a:ext cx="346024" cy="345674"/>
            <a:chOff x="4201447" y="3817349"/>
            <a:chExt cx="346024" cy="345674"/>
          </a:xfrm>
        </p:grpSpPr>
        <p:sp>
          <p:nvSpPr>
            <p:cNvPr id="11882" name="Google Shape;11882;p9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92"/>
          <p:cNvGrpSpPr/>
          <p:nvPr/>
        </p:nvGrpSpPr>
        <p:grpSpPr>
          <a:xfrm>
            <a:off x="4373867" y="3893352"/>
            <a:ext cx="346024" cy="345674"/>
            <a:chOff x="4650919" y="3817349"/>
            <a:chExt cx="346024" cy="345674"/>
          </a:xfrm>
        </p:grpSpPr>
        <p:sp>
          <p:nvSpPr>
            <p:cNvPr id="11885" name="Google Shape;11885;p9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92"/>
          <p:cNvGrpSpPr/>
          <p:nvPr/>
        </p:nvGrpSpPr>
        <p:grpSpPr>
          <a:xfrm>
            <a:off x="5272810" y="3893352"/>
            <a:ext cx="345642" cy="345674"/>
            <a:chOff x="5549861" y="3817349"/>
            <a:chExt cx="345642" cy="345674"/>
          </a:xfrm>
        </p:grpSpPr>
        <p:sp>
          <p:nvSpPr>
            <p:cNvPr id="11889" name="Google Shape;11889;p9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92"/>
          <p:cNvGrpSpPr/>
          <p:nvPr/>
        </p:nvGrpSpPr>
        <p:grpSpPr>
          <a:xfrm>
            <a:off x="1281335" y="3474029"/>
            <a:ext cx="367255" cy="269855"/>
            <a:chOff x="1306445" y="3397829"/>
            <a:chExt cx="367255" cy="269855"/>
          </a:xfrm>
        </p:grpSpPr>
        <p:sp>
          <p:nvSpPr>
            <p:cNvPr id="11893" name="Google Shape;11893;p9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92"/>
          <p:cNvGrpSpPr/>
          <p:nvPr/>
        </p:nvGrpSpPr>
        <p:grpSpPr>
          <a:xfrm>
            <a:off x="1756207" y="3467600"/>
            <a:ext cx="367255" cy="282364"/>
            <a:chOff x="1781317" y="3391400"/>
            <a:chExt cx="367255" cy="282364"/>
          </a:xfrm>
        </p:grpSpPr>
        <p:sp>
          <p:nvSpPr>
            <p:cNvPr id="11900" name="Google Shape;11900;p9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92"/>
          <p:cNvGrpSpPr/>
          <p:nvPr/>
        </p:nvGrpSpPr>
        <p:grpSpPr>
          <a:xfrm>
            <a:off x="3653720" y="3447133"/>
            <a:ext cx="369164" cy="323297"/>
            <a:chOff x="3678830" y="3370933"/>
            <a:chExt cx="369164" cy="323297"/>
          </a:xfrm>
        </p:grpSpPr>
        <p:sp>
          <p:nvSpPr>
            <p:cNvPr id="11907" name="Google Shape;11907;p9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2"/>
          <p:cNvGrpSpPr/>
          <p:nvPr/>
        </p:nvGrpSpPr>
        <p:grpSpPr>
          <a:xfrm>
            <a:off x="834155" y="3424375"/>
            <a:ext cx="312316" cy="368400"/>
            <a:chOff x="859265" y="3348175"/>
            <a:chExt cx="312316" cy="368400"/>
          </a:xfrm>
        </p:grpSpPr>
        <p:sp>
          <p:nvSpPr>
            <p:cNvPr id="11919" name="Google Shape;11919;p9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4" name="Google Shape;11924;p9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5" name="Google Shape;11925;p92"/>
          <p:cNvGrpSpPr/>
          <p:nvPr/>
        </p:nvGrpSpPr>
        <p:grpSpPr>
          <a:xfrm>
            <a:off x="2741264" y="3437213"/>
            <a:ext cx="330110" cy="308908"/>
            <a:chOff x="2766264" y="3394042"/>
            <a:chExt cx="294873" cy="275934"/>
          </a:xfrm>
        </p:grpSpPr>
        <p:sp>
          <p:nvSpPr>
            <p:cNvPr id="11926" name="Google Shape;11926;p9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92"/>
          <p:cNvGrpSpPr/>
          <p:nvPr/>
        </p:nvGrpSpPr>
        <p:grpSpPr>
          <a:xfrm>
            <a:off x="3189862" y="3435388"/>
            <a:ext cx="346406" cy="347552"/>
            <a:chOff x="3214972" y="3359188"/>
            <a:chExt cx="346406" cy="347552"/>
          </a:xfrm>
        </p:grpSpPr>
        <p:sp>
          <p:nvSpPr>
            <p:cNvPr id="11931" name="Google Shape;11931;p9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92"/>
          <p:cNvGrpSpPr/>
          <p:nvPr/>
        </p:nvGrpSpPr>
        <p:grpSpPr>
          <a:xfrm>
            <a:off x="4604196" y="3485393"/>
            <a:ext cx="367255" cy="244486"/>
            <a:chOff x="4629306" y="3409193"/>
            <a:chExt cx="367255" cy="244486"/>
          </a:xfrm>
        </p:grpSpPr>
        <p:sp>
          <p:nvSpPr>
            <p:cNvPr id="11946" name="Google Shape;11946;p9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92"/>
          <p:cNvGrpSpPr/>
          <p:nvPr/>
        </p:nvGrpSpPr>
        <p:grpSpPr>
          <a:xfrm>
            <a:off x="4168380" y="3426284"/>
            <a:ext cx="289939" cy="334661"/>
            <a:chOff x="4193490" y="3350084"/>
            <a:chExt cx="289939" cy="334661"/>
          </a:xfrm>
        </p:grpSpPr>
        <p:sp>
          <p:nvSpPr>
            <p:cNvPr id="11957" name="Google Shape;11957;p9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92"/>
          <p:cNvGrpSpPr/>
          <p:nvPr/>
        </p:nvGrpSpPr>
        <p:grpSpPr>
          <a:xfrm>
            <a:off x="6508171" y="3427430"/>
            <a:ext cx="357037" cy="357005"/>
            <a:chOff x="6533281" y="3351230"/>
            <a:chExt cx="357037" cy="357005"/>
          </a:xfrm>
        </p:grpSpPr>
        <p:sp>
          <p:nvSpPr>
            <p:cNvPr id="11968" name="Google Shape;11968;p9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92"/>
          <p:cNvGrpSpPr/>
          <p:nvPr/>
        </p:nvGrpSpPr>
        <p:grpSpPr>
          <a:xfrm>
            <a:off x="6033331" y="3427430"/>
            <a:ext cx="357387" cy="357005"/>
            <a:chOff x="6058441" y="3351230"/>
            <a:chExt cx="357387" cy="357005"/>
          </a:xfrm>
        </p:grpSpPr>
        <p:sp>
          <p:nvSpPr>
            <p:cNvPr id="11972" name="Google Shape;11972;p9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92"/>
          <p:cNvGrpSpPr/>
          <p:nvPr/>
        </p:nvGrpSpPr>
        <p:grpSpPr>
          <a:xfrm>
            <a:off x="7932373" y="3427048"/>
            <a:ext cx="357387" cy="357387"/>
            <a:chOff x="7957483" y="3350848"/>
            <a:chExt cx="357387" cy="357387"/>
          </a:xfrm>
        </p:grpSpPr>
        <p:sp>
          <p:nvSpPr>
            <p:cNvPr id="11975" name="Google Shape;11975;p9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92"/>
          <p:cNvGrpSpPr/>
          <p:nvPr/>
        </p:nvGrpSpPr>
        <p:grpSpPr>
          <a:xfrm>
            <a:off x="6982661" y="3427430"/>
            <a:ext cx="357387" cy="357005"/>
            <a:chOff x="7007771" y="3351230"/>
            <a:chExt cx="357387" cy="357005"/>
          </a:xfrm>
        </p:grpSpPr>
        <p:sp>
          <p:nvSpPr>
            <p:cNvPr id="11979" name="Google Shape;11979;p9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92"/>
          <p:cNvGrpSpPr/>
          <p:nvPr/>
        </p:nvGrpSpPr>
        <p:grpSpPr>
          <a:xfrm>
            <a:off x="5083620" y="3427430"/>
            <a:ext cx="357005" cy="357005"/>
            <a:chOff x="5108729" y="3351230"/>
            <a:chExt cx="357005" cy="357005"/>
          </a:xfrm>
        </p:grpSpPr>
        <p:sp>
          <p:nvSpPr>
            <p:cNvPr id="11985" name="Google Shape;11985;p9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92"/>
          <p:cNvGrpSpPr/>
          <p:nvPr/>
        </p:nvGrpSpPr>
        <p:grpSpPr>
          <a:xfrm>
            <a:off x="5558459" y="3427430"/>
            <a:ext cx="357419" cy="357005"/>
            <a:chOff x="5583569" y="3351230"/>
            <a:chExt cx="357419" cy="357005"/>
          </a:xfrm>
        </p:grpSpPr>
        <p:sp>
          <p:nvSpPr>
            <p:cNvPr id="11988" name="Google Shape;11988;p9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92"/>
          <p:cNvGrpSpPr/>
          <p:nvPr/>
        </p:nvGrpSpPr>
        <p:grpSpPr>
          <a:xfrm>
            <a:off x="7457119" y="3427430"/>
            <a:ext cx="357419" cy="357005"/>
            <a:chOff x="7482229" y="3351230"/>
            <a:chExt cx="357419" cy="357005"/>
          </a:xfrm>
        </p:grpSpPr>
        <p:sp>
          <p:nvSpPr>
            <p:cNvPr id="11991" name="Google Shape;11991;p9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92"/>
          <p:cNvGrpSpPr/>
          <p:nvPr/>
        </p:nvGrpSpPr>
        <p:grpSpPr>
          <a:xfrm>
            <a:off x="3739375" y="2966882"/>
            <a:ext cx="222874" cy="345737"/>
            <a:chOff x="3764485" y="2890682"/>
            <a:chExt cx="222874" cy="345737"/>
          </a:xfrm>
        </p:grpSpPr>
        <p:sp>
          <p:nvSpPr>
            <p:cNvPr id="11997" name="Google Shape;11997;p9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92"/>
          <p:cNvGrpSpPr/>
          <p:nvPr/>
        </p:nvGrpSpPr>
        <p:grpSpPr>
          <a:xfrm>
            <a:off x="2213507" y="2984331"/>
            <a:ext cx="422596" cy="310382"/>
            <a:chOff x="2278533" y="2937377"/>
            <a:chExt cx="346788" cy="254704"/>
          </a:xfrm>
        </p:grpSpPr>
        <p:sp>
          <p:nvSpPr>
            <p:cNvPr id="12001" name="Google Shape;12001;p9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3" name="Google Shape;12003;p9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4" name="Google Shape;12004;p92"/>
          <p:cNvGrpSpPr/>
          <p:nvPr/>
        </p:nvGrpSpPr>
        <p:grpSpPr>
          <a:xfrm>
            <a:off x="1811527" y="2967710"/>
            <a:ext cx="286152" cy="346438"/>
            <a:chOff x="1836637" y="2891510"/>
            <a:chExt cx="286152" cy="346438"/>
          </a:xfrm>
        </p:grpSpPr>
        <p:sp>
          <p:nvSpPr>
            <p:cNvPr id="12005" name="Google Shape;12005;p9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92"/>
          <p:cNvGrpSpPr/>
          <p:nvPr/>
        </p:nvGrpSpPr>
        <p:grpSpPr>
          <a:xfrm>
            <a:off x="5560751" y="2982129"/>
            <a:ext cx="379764" cy="337684"/>
            <a:chOff x="5585861" y="2905929"/>
            <a:chExt cx="379764" cy="337684"/>
          </a:xfrm>
        </p:grpSpPr>
        <p:sp>
          <p:nvSpPr>
            <p:cNvPr id="12009" name="Google Shape;12009;p9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92"/>
          <p:cNvGrpSpPr/>
          <p:nvPr/>
        </p:nvGrpSpPr>
        <p:grpSpPr>
          <a:xfrm>
            <a:off x="1302566" y="2986680"/>
            <a:ext cx="347934" cy="310024"/>
            <a:chOff x="1327676" y="2910480"/>
            <a:chExt cx="347934" cy="310024"/>
          </a:xfrm>
        </p:grpSpPr>
        <p:sp>
          <p:nvSpPr>
            <p:cNvPr id="12014" name="Google Shape;12014;p9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9" name="Google Shape;12019;p9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0" name="Google Shape;12020;p92"/>
          <p:cNvGrpSpPr/>
          <p:nvPr/>
        </p:nvGrpSpPr>
        <p:grpSpPr>
          <a:xfrm>
            <a:off x="2728291" y="2945764"/>
            <a:ext cx="382828" cy="358601"/>
            <a:chOff x="2753373" y="2902523"/>
            <a:chExt cx="347552" cy="325557"/>
          </a:xfrm>
        </p:grpSpPr>
        <p:sp>
          <p:nvSpPr>
            <p:cNvPr id="12021" name="Google Shape;12021;p9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92"/>
          <p:cNvGrpSpPr/>
          <p:nvPr/>
        </p:nvGrpSpPr>
        <p:grpSpPr>
          <a:xfrm>
            <a:off x="823906" y="2979455"/>
            <a:ext cx="356655" cy="335425"/>
            <a:chOff x="849016" y="2903255"/>
            <a:chExt cx="356655" cy="335425"/>
          </a:xfrm>
        </p:grpSpPr>
        <p:sp>
          <p:nvSpPr>
            <p:cNvPr id="12028" name="Google Shape;12028;p9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92"/>
          <p:cNvGrpSpPr/>
          <p:nvPr/>
        </p:nvGrpSpPr>
        <p:grpSpPr>
          <a:xfrm>
            <a:off x="4185823" y="3002977"/>
            <a:ext cx="280072" cy="275520"/>
            <a:chOff x="4210933" y="2926777"/>
            <a:chExt cx="280072" cy="275520"/>
          </a:xfrm>
        </p:grpSpPr>
        <p:sp>
          <p:nvSpPr>
            <p:cNvPr id="12040" name="Google Shape;12040;p9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92"/>
          <p:cNvGrpSpPr/>
          <p:nvPr/>
        </p:nvGrpSpPr>
        <p:grpSpPr>
          <a:xfrm>
            <a:off x="4642106" y="2991582"/>
            <a:ext cx="320273" cy="318395"/>
            <a:chOff x="4667216" y="2915382"/>
            <a:chExt cx="320273" cy="318395"/>
          </a:xfrm>
        </p:grpSpPr>
        <p:sp>
          <p:nvSpPr>
            <p:cNvPr id="12054" name="Google Shape;12054;p9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92"/>
          <p:cNvGrpSpPr/>
          <p:nvPr/>
        </p:nvGrpSpPr>
        <p:grpSpPr>
          <a:xfrm>
            <a:off x="5145370" y="3010839"/>
            <a:ext cx="261929" cy="280550"/>
            <a:chOff x="5170480" y="2934639"/>
            <a:chExt cx="261929" cy="280550"/>
          </a:xfrm>
        </p:grpSpPr>
        <p:sp>
          <p:nvSpPr>
            <p:cNvPr id="12059" name="Google Shape;12059;p9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92"/>
          <p:cNvGrpSpPr/>
          <p:nvPr/>
        </p:nvGrpSpPr>
        <p:grpSpPr>
          <a:xfrm>
            <a:off x="6044313" y="2968091"/>
            <a:ext cx="362321" cy="364231"/>
            <a:chOff x="6069423" y="2891892"/>
            <a:chExt cx="362321" cy="364231"/>
          </a:xfrm>
        </p:grpSpPr>
        <p:sp>
          <p:nvSpPr>
            <p:cNvPr id="12067" name="Google Shape;12067;p9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92"/>
          <p:cNvGrpSpPr/>
          <p:nvPr/>
        </p:nvGrpSpPr>
        <p:grpSpPr>
          <a:xfrm>
            <a:off x="6546845" y="2995370"/>
            <a:ext cx="308878" cy="311170"/>
            <a:chOff x="6571955" y="2919170"/>
            <a:chExt cx="308878" cy="311170"/>
          </a:xfrm>
        </p:grpSpPr>
        <p:sp>
          <p:nvSpPr>
            <p:cNvPr id="12074" name="Google Shape;12074;p9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92"/>
          <p:cNvGrpSpPr/>
          <p:nvPr/>
        </p:nvGrpSpPr>
        <p:grpSpPr>
          <a:xfrm>
            <a:off x="7474944" y="3010935"/>
            <a:ext cx="350576" cy="280454"/>
            <a:chOff x="7500054" y="2934735"/>
            <a:chExt cx="350576" cy="280454"/>
          </a:xfrm>
        </p:grpSpPr>
        <p:sp>
          <p:nvSpPr>
            <p:cNvPr id="12085" name="Google Shape;12085;p9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92"/>
          <p:cNvGrpSpPr/>
          <p:nvPr/>
        </p:nvGrpSpPr>
        <p:grpSpPr>
          <a:xfrm>
            <a:off x="6987570" y="2950862"/>
            <a:ext cx="332012" cy="355454"/>
            <a:chOff x="7055134" y="2919170"/>
            <a:chExt cx="290321" cy="310820"/>
          </a:xfrm>
        </p:grpSpPr>
        <p:sp>
          <p:nvSpPr>
            <p:cNvPr id="12094" name="Google Shape;12094;p9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92"/>
          <p:cNvGrpSpPr/>
          <p:nvPr/>
        </p:nvGrpSpPr>
        <p:grpSpPr>
          <a:xfrm>
            <a:off x="7960033" y="2976813"/>
            <a:ext cx="330109" cy="347552"/>
            <a:chOff x="7985143" y="2900613"/>
            <a:chExt cx="330109" cy="347552"/>
          </a:xfrm>
        </p:grpSpPr>
        <p:sp>
          <p:nvSpPr>
            <p:cNvPr id="12109" name="Google Shape;12109;p9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92"/>
          <p:cNvGrpSpPr/>
          <p:nvPr/>
        </p:nvGrpSpPr>
        <p:grpSpPr>
          <a:xfrm>
            <a:off x="7965731" y="2511426"/>
            <a:ext cx="354363" cy="353631"/>
            <a:chOff x="7990840" y="2435226"/>
            <a:chExt cx="354363" cy="353631"/>
          </a:xfrm>
        </p:grpSpPr>
        <p:sp>
          <p:nvSpPr>
            <p:cNvPr id="12118" name="Google Shape;12118;p9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92"/>
          <p:cNvGrpSpPr/>
          <p:nvPr/>
        </p:nvGrpSpPr>
        <p:grpSpPr>
          <a:xfrm>
            <a:off x="1792207" y="2556530"/>
            <a:ext cx="350958" cy="263043"/>
            <a:chOff x="1817317" y="2480330"/>
            <a:chExt cx="350958" cy="263043"/>
          </a:xfrm>
        </p:grpSpPr>
        <p:sp>
          <p:nvSpPr>
            <p:cNvPr id="12122" name="Google Shape;12122;p9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92"/>
          <p:cNvGrpSpPr/>
          <p:nvPr/>
        </p:nvGrpSpPr>
        <p:grpSpPr>
          <a:xfrm>
            <a:off x="1316617" y="2559549"/>
            <a:ext cx="419913" cy="308109"/>
            <a:chOff x="1341727" y="2483349"/>
            <a:chExt cx="419913" cy="308109"/>
          </a:xfrm>
        </p:grpSpPr>
        <p:sp>
          <p:nvSpPr>
            <p:cNvPr id="12128" name="Google Shape;12128;p9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92"/>
          <p:cNvGrpSpPr/>
          <p:nvPr/>
        </p:nvGrpSpPr>
        <p:grpSpPr>
          <a:xfrm>
            <a:off x="829222" y="2523936"/>
            <a:ext cx="376358" cy="330109"/>
            <a:chOff x="854332" y="2447736"/>
            <a:chExt cx="376358" cy="330109"/>
          </a:xfrm>
        </p:grpSpPr>
        <p:sp>
          <p:nvSpPr>
            <p:cNvPr id="12132" name="Google Shape;12132;p9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92"/>
          <p:cNvGrpSpPr/>
          <p:nvPr/>
        </p:nvGrpSpPr>
        <p:grpSpPr>
          <a:xfrm>
            <a:off x="4181653" y="2527151"/>
            <a:ext cx="322151" cy="322374"/>
            <a:chOff x="4206763" y="2450951"/>
            <a:chExt cx="322151" cy="322374"/>
          </a:xfrm>
        </p:grpSpPr>
        <p:sp>
          <p:nvSpPr>
            <p:cNvPr id="12141" name="Google Shape;12141;p9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92"/>
          <p:cNvGrpSpPr/>
          <p:nvPr/>
        </p:nvGrpSpPr>
        <p:grpSpPr>
          <a:xfrm>
            <a:off x="7491236" y="2526259"/>
            <a:ext cx="327976" cy="324316"/>
            <a:chOff x="7528096" y="2450059"/>
            <a:chExt cx="327976" cy="324316"/>
          </a:xfrm>
        </p:grpSpPr>
        <p:sp>
          <p:nvSpPr>
            <p:cNvPr id="12144" name="Google Shape;12144;p9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92"/>
          <p:cNvGrpSpPr/>
          <p:nvPr/>
        </p:nvGrpSpPr>
        <p:grpSpPr>
          <a:xfrm>
            <a:off x="7052019" y="2588742"/>
            <a:ext cx="282364" cy="198619"/>
            <a:chOff x="7077129" y="2512542"/>
            <a:chExt cx="282364" cy="198619"/>
          </a:xfrm>
        </p:grpSpPr>
        <p:sp>
          <p:nvSpPr>
            <p:cNvPr id="12150" name="Google Shape;12150;p9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92"/>
          <p:cNvGrpSpPr/>
          <p:nvPr/>
        </p:nvGrpSpPr>
        <p:grpSpPr>
          <a:xfrm>
            <a:off x="3700351" y="2520912"/>
            <a:ext cx="334279" cy="334661"/>
            <a:chOff x="3725461" y="2444712"/>
            <a:chExt cx="334279" cy="334661"/>
          </a:xfrm>
        </p:grpSpPr>
        <p:sp>
          <p:nvSpPr>
            <p:cNvPr id="12157" name="Google Shape;12157;p9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92"/>
          <p:cNvGrpSpPr/>
          <p:nvPr/>
        </p:nvGrpSpPr>
        <p:grpSpPr>
          <a:xfrm>
            <a:off x="6552128" y="2533421"/>
            <a:ext cx="332019" cy="310788"/>
            <a:chOff x="6577238" y="2457221"/>
            <a:chExt cx="332019" cy="310788"/>
          </a:xfrm>
        </p:grpSpPr>
        <p:sp>
          <p:nvSpPr>
            <p:cNvPr id="12165" name="Google Shape;12165;p9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92"/>
          <p:cNvGrpSpPr/>
          <p:nvPr/>
        </p:nvGrpSpPr>
        <p:grpSpPr>
          <a:xfrm>
            <a:off x="2793451" y="2515978"/>
            <a:ext cx="247892" cy="346024"/>
            <a:chOff x="2818561" y="2439778"/>
            <a:chExt cx="247892" cy="346024"/>
          </a:xfrm>
        </p:grpSpPr>
        <p:sp>
          <p:nvSpPr>
            <p:cNvPr id="12172" name="Google Shape;12172;p9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92"/>
          <p:cNvGrpSpPr/>
          <p:nvPr/>
        </p:nvGrpSpPr>
        <p:grpSpPr>
          <a:xfrm>
            <a:off x="3182668" y="2550832"/>
            <a:ext cx="419933" cy="275170"/>
            <a:chOff x="3207778" y="2474632"/>
            <a:chExt cx="419933" cy="275170"/>
          </a:xfrm>
        </p:grpSpPr>
        <p:sp>
          <p:nvSpPr>
            <p:cNvPr id="12185" name="Google Shape;12185;p9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92"/>
          <p:cNvGrpSpPr/>
          <p:nvPr/>
        </p:nvGrpSpPr>
        <p:grpSpPr>
          <a:xfrm>
            <a:off x="6074265" y="2532275"/>
            <a:ext cx="337684" cy="314194"/>
            <a:chOff x="6099375" y="2456075"/>
            <a:chExt cx="337684" cy="314194"/>
          </a:xfrm>
        </p:grpSpPr>
        <p:sp>
          <p:nvSpPr>
            <p:cNvPr id="12200" name="Google Shape;12200;p9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92"/>
          <p:cNvGrpSpPr/>
          <p:nvPr/>
        </p:nvGrpSpPr>
        <p:grpSpPr>
          <a:xfrm>
            <a:off x="2287513" y="2544784"/>
            <a:ext cx="312698" cy="286534"/>
            <a:chOff x="2312623" y="2468584"/>
            <a:chExt cx="312698" cy="286534"/>
          </a:xfrm>
        </p:grpSpPr>
        <p:sp>
          <p:nvSpPr>
            <p:cNvPr id="12203" name="Google Shape;12203;p9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92"/>
          <p:cNvGrpSpPr/>
          <p:nvPr/>
        </p:nvGrpSpPr>
        <p:grpSpPr>
          <a:xfrm>
            <a:off x="5593695" y="2517124"/>
            <a:ext cx="345292" cy="342618"/>
            <a:chOff x="5618805" y="2440924"/>
            <a:chExt cx="345292" cy="342618"/>
          </a:xfrm>
        </p:grpSpPr>
        <p:sp>
          <p:nvSpPr>
            <p:cNvPr id="12207" name="Google Shape;12207;p9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92"/>
          <p:cNvGrpSpPr/>
          <p:nvPr/>
        </p:nvGrpSpPr>
        <p:grpSpPr>
          <a:xfrm>
            <a:off x="4628069" y="2522790"/>
            <a:ext cx="377886" cy="331255"/>
            <a:chOff x="4653179" y="2446590"/>
            <a:chExt cx="377886" cy="331255"/>
          </a:xfrm>
        </p:grpSpPr>
        <p:sp>
          <p:nvSpPr>
            <p:cNvPr id="12213" name="Google Shape;12213;p9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92"/>
          <p:cNvGrpSpPr/>
          <p:nvPr/>
        </p:nvGrpSpPr>
        <p:grpSpPr>
          <a:xfrm>
            <a:off x="5159407" y="2535681"/>
            <a:ext cx="252062" cy="305122"/>
            <a:chOff x="5184517" y="2459481"/>
            <a:chExt cx="252062" cy="305122"/>
          </a:xfrm>
        </p:grpSpPr>
        <p:sp>
          <p:nvSpPr>
            <p:cNvPr id="12218" name="Google Shape;12218;p9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9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5" name="Google Shape;12225;p92"/>
          <p:cNvGrpSpPr/>
          <p:nvPr/>
        </p:nvGrpSpPr>
        <p:grpSpPr>
          <a:xfrm>
            <a:off x="6130349" y="2045308"/>
            <a:ext cx="249770" cy="363849"/>
            <a:chOff x="6155459" y="1969108"/>
            <a:chExt cx="249770" cy="363849"/>
          </a:xfrm>
        </p:grpSpPr>
        <p:sp>
          <p:nvSpPr>
            <p:cNvPr id="12226" name="Google Shape;12226;p9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92"/>
          <p:cNvGrpSpPr/>
          <p:nvPr/>
        </p:nvGrpSpPr>
        <p:grpSpPr>
          <a:xfrm>
            <a:off x="2254919" y="2046804"/>
            <a:ext cx="353631" cy="354395"/>
            <a:chOff x="2280029" y="1970604"/>
            <a:chExt cx="353631" cy="354395"/>
          </a:xfrm>
        </p:grpSpPr>
        <p:sp>
          <p:nvSpPr>
            <p:cNvPr id="12236" name="Google Shape;12236;p9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92"/>
          <p:cNvGrpSpPr/>
          <p:nvPr/>
        </p:nvGrpSpPr>
        <p:grpSpPr>
          <a:xfrm>
            <a:off x="8039990" y="2076374"/>
            <a:ext cx="255086" cy="301685"/>
            <a:chOff x="8065100" y="2000174"/>
            <a:chExt cx="255086" cy="301685"/>
          </a:xfrm>
        </p:grpSpPr>
        <p:sp>
          <p:nvSpPr>
            <p:cNvPr id="12241" name="Google Shape;12241;p9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92"/>
          <p:cNvGrpSpPr/>
          <p:nvPr/>
        </p:nvGrpSpPr>
        <p:grpSpPr>
          <a:xfrm>
            <a:off x="6608595" y="2045308"/>
            <a:ext cx="249420" cy="363849"/>
            <a:chOff x="6633705" y="1969108"/>
            <a:chExt cx="249420" cy="363849"/>
          </a:xfrm>
        </p:grpSpPr>
        <p:sp>
          <p:nvSpPr>
            <p:cNvPr id="12246" name="Google Shape;12246;p9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92"/>
          <p:cNvGrpSpPr/>
          <p:nvPr/>
        </p:nvGrpSpPr>
        <p:grpSpPr>
          <a:xfrm>
            <a:off x="5185921" y="2045308"/>
            <a:ext cx="226661" cy="363467"/>
            <a:chOff x="5211031" y="1969108"/>
            <a:chExt cx="226661" cy="363467"/>
          </a:xfrm>
        </p:grpSpPr>
        <p:sp>
          <p:nvSpPr>
            <p:cNvPr id="12255" name="Google Shape;12255;p9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92"/>
          <p:cNvGrpSpPr/>
          <p:nvPr/>
        </p:nvGrpSpPr>
        <p:grpSpPr>
          <a:xfrm>
            <a:off x="3687842" y="2046804"/>
            <a:ext cx="354363" cy="354395"/>
            <a:chOff x="3712952" y="1970604"/>
            <a:chExt cx="354363" cy="354395"/>
          </a:xfrm>
        </p:grpSpPr>
        <p:sp>
          <p:nvSpPr>
            <p:cNvPr id="12258" name="Google Shape;12258;p9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92"/>
          <p:cNvGrpSpPr/>
          <p:nvPr/>
        </p:nvGrpSpPr>
        <p:grpSpPr>
          <a:xfrm>
            <a:off x="3210329" y="2046804"/>
            <a:ext cx="354363" cy="354745"/>
            <a:chOff x="3235438" y="1970604"/>
            <a:chExt cx="354363" cy="354745"/>
          </a:xfrm>
        </p:grpSpPr>
        <p:sp>
          <p:nvSpPr>
            <p:cNvPr id="12268" name="Google Shape;12268;p9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92"/>
          <p:cNvGrpSpPr/>
          <p:nvPr/>
        </p:nvGrpSpPr>
        <p:grpSpPr>
          <a:xfrm>
            <a:off x="1304475" y="2066125"/>
            <a:ext cx="341472" cy="335074"/>
            <a:chOff x="1329585" y="1989925"/>
            <a:chExt cx="341472" cy="335074"/>
          </a:xfrm>
        </p:grpSpPr>
        <p:sp>
          <p:nvSpPr>
            <p:cNvPr id="12282" name="Google Shape;12282;p9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92"/>
          <p:cNvGrpSpPr/>
          <p:nvPr/>
        </p:nvGrpSpPr>
        <p:grpSpPr>
          <a:xfrm>
            <a:off x="5566761" y="2066106"/>
            <a:ext cx="416649" cy="325597"/>
            <a:chOff x="5626763" y="2013829"/>
            <a:chExt cx="351722" cy="274788"/>
          </a:xfrm>
        </p:grpSpPr>
        <p:sp>
          <p:nvSpPr>
            <p:cNvPr id="12286" name="Google Shape;12286;p9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92"/>
          <p:cNvGrpSpPr/>
          <p:nvPr/>
        </p:nvGrpSpPr>
        <p:grpSpPr>
          <a:xfrm>
            <a:off x="7551495" y="2060077"/>
            <a:ext cx="276698" cy="333133"/>
            <a:chOff x="7576605" y="1983877"/>
            <a:chExt cx="276698" cy="333133"/>
          </a:xfrm>
        </p:grpSpPr>
        <p:sp>
          <p:nvSpPr>
            <p:cNvPr id="12297" name="Google Shape;12297;p9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92"/>
          <p:cNvGrpSpPr/>
          <p:nvPr/>
        </p:nvGrpSpPr>
        <p:grpSpPr>
          <a:xfrm>
            <a:off x="828458" y="2051738"/>
            <a:ext cx="337334" cy="353599"/>
            <a:chOff x="853568" y="1975538"/>
            <a:chExt cx="337334" cy="353599"/>
          </a:xfrm>
        </p:grpSpPr>
        <p:sp>
          <p:nvSpPr>
            <p:cNvPr id="12300" name="Google Shape;12300;p9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92"/>
          <p:cNvGrpSpPr/>
          <p:nvPr/>
        </p:nvGrpSpPr>
        <p:grpSpPr>
          <a:xfrm>
            <a:off x="2733192" y="2085828"/>
            <a:ext cx="327085" cy="277080"/>
            <a:chOff x="2770052" y="2009628"/>
            <a:chExt cx="327085" cy="277080"/>
          </a:xfrm>
        </p:grpSpPr>
        <p:sp>
          <p:nvSpPr>
            <p:cNvPr id="12305" name="Google Shape;12305;p9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7" name="Google Shape;12307;p9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8" name="Google Shape;12308;p92"/>
          <p:cNvGrpSpPr/>
          <p:nvPr/>
        </p:nvGrpSpPr>
        <p:grpSpPr>
          <a:xfrm>
            <a:off x="4170289" y="2046804"/>
            <a:ext cx="344878" cy="343573"/>
            <a:chOff x="4195399" y="1970604"/>
            <a:chExt cx="344878" cy="343573"/>
          </a:xfrm>
        </p:grpSpPr>
        <p:sp>
          <p:nvSpPr>
            <p:cNvPr id="12309" name="Google Shape;12309;p9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92"/>
          <p:cNvGrpSpPr/>
          <p:nvPr/>
        </p:nvGrpSpPr>
        <p:grpSpPr>
          <a:xfrm>
            <a:off x="4649681" y="2053647"/>
            <a:ext cx="344528" cy="344114"/>
            <a:chOff x="4674791" y="1977447"/>
            <a:chExt cx="344528" cy="344114"/>
          </a:xfrm>
        </p:grpSpPr>
        <p:sp>
          <p:nvSpPr>
            <p:cNvPr id="12314" name="Google Shape;12314;p9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92"/>
          <p:cNvGrpSpPr/>
          <p:nvPr/>
        </p:nvGrpSpPr>
        <p:grpSpPr>
          <a:xfrm>
            <a:off x="6058700" y="1623497"/>
            <a:ext cx="382819" cy="310788"/>
            <a:chOff x="6083810" y="1547297"/>
            <a:chExt cx="382819" cy="310788"/>
          </a:xfrm>
        </p:grpSpPr>
        <p:sp>
          <p:nvSpPr>
            <p:cNvPr id="12341" name="Google Shape;12341;p9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92"/>
          <p:cNvGrpSpPr/>
          <p:nvPr/>
        </p:nvGrpSpPr>
        <p:grpSpPr>
          <a:xfrm>
            <a:off x="6533190" y="1614393"/>
            <a:ext cx="382788" cy="328613"/>
            <a:chOff x="6558300" y="1538193"/>
            <a:chExt cx="382788" cy="328613"/>
          </a:xfrm>
        </p:grpSpPr>
        <p:sp>
          <p:nvSpPr>
            <p:cNvPr id="12360" name="Google Shape;12360;p9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92"/>
          <p:cNvGrpSpPr/>
          <p:nvPr/>
        </p:nvGrpSpPr>
        <p:grpSpPr>
          <a:xfrm>
            <a:off x="5168892" y="1587497"/>
            <a:ext cx="259605" cy="346024"/>
            <a:chOff x="5194002" y="1511297"/>
            <a:chExt cx="259605" cy="346024"/>
          </a:xfrm>
        </p:grpSpPr>
        <p:sp>
          <p:nvSpPr>
            <p:cNvPr id="12363" name="Google Shape;12363;p9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92"/>
          <p:cNvGrpSpPr/>
          <p:nvPr/>
        </p:nvGrpSpPr>
        <p:grpSpPr>
          <a:xfrm>
            <a:off x="1369631" y="1588261"/>
            <a:ext cx="252444" cy="351722"/>
            <a:chOff x="1394741" y="1512061"/>
            <a:chExt cx="252444" cy="351722"/>
          </a:xfrm>
        </p:grpSpPr>
        <p:sp>
          <p:nvSpPr>
            <p:cNvPr id="12368" name="Google Shape;12368;p9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92"/>
          <p:cNvGrpSpPr/>
          <p:nvPr/>
        </p:nvGrpSpPr>
        <p:grpSpPr>
          <a:xfrm>
            <a:off x="829986" y="1580685"/>
            <a:ext cx="380910" cy="339594"/>
            <a:chOff x="855096" y="1504485"/>
            <a:chExt cx="380910" cy="339594"/>
          </a:xfrm>
        </p:grpSpPr>
        <p:sp>
          <p:nvSpPr>
            <p:cNvPr id="12386" name="Google Shape;12386;p9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92"/>
          <p:cNvGrpSpPr/>
          <p:nvPr/>
        </p:nvGrpSpPr>
        <p:grpSpPr>
          <a:xfrm>
            <a:off x="1794466" y="1587879"/>
            <a:ext cx="352103" cy="352103"/>
            <a:chOff x="1819576" y="1511679"/>
            <a:chExt cx="352103" cy="352103"/>
          </a:xfrm>
        </p:grpSpPr>
        <p:sp>
          <p:nvSpPr>
            <p:cNvPr id="12392" name="Google Shape;12392;p9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92"/>
          <p:cNvGrpSpPr/>
          <p:nvPr/>
        </p:nvGrpSpPr>
        <p:grpSpPr>
          <a:xfrm>
            <a:off x="5595987" y="1576961"/>
            <a:ext cx="371424" cy="355446"/>
            <a:chOff x="5621097" y="1500761"/>
            <a:chExt cx="371424" cy="355446"/>
          </a:xfrm>
        </p:grpSpPr>
        <p:sp>
          <p:nvSpPr>
            <p:cNvPr id="12397" name="Google Shape;12397;p9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92"/>
          <p:cNvGrpSpPr/>
          <p:nvPr/>
        </p:nvGrpSpPr>
        <p:grpSpPr>
          <a:xfrm>
            <a:off x="4645129" y="1617799"/>
            <a:ext cx="359679" cy="321833"/>
            <a:chOff x="4670239" y="1541599"/>
            <a:chExt cx="359679" cy="321833"/>
          </a:xfrm>
        </p:grpSpPr>
        <p:sp>
          <p:nvSpPr>
            <p:cNvPr id="12400" name="Google Shape;12400;p9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92"/>
          <p:cNvGrpSpPr/>
          <p:nvPr/>
        </p:nvGrpSpPr>
        <p:grpSpPr>
          <a:xfrm>
            <a:off x="4187319" y="1578585"/>
            <a:ext cx="321037" cy="353822"/>
            <a:chOff x="4212429" y="1502385"/>
            <a:chExt cx="321037" cy="353822"/>
          </a:xfrm>
        </p:grpSpPr>
        <p:sp>
          <p:nvSpPr>
            <p:cNvPr id="12406" name="Google Shape;12406;p9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92"/>
          <p:cNvGrpSpPr/>
          <p:nvPr/>
        </p:nvGrpSpPr>
        <p:grpSpPr>
          <a:xfrm>
            <a:off x="2277678" y="1582181"/>
            <a:ext cx="336188" cy="335425"/>
            <a:chOff x="2302788" y="1505981"/>
            <a:chExt cx="336188" cy="335425"/>
          </a:xfrm>
        </p:grpSpPr>
        <p:sp>
          <p:nvSpPr>
            <p:cNvPr id="12411" name="Google Shape;12411;p9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92"/>
          <p:cNvGrpSpPr/>
          <p:nvPr/>
        </p:nvGrpSpPr>
        <p:grpSpPr>
          <a:xfrm>
            <a:off x="2755191" y="1598096"/>
            <a:ext cx="333133" cy="321037"/>
            <a:chOff x="2780301" y="1521896"/>
            <a:chExt cx="333133" cy="321037"/>
          </a:xfrm>
        </p:grpSpPr>
        <p:sp>
          <p:nvSpPr>
            <p:cNvPr id="12429" name="Google Shape;12429;p9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92"/>
          <p:cNvGrpSpPr/>
          <p:nvPr/>
        </p:nvGrpSpPr>
        <p:grpSpPr>
          <a:xfrm>
            <a:off x="3291049" y="1591285"/>
            <a:ext cx="211892" cy="339594"/>
            <a:chOff x="3316159" y="1515085"/>
            <a:chExt cx="211892" cy="339594"/>
          </a:xfrm>
        </p:grpSpPr>
        <p:sp>
          <p:nvSpPr>
            <p:cNvPr id="12450" name="Google Shape;12450;p9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3" name="Google Shape;12453;p92"/>
            <p:cNvGrpSpPr/>
            <p:nvPr/>
          </p:nvGrpSpPr>
          <p:grpSpPr>
            <a:xfrm>
              <a:off x="3316159" y="1515085"/>
              <a:ext cx="211892" cy="339594"/>
              <a:chOff x="3316159" y="1515085"/>
              <a:chExt cx="211892" cy="339594"/>
            </a:xfrm>
          </p:grpSpPr>
          <p:sp>
            <p:nvSpPr>
              <p:cNvPr id="12454" name="Google Shape;12454;p9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60" name="Google Shape;12460;p92"/>
          <p:cNvGrpSpPr/>
          <p:nvPr/>
        </p:nvGrpSpPr>
        <p:grpSpPr>
          <a:xfrm>
            <a:off x="3691248" y="1620855"/>
            <a:ext cx="361971" cy="314958"/>
            <a:chOff x="3716358" y="1544655"/>
            <a:chExt cx="361971" cy="314958"/>
          </a:xfrm>
        </p:grpSpPr>
        <p:sp>
          <p:nvSpPr>
            <p:cNvPr id="12461" name="Google Shape;12461;p9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6" name="Google Shape;12466;p92"/>
            <p:cNvGrpSpPr/>
            <p:nvPr/>
          </p:nvGrpSpPr>
          <p:grpSpPr>
            <a:xfrm>
              <a:off x="3716358" y="1544655"/>
              <a:ext cx="361971" cy="314958"/>
              <a:chOff x="3716358" y="1544655"/>
              <a:chExt cx="361971" cy="314958"/>
            </a:xfrm>
          </p:grpSpPr>
          <p:sp>
            <p:nvSpPr>
              <p:cNvPr id="12467" name="Google Shape;12467;p9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72" name="Google Shape;12472;p92"/>
          <p:cNvGrpSpPr/>
          <p:nvPr/>
        </p:nvGrpSpPr>
        <p:grpSpPr>
          <a:xfrm>
            <a:off x="6986814" y="1633752"/>
            <a:ext cx="499533" cy="305136"/>
            <a:chOff x="7009649" y="1541981"/>
            <a:chExt cx="524940" cy="320655"/>
          </a:xfrm>
        </p:grpSpPr>
        <p:sp>
          <p:nvSpPr>
            <p:cNvPr id="12473" name="Google Shape;12473;p9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92"/>
          <p:cNvGrpSpPr/>
          <p:nvPr/>
        </p:nvGrpSpPr>
        <p:grpSpPr>
          <a:xfrm>
            <a:off x="8008924" y="1594309"/>
            <a:ext cx="282746" cy="340358"/>
            <a:chOff x="8034034" y="1518109"/>
            <a:chExt cx="282746" cy="340358"/>
          </a:xfrm>
        </p:grpSpPr>
        <p:sp>
          <p:nvSpPr>
            <p:cNvPr id="12482" name="Google Shape;12482;p9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92"/>
          <p:cNvGrpSpPr/>
          <p:nvPr/>
        </p:nvGrpSpPr>
        <p:grpSpPr>
          <a:xfrm>
            <a:off x="7557192" y="1576134"/>
            <a:ext cx="369133" cy="360411"/>
            <a:chOff x="7582302" y="1499934"/>
            <a:chExt cx="369133" cy="360411"/>
          </a:xfrm>
        </p:grpSpPr>
        <p:sp>
          <p:nvSpPr>
            <p:cNvPr id="12487" name="Google Shape;12487;p9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92"/>
          <p:cNvGrpSpPr/>
          <p:nvPr/>
        </p:nvGrpSpPr>
        <p:grpSpPr>
          <a:xfrm>
            <a:off x="6170979" y="3893352"/>
            <a:ext cx="346056" cy="345674"/>
            <a:chOff x="2238181" y="4120624"/>
            <a:chExt cx="346056" cy="345674"/>
          </a:xfrm>
        </p:grpSpPr>
        <p:grpSp>
          <p:nvGrpSpPr>
            <p:cNvPr id="12493" name="Google Shape;12493;p92"/>
            <p:cNvGrpSpPr/>
            <p:nvPr/>
          </p:nvGrpSpPr>
          <p:grpSpPr>
            <a:xfrm>
              <a:off x="2309155" y="4177413"/>
              <a:ext cx="203862" cy="231903"/>
              <a:chOff x="1512725" y="258500"/>
              <a:chExt cx="4570900" cy="5199625"/>
            </a:xfrm>
          </p:grpSpPr>
          <p:sp>
            <p:nvSpPr>
              <p:cNvPr id="12494" name="Google Shape;12494;p9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6" name="Google Shape;12496;p9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7" name="Google Shape;12497;p9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transition spd="slow">
    <p:push dir="u"/>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01"/>
        <p:cNvGrpSpPr/>
        <p:nvPr/>
      </p:nvGrpSpPr>
      <p:grpSpPr>
        <a:xfrm>
          <a:off x="0" y="0"/>
          <a:ext cx="0" cy="0"/>
          <a:chOff x="0" y="0"/>
          <a:chExt cx="0" cy="0"/>
        </a:xfrm>
      </p:grpSpPr>
      <p:pic>
        <p:nvPicPr>
          <p:cNvPr id="12502" name="Google Shape;12502;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4"/>
          <p:cNvSpPr txBox="1">
            <a:spLocks noGrp="1"/>
          </p:cNvSpPr>
          <p:nvPr>
            <p:ph type="title"/>
          </p:nvPr>
        </p:nvSpPr>
        <p:spPr>
          <a:xfrm>
            <a:off x="720000" y="83127"/>
            <a:ext cx="7704000" cy="572700"/>
          </a:xfrm>
          <a:prstGeom prst="rect">
            <a:avLst/>
          </a:prstGeom>
        </p:spPr>
        <p:txBody>
          <a:bodyPr spcFirstLastPara="1" wrap="square" lIns="91425" tIns="91425" rIns="91425" bIns="91425" anchor="t" anchorCtr="0">
            <a:noAutofit/>
          </a:bodyPr>
          <a:lstStyle/>
          <a:p>
            <a:pPr lvl="0"/>
            <a:r>
              <a:rPr lang="vi-VN" dirty="0">
                <a:solidFill>
                  <a:srgbClr val="00B050"/>
                </a:solidFill>
              </a:rPr>
              <a:t>b. Đối tượng không được đăng kí nghĩa vụ quân sự</a:t>
            </a:r>
            <a:endParaRPr dirty="0"/>
          </a:p>
        </p:txBody>
      </p:sp>
      <p:sp>
        <p:nvSpPr>
          <p:cNvPr id="333" name="Google Shape;333;p44"/>
          <p:cNvSpPr txBox="1">
            <a:spLocks noGrp="1"/>
          </p:cNvSpPr>
          <p:nvPr>
            <p:ph type="subTitle" idx="1"/>
          </p:nvPr>
        </p:nvSpPr>
        <p:spPr>
          <a:xfrm>
            <a:off x="4727864" y="1547876"/>
            <a:ext cx="4416136" cy="3595624"/>
          </a:xfrm>
          <a:prstGeom prst="rect">
            <a:avLst/>
          </a:prstGeom>
        </p:spPr>
        <p:txBody>
          <a:bodyPr spcFirstLastPara="1" wrap="square" lIns="91425" tIns="91425" rIns="91425" bIns="91425" anchor="t" anchorCtr="0">
            <a:noAutofit/>
          </a:bodyPr>
          <a:lstStyle/>
          <a:p>
            <a:pPr marL="342900" indent="-342900" algn="just">
              <a:buClr>
                <a:srgbClr val="00B050"/>
              </a:buClr>
              <a:buSzPts val="1100"/>
              <a:buFont typeface="Wingdings" panose="05000000000000000000" pitchFamily="2" charset="2"/>
              <a:buChar char="Ø"/>
            </a:pPr>
            <a:r>
              <a:rPr lang="vi-VN" sz="2400" dirty="0">
                <a:solidFill>
                  <a:schemeClr val="accent3">
                    <a:lumMod val="50000"/>
                    <a:lumOff val="50000"/>
                  </a:schemeClr>
                </a:solidFill>
              </a:rPr>
              <a:t>Bị áp dụng biện pháp giáo dục tại xã, phường, thị trấn hoặc đưa vào trường giáo dưỡng, cơ sở giáo dục bắt buộc, cơ sở cai nghiện bắt buộc.</a:t>
            </a:r>
          </a:p>
          <a:p>
            <a:pPr algn="just">
              <a:buClr>
                <a:srgbClr val="00B050"/>
              </a:buClr>
              <a:buFont typeface="Wingdings" panose="05000000000000000000" pitchFamily="2" charset="2"/>
              <a:buChar char="Ø"/>
            </a:pPr>
            <a:r>
              <a:rPr lang="vi-VN" sz="2400" dirty="0">
                <a:solidFill>
                  <a:schemeClr val="accent3">
                    <a:lumMod val="50000"/>
                    <a:lumOff val="50000"/>
                  </a:schemeClr>
                </a:solidFill>
              </a:rPr>
              <a:t>Bị tước quyền phục vụ trong lực lượng vũ trang nhân</a:t>
            </a:r>
            <a:r>
              <a:rPr lang="en-US" sz="2400" dirty="0">
                <a:solidFill>
                  <a:schemeClr val="accent3">
                    <a:lumMod val="50000"/>
                    <a:lumOff val="50000"/>
                  </a:schemeClr>
                </a:solidFill>
              </a:rPr>
              <a:t> </a:t>
            </a:r>
            <a:r>
              <a:rPr lang="en-US" sz="2400" dirty="0" err="1">
                <a:solidFill>
                  <a:schemeClr val="accent3">
                    <a:lumMod val="50000"/>
                    <a:lumOff val="50000"/>
                  </a:schemeClr>
                </a:solidFill>
              </a:rPr>
              <a:t>dân</a:t>
            </a:r>
            <a:r>
              <a:rPr lang="vi-VN" sz="2400" dirty="0">
                <a:solidFill>
                  <a:schemeClr val="accent3">
                    <a:lumMod val="50000"/>
                    <a:lumOff val="50000"/>
                  </a:schemeClr>
                </a:solidFill>
              </a:rPr>
              <a:t>.</a:t>
            </a:r>
          </a:p>
        </p:txBody>
      </p:sp>
      <p:sp>
        <p:nvSpPr>
          <p:cNvPr id="334" name="Google Shape;334;p44"/>
          <p:cNvSpPr txBox="1">
            <a:spLocks noGrp="1"/>
          </p:cNvSpPr>
          <p:nvPr>
            <p:ph type="subTitle" idx="2"/>
          </p:nvPr>
        </p:nvSpPr>
        <p:spPr>
          <a:xfrm>
            <a:off x="187036" y="1547876"/>
            <a:ext cx="4156364" cy="1929000"/>
          </a:xfrm>
          <a:prstGeom prst="rect">
            <a:avLst/>
          </a:prstGeom>
        </p:spPr>
        <p:txBody>
          <a:bodyPr spcFirstLastPara="1" wrap="square" lIns="91425" tIns="91425" rIns="91425" bIns="91425" anchor="t" anchorCtr="0">
            <a:noAutofit/>
          </a:bodyPr>
          <a:lstStyle/>
          <a:p>
            <a:pPr marL="342900" indent="-342900" algn="just">
              <a:buClr>
                <a:srgbClr val="00B050"/>
              </a:buClr>
              <a:buSzPts val="1100"/>
              <a:buFont typeface="Wingdings" panose="05000000000000000000" pitchFamily="2" charset="2"/>
              <a:buChar char="Ø"/>
            </a:pPr>
            <a:r>
              <a:rPr lang="vi-VN" sz="2400" dirty="0">
                <a:solidFill>
                  <a:schemeClr val="accent3">
                    <a:lumMod val="50000"/>
                    <a:lumOff val="50000"/>
                  </a:schemeClr>
                </a:solidFill>
              </a:rPr>
              <a:t>Bị truy cứu trách nhiệm hình sự hoặc đang chấp hành án phạt tù, cải tạo không giam giữ, quản chế hoặc đã chấp hành án phạt tù nhưng chưa được xoá án tích.</a:t>
            </a:r>
            <a:endParaRPr lang="en" sz="2400" dirty="0">
              <a:solidFill>
                <a:schemeClr val="accent3">
                  <a:lumMod val="50000"/>
                  <a:lumOff val="50000"/>
                </a:schemeClr>
              </a:solidFill>
            </a:endParaRPr>
          </a:p>
        </p:txBody>
      </p:sp>
      <p:cxnSp>
        <p:nvCxnSpPr>
          <p:cNvPr id="335" name="Google Shape;335;p44"/>
          <p:cNvCxnSpPr/>
          <p:nvPr/>
        </p:nvCxnSpPr>
        <p:spPr>
          <a:xfrm>
            <a:off x="4623955" y="1662545"/>
            <a:ext cx="20781" cy="3480955"/>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32"/>
                                        </p:tgtEl>
                                        <p:attrNameLst>
                                          <p:attrName>style.visibility</p:attrName>
                                        </p:attrNameLst>
                                      </p:cBhvr>
                                      <p:to>
                                        <p:strVal val="visible"/>
                                      </p:to>
                                    </p:set>
                                    <p:animEffect transition="in" filter="barn(inVertical)">
                                      <p:cBhvr>
                                        <p:cTn id="7" dur="500"/>
                                        <p:tgtEl>
                                          <p:spTgt spid="33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34">
                                            <p:txEl>
                                              <p:pRg st="0" end="0"/>
                                            </p:txEl>
                                          </p:spTgt>
                                        </p:tgtEl>
                                        <p:attrNameLst>
                                          <p:attrName>style.visibility</p:attrName>
                                        </p:attrNameLst>
                                      </p:cBhvr>
                                      <p:to>
                                        <p:strVal val="visible"/>
                                      </p:to>
                                    </p:set>
                                    <p:animEffect transition="in" filter="barn(inVertical)">
                                      <p:cBhvr>
                                        <p:cTn id="12" dur="500"/>
                                        <p:tgtEl>
                                          <p:spTgt spid="33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33">
                                            <p:txEl>
                                              <p:pRg st="0" end="0"/>
                                            </p:txEl>
                                          </p:spTgt>
                                        </p:tgtEl>
                                        <p:attrNameLst>
                                          <p:attrName>style.visibility</p:attrName>
                                        </p:attrNameLst>
                                      </p:cBhvr>
                                      <p:to>
                                        <p:strVal val="visible"/>
                                      </p:to>
                                    </p:set>
                                    <p:animEffect transition="in" filter="barn(inVertical)">
                                      <p:cBhvr>
                                        <p:cTn id="17" dur="500"/>
                                        <p:tgtEl>
                                          <p:spTgt spid="33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33">
                                            <p:txEl>
                                              <p:pRg st="1" end="1"/>
                                            </p:txEl>
                                          </p:spTgt>
                                        </p:tgtEl>
                                        <p:attrNameLst>
                                          <p:attrName>style.visibility</p:attrName>
                                        </p:attrNameLst>
                                      </p:cBhvr>
                                      <p:to>
                                        <p:strVal val="visible"/>
                                      </p:to>
                                    </p:set>
                                    <p:animEffect transition="in" filter="barn(inVertical)">
                                      <p:cBhvr>
                                        <p:cTn id="22" dur="500"/>
                                        <p:tgtEl>
                                          <p:spTgt spid="33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 grpId="0"/>
      <p:bldP spid="333" grpId="0" build="p"/>
      <p:bldP spid="334"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8"/>
        <p:cNvGrpSpPr/>
        <p:nvPr/>
      </p:nvGrpSpPr>
      <p:grpSpPr>
        <a:xfrm>
          <a:off x="0" y="0"/>
          <a:ext cx="0" cy="0"/>
          <a:chOff x="0" y="0"/>
          <a:chExt cx="0" cy="0"/>
        </a:xfrm>
      </p:grpSpPr>
      <p:sp>
        <p:nvSpPr>
          <p:cNvPr id="10" name="Rectangle 9"/>
          <p:cNvSpPr/>
          <p:nvPr/>
        </p:nvSpPr>
        <p:spPr>
          <a:xfrm>
            <a:off x="1155853" y="0"/>
            <a:ext cx="6880410" cy="584775"/>
          </a:xfrm>
          <a:prstGeom prst="rect">
            <a:avLst/>
          </a:prstGeom>
        </p:spPr>
        <p:txBody>
          <a:bodyPr wrap="none">
            <a:spAutoFit/>
          </a:bodyPr>
          <a:lstStyle/>
          <a:p>
            <a:r>
              <a:rPr lang="en-US" sz="3200" b="1" dirty="0">
                <a:solidFill>
                  <a:srgbClr val="00B050"/>
                </a:solidFill>
                <a:latin typeface="Marcellus" panose="020B0604020202020204" charset="0"/>
              </a:rPr>
              <a:t>C. </a:t>
            </a:r>
            <a:r>
              <a:rPr lang="en-US" sz="3200" b="1" dirty="0" err="1">
                <a:solidFill>
                  <a:srgbClr val="00B050"/>
                </a:solidFill>
                <a:latin typeface="Marcellus" panose="020B0604020202020204" charset="0"/>
              </a:rPr>
              <a:t>Đăng</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kí</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nghĩa</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vụ</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quân</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sự</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lần</a:t>
            </a:r>
            <a:r>
              <a:rPr lang="en-US" sz="3200" b="1" dirty="0">
                <a:solidFill>
                  <a:srgbClr val="00B050"/>
                </a:solidFill>
                <a:latin typeface="Marcellus" panose="020B0604020202020204" charset="0"/>
              </a:rPr>
              <a:t> </a:t>
            </a:r>
            <a:r>
              <a:rPr lang="en-US" sz="3200" b="1" dirty="0" err="1">
                <a:solidFill>
                  <a:srgbClr val="00B050"/>
                </a:solidFill>
                <a:latin typeface="Marcellus" panose="020B0604020202020204" charset="0"/>
              </a:rPr>
              <a:t>đầu</a:t>
            </a:r>
            <a:endParaRPr lang="en-US" sz="3200" b="1" dirty="0">
              <a:solidFill>
                <a:srgbClr val="00B050"/>
              </a:solidFill>
              <a:latin typeface="Marcellus" panose="020B0604020202020204" charset="0"/>
            </a:endParaRPr>
          </a:p>
        </p:txBody>
      </p:sp>
      <p:graphicFrame>
        <p:nvGraphicFramePr>
          <p:cNvPr id="13" name="Diagram 12"/>
          <p:cNvGraphicFramePr/>
          <p:nvPr>
            <p:extLst>
              <p:ext uri="{D42A27DB-BD31-4B8C-83A1-F6EECF244321}">
                <p14:modId xmlns:p14="http://schemas.microsoft.com/office/powerpoint/2010/main" val="1310185195"/>
              </p:ext>
            </p:extLst>
          </p:nvPr>
        </p:nvGraphicFramePr>
        <p:xfrm>
          <a:off x="139849" y="584774"/>
          <a:ext cx="9004151" cy="45587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Graphic spid="13" grpId="0">
        <p:bldAsOne/>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297" name="Google Shape;297;p41"/>
          <p:cNvSpPr txBox="1">
            <a:spLocks noGrp="1"/>
          </p:cNvSpPr>
          <p:nvPr>
            <p:ph type="title"/>
          </p:nvPr>
        </p:nvSpPr>
        <p:spPr>
          <a:xfrm>
            <a:off x="710700" y="10017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00B050"/>
                </a:solidFill>
              </a:rPr>
              <a:t>Thủ tục</a:t>
            </a:r>
            <a:endParaRPr dirty="0">
              <a:solidFill>
                <a:srgbClr val="00B050"/>
              </a:solidFill>
            </a:endParaRPr>
          </a:p>
        </p:txBody>
      </p:sp>
      <p:sp>
        <p:nvSpPr>
          <p:cNvPr id="302" name="Google Shape;302;p41"/>
          <p:cNvSpPr txBox="1">
            <a:spLocks noGrp="1"/>
          </p:cNvSpPr>
          <p:nvPr>
            <p:ph type="title" idx="5"/>
          </p:nvPr>
        </p:nvSpPr>
        <p:spPr>
          <a:xfrm>
            <a:off x="753106" y="1411375"/>
            <a:ext cx="780000" cy="447600"/>
          </a:xfrm>
          <a:prstGeom prst="rect">
            <a:avLst/>
          </a:prstGeom>
          <a:solidFill>
            <a:srgbClr val="00B050"/>
          </a:solidFill>
          <a:ln>
            <a:solidFill>
              <a:srgbClr val="00B050"/>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303" name="Google Shape;303;p41"/>
          <p:cNvSpPr txBox="1">
            <a:spLocks noGrp="1"/>
          </p:cNvSpPr>
          <p:nvPr>
            <p:ph type="title" idx="6"/>
          </p:nvPr>
        </p:nvSpPr>
        <p:spPr>
          <a:xfrm>
            <a:off x="753106" y="3193649"/>
            <a:ext cx="780000" cy="447600"/>
          </a:xfrm>
          <a:prstGeom prst="rect">
            <a:avLst/>
          </a:prstGeom>
          <a:solidFill>
            <a:srgbClr val="00B050"/>
          </a:solidFill>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304" name="Google Shape;304;p41"/>
          <p:cNvSpPr txBox="1">
            <a:spLocks noGrp="1"/>
          </p:cNvSpPr>
          <p:nvPr>
            <p:ph type="title" idx="7"/>
          </p:nvPr>
        </p:nvSpPr>
        <p:spPr>
          <a:xfrm>
            <a:off x="4750940" y="1411375"/>
            <a:ext cx="780000" cy="447600"/>
          </a:xfrm>
          <a:prstGeom prst="rect">
            <a:avLst/>
          </a:prstGeom>
          <a:solidFill>
            <a:srgbClr val="00B050"/>
          </a:solidFill>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305" name="Google Shape;305;p41"/>
          <p:cNvSpPr txBox="1">
            <a:spLocks noGrp="1"/>
          </p:cNvSpPr>
          <p:nvPr>
            <p:ph type="title" idx="8"/>
          </p:nvPr>
        </p:nvSpPr>
        <p:spPr>
          <a:xfrm>
            <a:off x="4750940" y="3193649"/>
            <a:ext cx="780000" cy="447600"/>
          </a:xfrm>
          <a:prstGeom prst="rect">
            <a:avLst/>
          </a:prstGeom>
          <a:solidFill>
            <a:srgbClr val="00B050"/>
          </a:solidFill>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306" name="Google Shape;306;p41"/>
          <p:cNvSpPr txBox="1">
            <a:spLocks noGrp="1"/>
          </p:cNvSpPr>
          <p:nvPr>
            <p:ph type="subTitle" idx="9"/>
          </p:nvPr>
        </p:nvSpPr>
        <p:spPr>
          <a:xfrm>
            <a:off x="1624405" y="1336149"/>
            <a:ext cx="3033656" cy="1611575"/>
          </a:xfrm>
          <a:prstGeom prst="rect">
            <a:avLst/>
          </a:prstGeom>
          <a:ln>
            <a:noFill/>
          </a:ln>
        </p:spPr>
        <p:txBody>
          <a:bodyPr spcFirstLastPara="1" wrap="square" lIns="91425" tIns="91425" rIns="91425" bIns="91425" anchor="b" anchorCtr="0">
            <a:noAutofit/>
          </a:bodyPr>
          <a:lstStyle/>
          <a:p>
            <a:pPr marL="0" lvl="0" indent="0" algn="just"/>
            <a:r>
              <a:rPr lang="vi-VN" sz="2000" b="0" dirty="0">
                <a:solidFill>
                  <a:schemeClr val="accent3">
                    <a:lumMod val="75000"/>
                    <a:lumOff val="25000"/>
                  </a:schemeClr>
                </a:solidFill>
              </a:rPr>
              <a:t>Tháng Tư hằng năm, Chỉ huy trưởng Ban chỉ huy quân sự cấp huyện ra lệnh gọi đăng kí nghĩa vụ quân sự lần đầu.</a:t>
            </a:r>
            <a:endParaRPr sz="2000" dirty="0">
              <a:solidFill>
                <a:schemeClr val="accent3">
                  <a:lumMod val="75000"/>
                  <a:lumOff val="25000"/>
                </a:schemeClr>
              </a:solidFill>
            </a:endParaRPr>
          </a:p>
        </p:txBody>
      </p:sp>
      <p:sp>
        <p:nvSpPr>
          <p:cNvPr id="307" name="Google Shape;307;p41"/>
          <p:cNvSpPr txBox="1">
            <a:spLocks noGrp="1"/>
          </p:cNvSpPr>
          <p:nvPr>
            <p:ph type="subTitle" idx="13"/>
          </p:nvPr>
        </p:nvSpPr>
        <p:spPr>
          <a:xfrm>
            <a:off x="5623819" y="1336150"/>
            <a:ext cx="3520181" cy="1611574"/>
          </a:xfrm>
          <a:prstGeom prst="rect">
            <a:avLst/>
          </a:prstGeom>
        </p:spPr>
        <p:txBody>
          <a:bodyPr spcFirstLastPara="1" wrap="square" lIns="91425" tIns="91425" rIns="91425" bIns="91425" anchor="b" anchorCtr="0">
            <a:noAutofit/>
          </a:bodyPr>
          <a:lstStyle/>
          <a:p>
            <a:pPr marL="0" lvl="0" indent="0" algn="just"/>
            <a:r>
              <a:rPr lang="en-US" sz="2000" b="0" dirty="0">
                <a:solidFill>
                  <a:schemeClr val="accent3">
                    <a:lumMod val="75000"/>
                    <a:lumOff val="25000"/>
                  </a:schemeClr>
                </a:solidFill>
              </a:rPr>
              <a:t>B</a:t>
            </a:r>
            <a:r>
              <a:rPr lang="vi-VN" sz="2000" b="0" dirty="0">
                <a:solidFill>
                  <a:schemeClr val="accent3">
                    <a:lumMod val="75000"/>
                    <a:lumOff val="25000"/>
                  </a:schemeClr>
                </a:solidFill>
              </a:rPr>
              <a:t>an Chỉ huy quân sự cấp xã chuyển Lệnh gọi đăng kí nghĩa vụ quân sự đến công dân cư trú trước thời hạn đăng kí nghĩa vụ quân sự 10 ngày.</a:t>
            </a:r>
            <a:endParaRPr sz="2000" dirty="0">
              <a:solidFill>
                <a:schemeClr val="accent3">
                  <a:lumMod val="75000"/>
                  <a:lumOff val="25000"/>
                </a:schemeClr>
              </a:solidFill>
            </a:endParaRPr>
          </a:p>
        </p:txBody>
      </p:sp>
      <p:sp>
        <p:nvSpPr>
          <p:cNvPr id="308" name="Google Shape;308;p41"/>
          <p:cNvSpPr txBox="1">
            <a:spLocks noGrp="1"/>
          </p:cNvSpPr>
          <p:nvPr>
            <p:ph type="subTitle" idx="14"/>
          </p:nvPr>
        </p:nvSpPr>
        <p:spPr>
          <a:xfrm>
            <a:off x="1624405" y="2785137"/>
            <a:ext cx="3031225" cy="2024876"/>
          </a:xfrm>
          <a:prstGeom prst="rect">
            <a:avLst/>
          </a:prstGeom>
        </p:spPr>
        <p:txBody>
          <a:bodyPr spcFirstLastPara="1" wrap="square" lIns="91425" tIns="91425" rIns="91425" bIns="91425" anchor="b" anchorCtr="0">
            <a:noAutofit/>
          </a:bodyPr>
          <a:lstStyle/>
          <a:p>
            <a:pPr marL="0" lvl="0" indent="0" algn="just"/>
            <a:r>
              <a:rPr lang="en-US" sz="2200" b="0" dirty="0" err="1">
                <a:solidFill>
                  <a:schemeClr val="accent3">
                    <a:lumMod val="75000"/>
                    <a:lumOff val="25000"/>
                  </a:schemeClr>
                </a:solidFill>
              </a:rPr>
              <a:t>Công</a:t>
            </a:r>
            <a:r>
              <a:rPr lang="en-US" sz="2200" b="0" dirty="0">
                <a:solidFill>
                  <a:schemeClr val="accent3">
                    <a:lumMod val="75000"/>
                    <a:lumOff val="25000"/>
                  </a:schemeClr>
                </a:solidFill>
              </a:rPr>
              <a:t> </a:t>
            </a:r>
            <a:r>
              <a:rPr lang="en-US" sz="2200" b="0" dirty="0" err="1">
                <a:solidFill>
                  <a:schemeClr val="accent3">
                    <a:lumMod val="75000"/>
                    <a:lumOff val="25000"/>
                  </a:schemeClr>
                </a:solidFill>
              </a:rPr>
              <a:t>dân</a:t>
            </a:r>
            <a:r>
              <a:rPr lang="en-US" sz="2200" b="0" dirty="0">
                <a:solidFill>
                  <a:schemeClr val="accent3">
                    <a:lumMod val="75000"/>
                    <a:lumOff val="25000"/>
                  </a:schemeClr>
                </a:solidFill>
              </a:rPr>
              <a:t> </a:t>
            </a:r>
            <a:r>
              <a:rPr lang="en-US" sz="2200" b="0" dirty="0" err="1">
                <a:solidFill>
                  <a:schemeClr val="accent3">
                    <a:lumMod val="75000"/>
                    <a:lumOff val="25000"/>
                  </a:schemeClr>
                </a:solidFill>
              </a:rPr>
              <a:t>đăng</a:t>
            </a:r>
            <a:r>
              <a:rPr lang="en-US" sz="2200" b="0" dirty="0">
                <a:solidFill>
                  <a:schemeClr val="accent3">
                    <a:lumMod val="75000"/>
                    <a:lumOff val="25000"/>
                  </a:schemeClr>
                </a:solidFill>
              </a:rPr>
              <a:t> </a:t>
            </a:r>
            <a:r>
              <a:rPr lang="en-US" sz="2200" b="0" dirty="0" err="1">
                <a:solidFill>
                  <a:schemeClr val="accent3">
                    <a:lumMod val="75000"/>
                    <a:lumOff val="25000"/>
                  </a:schemeClr>
                </a:solidFill>
              </a:rPr>
              <a:t>kí</a:t>
            </a:r>
            <a:r>
              <a:rPr lang="en-US" sz="2200" b="0" dirty="0">
                <a:solidFill>
                  <a:schemeClr val="accent3">
                    <a:lumMod val="75000"/>
                    <a:lumOff val="25000"/>
                  </a:schemeClr>
                </a:solidFill>
              </a:rPr>
              <a:t> </a:t>
            </a:r>
            <a:r>
              <a:rPr lang="en-US" sz="2200" b="0" dirty="0" err="1">
                <a:solidFill>
                  <a:schemeClr val="accent3">
                    <a:lumMod val="75000"/>
                    <a:lumOff val="25000"/>
                  </a:schemeClr>
                </a:solidFill>
              </a:rPr>
              <a:t>nghĩa</a:t>
            </a:r>
            <a:r>
              <a:rPr lang="en-US" sz="2200" b="0" dirty="0">
                <a:solidFill>
                  <a:schemeClr val="accent3">
                    <a:lumMod val="75000"/>
                    <a:lumOff val="25000"/>
                  </a:schemeClr>
                </a:solidFill>
              </a:rPr>
              <a:t> </a:t>
            </a:r>
            <a:r>
              <a:rPr lang="en-US" sz="2200" b="0" dirty="0" err="1">
                <a:solidFill>
                  <a:schemeClr val="accent3">
                    <a:lumMod val="75000"/>
                    <a:lumOff val="25000"/>
                  </a:schemeClr>
                </a:solidFill>
              </a:rPr>
              <a:t>vụ</a:t>
            </a:r>
            <a:r>
              <a:rPr lang="en-US" sz="2200" b="0" dirty="0">
                <a:solidFill>
                  <a:schemeClr val="accent3">
                    <a:lumMod val="75000"/>
                    <a:lumOff val="25000"/>
                  </a:schemeClr>
                </a:solidFill>
              </a:rPr>
              <a:t> </a:t>
            </a:r>
            <a:r>
              <a:rPr lang="en-US" sz="2200" b="0" dirty="0" err="1">
                <a:solidFill>
                  <a:schemeClr val="accent3">
                    <a:lumMod val="75000"/>
                    <a:lumOff val="25000"/>
                  </a:schemeClr>
                </a:solidFill>
              </a:rPr>
              <a:t>quân</a:t>
            </a:r>
            <a:r>
              <a:rPr lang="en-US" sz="2200" b="0" dirty="0">
                <a:solidFill>
                  <a:schemeClr val="accent3">
                    <a:lumMod val="75000"/>
                    <a:lumOff val="25000"/>
                  </a:schemeClr>
                </a:solidFill>
              </a:rPr>
              <a:t> </a:t>
            </a:r>
            <a:r>
              <a:rPr lang="en-US" sz="2200" b="0" dirty="0" err="1">
                <a:solidFill>
                  <a:schemeClr val="accent3">
                    <a:lumMod val="75000"/>
                    <a:lumOff val="25000"/>
                  </a:schemeClr>
                </a:solidFill>
              </a:rPr>
              <a:t>sự</a:t>
            </a:r>
            <a:r>
              <a:rPr lang="en-US" sz="2200" b="0" dirty="0">
                <a:solidFill>
                  <a:schemeClr val="accent3">
                    <a:lumMod val="75000"/>
                    <a:lumOff val="25000"/>
                  </a:schemeClr>
                </a:solidFill>
              </a:rPr>
              <a:t> </a:t>
            </a:r>
            <a:r>
              <a:rPr lang="en-US" sz="2200" b="0" dirty="0" err="1">
                <a:solidFill>
                  <a:schemeClr val="accent3">
                    <a:lumMod val="75000"/>
                    <a:lumOff val="25000"/>
                  </a:schemeClr>
                </a:solidFill>
              </a:rPr>
              <a:t>tại</a:t>
            </a:r>
            <a:r>
              <a:rPr lang="en-US" sz="2200" b="0" dirty="0">
                <a:solidFill>
                  <a:schemeClr val="accent3">
                    <a:lumMod val="75000"/>
                    <a:lumOff val="25000"/>
                  </a:schemeClr>
                </a:solidFill>
              </a:rPr>
              <a:t> Ban </a:t>
            </a:r>
            <a:r>
              <a:rPr lang="en-US" sz="2200" b="0" dirty="0" err="1">
                <a:solidFill>
                  <a:schemeClr val="accent3">
                    <a:lumMod val="75000"/>
                    <a:lumOff val="25000"/>
                  </a:schemeClr>
                </a:solidFill>
              </a:rPr>
              <a:t>Chỉ</a:t>
            </a:r>
            <a:r>
              <a:rPr lang="en-US" sz="2200" b="0" dirty="0">
                <a:solidFill>
                  <a:schemeClr val="accent3">
                    <a:lumMod val="75000"/>
                    <a:lumOff val="25000"/>
                  </a:schemeClr>
                </a:solidFill>
              </a:rPr>
              <a:t> </a:t>
            </a:r>
            <a:r>
              <a:rPr lang="en-US" sz="2200" b="0" dirty="0" err="1">
                <a:solidFill>
                  <a:schemeClr val="accent3">
                    <a:lumMod val="75000"/>
                    <a:lumOff val="25000"/>
                  </a:schemeClr>
                </a:solidFill>
              </a:rPr>
              <a:t>huy</a:t>
            </a:r>
            <a:r>
              <a:rPr lang="en-US" sz="2200" b="0" dirty="0">
                <a:solidFill>
                  <a:schemeClr val="accent3">
                    <a:lumMod val="75000"/>
                    <a:lumOff val="25000"/>
                  </a:schemeClr>
                </a:solidFill>
              </a:rPr>
              <a:t> </a:t>
            </a:r>
            <a:r>
              <a:rPr lang="en-US" sz="2200" b="0" dirty="0" err="1">
                <a:solidFill>
                  <a:schemeClr val="accent3">
                    <a:lumMod val="75000"/>
                    <a:lumOff val="25000"/>
                  </a:schemeClr>
                </a:solidFill>
              </a:rPr>
              <a:t>quân</a:t>
            </a:r>
            <a:r>
              <a:rPr lang="en-US" sz="2200" b="0" dirty="0">
                <a:solidFill>
                  <a:schemeClr val="accent3">
                    <a:lumMod val="75000"/>
                    <a:lumOff val="25000"/>
                  </a:schemeClr>
                </a:solidFill>
              </a:rPr>
              <a:t> </a:t>
            </a:r>
            <a:r>
              <a:rPr lang="en-US" sz="2200" b="0" dirty="0" err="1">
                <a:solidFill>
                  <a:schemeClr val="accent3">
                    <a:lumMod val="75000"/>
                    <a:lumOff val="25000"/>
                  </a:schemeClr>
                </a:solidFill>
              </a:rPr>
              <a:t>sự</a:t>
            </a:r>
            <a:r>
              <a:rPr lang="en-US" sz="2200" b="0" dirty="0">
                <a:solidFill>
                  <a:schemeClr val="accent3">
                    <a:lumMod val="75000"/>
                    <a:lumOff val="25000"/>
                  </a:schemeClr>
                </a:solidFill>
              </a:rPr>
              <a:t> </a:t>
            </a:r>
            <a:r>
              <a:rPr lang="en-US" sz="2200" b="0" dirty="0" err="1">
                <a:solidFill>
                  <a:schemeClr val="accent3">
                    <a:lumMod val="75000"/>
                    <a:lumOff val="25000"/>
                  </a:schemeClr>
                </a:solidFill>
              </a:rPr>
              <a:t>cấp</a:t>
            </a:r>
            <a:r>
              <a:rPr lang="en-US" sz="2200" b="0" dirty="0">
                <a:solidFill>
                  <a:schemeClr val="accent3">
                    <a:lumMod val="75000"/>
                    <a:lumOff val="25000"/>
                  </a:schemeClr>
                </a:solidFill>
              </a:rPr>
              <a:t> </a:t>
            </a:r>
            <a:r>
              <a:rPr lang="en-US" sz="2200" b="0" dirty="0" err="1">
                <a:solidFill>
                  <a:schemeClr val="accent3">
                    <a:lumMod val="75000"/>
                    <a:lumOff val="25000"/>
                  </a:schemeClr>
                </a:solidFill>
              </a:rPr>
              <a:t>xã</a:t>
            </a:r>
            <a:r>
              <a:rPr lang="en-US" sz="2200" b="0" dirty="0">
                <a:solidFill>
                  <a:schemeClr val="accent3">
                    <a:lumMod val="75000"/>
                    <a:lumOff val="25000"/>
                  </a:schemeClr>
                </a:solidFill>
              </a:rPr>
              <a:t>.</a:t>
            </a:r>
            <a:endParaRPr sz="2200" dirty="0">
              <a:solidFill>
                <a:schemeClr val="accent3">
                  <a:lumMod val="75000"/>
                  <a:lumOff val="25000"/>
                </a:schemeClr>
              </a:solidFill>
            </a:endParaRPr>
          </a:p>
        </p:txBody>
      </p:sp>
      <p:sp>
        <p:nvSpPr>
          <p:cNvPr id="309" name="Google Shape;309;p41"/>
          <p:cNvSpPr txBox="1">
            <a:spLocks noGrp="1"/>
          </p:cNvSpPr>
          <p:nvPr>
            <p:ph type="subTitle" idx="15"/>
          </p:nvPr>
        </p:nvSpPr>
        <p:spPr>
          <a:xfrm>
            <a:off x="5626250" y="3118624"/>
            <a:ext cx="3517749" cy="2024876"/>
          </a:xfrm>
          <a:prstGeom prst="rect">
            <a:avLst/>
          </a:prstGeom>
        </p:spPr>
        <p:txBody>
          <a:bodyPr spcFirstLastPara="1" wrap="square" lIns="91425" tIns="91425" rIns="91425" bIns="91425" anchor="b" anchorCtr="0">
            <a:noAutofit/>
          </a:bodyPr>
          <a:lstStyle/>
          <a:p>
            <a:pPr marL="0" lvl="0" indent="0"/>
            <a:r>
              <a:rPr lang="vi-VN" sz="2000" b="0" dirty="0">
                <a:solidFill>
                  <a:schemeClr val="accent3">
                    <a:lumMod val="75000"/>
                    <a:lumOff val="25000"/>
                  </a:schemeClr>
                </a:solidFill>
              </a:rPr>
              <a:t>Ban Chỉ huy quân sự cấp xã hướng dẫn công dân ghi Phiếu tự khai sức khoẻ nghĩa vụ quân sự và chuyển Giấy chứng nhận đăng kí nghĩa vụ quân sự cho công dân.</a:t>
            </a:r>
            <a:endParaRPr sz="2000" dirty="0">
              <a:solidFill>
                <a:schemeClr val="accent3">
                  <a:lumMod val="75000"/>
                  <a:lumOff val="25000"/>
                </a:schemeClr>
              </a:solidFill>
            </a:endParaRPr>
          </a:p>
        </p:txBody>
      </p:sp>
      <p:cxnSp>
        <p:nvCxnSpPr>
          <p:cNvPr id="310" name="Google Shape;310;p41"/>
          <p:cNvCxnSpPr/>
          <p:nvPr/>
        </p:nvCxnSpPr>
        <p:spPr>
          <a:xfrm>
            <a:off x="729300" y="2947725"/>
            <a:ext cx="7685400" cy="0"/>
          </a:xfrm>
          <a:prstGeom prst="straightConnector1">
            <a:avLst/>
          </a:prstGeom>
          <a:ln>
            <a:solidFill>
              <a:srgbClr val="00B050"/>
            </a:solidFill>
            <a:headEnd type="none" w="med" len="med"/>
            <a:tailEnd type="none" w="med" len="med"/>
          </a:ln>
        </p:spPr>
        <p:style>
          <a:lnRef idx="3">
            <a:schemeClr val="dk1"/>
          </a:lnRef>
          <a:fillRef idx="0">
            <a:schemeClr val="dk1"/>
          </a:fillRef>
          <a:effectRef idx="2">
            <a:schemeClr val="dk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97"/>
                                        </p:tgtEl>
                                        <p:attrNameLst>
                                          <p:attrName>style.visibility</p:attrName>
                                        </p:attrNameLst>
                                      </p:cBhvr>
                                      <p:to>
                                        <p:strVal val="visible"/>
                                      </p:to>
                                    </p:set>
                                    <p:animEffect transition="in" filter="barn(inVertical)">
                                      <p:cBhvr>
                                        <p:cTn id="7" dur="500"/>
                                        <p:tgtEl>
                                          <p:spTgt spid="29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02"/>
                                        </p:tgtEl>
                                        <p:attrNameLst>
                                          <p:attrName>style.visibility</p:attrName>
                                        </p:attrNameLst>
                                      </p:cBhvr>
                                      <p:to>
                                        <p:strVal val="visible"/>
                                      </p:to>
                                    </p:set>
                                    <p:animEffect transition="in" filter="barn(inVertical)">
                                      <p:cBhvr>
                                        <p:cTn id="12" dur="500"/>
                                        <p:tgtEl>
                                          <p:spTgt spid="30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06">
                                            <p:txEl>
                                              <p:pRg st="0" end="0"/>
                                            </p:txEl>
                                          </p:spTgt>
                                        </p:tgtEl>
                                        <p:attrNameLst>
                                          <p:attrName>style.visibility</p:attrName>
                                        </p:attrNameLst>
                                      </p:cBhvr>
                                      <p:to>
                                        <p:strVal val="visible"/>
                                      </p:to>
                                    </p:set>
                                    <p:animEffect transition="in" filter="barn(inVertical)">
                                      <p:cBhvr>
                                        <p:cTn id="17" dur="500"/>
                                        <p:tgtEl>
                                          <p:spTgt spid="30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04"/>
                                        </p:tgtEl>
                                        <p:attrNameLst>
                                          <p:attrName>style.visibility</p:attrName>
                                        </p:attrNameLst>
                                      </p:cBhvr>
                                      <p:to>
                                        <p:strVal val="visible"/>
                                      </p:to>
                                    </p:set>
                                    <p:animEffect transition="in" filter="barn(inVertical)">
                                      <p:cBhvr>
                                        <p:cTn id="22" dur="500"/>
                                        <p:tgtEl>
                                          <p:spTgt spid="304"/>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07">
                                            <p:txEl>
                                              <p:pRg st="0" end="0"/>
                                            </p:txEl>
                                          </p:spTgt>
                                        </p:tgtEl>
                                        <p:attrNameLst>
                                          <p:attrName>style.visibility</p:attrName>
                                        </p:attrNameLst>
                                      </p:cBhvr>
                                      <p:to>
                                        <p:strVal val="visible"/>
                                      </p:to>
                                    </p:set>
                                    <p:animEffect transition="in" filter="barn(inVertical)">
                                      <p:cBhvr>
                                        <p:cTn id="27" dur="500"/>
                                        <p:tgtEl>
                                          <p:spTgt spid="30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03"/>
                                        </p:tgtEl>
                                        <p:attrNameLst>
                                          <p:attrName>style.visibility</p:attrName>
                                        </p:attrNameLst>
                                      </p:cBhvr>
                                      <p:to>
                                        <p:strVal val="visible"/>
                                      </p:to>
                                    </p:set>
                                    <p:animEffect transition="in" filter="barn(inVertical)">
                                      <p:cBhvr>
                                        <p:cTn id="32" dur="500"/>
                                        <p:tgtEl>
                                          <p:spTgt spid="30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08">
                                            <p:txEl>
                                              <p:pRg st="0" end="0"/>
                                            </p:txEl>
                                          </p:spTgt>
                                        </p:tgtEl>
                                        <p:attrNameLst>
                                          <p:attrName>style.visibility</p:attrName>
                                        </p:attrNameLst>
                                      </p:cBhvr>
                                      <p:to>
                                        <p:strVal val="visible"/>
                                      </p:to>
                                    </p:set>
                                    <p:animEffect transition="in" filter="barn(inVertical)">
                                      <p:cBhvr>
                                        <p:cTn id="37" dur="500"/>
                                        <p:tgtEl>
                                          <p:spTgt spid="30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305"/>
                                        </p:tgtEl>
                                        <p:attrNameLst>
                                          <p:attrName>style.visibility</p:attrName>
                                        </p:attrNameLst>
                                      </p:cBhvr>
                                      <p:to>
                                        <p:strVal val="visible"/>
                                      </p:to>
                                    </p:set>
                                    <p:animEffect transition="in" filter="barn(inVertical)">
                                      <p:cBhvr>
                                        <p:cTn id="42" dur="500"/>
                                        <p:tgtEl>
                                          <p:spTgt spid="305"/>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309">
                                            <p:txEl>
                                              <p:pRg st="0" end="0"/>
                                            </p:txEl>
                                          </p:spTgt>
                                        </p:tgtEl>
                                        <p:attrNameLst>
                                          <p:attrName>style.visibility</p:attrName>
                                        </p:attrNameLst>
                                      </p:cBhvr>
                                      <p:to>
                                        <p:strVal val="visible"/>
                                      </p:to>
                                    </p:set>
                                    <p:animEffect transition="in" filter="barn(inVertical)">
                                      <p:cBhvr>
                                        <p:cTn id="47" dur="500"/>
                                        <p:tgtEl>
                                          <p:spTgt spid="3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 grpId="0"/>
      <p:bldP spid="302" grpId="0" animBg="1"/>
      <p:bldP spid="303" grpId="0" animBg="1"/>
      <p:bldP spid="304" grpId="0" animBg="1"/>
      <p:bldP spid="305" grpId="0" animBg="1"/>
      <p:bldP spid="306" grpId="0" build="p"/>
      <p:bldP spid="307" grpId="0" build="p"/>
      <p:bldP spid="308" grpId="0" build="p"/>
      <p:bldP spid="309" grpId="0" build="p"/>
    </p:bldLst>
  </p:timing>
</p:sld>
</file>

<file path=ppt/theme/theme1.xml><?xml version="1.0" encoding="utf-8"?>
<a:theme xmlns:a="http://schemas.openxmlformats.org/drawingml/2006/main" name="High School Filmmaking Program: Silent Films by Slidesgo">
  <a:themeElements>
    <a:clrScheme name="Simple Light">
      <a:dk1>
        <a:srgbClr val="101AD4"/>
      </a:dk1>
      <a:lt1>
        <a:srgbClr val="F0EEE1"/>
      </a:lt1>
      <a:dk2>
        <a:srgbClr val="FAA37F"/>
      </a:dk2>
      <a:lt2>
        <a:srgbClr val="E76A28"/>
      </a:lt2>
      <a:accent1>
        <a:srgbClr val="A9A59C"/>
      </a:accent1>
      <a:accent2>
        <a:srgbClr val="999999"/>
      </a:accent2>
      <a:accent3>
        <a:srgbClr val="222220"/>
      </a:accent3>
      <a:accent4>
        <a:srgbClr val="FFFFFF"/>
      </a:accent4>
      <a:accent5>
        <a:srgbClr val="FFFFFF"/>
      </a:accent5>
      <a:accent6>
        <a:srgbClr val="FFFFFF"/>
      </a:accent6>
      <a:hlink>
        <a:srgbClr val="101AD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465</TotalTime>
  <Words>3842</Words>
  <Application>Microsoft Office PowerPoint</Application>
  <PresentationFormat>On-screen Show (16:9)</PresentationFormat>
  <Paragraphs>470</Paragraphs>
  <Slides>69</Slides>
  <Notes>55</Notes>
  <HiddenSlides>0</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69</vt:i4>
      </vt:variant>
    </vt:vector>
  </HeadingPairs>
  <TitlesOfParts>
    <vt:vector size="86" baseType="lpstr">
      <vt:lpstr>Malgun Gothic Semilight</vt:lpstr>
      <vt:lpstr>DM Serif Display</vt:lpstr>
      <vt:lpstr>Bebas Neue</vt:lpstr>
      <vt:lpstr>Didact Gothic</vt:lpstr>
      <vt:lpstr>Wingdings</vt:lpstr>
      <vt:lpstr>Marcellus</vt:lpstr>
      <vt:lpstr>Amatic SC</vt:lpstr>
      <vt:lpstr>Nunito Light</vt:lpstr>
      <vt:lpstr>Roboto Medium</vt:lpstr>
      <vt:lpstr>Times New Roman</vt:lpstr>
      <vt:lpstr>Anaheim</vt:lpstr>
      <vt:lpstr>Proxima Nova</vt:lpstr>
      <vt:lpstr>Arial</vt:lpstr>
      <vt:lpstr>PT Sans</vt:lpstr>
      <vt:lpstr>Calibri</vt:lpstr>
      <vt:lpstr>High School Filmmaking Program: Silent Films by Slidesgo</vt:lpstr>
      <vt:lpstr>Slidesgo Final Pages</vt:lpstr>
      <vt:lpstr>Bài 2: Luật Nghĩa Vụ Quân Sự Và Trách Nhiệm Của Học Sinh</vt:lpstr>
      <vt:lpstr>Mở đầu</vt:lpstr>
      <vt:lpstr>Nội Dung</vt:lpstr>
      <vt:lpstr>I. Một Số Nội Dung Cơ Bản Của Luật Nghĩa Vụ Quân Sự</vt:lpstr>
      <vt:lpstr>Nghĩa vụ quân sự là gì? Đối tượng đăng kí nghĩa vụ quân sự: </vt:lpstr>
      <vt:lpstr>Đối tượng</vt:lpstr>
      <vt:lpstr>b. Đối tượng không được đăng kí nghĩa vụ quân sự</vt:lpstr>
      <vt:lpstr>PowerPoint Presentation</vt:lpstr>
      <vt:lpstr>Thủ tục</vt:lpstr>
      <vt:lpstr>2. Nhập ngũ</vt:lpstr>
      <vt:lpstr>b. Tạm hoãn gọi nhập ngũ và miễn gọi nhập ngũ</vt:lpstr>
      <vt:lpstr>PowerPoint Presentation</vt:lpstr>
      <vt:lpstr>PowerPoint Presentation</vt:lpstr>
      <vt:lpstr>b. Công nhận hoàn thành nghĩa vụ quân sự tại ngũ trong thời bình</vt:lpstr>
      <vt:lpstr>c. Thời hạn phục vụ tại ngũ của hạ sĩ quan, binh sĩ</vt:lpstr>
      <vt:lpstr>4. Chế độ, chính sách của công dân trong thực hiện nghĩa vụ quân sự  - Chính sách công dân trong nghĩa vụ quân sự:</vt:lpstr>
      <vt:lpstr>5. Phòng, chống vi phạm pháp luật về thực hiện nghĩa vụ quân sự a. Các hành vi bị nghiêm cấm</vt:lpstr>
      <vt:lpstr>PowerPoint Presentation</vt:lpstr>
      <vt:lpstr>PowerPoint Presentation</vt:lpstr>
      <vt:lpstr>PowerPoint Presentation</vt:lpstr>
      <vt:lpstr>II. Một số nội dung cơ bản nghị định của chính phủ về thực hiện nghĩa vụ tham gia công an nhân dân</vt:lpstr>
      <vt:lpstr>Công dân nam và nữ trong độ tuổi gọi nhập ngũ, đã đăng ký nghĩa vụ quân sự, có trình độ phù hợp và tự nguyện có thể tham gia Công an nhân dân. </vt:lpstr>
      <vt:lpstr>2. Tiêu chuẩn</vt:lpstr>
      <vt:lpstr>PowerPoint Presentation</vt:lpstr>
      <vt:lpstr>3. Hồ sơ, thủ tục</vt:lpstr>
      <vt:lpstr>Thủ tục</vt:lpstr>
      <vt:lpstr>III. Trách nhiệm thực hiện nghĩa vụ quân sự và tham gia công an nhân dân</vt:lpstr>
      <vt:lpstr>2. Trách nhiệm của học sinh</vt:lpstr>
      <vt:lpstr>Thanks!</vt:lpstr>
      <vt:lpstr> </vt:lpstr>
      <vt:lpstr>The golden age of silent cinema</vt:lpstr>
      <vt:lpstr>Thủ tục</vt:lpstr>
      <vt:lpstr>PowerPoint Presentation</vt:lpstr>
      <vt:lpstr>Awesome words</vt:lpstr>
      <vt:lpstr>A picture is worth a thousand words</vt:lpstr>
      <vt:lpstr>$100 bill.</vt:lpstr>
      <vt:lpstr>Notable silent film directors</vt:lpstr>
      <vt:lpstr>Tablet mockup</vt:lpstr>
      <vt:lpstr>Phone mockup</vt:lpstr>
      <vt:lpstr>The first silent film stars</vt:lpstr>
      <vt:lpstr>The birth of film criticism</vt:lpstr>
      <vt:lpstr>Silent films infographic</vt:lpstr>
      <vt:lpstr>Rate each film</vt:lpstr>
      <vt:lpstr>Silent film: audience</vt:lpstr>
      <vt:lpstr>Silent film festivals</vt:lpstr>
      <vt:lpstr>Description of the movie</vt:lpstr>
      <vt:lpstr>Link with the correct movie</vt:lpstr>
      <vt:lpstr>Find the words from the list</vt:lpstr>
      <vt:lpstr>Important directors and films</vt:lpstr>
      <vt:lpstr>Complete the table</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 Luật Nghĩa Vụ Quân Sự Và Trách Nhiệm Của Học Sinh</dc:title>
  <dc:creator>E7470</dc:creator>
  <cp:lastModifiedBy>Nguyen Van Binh</cp:lastModifiedBy>
  <cp:revision>42</cp:revision>
  <dcterms:modified xsi:type="dcterms:W3CDTF">2024-10-25T13:01:40Z</dcterms:modified>
</cp:coreProperties>
</file>