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9"/>
  </p:notesMasterIdLst>
  <p:sldIdLst>
    <p:sldId id="8903" r:id="rId3"/>
    <p:sldId id="8773" r:id="rId4"/>
    <p:sldId id="8898" r:id="rId5"/>
    <p:sldId id="8923" r:id="rId6"/>
    <p:sldId id="8895" r:id="rId7"/>
    <p:sldId id="8924" r:id="rId8"/>
    <p:sldId id="8881" r:id="rId9"/>
    <p:sldId id="8808" r:id="rId10"/>
    <p:sldId id="8920" r:id="rId11"/>
    <p:sldId id="8919" r:id="rId12"/>
    <p:sldId id="8832" r:id="rId13"/>
    <p:sldId id="8921" r:id="rId14"/>
    <p:sldId id="8925" r:id="rId15"/>
    <p:sldId id="8897" r:id="rId16"/>
    <p:sldId id="8926" r:id="rId17"/>
    <p:sldId id="8899" r:id="rId18"/>
    <p:sldId id="8905" r:id="rId19"/>
    <p:sldId id="8906" r:id="rId20"/>
    <p:sldId id="8912" r:id="rId21"/>
    <p:sldId id="8913" r:id="rId22"/>
    <p:sldId id="8914" r:id="rId23"/>
    <p:sldId id="8915" r:id="rId24"/>
    <p:sldId id="8916" r:id="rId25"/>
    <p:sldId id="8917" r:id="rId26"/>
    <p:sldId id="8922" r:id="rId27"/>
    <p:sldId id="8901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10">
          <p15:clr>
            <a:srgbClr val="A4A3A4"/>
          </p15:clr>
        </p15:guide>
        <p15:guide id="2" pos="37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FFFFFF"/>
    <a:srgbClr val="FFFF00"/>
    <a:srgbClr val="F03829"/>
    <a:srgbClr val="B4E9FA"/>
    <a:srgbClr val="AAE1FA"/>
    <a:srgbClr val="00E868"/>
    <a:srgbClr val="BBE291"/>
    <a:srgbClr val="B80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804" y="180"/>
      </p:cViewPr>
      <p:guideLst>
        <p:guide orient="horz" pos="2210"/>
        <p:guide pos="37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09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CÁC DỤNG CỤ </a:t>
            </a:r>
            <a:r>
              <a:rPr lang="en-US" altLang="zh-CN" b="1" dirty="0">
                <a:sym typeface="Wingdings" panose="05000000000000000000" pitchFamily="2" charset="2"/>
              </a:rPr>
              <a:t> HIỆN ĐÁP ÁN  DỤNG CỤ ĐƯỢC TRANG BỊ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27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1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MỖI CÂU TRẢ LỜI ĐÚNG, GV CLICK CHUỘT VÀO RÁC THẢI BÊN GÓC TRÁI ĐỂ THU DỌN.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13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329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62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2025/3/2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B7A0AA-5A35-4531-AC36-A010942EE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44" y="-143653"/>
            <a:ext cx="1337454" cy="13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FE5C5-0CCC-44D4-A4B5-BFA55B51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6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1" r:id="rId12"/>
    <p:sldLayoutId id="214748369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microsoft.com/office/2007/relationships/hdphoto" Target="../media/hdphoto5.wdp"/><Relationship Id="rId25" Type="http://schemas.microsoft.com/office/2007/relationships/hdphoto" Target="../media/hdphoto8.wdp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24" Type="http://schemas.openxmlformats.org/officeDocument/2006/relationships/image" Target="../media/image44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slide" Target="slide20.xml"/><Relationship Id="rId10" Type="http://schemas.openxmlformats.org/officeDocument/2006/relationships/image" Target="../media/image36.png"/><Relationship Id="rId19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5.png"/><Relationship Id="rId14" Type="http://schemas.microsoft.com/office/2007/relationships/hdphoto" Target="../media/hdphoto4.wdp"/><Relationship Id="rId2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microsoft.com/office/2007/relationships/hdphoto" Target="../media/hdphoto10.wdp"/><Relationship Id="rId3" Type="http://schemas.microsoft.com/office/2007/relationships/hdphoto" Target="../media/hdphoto1.wdp"/><Relationship Id="rId21" Type="http://schemas.openxmlformats.org/officeDocument/2006/relationships/image" Target="../media/image50.png"/><Relationship Id="rId7" Type="http://schemas.openxmlformats.org/officeDocument/2006/relationships/image" Target="../media/image46.png"/><Relationship Id="rId12" Type="http://schemas.microsoft.com/office/2007/relationships/hdphoto" Target="../media/hdphoto4.wdp"/><Relationship Id="rId17" Type="http://schemas.openxmlformats.org/officeDocument/2006/relationships/image" Target="../media/image48.png"/><Relationship Id="rId2" Type="http://schemas.openxmlformats.org/officeDocument/2006/relationships/image" Target="../media/image33.jpeg"/><Relationship Id="rId16" Type="http://schemas.microsoft.com/office/2007/relationships/hdphoto" Target="../media/hdphoto6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openxmlformats.org/officeDocument/2006/relationships/image" Target="../media/image38.png"/><Relationship Id="rId24" Type="http://schemas.microsoft.com/office/2007/relationships/hdphoto" Target="../media/hdphoto12.wdp"/><Relationship Id="rId5" Type="http://schemas.microsoft.com/office/2007/relationships/hdphoto" Target="../media/hdphoto9.wdp"/><Relationship Id="rId15" Type="http://schemas.openxmlformats.org/officeDocument/2006/relationships/image" Target="../media/image41.png"/><Relationship Id="rId23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4.xm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17" Type="http://schemas.openxmlformats.org/officeDocument/2006/relationships/slide" Target="slide26.xml"/><Relationship Id="rId2" Type="http://schemas.openxmlformats.org/officeDocument/2006/relationships/image" Target="../media/image52.jpeg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slide" Target="slide23.xml"/><Relationship Id="rId1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slide" Target="slide22.xml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slide" Target="slide2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slide" Target="slide2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16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slide" Target="slide21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E:\SON\Hoc%20sinh\De%20thi\DV%20DH\Khoi%204\10-08_K4\Dho%2010%20giay.mp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TRƯỜNG TIỂU HỌC NGUYỄN HUỆ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2198016" y="1417638"/>
            <a:ext cx="7652994" cy="79789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THẦY, CÔ VỀ DỰ GIỜ</a:t>
            </a:r>
            <a:endParaRPr lang="vi-VN" sz="3600" b="1" kern="1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726764" y="6095730"/>
            <a:ext cx="6458819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NGƯỜI THỰC HIỆN: NGUYỄN THỊ LÝ</a:t>
            </a:r>
            <a:endParaRPr lang="vi-VN" altLang="en-US" sz="28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920009" y="3392212"/>
            <a:ext cx="2209006" cy="49441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2/6</a:t>
            </a:r>
            <a:endParaRPr lang="vi-VN" sz="3600" b="1" kern="1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4927085" y="2215528"/>
            <a:ext cx="2209006" cy="49441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vi-VN" sz="3600" b="1" kern="1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9142">
            <a:off x="153433" y="5876327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317">
            <a:off x="10985924" y="5876326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lh3.googleusercontent.com/-uFJ0_soPX6Q/WsHE8fFrwwI/AAAAAAAABI4/U2wtNKuanXsSyMFi1181xvjTZEBo8qoNACHMYCw/1-mau_slide_powerpoint_dep_ctu.vn_(30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24" y="4136118"/>
            <a:ext cx="3875529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lh3.googleusercontent.com/-Vy3d2Xl-eqE/WsHILMxeFcI/AAAAAAAABaE/JmaUYLXsDTQ1NWXNJmDE_JA3Lu8mOHQ0ACHMYCw/3-mau_slide_powerpoint_dep_ctu.vn_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72" y="215529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3.googleusercontent.com/-Vy3d2Xl-eqE/WsHILMxeFcI/AAAAAAAABaE/JmaUYLXsDTQ1NWXNJmDE_JA3Lu8mOHQ0ACHMYCw/3-mau_slide_powerpoint_dep_ctu.vn_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784" y="3895913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3.googleusercontent.com/-Vy3d2Xl-eqE/WsHILMxeFcI/AAAAAAAABaE/JmaUYLXsDTQ1NWXNJmDE_JA3Lu8mOHQ0ACHMYCw/3-mau_slide_powerpoint_dep_ctu.vn_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786" y="128266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3.googleusercontent.com/-Vy3d2Xl-eqE/WsHILMxeFcI/AAAAAAAABaE/JmaUYLXsDTQ1NWXNJmDE_JA3Lu8mOHQ0ACHMYCw/3-mau_slide_powerpoint_dep_ctu.vn_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785" y="2043193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lh3.googleusercontent.com/-Vy3d2Xl-eqE/WsHILMxeFcI/AAAAAAAABaE/JmaUYLXsDTQ1NWXNJmDE_JA3Lu8mOHQ0ACHMYCw/3-mau_slide_powerpoint_dep_ctu.vn_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81" y="4159930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lh3.googleusercontent.com/-Vy3d2Xl-eqE/WsHILMxeFcI/AAAAAAAABaE/JmaUYLXsDTQ1NWXNJmDE_JA3Lu8mOHQ0ACHMYCw/3-mau_slide_powerpoint_dep_ctu.vn_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71" y="2134966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形 63">
            <a:extLst>
              <a:ext uri="{FF2B5EF4-FFF2-40B4-BE49-F238E27FC236}">
                <a16:creationId xmlns="" xmlns:a16="http://schemas.microsoft.com/office/drawing/2014/main" id="{A4A92A17-D2B7-4FCA-ACBD-947E19EDA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="" xmlns:a16="http://schemas.microsoft.com/office/drawing/2014/main" id="{21ADDA66-51E0-4928-8AF7-0A31026232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830" y="616437"/>
            <a:ext cx="1727788" cy="1727788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="" xmlns:a16="http://schemas.microsoft.com/office/drawing/2014/main" id="{1B693593-DD5F-4783-9407-8C1DC4C8FC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92" y="115287"/>
            <a:ext cx="1475295" cy="1475295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E016FE95-E63A-49D7-BFED-B8C3B512F84D}"/>
              </a:ext>
            </a:extLst>
          </p:cNvPr>
          <p:cNvGrpSpPr/>
          <p:nvPr/>
        </p:nvGrpSpPr>
        <p:grpSpPr>
          <a:xfrm>
            <a:off x="147921" y="2362545"/>
            <a:ext cx="11768944" cy="1083002"/>
            <a:chOff x="2235447" y="5179740"/>
            <a:chExt cx="7587640" cy="1083002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417A6B52-5217-44D5-A983-CBDADDD87D8B}"/>
                </a:ext>
              </a:extLst>
            </p:cNvPr>
            <p:cNvCxnSpPr>
              <a:cxnSpLocks/>
            </p:cNvCxnSpPr>
            <p:nvPr/>
          </p:nvCxnSpPr>
          <p:spPr>
            <a:xfrm>
              <a:off x="2272048" y="5363736"/>
              <a:ext cx="755103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A538CD5F-52A1-4F28-BF36-471C512C084D}"/>
                </a:ext>
              </a:extLst>
            </p:cNvPr>
            <p:cNvCxnSpPr>
              <a:cxnSpLocks/>
            </p:cNvCxnSpPr>
            <p:nvPr/>
          </p:nvCxnSpPr>
          <p:spPr>
            <a:xfrm>
              <a:off x="2575884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78EB1BA8-6EEE-4CD4-965D-23C7306899C9}"/>
                </a:ext>
              </a:extLst>
            </p:cNvPr>
            <p:cNvCxnSpPr>
              <a:cxnSpLocks/>
            </p:cNvCxnSpPr>
            <p:nvPr/>
          </p:nvCxnSpPr>
          <p:spPr>
            <a:xfrm>
              <a:off x="3337952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C9666D25-8534-4714-B446-6901B89915D9}"/>
                </a:ext>
              </a:extLst>
            </p:cNvPr>
            <p:cNvCxnSpPr>
              <a:cxnSpLocks/>
            </p:cNvCxnSpPr>
            <p:nvPr/>
          </p:nvCxnSpPr>
          <p:spPr>
            <a:xfrm>
              <a:off x="4100020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3EE89E16-37DD-4DE0-B50D-58E0B5ADFE42}"/>
                </a:ext>
              </a:extLst>
            </p:cNvPr>
            <p:cNvCxnSpPr>
              <a:cxnSpLocks/>
            </p:cNvCxnSpPr>
            <p:nvPr/>
          </p:nvCxnSpPr>
          <p:spPr>
            <a:xfrm>
              <a:off x="4862088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8DCE0016-1C70-4C6B-8170-EE0C7B5224D4}"/>
                </a:ext>
              </a:extLst>
            </p:cNvPr>
            <p:cNvCxnSpPr>
              <a:cxnSpLocks/>
            </p:cNvCxnSpPr>
            <p:nvPr/>
          </p:nvCxnSpPr>
          <p:spPr>
            <a:xfrm>
              <a:off x="5624156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318FDFCD-65F6-43AC-9DF3-B355839A9811}"/>
                </a:ext>
              </a:extLst>
            </p:cNvPr>
            <p:cNvCxnSpPr>
              <a:cxnSpLocks/>
            </p:cNvCxnSpPr>
            <p:nvPr/>
          </p:nvCxnSpPr>
          <p:spPr>
            <a:xfrm>
              <a:off x="6386224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884A4633-EAE2-4CF6-B466-1BD0FB89375A}"/>
                </a:ext>
              </a:extLst>
            </p:cNvPr>
            <p:cNvCxnSpPr>
              <a:cxnSpLocks/>
            </p:cNvCxnSpPr>
            <p:nvPr/>
          </p:nvCxnSpPr>
          <p:spPr>
            <a:xfrm>
              <a:off x="7148292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5E787006-729A-4DD4-AD3E-71047550D437}"/>
                </a:ext>
              </a:extLst>
            </p:cNvPr>
            <p:cNvCxnSpPr>
              <a:cxnSpLocks/>
            </p:cNvCxnSpPr>
            <p:nvPr/>
          </p:nvCxnSpPr>
          <p:spPr>
            <a:xfrm>
              <a:off x="7910360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82A0DA50-1180-47BE-AD5E-FAB9F3A870E8}"/>
                </a:ext>
              </a:extLst>
            </p:cNvPr>
            <p:cNvCxnSpPr>
              <a:cxnSpLocks/>
            </p:cNvCxnSpPr>
            <p:nvPr/>
          </p:nvCxnSpPr>
          <p:spPr>
            <a:xfrm>
              <a:off x="8672428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63A852C-1D83-41AB-89BA-B7DBE1C6D781}"/>
                </a:ext>
              </a:extLst>
            </p:cNvPr>
            <p:cNvSpPr txBox="1"/>
            <p:nvPr/>
          </p:nvSpPr>
          <p:spPr>
            <a:xfrm>
              <a:off x="2235447" y="5554856"/>
              <a:ext cx="621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85D3769C-EDC5-4C7D-8AF7-E92EB97B107E}"/>
                </a:ext>
              </a:extLst>
            </p:cNvPr>
            <p:cNvSpPr txBox="1"/>
            <p:nvPr/>
          </p:nvSpPr>
          <p:spPr>
            <a:xfrm>
              <a:off x="3014852" y="5554856"/>
              <a:ext cx="621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C16D605D-DBF3-4574-971C-E48ABA48AD51}"/>
                </a:ext>
              </a:extLst>
            </p:cNvPr>
            <p:cNvCxnSpPr>
              <a:cxnSpLocks/>
            </p:cNvCxnSpPr>
            <p:nvPr/>
          </p:nvCxnSpPr>
          <p:spPr>
            <a:xfrm>
              <a:off x="9434494" y="5179740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27F9297B-232E-417A-B6D5-41D2EAC99CE2}"/>
                </a:ext>
              </a:extLst>
            </p:cNvPr>
            <p:cNvSpPr txBox="1"/>
            <p:nvPr/>
          </p:nvSpPr>
          <p:spPr>
            <a:xfrm>
              <a:off x="4574450" y="5554856"/>
              <a:ext cx="621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DACA0933-594C-41CF-88A5-3F9C368A244F}"/>
                </a:ext>
              </a:extLst>
            </p:cNvPr>
            <p:cNvSpPr txBox="1"/>
            <p:nvPr/>
          </p:nvSpPr>
          <p:spPr>
            <a:xfrm>
              <a:off x="6877209" y="5554854"/>
              <a:ext cx="796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700</a:t>
              </a:r>
            </a:p>
          </p:txBody>
        </p:sp>
      </p:grpSp>
      <p:grpSp>
        <p:nvGrpSpPr>
          <p:cNvPr id="16" name="Graphic 48">
            <a:extLst>
              <a:ext uri="{FF2B5EF4-FFF2-40B4-BE49-F238E27FC236}">
                <a16:creationId xmlns="" xmlns:a16="http://schemas.microsoft.com/office/drawing/2014/main" id="{F9707EAC-F39B-4A1F-A2F3-3D9260AFEEC4}"/>
              </a:ext>
            </a:extLst>
          </p:cNvPr>
          <p:cNvGrpSpPr/>
          <p:nvPr/>
        </p:nvGrpSpPr>
        <p:grpSpPr>
          <a:xfrm rot="21348225" flipH="1">
            <a:off x="4015765" y="4253072"/>
            <a:ext cx="900269" cy="445518"/>
            <a:chOff x="4486476" y="4509041"/>
            <a:chExt cx="854211" cy="40621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C7073B27-91E5-4555-B813-A49BC34FE393}"/>
                </a:ext>
              </a:extLst>
            </p:cNvPr>
            <p:cNvSpPr/>
            <p:nvPr/>
          </p:nvSpPr>
          <p:spPr>
            <a:xfrm rot="21348225">
              <a:off x="4486476" y="4509041"/>
              <a:ext cx="86582" cy="280168"/>
            </a:xfrm>
            <a:custGeom>
              <a:avLst/>
              <a:gdLst>
                <a:gd name="connsiteX0" fmla="*/ 155014 w 163773"/>
                <a:gd name="connsiteY0" fmla="*/ 289988 h 289988"/>
                <a:gd name="connsiteX1" fmla="*/ 148346 w 163773"/>
                <a:gd name="connsiteY1" fmla="*/ 286683 h 289988"/>
                <a:gd name="connsiteX2" fmla="*/ 1661 w 163773"/>
                <a:gd name="connsiteY2" fmla="*/ 107385 h 289988"/>
                <a:gd name="connsiteX3" fmla="*/ 3566 w 163773"/>
                <a:gd name="connsiteY3" fmla="*/ 97470 h 289988"/>
                <a:gd name="connsiteX4" fmla="*/ 14996 w 163773"/>
                <a:gd name="connsiteY4" fmla="*/ 99123 h 289988"/>
                <a:gd name="connsiteX5" fmla="*/ 142631 w 163773"/>
                <a:gd name="connsiteY5" fmla="*/ 255286 h 289988"/>
                <a:gd name="connsiteX6" fmla="*/ 129296 w 163773"/>
                <a:gd name="connsiteY6" fmla="*/ 171833 h 289988"/>
                <a:gd name="connsiteX7" fmla="*/ 29284 w 163773"/>
                <a:gd name="connsiteY7" fmla="*/ 10713 h 289988"/>
                <a:gd name="connsiteX8" fmla="*/ 33094 w 163773"/>
                <a:gd name="connsiteY8" fmla="*/ 798 h 289988"/>
                <a:gd name="connsiteX9" fmla="*/ 44524 w 163773"/>
                <a:gd name="connsiteY9" fmla="*/ 4103 h 289988"/>
                <a:gd name="connsiteX10" fmla="*/ 144536 w 163773"/>
                <a:gd name="connsiteY10" fmla="*/ 166050 h 289988"/>
                <a:gd name="connsiteX11" fmla="*/ 145489 w 163773"/>
                <a:gd name="connsiteY11" fmla="*/ 168528 h 289988"/>
                <a:gd name="connsiteX12" fmla="*/ 163586 w 163773"/>
                <a:gd name="connsiteY12" fmla="*/ 282552 h 289988"/>
                <a:gd name="connsiteX13" fmla="*/ 158824 w 163773"/>
                <a:gd name="connsiteY13" fmla="*/ 289988 h 289988"/>
                <a:gd name="connsiteX14" fmla="*/ 155014 w 163773"/>
                <a:gd name="connsiteY14" fmla="*/ 289988 h 289988"/>
                <a:gd name="connsiteX0" fmla="*/ 154626 w 163384"/>
                <a:gd name="connsiteY0" fmla="*/ 289988 h 289988"/>
                <a:gd name="connsiteX1" fmla="*/ 147958 w 163384"/>
                <a:gd name="connsiteY1" fmla="*/ 286683 h 289988"/>
                <a:gd name="connsiteX2" fmla="*/ 1273 w 163384"/>
                <a:gd name="connsiteY2" fmla="*/ 107385 h 289988"/>
                <a:gd name="connsiteX3" fmla="*/ 3178 w 163384"/>
                <a:gd name="connsiteY3" fmla="*/ 97470 h 289988"/>
                <a:gd name="connsiteX4" fmla="*/ 14608 w 163384"/>
                <a:gd name="connsiteY4" fmla="*/ 99123 h 289988"/>
                <a:gd name="connsiteX5" fmla="*/ 142243 w 163384"/>
                <a:gd name="connsiteY5" fmla="*/ 255286 h 289988"/>
                <a:gd name="connsiteX6" fmla="*/ 128908 w 163384"/>
                <a:gd name="connsiteY6" fmla="*/ 171833 h 289988"/>
                <a:gd name="connsiteX7" fmla="*/ 28896 w 163384"/>
                <a:gd name="connsiteY7" fmla="*/ 10713 h 289988"/>
                <a:gd name="connsiteX8" fmla="*/ 32706 w 163384"/>
                <a:gd name="connsiteY8" fmla="*/ 798 h 289988"/>
                <a:gd name="connsiteX9" fmla="*/ 44136 w 163384"/>
                <a:gd name="connsiteY9" fmla="*/ 4103 h 289988"/>
                <a:gd name="connsiteX10" fmla="*/ 144148 w 163384"/>
                <a:gd name="connsiteY10" fmla="*/ 166050 h 289988"/>
                <a:gd name="connsiteX11" fmla="*/ 145101 w 163384"/>
                <a:gd name="connsiteY11" fmla="*/ 168528 h 289988"/>
                <a:gd name="connsiteX12" fmla="*/ 163198 w 163384"/>
                <a:gd name="connsiteY12" fmla="*/ 282552 h 289988"/>
                <a:gd name="connsiteX13" fmla="*/ 158436 w 163384"/>
                <a:gd name="connsiteY13" fmla="*/ 289988 h 289988"/>
                <a:gd name="connsiteX14" fmla="*/ 154626 w 163384"/>
                <a:gd name="connsiteY14" fmla="*/ 289988 h 289988"/>
                <a:gd name="connsiteX0" fmla="*/ 151452 w 160210"/>
                <a:gd name="connsiteY0" fmla="*/ 289988 h 289988"/>
                <a:gd name="connsiteX1" fmla="*/ 144784 w 160210"/>
                <a:gd name="connsiteY1" fmla="*/ 286683 h 289988"/>
                <a:gd name="connsiteX2" fmla="*/ 10298 w 160210"/>
                <a:gd name="connsiteY2" fmla="*/ 138331 h 289988"/>
                <a:gd name="connsiteX3" fmla="*/ 4 w 160210"/>
                <a:gd name="connsiteY3" fmla="*/ 97470 h 289988"/>
                <a:gd name="connsiteX4" fmla="*/ 11434 w 160210"/>
                <a:gd name="connsiteY4" fmla="*/ 99123 h 289988"/>
                <a:gd name="connsiteX5" fmla="*/ 139069 w 160210"/>
                <a:gd name="connsiteY5" fmla="*/ 255286 h 289988"/>
                <a:gd name="connsiteX6" fmla="*/ 125734 w 160210"/>
                <a:gd name="connsiteY6" fmla="*/ 171833 h 289988"/>
                <a:gd name="connsiteX7" fmla="*/ 25722 w 160210"/>
                <a:gd name="connsiteY7" fmla="*/ 10713 h 289988"/>
                <a:gd name="connsiteX8" fmla="*/ 29532 w 160210"/>
                <a:gd name="connsiteY8" fmla="*/ 798 h 289988"/>
                <a:gd name="connsiteX9" fmla="*/ 40962 w 160210"/>
                <a:gd name="connsiteY9" fmla="*/ 4103 h 289988"/>
                <a:gd name="connsiteX10" fmla="*/ 140974 w 160210"/>
                <a:gd name="connsiteY10" fmla="*/ 166050 h 289988"/>
                <a:gd name="connsiteX11" fmla="*/ 141927 w 160210"/>
                <a:gd name="connsiteY11" fmla="*/ 168528 h 289988"/>
                <a:gd name="connsiteX12" fmla="*/ 160024 w 160210"/>
                <a:gd name="connsiteY12" fmla="*/ 282552 h 289988"/>
                <a:gd name="connsiteX13" fmla="*/ 155262 w 160210"/>
                <a:gd name="connsiteY13" fmla="*/ 289988 h 289988"/>
                <a:gd name="connsiteX14" fmla="*/ 151452 w 160210"/>
                <a:gd name="connsiteY14" fmla="*/ 289988 h 289988"/>
                <a:gd name="connsiteX0" fmla="*/ 151530 w 160288"/>
                <a:gd name="connsiteY0" fmla="*/ 289988 h 289988"/>
                <a:gd name="connsiteX1" fmla="*/ 144862 w 160288"/>
                <a:gd name="connsiteY1" fmla="*/ 286683 h 289988"/>
                <a:gd name="connsiteX2" fmla="*/ 10376 w 160288"/>
                <a:gd name="connsiteY2" fmla="*/ 138331 h 289988"/>
                <a:gd name="connsiteX3" fmla="*/ 82 w 160288"/>
                <a:gd name="connsiteY3" fmla="*/ 97470 h 289988"/>
                <a:gd name="connsiteX4" fmla="*/ 16392 w 160288"/>
                <a:gd name="connsiteY4" fmla="*/ 130069 h 289988"/>
                <a:gd name="connsiteX5" fmla="*/ 139147 w 160288"/>
                <a:gd name="connsiteY5" fmla="*/ 255286 h 289988"/>
                <a:gd name="connsiteX6" fmla="*/ 125812 w 160288"/>
                <a:gd name="connsiteY6" fmla="*/ 171833 h 289988"/>
                <a:gd name="connsiteX7" fmla="*/ 25800 w 160288"/>
                <a:gd name="connsiteY7" fmla="*/ 10713 h 289988"/>
                <a:gd name="connsiteX8" fmla="*/ 29610 w 160288"/>
                <a:gd name="connsiteY8" fmla="*/ 798 h 289988"/>
                <a:gd name="connsiteX9" fmla="*/ 41040 w 160288"/>
                <a:gd name="connsiteY9" fmla="*/ 4103 h 289988"/>
                <a:gd name="connsiteX10" fmla="*/ 141052 w 160288"/>
                <a:gd name="connsiteY10" fmla="*/ 166050 h 289988"/>
                <a:gd name="connsiteX11" fmla="*/ 142005 w 160288"/>
                <a:gd name="connsiteY11" fmla="*/ 168528 h 289988"/>
                <a:gd name="connsiteX12" fmla="*/ 160102 w 160288"/>
                <a:gd name="connsiteY12" fmla="*/ 282552 h 289988"/>
                <a:gd name="connsiteX13" fmla="*/ 155340 w 160288"/>
                <a:gd name="connsiteY13" fmla="*/ 289988 h 289988"/>
                <a:gd name="connsiteX14" fmla="*/ 151530 w 160288"/>
                <a:gd name="connsiteY14" fmla="*/ 289988 h 289988"/>
                <a:gd name="connsiteX0" fmla="*/ 141423 w 150181"/>
                <a:gd name="connsiteY0" fmla="*/ 289988 h 289988"/>
                <a:gd name="connsiteX1" fmla="*/ 134755 w 150181"/>
                <a:gd name="connsiteY1" fmla="*/ 286683 h 289988"/>
                <a:gd name="connsiteX2" fmla="*/ 269 w 150181"/>
                <a:gd name="connsiteY2" fmla="*/ 138331 h 289988"/>
                <a:gd name="connsiteX3" fmla="*/ 19252 w 150181"/>
                <a:gd name="connsiteY3" fmla="*/ 128415 h 289988"/>
                <a:gd name="connsiteX4" fmla="*/ 6285 w 150181"/>
                <a:gd name="connsiteY4" fmla="*/ 130069 h 289988"/>
                <a:gd name="connsiteX5" fmla="*/ 129040 w 150181"/>
                <a:gd name="connsiteY5" fmla="*/ 255286 h 289988"/>
                <a:gd name="connsiteX6" fmla="*/ 115705 w 150181"/>
                <a:gd name="connsiteY6" fmla="*/ 171833 h 289988"/>
                <a:gd name="connsiteX7" fmla="*/ 15693 w 150181"/>
                <a:gd name="connsiteY7" fmla="*/ 10713 h 289988"/>
                <a:gd name="connsiteX8" fmla="*/ 19503 w 150181"/>
                <a:gd name="connsiteY8" fmla="*/ 798 h 289988"/>
                <a:gd name="connsiteX9" fmla="*/ 30933 w 150181"/>
                <a:gd name="connsiteY9" fmla="*/ 4103 h 289988"/>
                <a:gd name="connsiteX10" fmla="*/ 130945 w 150181"/>
                <a:gd name="connsiteY10" fmla="*/ 166050 h 289988"/>
                <a:gd name="connsiteX11" fmla="*/ 131898 w 150181"/>
                <a:gd name="connsiteY11" fmla="*/ 168528 h 289988"/>
                <a:gd name="connsiteX12" fmla="*/ 149995 w 150181"/>
                <a:gd name="connsiteY12" fmla="*/ 282552 h 289988"/>
                <a:gd name="connsiteX13" fmla="*/ 145233 w 150181"/>
                <a:gd name="connsiteY13" fmla="*/ 289988 h 289988"/>
                <a:gd name="connsiteX14" fmla="*/ 141423 w 150181"/>
                <a:gd name="connsiteY14" fmla="*/ 289988 h 28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181" h="289988">
                  <a:moveTo>
                    <a:pt x="141423" y="289988"/>
                  </a:moveTo>
                  <a:cubicBezTo>
                    <a:pt x="138565" y="289988"/>
                    <a:pt x="136660" y="289162"/>
                    <a:pt x="134755" y="286683"/>
                  </a:cubicBezTo>
                  <a:lnTo>
                    <a:pt x="269" y="138331"/>
                  </a:lnTo>
                  <a:cubicBezTo>
                    <a:pt x="-2588" y="135026"/>
                    <a:pt x="18249" y="129792"/>
                    <a:pt x="19252" y="128415"/>
                  </a:cubicBezTo>
                  <a:cubicBezTo>
                    <a:pt x="20255" y="127038"/>
                    <a:pt x="3428" y="126764"/>
                    <a:pt x="6285" y="130069"/>
                  </a:cubicBezTo>
                  <a:lnTo>
                    <a:pt x="129040" y="255286"/>
                  </a:lnTo>
                  <a:lnTo>
                    <a:pt x="115705" y="171833"/>
                  </a:lnTo>
                  <a:lnTo>
                    <a:pt x="15693" y="10713"/>
                  </a:lnTo>
                  <a:cubicBezTo>
                    <a:pt x="13788" y="7408"/>
                    <a:pt x="14740" y="2450"/>
                    <a:pt x="19503" y="798"/>
                  </a:cubicBezTo>
                  <a:cubicBezTo>
                    <a:pt x="23313" y="-855"/>
                    <a:pt x="29028" y="-28"/>
                    <a:pt x="30933" y="4103"/>
                  </a:cubicBezTo>
                  <a:lnTo>
                    <a:pt x="130945" y="166050"/>
                  </a:lnTo>
                  <a:cubicBezTo>
                    <a:pt x="130945" y="166876"/>
                    <a:pt x="131898" y="167702"/>
                    <a:pt x="131898" y="168528"/>
                  </a:cubicBezTo>
                  <a:lnTo>
                    <a:pt x="149995" y="282552"/>
                  </a:lnTo>
                  <a:cubicBezTo>
                    <a:pt x="150948" y="285857"/>
                    <a:pt x="148090" y="289162"/>
                    <a:pt x="145233" y="289988"/>
                  </a:cubicBezTo>
                  <a:lnTo>
                    <a:pt x="141423" y="289988"/>
                  </a:ln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0ED97478-61A2-4532-9A84-E0FAD0E03355}"/>
                </a:ext>
              </a:extLst>
            </p:cNvPr>
            <p:cNvSpPr/>
            <p:nvPr/>
          </p:nvSpPr>
          <p:spPr>
            <a:xfrm>
              <a:off x="5274367" y="4524580"/>
              <a:ext cx="66320" cy="252724"/>
            </a:xfrm>
            <a:custGeom>
              <a:avLst/>
              <a:gdLst>
                <a:gd name="connsiteX0" fmla="*/ 7863 w 127877"/>
                <a:gd name="connsiteY0" fmla="*/ 271539 h 271538"/>
                <a:gd name="connsiteX1" fmla="*/ 5005 w 127877"/>
                <a:gd name="connsiteY1" fmla="*/ 270712 h 271538"/>
                <a:gd name="connsiteX2" fmla="*/ 243 w 127877"/>
                <a:gd name="connsiteY2" fmla="*/ 262450 h 271538"/>
                <a:gd name="connsiteX3" fmla="*/ 33580 w 127877"/>
                <a:gd name="connsiteY3" fmla="*/ 145121 h 271538"/>
                <a:gd name="connsiteX4" fmla="*/ 33580 w 127877"/>
                <a:gd name="connsiteY4" fmla="*/ 144295 h 271538"/>
                <a:gd name="connsiteX5" fmla="*/ 100255 w 127877"/>
                <a:gd name="connsiteY5" fmla="*/ 4657 h 271538"/>
                <a:gd name="connsiteX6" fmla="*/ 110733 w 127877"/>
                <a:gd name="connsiteY6" fmla="*/ 526 h 271538"/>
                <a:gd name="connsiteX7" fmla="*/ 115495 w 127877"/>
                <a:gd name="connsiteY7" fmla="*/ 9615 h 271538"/>
                <a:gd name="connsiteX8" fmla="*/ 48820 w 127877"/>
                <a:gd name="connsiteY8" fmla="*/ 148426 h 271538"/>
                <a:gd name="connsiteX9" fmla="*/ 27865 w 127877"/>
                <a:gd name="connsiteY9" fmla="*/ 224442 h 271538"/>
                <a:gd name="connsiteX10" fmla="*/ 112638 w 127877"/>
                <a:gd name="connsiteY10" fmla="*/ 112071 h 271538"/>
                <a:gd name="connsiteX11" fmla="*/ 124068 w 127877"/>
                <a:gd name="connsiteY11" fmla="*/ 109592 h 271538"/>
                <a:gd name="connsiteX12" fmla="*/ 126925 w 127877"/>
                <a:gd name="connsiteY12" fmla="*/ 119507 h 271538"/>
                <a:gd name="connsiteX13" fmla="*/ 14530 w 127877"/>
                <a:gd name="connsiteY13" fmla="*/ 269060 h 271538"/>
                <a:gd name="connsiteX14" fmla="*/ 7863 w 127877"/>
                <a:gd name="connsiteY14" fmla="*/ 271539 h 27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877" h="271538">
                  <a:moveTo>
                    <a:pt x="7863" y="271539"/>
                  </a:moveTo>
                  <a:cubicBezTo>
                    <a:pt x="6910" y="271539"/>
                    <a:pt x="5958" y="271539"/>
                    <a:pt x="5005" y="270712"/>
                  </a:cubicBezTo>
                  <a:cubicBezTo>
                    <a:pt x="1195" y="269060"/>
                    <a:pt x="-710" y="265755"/>
                    <a:pt x="243" y="262450"/>
                  </a:cubicBezTo>
                  <a:lnTo>
                    <a:pt x="33580" y="145121"/>
                  </a:lnTo>
                  <a:cubicBezTo>
                    <a:pt x="33580" y="145121"/>
                    <a:pt x="33580" y="144295"/>
                    <a:pt x="33580" y="144295"/>
                  </a:cubicBezTo>
                  <a:lnTo>
                    <a:pt x="100255" y="4657"/>
                  </a:lnTo>
                  <a:cubicBezTo>
                    <a:pt x="102160" y="1352"/>
                    <a:pt x="106923" y="-1127"/>
                    <a:pt x="110733" y="526"/>
                  </a:cubicBezTo>
                  <a:cubicBezTo>
                    <a:pt x="114543" y="2179"/>
                    <a:pt x="117400" y="6310"/>
                    <a:pt x="115495" y="9615"/>
                  </a:cubicBezTo>
                  <a:lnTo>
                    <a:pt x="48820" y="148426"/>
                  </a:lnTo>
                  <a:lnTo>
                    <a:pt x="27865" y="224442"/>
                  </a:lnTo>
                  <a:lnTo>
                    <a:pt x="112638" y="112071"/>
                  </a:lnTo>
                  <a:cubicBezTo>
                    <a:pt x="115495" y="108766"/>
                    <a:pt x="120258" y="107940"/>
                    <a:pt x="124068" y="109592"/>
                  </a:cubicBezTo>
                  <a:cubicBezTo>
                    <a:pt x="127878" y="112071"/>
                    <a:pt x="128830" y="116202"/>
                    <a:pt x="126925" y="119507"/>
                  </a:cubicBezTo>
                  <a:lnTo>
                    <a:pt x="14530" y="269060"/>
                  </a:lnTo>
                  <a:cubicBezTo>
                    <a:pt x="12625" y="270712"/>
                    <a:pt x="9768" y="271539"/>
                    <a:pt x="7863" y="271539"/>
                  </a:cubicBezTo>
                  <a:close/>
                </a:path>
              </a:pathLst>
            </a:custGeom>
            <a:solidFill>
              <a:srgbClr val="C4C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9" name="Graphic 48">
              <a:extLst>
                <a:ext uri="{FF2B5EF4-FFF2-40B4-BE49-F238E27FC236}">
                  <a16:creationId xmlns="" xmlns:a16="http://schemas.microsoft.com/office/drawing/2014/main" id="{C78579E3-CB82-47A6-A216-9B2E8DD04841}"/>
                </a:ext>
              </a:extLst>
            </p:cNvPr>
            <p:cNvGrpSpPr/>
            <p:nvPr/>
          </p:nvGrpSpPr>
          <p:grpSpPr>
            <a:xfrm>
              <a:off x="4548002" y="4548088"/>
              <a:ext cx="779874" cy="367169"/>
              <a:chOff x="4548002" y="4548088"/>
              <a:chExt cx="779874" cy="36716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79AF3B63-DE90-4221-B9E4-E8210A6AA146}"/>
                  </a:ext>
                </a:extLst>
              </p:cNvPr>
              <p:cNvSpPr/>
              <p:nvPr/>
            </p:nvSpPr>
            <p:spPr>
              <a:xfrm>
                <a:off x="4548002" y="4548088"/>
                <a:ext cx="779874" cy="367169"/>
              </a:xfrm>
              <a:custGeom>
                <a:avLst/>
                <a:gdLst>
                  <a:gd name="connsiteX0" fmla="*/ 0 w 752475"/>
                  <a:gd name="connsiteY0" fmla="*/ 109066 h 342109"/>
                  <a:gd name="connsiteX1" fmla="*/ 430530 w 752475"/>
                  <a:gd name="connsiteY1" fmla="*/ 0 h 342109"/>
                  <a:gd name="connsiteX2" fmla="*/ 752475 w 752475"/>
                  <a:gd name="connsiteY2" fmla="*/ 90062 h 342109"/>
                  <a:gd name="connsiteX3" fmla="*/ 713423 w 752475"/>
                  <a:gd name="connsiteY3" fmla="*/ 209870 h 342109"/>
                  <a:gd name="connsiteX4" fmla="*/ 371475 w 752475"/>
                  <a:gd name="connsiteY4" fmla="*/ 342071 h 342109"/>
                  <a:gd name="connsiteX5" fmla="*/ 23812 w 752475"/>
                  <a:gd name="connsiteY5" fmla="*/ 227221 h 342109"/>
                  <a:gd name="connsiteX6" fmla="*/ 0 w 752475"/>
                  <a:gd name="connsiteY6" fmla="*/ 109066 h 34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475" h="342109">
                    <a:moveTo>
                      <a:pt x="0" y="109066"/>
                    </a:moveTo>
                    <a:lnTo>
                      <a:pt x="430530" y="0"/>
                    </a:lnTo>
                    <a:cubicBezTo>
                      <a:pt x="499110" y="11568"/>
                      <a:pt x="661988" y="63622"/>
                      <a:pt x="752475" y="90062"/>
                    </a:cubicBezTo>
                    <a:cubicBezTo>
                      <a:pt x="743903" y="130549"/>
                      <a:pt x="729615" y="170209"/>
                      <a:pt x="713423" y="209870"/>
                    </a:cubicBezTo>
                    <a:cubicBezTo>
                      <a:pt x="677228" y="239615"/>
                      <a:pt x="518160" y="339592"/>
                      <a:pt x="371475" y="342071"/>
                    </a:cubicBezTo>
                    <a:cubicBezTo>
                      <a:pt x="224790" y="344550"/>
                      <a:pt x="23812" y="227221"/>
                      <a:pt x="23812" y="227221"/>
                    </a:cubicBezTo>
                    <a:cubicBezTo>
                      <a:pt x="7620" y="185082"/>
                      <a:pt x="0" y="109066"/>
                      <a:pt x="0" y="1090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0D7BB0A5-3375-4E58-83C5-15522DECCC0A}"/>
                  </a:ext>
                </a:extLst>
              </p:cNvPr>
              <p:cNvSpPr/>
              <p:nvPr/>
            </p:nvSpPr>
            <p:spPr>
              <a:xfrm>
                <a:off x="4602562" y="4629047"/>
                <a:ext cx="673511" cy="88379"/>
              </a:xfrm>
              <a:custGeom>
                <a:avLst/>
                <a:gdLst>
                  <a:gd name="connsiteX0" fmla="*/ 654368 w 654367"/>
                  <a:gd name="connsiteY0" fmla="*/ 89369 h 89369"/>
                  <a:gd name="connsiteX1" fmla="*/ 390525 w 654367"/>
                  <a:gd name="connsiteY1" fmla="*/ 133 h 89369"/>
                  <a:gd name="connsiteX2" fmla="*/ 0 w 654367"/>
                  <a:gd name="connsiteY2" fmla="*/ 89369 h 89369"/>
                  <a:gd name="connsiteX3" fmla="*/ 390525 w 654367"/>
                  <a:gd name="connsiteY3" fmla="*/ 33184 h 89369"/>
                  <a:gd name="connsiteX4" fmla="*/ 654368 w 654367"/>
                  <a:gd name="connsiteY4" fmla="*/ 89369 h 8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67" h="89369">
                    <a:moveTo>
                      <a:pt x="654368" y="89369"/>
                    </a:moveTo>
                    <a:cubicBezTo>
                      <a:pt x="654368" y="89369"/>
                      <a:pt x="443865" y="3438"/>
                      <a:pt x="390525" y="133"/>
                    </a:cubicBezTo>
                    <a:cubicBezTo>
                      <a:pt x="338138" y="-3998"/>
                      <a:pt x="0" y="89369"/>
                      <a:pt x="0" y="89369"/>
                    </a:cubicBezTo>
                    <a:cubicBezTo>
                      <a:pt x="0" y="89369"/>
                      <a:pt x="303848" y="29052"/>
                      <a:pt x="390525" y="33184"/>
                    </a:cubicBezTo>
                    <a:cubicBezTo>
                      <a:pt x="479107" y="38141"/>
                      <a:pt x="654368" y="89369"/>
                      <a:pt x="654368" y="89369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873A7DA6-25F4-4383-8CF8-98F02C0C8855}"/>
                  </a:ext>
                </a:extLst>
              </p:cNvPr>
              <p:cNvSpPr/>
              <p:nvPr/>
            </p:nvSpPr>
            <p:spPr>
              <a:xfrm>
                <a:off x="4621400" y="4740541"/>
                <a:ext cx="600964" cy="60092"/>
              </a:xfrm>
              <a:custGeom>
                <a:avLst/>
                <a:gdLst>
                  <a:gd name="connsiteX0" fmla="*/ 583883 w 583882"/>
                  <a:gd name="connsiteY0" fmla="*/ 60765 h 60765"/>
                  <a:gd name="connsiteX1" fmla="*/ 384810 w 583882"/>
                  <a:gd name="connsiteY1" fmla="*/ 449 h 60765"/>
                  <a:gd name="connsiteX2" fmla="*/ 0 w 583882"/>
                  <a:gd name="connsiteY2" fmla="*/ 46719 h 60765"/>
                  <a:gd name="connsiteX3" fmla="*/ 384810 w 583882"/>
                  <a:gd name="connsiteY3" fmla="*/ 24410 h 60765"/>
                  <a:gd name="connsiteX4" fmla="*/ 583883 w 583882"/>
                  <a:gd name="connsiteY4" fmla="*/ 60765 h 6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882" h="60765">
                    <a:moveTo>
                      <a:pt x="583883" y="60765"/>
                    </a:moveTo>
                    <a:cubicBezTo>
                      <a:pt x="583883" y="60765"/>
                      <a:pt x="453390" y="5406"/>
                      <a:pt x="384810" y="449"/>
                    </a:cubicBezTo>
                    <a:cubicBezTo>
                      <a:pt x="300038" y="-5335"/>
                      <a:pt x="0" y="46719"/>
                      <a:pt x="0" y="46719"/>
                    </a:cubicBezTo>
                    <a:cubicBezTo>
                      <a:pt x="0" y="46719"/>
                      <a:pt x="319088" y="19453"/>
                      <a:pt x="384810" y="24410"/>
                    </a:cubicBezTo>
                    <a:cubicBezTo>
                      <a:pt x="449580" y="29368"/>
                      <a:pt x="583883" y="60765"/>
                      <a:pt x="583883" y="60765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800B0A85-BA27-4EB4-88E1-C7F3655C4306}"/>
                  </a:ext>
                </a:extLst>
              </p:cNvPr>
              <p:cNvSpPr/>
              <p:nvPr/>
            </p:nvSpPr>
            <p:spPr>
              <a:xfrm>
                <a:off x="4629749" y="4809152"/>
                <a:ext cx="536260" cy="65526"/>
              </a:xfrm>
              <a:custGeom>
                <a:avLst/>
                <a:gdLst>
                  <a:gd name="connsiteX0" fmla="*/ 521018 w 521017"/>
                  <a:gd name="connsiteY0" fmla="*/ 19830 h 66260"/>
                  <a:gd name="connsiteX1" fmla="*/ 0 w 521017"/>
                  <a:gd name="connsiteY1" fmla="*/ 0 h 66260"/>
                  <a:gd name="connsiteX2" fmla="*/ 244793 w 521017"/>
                  <a:gd name="connsiteY2" fmla="*/ 63622 h 66260"/>
                  <a:gd name="connsiteX3" fmla="*/ 521018 w 521017"/>
                  <a:gd name="connsiteY3" fmla="*/ 19830 h 6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017" h="66260">
                    <a:moveTo>
                      <a:pt x="521018" y="19830"/>
                    </a:moveTo>
                    <a:cubicBezTo>
                      <a:pt x="521018" y="19830"/>
                      <a:pt x="308610" y="85105"/>
                      <a:pt x="0" y="0"/>
                    </a:cubicBezTo>
                    <a:cubicBezTo>
                      <a:pt x="0" y="0"/>
                      <a:pt x="99060" y="47923"/>
                      <a:pt x="244793" y="63622"/>
                    </a:cubicBezTo>
                    <a:cubicBezTo>
                      <a:pt x="389573" y="79321"/>
                      <a:pt x="521018" y="19830"/>
                      <a:pt x="521018" y="19830"/>
                    </a:cubicBezTo>
                    <a:close/>
                  </a:path>
                </a:pathLst>
              </a:custGeom>
              <a:solidFill>
                <a:srgbClr val="E3E3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9D58B7E6-E294-4775-87B7-0C8A0F6DC773}"/>
              </a:ext>
            </a:extLst>
          </p:cNvPr>
          <p:cNvSpPr txBox="1"/>
          <p:nvPr/>
        </p:nvSpPr>
        <p:spPr>
          <a:xfrm>
            <a:off x="2579424" y="2736439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2FAA62B0-D2BF-415E-B301-1F52D3350CA0}"/>
              </a:ext>
            </a:extLst>
          </p:cNvPr>
          <p:cNvSpPr txBox="1"/>
          <p:nvPr/>
        </p:nvSpPr>
        <p:spPr>
          <a:xfrm>
            <a:off x="4943463" y="2751108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85D28D04-A53F-4A97-8088-0E96FBE7805F}"/>
              </a:ext>
            </a:extLst>
          </p:cNvPr>
          <p:cNvSpPr txBox="1"/>
          <p:nvPr/>
        </p:nvSpPr>
        <p:spPr>
          <a:xfrm>
            <a:off x="6219611" y="2786635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EF812EC9-E1B6-454A-968E-5D7AA6F569FD}"/>
              </a:ext>
            </a:extLst>
          </p:cNvPr>
          <p:cNvSpPr txBox="1"/>
          <p:nvPr/>
        </p:nvSpPr>
        <p:spPr>
          <a:xfrm>
            <a:off x="8502967" y="2731647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70C616B-51F5-4D11-9DD1-2038D663DDB4}"/>
              </a:ext>
            </a:extLst>
          </p:cNvPr>
          <p:cNvSpPr txBox="1"/>
          <p:nvPr/>
        </p:nvSpPr>
        <p:spPr>
          <a:xfrm>
            <a:off x="9677104" y="2765089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D70685-9F1B-42BD-BCC5-6F9E51474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842" y="-806635"/>
            <a:ext cx="7258050" cy="70485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016FE95-E63A-49D7-BFED-B8C3B512F84D}"/>
              </a:ext>
            </a:extLst>
          </p:cNvPr>
          <p:cNvGrpSpPr/>
          <p:nvPr/>
        </p:nvGrpSpPr>
        <p:grpSpPr>
          <a:xfrm>
            <a:off x="274802" y="3942852"/>
            <a:ext cx="11768944" cy="1083002"/>
            <a:chOff x="2235447" y="5179740"/>
            <a:chExt cx="7587640" cy="1083002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="" xmlns:a16="http://schemas.microsoft.com/office/drawing/2014/main" id="{417A6B52-5217-44D5-A983-CBDADDD87D8B}"/>
                </a:ext>
              </a:extLst>
            </p:cNvPr>
            <p:cNvCxnSpPr>
              <a:cxnSpLocks/>
            </p:cNvCxnSpPr>
            <p:nvPr/>
          </p:nvCxnSpPr>
          <p:spPr>
            <a:xfrm>
              <a:off x="2272048" y="5363736"/>
              <a:ext cx="755103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A538CD5F-52A1-4F28-BF36-471C512C084D}"/>
                </a:ext>
              </a:extLst>
            </p:cNvPr>
            <p:cNvCxnSpPr>
              <a:cxnSpLocks/>
            </p:cNvCxnSpPr>
            <p:nvPr/>
          </p:nvCxnSpPr>
          <p:spPr>
            <a:xfrm>
              <a:off x="2575884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78EB1BA8-6EEE-4CD4-965D-23C7306899C9}"/>
                </a:ext>
              </a:extLst>
            </p:cNvPr>
            <p:cNvCxnSpPr>
              <a:cxnSpLocks/>
            </p:cNvCxnSpPr>
            <p:nvPr/>
          </p:nvCxnSpPr>
          <p:spPr>
            <a:xfrm>
              <a:off x="3337952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C9666D25-8534-4714-B446-6901B89915D9}"/>
                </a:ext>
              </a:extLst>
            </p:cNvPr>
            <p:cNvCxnSpPr>
              <a:cxnSpLocks/>
            </p:cNvCxnSpPr>
            <p:nvPr/>
          </p:nvCxnSpPr>
          <p:spPr>
            <a:xfrm>
              <a:off x="4100020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3EE89E16-37DD-4DE0-B50D-58E0B5ADFE42}"/>
                </a:ext>
              </a:extLst>
            </p:cNvPr>
            <p:cNvCxnSpPr>
              <a:cxnSpLocks/>
            </p:cNvCxnSpPr>
            <p:nvPr/>
          </p:nvCxnSpPr>
          <p:spPr>
            <a:xfrm>
              <a:off x="4862088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8DCE0016-1C70-4C6B-8170-EE0C7B5224D4}"/>
                </a:ext>
              </a:extLst>
            </p:cNvPr>
            <p:cNvCxnSpPr>
              <a:cxnSpLocks/>
            </p:cNvCxnSpPr>
            <p:nvPr/>
          </p:nvCxnSpPr>
          <p:spPr>
            <a:xfrm>
              <a:off x="5624156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318FDFCD-65F6-43AC-9DF3-B355839A9811}"/>
                </a:ext>
              </a:extLst>
            </p:cNvPr>
            <p:cNvCxnSpPr>
              <a:cxnSpLocks/>
            </p:cNvCxnSpPr>
            <p:nvPr/>
          </p:nvCxnSpPr>
          <p:spPr>
            <a:xfrm>
              <a:off x="6386224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884A4633-EAE2-4CF6-B466-1BD0FB89375A}"/>
                </a:ext>
              </a:extLst>
            </p:cNvPr>
            <p:cNvCxnSpPr>
              <a:cxnSpLocks/>
            </p:cNvCxnSpPr>
            <p:nvPr/>
          </p:nvCxnSpPr>
          <p:spPr>
            <a:xfrm>
              <a:off x="7148292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5E787006-729A-4DD4-AD3E-71047550D437}"/>
                </a:ext>
              </a:extLst>
            </p:cNvPr>
            <p:cNvCxnSpPr>
              <a:cxnSpLocks/>
            </p:cNvCxnSpPr>
            <p:nvPr/>
          </p:nvCxnSpPr>
          <p:spPr>
            <a:xfrm>
              <a:off x="7910360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82A0DA50-1180-47BE-AD5E-FAB9F3A870E8}"/>
                </a:ext>
              </a:extLst>
            </p:cNvPr>
            <p:cNvCxnSpPr>
              <a:cxnSpLocks/>
            </p:cNvCxnSpPr>
            <p:nvPr/>
          </p:nvCxnSpPr>
          <p:spPr>
            <a:xfrm>
              <a:off x="8672428" y="5179741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D63A852C-1D83-41AB-89BA-B7DBE1C6D781}"/>
                </a:ext>
              </a:extLst>
            </p:cNvPr>
            <p:cNvSpPr txBox="1"/>
            <p:nvPr/>
          </p:nvSpPr>
          <p:spPr>
            <a:xfrm>
              <a:off x="2235447" y="5554856"/>
              <a:ext cx="621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85D3769C-EDC5-4C7D-8AF7-E92EB97B107E}"/>
                </a:ext>
              </a:extLst>
            </p:cNvPr>
            <p:cNvSpPr txBox="1"/>
            <p:nvPr/>
          </p:nvSpPr>
          <p:spPr>
            <a:xfrm>
              <a:off x="3014852" y="5554856"/>
              <a:ext cx="621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C16D605D-DBF3-4574-971C-E48ABA48AD51}"/>
                </a:ext>
              </a:extLst>
            </p:cNvPr>
            <p:cNvCxnSpPr>
              <a:cxnSpLocks/>
            </p:cNvCxnSpPr>
            <p:nvPr/>
          </p:nvCxnSpPr>
          <p:spPr>
            <a:xfrm>
              <a:off x="9434494" y="5179740"/>
              <a:ext cx="0" cy="3679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27F9297B-232E-417A-B6D5-41D2EAC99CE2}"/>
                </a:ext>
              </a:extLst>
            </p:cNvPr>
            <p:cNvSpPr txBox="1"/>
            <p:nvPr/>
          </p:nvSpPr>
          <p:spPr>
            <a:xfrm>
              <a:off x="4574450" y="5554856"/>
              <a:ext cx="621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DACA0933-594C-41CF-88A5-3F9C368A244F}"/>
                </a:ext>
              </a:extLst>
            </p:cNvPr>
            <p:cNvSpPr txBox="1"/>
            <p:nvPr/>
          </p:nvSpPr>
          <p:spPr>
            <a:xfrm>
              <a:off x="6877209" y="5554854"/>
              <a:ext cx="796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9D58B7E6-E294-4775-87B7-0C8A0F6DC773}"/>
              </a:ext>
            </a:extLst>
          </p:cNvPr>
          <p:cNvSpPr txBox="1"/>
          <p:nvPr/>
        </p:nvSpPr>
        <p:spPr>
          <a:xfrm>
            <a:off x="2679371" y="4321377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2FAA62B0-D2BF-415E-B301-1F52D3350CA0}"/>
              </a:ext>
            </a:extLst>
          </p:cNvPr>
          <p:cNvSpPr txBox="1"/>
          <p:nvPr/>
        </p:nvSpPr>
        <p:spPr>
          <a:xfrm>
            <a:off x="5070159" y="4268186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85D28D04-A53F-4A97-8088-0E96FBE7805F}"/>
              </a:ext>
            </a:extLst>
          </p:cNvPr>
          <p:cNvSpPr txBox="1"/>
          <p:nvPr/>
        </p:nvSpPr>
        <p:spPr>
          <a:xfrm>
            <a:off x="6231076" y="4295682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EF812EC9-E1B6-454A-968E-5D7AA6F569FD}"/>
              </a:ext>
            </a:extLst>
          </p:cNvPr>
          <p:cNvSpPr txBox="1"/>
          <p:nvPr/>
        </p:nvSpPr>
        <p:spPr>
          <a:xfrm>
            <a:off x="8597096" y="4308153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470C616B-51F5-4D11-9DD1-2038D663DDB4}"/>
              </a:ext>
            </a:extLst>
          </p:cNvPr>
          <p:cNvSpPr txBox="1"/>
          <p:nvPr/>
        </p:nvSpPr>
        <p:spPr>
          <a:xfrm>
            <a:off x="9777133" y="4310844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684465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93" grpId="0"/>
      <p:bldP spid="96" grpId="0"/>
      <p:bldP spid="102" grpId="0"/>
      <p:bldP spid="103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315" y="1743075"/>
            <a:ext cx="9674860" cy="48564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00930" y="5875655"/>
            <a:ext cx="4521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1" y="791489"/>
            <a:ext cx="12062012" cy="606651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441980" y="1680882"/>
            <a:ext cx="726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63085" y="6589058"/>
            <a:ext cx="726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49085" y="6548717"/>
            <a:ext cx="726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315" y="1743075"/>
            <a:ext cx="9674860" cy="48564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00930" y="5875655"/>
            <a:ext cx="4521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" y="806824"/>
            <a:ext cx="12062012" cy="606651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828834" y="6725"/>
            <a:ext cx="8363165" cy="127747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Suy nghĩ CN - TL nhóm 6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Cá nhân ghi kết quả vào bảng màu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315" y="1743075"/>
            <a:ext cx="9674860" cy="48564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00930" y="5875655"/>
            <a:ext cx="4521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" y="806824"/>
            <a:ext cx="12062012" cy="606651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751729" y="6725"/>
            <a:ext cx="6884895" cy="1136275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Đại diện cho các nhóm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trình bày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64" y="0"/>
            <a:ext cx="7409468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093516" y="527901"/>
            <a:ext cx="999241" cy="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79769" y="527902"/>
            <a:ext cx="2524443" cy="9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5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24" y="949362"/>
            <a:ext cx="1727788" cy="172778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C67F2CB0-1FC5-4BE9-B982-AB3962CAB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331916"/>
              </p:ext>
            </p:extLst>
          </p:nvPr>
        </p:nvGraphicFramePr>
        <p:xfrm>
          <a:off x="168442" y="0"/>
          <a:ext cx="12023559" cy="656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6127">
                  <a:extLst>
                    <a:ext uri="{9D8B030D-6E8A-4147-A177-3AD203B41FA5}">
                      <a16:colId xmlns:a16="http://schemas.microsoft.com/office/drawing/2014/main" xmlns="" val="451650008"/>
                    </a:ext>
                  </a:extLst>
                </a:gridCol>
                <a:gridCol w="1428543">
                  <a:extLst>
                    <a:ext uri="{9D8B030D-6E8A-4147-A177-3AD203B41FA5}">
                      <a16:colId xmlns:a16="http://schemas.microsoft.com/office/drawing/2014/main" xmlns="" val="2424879106"/>
                    </a:ext>
                  </a:extLst>
                </a:gridCol>
                <a:gridCol w="1428543">
                  <a:extLst>
                    <a:ext uri="{9D8B030D-6E8A-4147-A177-3AD203B41FA5}">
                      <a16:colId xmlns:a16="http://schemas.microsoft.com/office/drawing/2014/main" xmlns="" val="2620995226"/>
                    </a:ext>
                  </a:extLst>
                </a:gridCol>
                <a:gridCol w="1428543">
                  <a:extLst>
                    <a:ext uri="{9D8B030D-6E8A-4147-A177-3AD203B41FA5}">
                      <a16:colId xmlns:a16="http://schemas.microsoft.com/office/drawing/2014/main" xmlns="" val="1776068508"/>
                    </a:ext>
                  </a:extLst>
                </a:gridCol>
                <a:gridCol w="1142862">
                  <a:extLst>
                    <a:ext uri="{9D8B030D-6E8A-4147-A177-3AD203B41FA5}">
                      <a16:colId xmlns:a16="http://schemas.microsoft.com/office/drawing/2014/main" xmlns="" val="2820980961"/>
                    </a:ext>
                  </a:extLst>
                </a:gridCol>
                <a:gridCol w="3618941">
                  <a:extLst>
                    <a:ext uri="{9D8B030D-6E8A-4147-A177-3AD203B41FA5}">
                      <a16:colId xmlns:a16="http://schemas.microsoft.com/office/drawing/2014/main" xmlns="" val="1254634067"/>
                    </a:ext>
                  </a:extLst>
                </a:gridCol>
              </a:tblGrid>
              <a:tr h="18415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75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768782"/>
                  </a:ext>
                </a:extLst>
              </a:tr>
              <a:tr h="157589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7068472"/>
                  </a:ext>
                </a:extLst>
              </a:tr>
              <a:tr h="157589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57589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1B15AC-9F64-4F82-8567-681488D5211E}"/>
              </a:ext>
            </a:extLst>
          </p:cNvPr>
          <p:cNvSpPr txBox="1"/>
          <p:nvPr/>
        </p:nvSpPr>
        <p:spPr>
          <a:xfrm>
            <a:off x="3340593" y="2314130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B8660E68-2F55-4D93-B724-CA7B00709B86}"/>
              </a:ext>
            </a:extLst>
          </p:cNvPr>
          <p:cNvSpPr txBox="1"/>
          <p:nvPr/>
        </p:nvSpPr>
        <p:spPr>
          <a:xfrm>
            <a:off x="4681635" y="2475816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C7709996-950A-4E32-BDF6-4ADB14FAE3FE}"/>
              </a:ext>
            </a:extLst>
          </p:cNvPr>
          <p:cNvSpPr txBox="1"/>
          <p:nvPr/>
        </p:nvSpPr>
        <p:spPr>
          <a:xfrm>
            <a:off x="6171267" y="2424632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3D66517C-656E-46F7-8989-491887DC85D1}"/>
              </a:ext>
            </a:extLst>
          </p:cNvPr>
          <p:cNvSpPr txBox="1"/>
          <p:nvPr/>
        </p:nvSpPr>
        <p:spPr>
          <a:xfrm>
            <a:off x="7363719" y="2475815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3EC2539A-2A44-4A87-85D7-8FDB95D31682}"/>
              </a:ext>
            </a:extLst>
          </p:cNvPr>
          <p:cNvSpPr txBox="1"/>
          <p:nvPr/>
        </p:nvSpPr>
        <p:spPr>
          <a:xfrm>
            <a:off x="8740458" y="2582779"/>
            <a:ext cx="25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xmlns="" id="{7CB9BE63-522B-4157-A574-2D455D389F9B}"/>
              </a:ext>
            </a:extLst>
          </p:cNvPr>
          <p:cNvGrpSpPr/>
          <p:nvPr/>
        </p:nvGrpSpPr>
        <p:grpSpPr>
          <a:xfrm>
            <a:off x="291136" y="5085544"/>
            <a:ext cx="1469084" cy="1417222"/>
            <a:chOff x="2403919" y="3447393"/>
            <a:chExt cx="631797" cy="609600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xmlns="" id="{2A754CC8-7DC9-4A0E-A5BD-1097D409CA95}"/>
                </a:ext>
              </a:extLst>
            </p:cNvPr>
            <p:cNvGrpSpPr/>
            <p:nvPr/>
          </p:nvGrpSpPr>
          <p:grpSpPr>
            <a:xfrm>
              <a:off x="2403919" y="3447393"/>
              <a:ext cx="83677" cy="609600"/>
              <a:chOff x="5155088" y="892304"/>
              <a:chExt cx="675869" cy="4931202"/>
            </a:xfrm>
          </p:grpSpPr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xmlns="" id="{9182ABD5-309C-4A2D-9897-7906410832E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xmlns="" id="{984B561D-406E-4845-899F-C75285CD5A45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xmlns="" id="{AEF487E3-AB69-43BE-94E5-7BCED6F18D8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xmlns="" id="{C3E246F9-64AC-48EA-929D-82894B72BD3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xmlns="" id="{72AF3B80-41CE-45F5-905A-E14FBA1FEE2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xmlns="" id="{CFAF919B-64FD-4AD0-935A-9CC980F31E4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xmlns="" id="{7F932120-5926-4811-8F5E-BC4D75FB86C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xmlns="" id="{0DC9367F-598B-4190-9587-40C6731ADE8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xmlns="" id="{D1DF7C6A-ABBC-482B-AF98-BF8787C788A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xmlns="" id="{985301CD-111A-4B48-8643-A12E3DC5EE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xmlns="" id="{B904690A-8687-4DB0-981C-737BEA32CA49}"/>
                </a:ext>
              </a:extLst>
            </p:cNvPr>
            <p:cNvGrpSpPr/>
            <p:nvPr/>
          </p:nvGrpSpPr>
          <p:grpSpPr>
            <a:xfrm>
              <a:off x="2463764" y="3447393"/>
              <a:ext cx="83677" cy="609600"/>
              <a:chOff x="5155088" y="892304"/>
              <a:chExt cx="675869" cy="4931202"/>
            </a:xfrm>
          </p:grpSpPr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xmlns="" id="{ACBC1C7B-63AA-4256-B875-203424FD0A0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xmlns="" id="{C435F50F-BA17-4907-B0EC-187C5A5D806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xmlns="" id="{DDFCA63D-9670-4EB8-A9B4-92716E4D26A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xmlns="" id="{5AE8A504-D889-4A81-A6BF-2319DF9CEF4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xmlns="" id="{E2D3AE76-5C01-4FF7-A775-0063551DA88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xmlns="" id="{FE7A07FA-A7A0-4B75-A6F2-3AF29CB1BCF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xmlns="" id="{C94CB996-44FA-478A-B820-D15D264CB160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xmlns="" id="{D481E382-8C67-4B1D-BDF6-CCE7C42673F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xmlns="" id="{5BE98B4D-98E2-4756-9848-A79B5DE7322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xmlns="" id="{7977D2BB-961D-4DA4-AA2C-FB8B69BFA16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xmlns="" id="{18719525-E49F-4884-AD91-1FFE2C59BF2A}"/>
                </a:ext>
              </a:extLst>
            </p:cNvPr>
            <p:cNvGrpSpPr/>
            <p:nvPr/>
          </p:nvGrpSpPr>
          <p:grpSpPr>
            <a:xfrm>
              <a:off x="2525592" y="3447393"/>
              <a:ext cx="83677" cy="609600"/>
              <a:chOff x="5155088" y="892304"/>
              <a:chExt cx="675869" cy="4931202"/>
            </a:xfrm>
          </p:grpSpPr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xmlns="" id="{C74CB23A-0641-47CF-8638-27C4CB3D387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xmlns="" id="{1F754E92-84DD-426F-8E9B-E331A068557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xmlns="" id="{27482DF9-C0D8-4B40-BBEE-1EB3F1D27D2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xmlns="" id="{8618F293-E8E0-4E4B-87F9-5F9F17FD3FC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xmlns="" id="{05F2B183-4AB1-49ED-8716-3A3B34DB5E5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xmlns="" id="{C74AC3A7-0812-4782-809C-78A608172B4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xmlns="" id="{45B7D68C-70D9-4FD6-BC68-D264CF5AF73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xmlns="" id="{49D3B276-428D-41AB-95EF-F6598684D8B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xmlns="" id="{954AF929-990A-44B3-A636-2C79A103C8C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xmlns="" id="{37D56343-FDE7-40A8-98A4-D79F300CFFC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xmlns="" id="{77A1CC87-EF0E-4910-9186-57E1747B4D71}"/>
                </a:ext>
              </a:extLst>
            </p:cNvPr>
            <p:cNvGrpSpPr/>
            <p:nvPr/>
          </p:nvGrpSpPr>
          <p:grpSpPr>
            <a:xfrm>
              <a:off x="2585436" y="3447393"/>
              <a:ext cx="83677" cy="609600"/>
              <a:chOff x="5155088" y="892304"/>
              <a:chExt cx="675869" cy="4931202"/>
            </a:xfrm>
          </p:grpSpPr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xmlns="" id="{DC5DA427-7E04-4946-AF10-468D9B91DF1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xmlns="" id="{F8204A6D-16E5-40E0-852A-728FCDDCF71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xmlns="" id="{143CFF87-3231-42C4-8952-2B16EA37647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xmlns="" id="{08CB14C0-0562-4A1D-8E0D-5229AA1CE2C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xmlns="" id="{EED097BD-69F4-4B71-A07A-9474A009328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xmlns="" id="{80893AFC-1991-439F-8FFB-35B50565FF1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xmlns="" id="{71F83BBA-0976-44AC-84A9-752EF75B0BC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xmlns="" id="{1C86D82E-0EAB-4569-8DBB-7D255920E7A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xmlns="" id="{1F63188B-A879-422C-B489-76EA59774F8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xmlns="" id="{5A94D50E-0873-4E5B-8E60-00ED1840EE4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xmlns="" id="{D2360596-F58C-466E-9183-176FC246188A}"/>
                </a:ext>
              </a:extLst>
            </p:cNvPr>
            <p:cNvGrpSpPr/>
            <p:nvPr/>
          </p:nvGrpSpPr>
          <p:grpSpPr>
            <a:xfrm>
              <a:off x="2648080" y="3447393"/>
              <a:ext cx="83677" cy="609600"/>
              <a:chOff x="5155088" y="892304"/>
              <a:chExt cx="675869" cy="4931202"/>
            </a:xfrm>
          </p:grpSpPr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xmlns="" id="{F15A9C5E-BE33-46F1-8C5B-7460D36E363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xmlns="" id="{AE2B9D1C-0508-438A-9ECA-0FF0AA909F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xmlns="" id="{16D319B0-D3DB-4FA5-979A-DCB85527BF2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xmlns="" id="{C9232C93-6FCE-48D1-80B2-8F05DBA2452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xmlns="" id="{9EA0F4D0-1FAF-4DD1-9A05-EF2D732E4A2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xmlns="" id="{9C492283-5B46-4E4D-9BD7-0DE0404694A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xmlns="" id="{5DB3EFA0-BC81-4135-BBF3-BDEDC39B635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xmlns="" id="{3D57DCBF-B7A8-4E4C-AA43-275B00BAF8B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xmlns="" id="{8581234C-F2A3-40D8-9439-F7A3CFBE7BC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xmlns="" id="{DFE009FA-AB86-4B87-87E7-584970C175E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xmlns="" id="{FA0FC499-DBD0-4435-8CAF-2C026E4D1CA0}"/>
                </a:ext>
              </a:extLst>
            </p:cNvPr>
            <p:cNvGrpSpPr/>
            <p:nvPr/>
          </p:nvGrpSpPr>
          <p:grpSpPr>
            <a:xfrm>
              <a:off x="2707925" y="3447393"/>
              <a:ext cx="83677" cy="609600"/>
              <a:chOff x="5155088" y="892304"/>
              <a:chExt cx="675869" cy="4931202"/>
            </a:xfrm>
          </p:grpSpPr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xmlns="" id="{E2795DCF-0033-4F44-B1E8-DF844107492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xmlns="" id="{DC99AB62-DCA7-46D6-B71F-A32FCFEC25D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xmlns="" id="{11ABD965-6262-4B57-B2C8-0F3B9270AF0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xmlns="" id="{35AA06D6-83D1-4610-AC59-DE955378C06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xmlns="" id="{5B717B39-FE82-4631-B22A-8371A049A706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xmlns="" id="{CF51D6E4-A735-4024-B557-859DFCC4028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xmlns="" id="{DA7815AA-5EDD-4CAD-B49E-741781ED9E6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xmlns="" id="{2D68237D-3410-4581-A60D-43814617687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xmlns="" id="{B1AECB68-DF53-40DD-A2E7-99DD2643B29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xmlns="" id="{7B1A3467-4EBE-4787-8278-43B0DC67A8F0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xmlns="" id="{E726E5BB-EB53-4ED7-92EC-550F18B2FF1B}"/>
                </a:ext>
              </a:extLst>
            </p:cNvPr>
            <p:cNvGrpSpPr/>
            <p:nvPr/>
          </p:nvGrpSpPr>
          <p:grpSpPr>
            <a:xfrm>
              <a:off x="2769862" y="3447393"/>
              <a:ext cx="83677" cy="609600"/>
              <a:chOff x="5155088" y="892304"/>
              <a:chExt cx="675869" cy="4931202"/>
            </a:xfrm>
          </p:grpSpPr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xmlns="" id="{11B7519C-A615-4953-88B8-3442F27291E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xmlns="" id="{85182BB5-EC2A-407A-A645-FB6D0E1EBE5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xmlns="" id="{11817246-429C-4597-AA41-008ABB1D46E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xmlns="" id="{025765C2-CFC5-4437-AE61-D9EA013ED1A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xmlns="" id="{EECD7C36-41C7-4A58-A357-1BEFE0EEA50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xmlns="" id="{CBD99559-F4CE-4B4B-BF22-690D7D39041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xmlns="" id="{32097B70-A6F2-4322-9282-8DF30B74DC1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xmlns="" id="{A3D8AF6B-E0B5-4AEE-BD59-D09C286388D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xmlns="" id="{3C79729E-32B4-46E8-B2C7-BCB677AD81E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xmlns="" id="{6B0C666B-8273-4960-838D-97E4E0E4198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xmlns="" id="{83AA5579-4EEE-4B81-9F83-F50932DF6C97}"/>
                </a:ext>
              </a:extLst>
            </p:cNvPr>
            <p:cNvGrpSpPr/>
            <p:nvPr/>
          </p:nvGrpSpPr>
          <p:grpSpPr>
            <a:xfrm>
              <a:off x="2830257" y="3447393"/>
              <a:ext cx="83677" cy="609600"/>
              <a:chOff x="5155088" y="892304"/>
              <a:chExt cx="675869" cy="4931202"/>
            </a:xfrm>
          </p:grpSpPr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xmlns="" id="{5591E0CA-59BB-4519-A9E0-3BBA2E45725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xmlns="" id="{AB941C2B-CF16-409E-A856-302FB750D1E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xmlns="" id="{414E5347-BC24-4B86-B855-A94C14B54D6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xmlns="" id="{178BA3D6-1FD4-4218-A3A9-23D64EA21A5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xmlns="" id="{0F0DF183-C56A-4F11-A03F-F1ED1B67435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xmlns="" id="{4E1C7D8E-28B7-4D80-B326-862CCA688BF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xmlns="" id="{156B1BE9-D2CB-4CB5-B35B-A749843E8A9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xmlns="" id="{EF9AB4EC-C422-4BD7-ABDA-AC69BE65EC7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xmlns="" id="{DA63DD5B-3389-4851-A1F5-11969FE38E4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xmlns="" id="{9665CD07-B654-462E-99A1-AABFCD3857D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xmlns="" id="{63BD01A7-4DA6-44BC-A455-5AE35426AE54}"/>
                </a:ext>
              </a:extLst>
            </p:cNvPr>
            <p:cNvGrpSpPr/>
            <p:nvPr/>
          </p:nvGrpSpPr>
          <p:grpSpPr>
            <a:xfrm>
              <a:off x="2891644" y="3447393"/>
              <a:ext cx="83677" cy="609600"/>
              <a:chOff x="5155088" y="892304"/>
              <a:chExt cx="675869" cy="4931202"/>
            </a:xfrm>
          </p:grpSpPr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xmlns="" id="{B52EA429-D43D-463C-BDA1-DDE07720A7F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xmlns="" id="{BE9F8CEA-11B7-473B-AF3B-97DD5AD28BA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xmlns="" id="{DD43FD88-7A8E-4920-B80C-D148B779939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xmlns="" id="{4C6ADC9D-B2B0-4616-A915-AE204582B02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xmlns="" id="{B4FF3BB5-4A71-4138-906E-B1CA08F9151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xmlns="" id="{9A2BC53F-A5F8-422F-801E-C1C93C30D47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xmlns="" id="{891459C3-2E54-4701-8903-994252C9EBD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xmlns="" id="{CA076728-5E81-4348-89AB-9903F869D1B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xmlns="" id="{7444B16D-8C67-4CDC-9FB1-7E6F429510E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xmlns="" id="{D14C4C43-3171-4864-8374-A36311987CA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xmlns="" id="{A0045576-7033-4B6F-BB11-6DEC82459963}"/>
                </a:ext>
              </a:extLst>
            </p:cNvPr>
            <p:cNvGrpSpPr/>
            <p:nvPr/>
          </p:nvGrpSpPr>
          <p:grpSpPr>
            <a:xfrm>
              <a:off x="2952039" y="3447393"/>
              <a:ext cx="83677" cy="609600"/>
              <a:chOff x="5155088" y="892304"/>
              <a:chExt cx="675869" cy="4931202"/>
            </a:xfrm>
          </p:grpSpPr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xmlns="" id="{249F96DB-DCF0-4494-816B-9D6658A0812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xmlns="" id="{48A9AED0-C44C-4C91-9144-80BB9C181BE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xmlns="" id="{696D6ED9-8960-4B1E-B371-3D38F6872B8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xmlns="" id="{5D0EF556-C9B4-4AA8-97DF-92D51303F4F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xmlns="" id="{A758A8BC-8A20-49BB-AF3A-F7EAB52405A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xmlns="" id="{9DE2F268-8AC4-4F57-851B-06EEE48132D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xmlns="" id="{2C3522E7-C965-4812-AB70-851C4DEE8EA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xmlns="" id="{12EA7692-CB60-4257-874E-6ADBFE446C4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xmlns="" id="{33C955A9-8723-44E9-AA73-0DC7FEE8DACE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xmlns="" id="{DD80C0A8-0FFA-44D3-ACEA-C37154ACE06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1" name="Group 550">
            <a:extLst>
              <a:ext uri="{FF2B5EF4-FFF2-40B4-BE49-F238E27FC236}">
                <a16:creationId xmlns:a16="http://schemas.microsoft.com/office/drawing/2014/main" xmlns="" id="{8D4BF559-403E-4249-8870-48A771A4753E}"/>
              </a:ext>
            </a:extLst>
          </p:cNvPr>
          <p:cNvGrpSpPr/>
          <p:nvPr/>
        </p:nvGrpSpPr>
        <p:grpSpPr>
          <a:xfrm>
            <a:off x="1848758" y="5111674"/>
            <a:ext cx="198516" cy="1471965"/>
            <a:chOff x="5155088" y="892304"/>
            <a:chExt cx="675869" cy="4931202"/>
          </a:xfrm>
        </p:grpSpPr>
        <p:sp>
          <p:nvSpPr>
            <p:cNvPr id="552" name="Cube 551">
              <a:extLst>
                <a:ext uri="{FF2B5EF4-FFF2-40B4-BE49-F238E27FC236}">
                  <a16:creationId xmlns:a16="http://schemas.microsoft.com/office/drawing/2014/main" xmlns="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Cube 552">
              <a:extLst>
                <a:ext uri="{FF2B5EF4-FFF2-40B4-BE49-F238E27FC236}">
                  <a16:creationId xmlns:a16="http://schemas.microsoft.com/office/drawing/2014/main" xmlns="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Cube 553">
              <a:extLst>
                <a:ext uri="{FF2B5EF4-FFF2-40B4-BE49-F238E27FC236}">
                  <a16:creationId xmlns:a16="http://schemas.microsoft.com/office/drawing/2014/main" xmlns="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Cube 554">
              <a:extLst>
                <a:ext uri="{FF2B5EF4-FFF2-40B4-BE49-F238E27FC236}">
                  <a16:creationId xmlns:a16="http://schemas.microsoft.com/office/drawing/2014/main" xmlns="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Cube 555">
              <a:extLst>
                <a:ext uri="{FF2B5EF4-FFF2-40B4-BE49-F238E27FC236}">
                  <a16:creationId xmlns:a16="http://schemas.microsoft.com/office/drawing/2014/main" xmlns="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Cube 556">
              <a:extLst>
                <a:ext uri="{FF2B5EF4-FFF2-40B4-BE49-F238E27FC236}">
                  <a16:creationId xmlns:a16="http://schemas.microsoft.com/office/drawing/2014/main" xmlns="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Cube 557">
              <a:extLst>
                <a:ext uri="{FF2B5EF4-FFF2-40B4-BE49-F238E27FC236}">
                  <a16:creationId xmlns:a16="http://schemas.microsoft.com/office/drawing/2014/main" xmlns="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9" name="Cube 558">
              <a:extLst>
                <a:ext uri="{FF2B5EF4-FFF2-40B4-BE49-F238E27FC236}">
                  <a16:creationId xmlns:a16="http://schemas.microsoft.com/office/drawing/2014/main" xmlns="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Cube 559">
              <a:extLst>
                <a:ext uri="{FF2B5EF4-FFF2-40B4-BE49-F238E27FC236}">
                  <a16:creationId xmlns:a16="http://schemas.microsoft.com/office/drawing/2014/main" xmlns="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Cube 560">
              <a:extLst>
                <a:ext uri="{FF2B5EF4-FFF2-40B4-BE49-F238E27FC236}">
                  <a16:creationId xmlns:a16="http://schemas.microsoft.com/office/drawing/2014/main" xmlns="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2" name="Group 561">
            <a:extLst>
              <a:ext uri="{FF2B5EF4-FFF2-40B4-BE49-F238E27FC236}">
                <a16:creationId xmlns:a16="http://schemas.microsoft.com/office/drawing/2014/main" xmlns="" id="{8D4BF559-403E-4249-8870-48A771A4753E}"/>
              </a:ext>
            </a:extLst>
          </p:cNvPr>
          <p:cNvGrpSpPr/>
          <p:nvPr/>
        </p:nvGrpSpPr>
        <p:grpSpPr>
          <a:xfrm>
            <a:off x="1948016" y="1925011"/>
            <a:ext cx="196713" cy="1408025"/>
            <a:chOff x="5155088" y="892304"/>
            <a:chExt cx="675869" cy="4931202"/>
          </a:xfrm>
        </p:grpSpPr>
        <p:sp>
          <p:nvSpPr>
            <p:cNvPr id="563" name="Cube 562">
              <a:extLst>
                <a:ext uri="{FF2B5EF4-FFF2-40B4-BE49-F238E27FC236}">
                  <a16:creationId xmlns:a16="http://schemas.microsoft.com/office/drawing/2014/main" xmlns="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Cube 563">
              <a:extLst>
                <a:ext uri="{FF2B5EF4-FFF2-40B4-BE49-F238E27FC236}">
                  <a16:creationId xmlns:a16="http://schemas.microsoft.com/office/drawing/2014/main" xmlns="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Cube 564">
              <a:extLst>
                <a:ext uri="{FF2B5EF4-FFF2-40B4-BE49-F238E27FC236}">
                  <a16:creationId xmlns:a16="http://schemas.microsoft.com/office/drawing/2014/main" xmlns="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Cube 565">
              <a:extLst>
                <a:ext uri="{FF2B5EF4-FFF2-40B4-BE49-F238E27FC236}">
                  <a16:creationId xmlns:a16="http://schemas.microsoft.com/office/drawing/2014/main" xmlns="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Cube 566">
              <a:extLst>
                <a:ext uri="{FF2B5EF4-FFF2-40B4-BE49-F238E27FC236}">
                  <a16:creationId xmlns:a16="http://schemas.microsoft.com/office/drawing/2014/main" xmlns="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8" name="Cube 567">
              <a:extLst>
                <a:ext uri="{FF2B5EF4-FFF2-40B4-BE49-F238E27FC236}">
                  <a16:creationId xmlns:a16="http://schemas.microsoft.com/office/drawing/2014/main" xmlns="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Cube 568">
              <a:extLst>
                <a:ext uri="{FF2B5EF4-FFF2-40B4-BE49-F238E27FC236}">
                  <a16:creationId xmlns:a16="http://schemas.microsoft.com/office/drawing/2014/main" xmlns="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0" name="Cube 569">
              <a:extLst>
                <a:ext uri="{FF2B5EF4-FFF2-40B4-BE49-F238E27FC236}">
                  <a16:creationId xmlns:a16="http://schemas.microsoft.com/office/drawing/2014/main" xmlns="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Cube 570">
              <a:extLst>
                <a:ext uri="{FF2B5EF4-FFF2-40B4-BE49-F238E27FC236}">
                  <a16:creationId xmlns:a16="http://schemas.microsoft.com/office/drawing/2014/main" xmlns="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Cube 571">
              <a:extLst>
                <a:ext uri="{FF2B5EF4-FFF2-40B4-BE49-F238E27FC236}">
                  <a16:creationId xmlns:a16="http://schemas.microsoft.com/office/drawing/2014/main" xmlns="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xmlns="" id="{8D4BF559-403E-4249-8870-48A771A4753E}"/>
              </a:ext>
            </a:extLst>
          </p:cNvPr>
          <p:cNvGrpSpPr/>
          <p:nvPr/>
        </p:nvGrpSpPr>
        <p:grpSpPr>
          <a:xfrm>
            <a:off x="2417912" y="5094740"/>
            <a:ext cx="198516" cy="1471965"/>
            <a:chOff x="5155088" y="892304"/>
            <a:chExt cx="675869" cy="4931202"/>
          </a:xfrm>
        </p:grpSpPr>
        <p:sp>
          <p:nvSpPr>
            <p:cNvPr id="574" name="Cube 573">
              <a:extLst>
                <a:ext uri="{FF2B5EF4-FFF2-40B4-BE49-F238E27FC236}">
                  <a16:creationId xmlns:a16="http://schemas.microsoft.com/office/drawing/2014/main" xmlns="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Cube 574">
              <a:extLst>
                <a:ext uri="{FF2B5EF4-FFF2-40B4-BE49-F238E27FC236}">
                  <a16:creationId xmlns:a16="http://schemas.microsoft.com/office/drawing/2014/main" xmlns="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Cube 575">
              <a:extLst>
                <a:ext uri="{FF2B5EF4-FFF2-40B4-BE49-F238E27FC236}">
                  <a16:creationId xmlns:a16="http://schemas.microsoft.com/office/drawing/2014/main" xmlns="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Cube 576">
              <a:extLst>
                <a:ext uri="{FF2B5EF4-FFF2-40B4-BE49-F238E27FC236}">
                  <a16:creationId xmlns:a16="http://schemas.microsoft.com/office/drawing/2014/main" xmlns="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Cube 577">
              <a:extLst>
                <a:ext uri="{FF2B5EF4-FFF2-40B4-BE49-F238E27FC236}">
                  <a16:creationId xmlns:a16="http://schemas.microsoft.com/office/drawing/2014/main" xmlns="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9" name="Cube 578">
              <a:extLst>
                <a:ext uri="{FF2B5EF4-FFF2-40B4-BE49-F238E27FC236}">
                  <a16:creationId xmlns:a16="http://schemas.microsoft.com/office/drawing/2014/main" xmlns="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Cube 579">
              <a:extLst>
                <a:ext uri="{FF2B5EF4-FFF2-40B4-BE49-F238E27FC236}">
                  <a16:creationId xmlns:a16="http://schemas.microsoft.com/office/drawing/2014/main" xmlns="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1" name="Cube 580">
              <a:extLst>
                <a:ext uri="{FF2B5EF4-FFF2-40B4-BE49-F238E27FC236}">
                  <a16:creationId xmlns:a16="http://schemas.microsoft.com/office/drawing/2014/main" xmlns="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Cube 581">
              <a:extLst>
                <a:ext uri="{FF2B5EF4-FFF2-40B4-BE49-F238E27FC236}">
                  <a16:creationId xmlns:a16="http://schemas.microsoft.com/office/drawing/2014/main" xmlns="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Cube 582">
              <a:extLst>
                <a:ext uri="{FF2B5EF4-FFF2-40B4-BE49-F238E27FC236}">
                  <a16:creationId xmlns:a16="http://schemas.microsoft.com/office/drawing/2014/main" xmlns="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xmlns="" id="{7CB9BE63-522B-4157-A574-2D455D389F9B}"/>
              </a:ext>
            </a:extLst>
          </p:cNvPr>
          <p:cNvGrpSpPr/>
          <p:nvPr/>
        </p:nvGrpSpPr>
        <p:grpSpPr>
          <a:xfrm>
            <a:off x="282260" y="1925011"/>
            <a:ext cx="1477960" cy="1408025"/>
            <a:chOff x="2403919" y="3447393"/>
            <a:chExt cx="631797" cy="609600"/>
          </a:xfrm>
        </p:grpSpPr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xmlns="" id="{2A754CC8-7DC9-4A0E-A5BD-1097D409CA95}"/>
                </a:ext>
              </a:extLst>
            </p:cNvPr>
            <p:cNvGrpSpPr/>
            <p:nvPr/>
          </p:nvGrpSpPr>
          <p:grpSpPr>
            <a:xfrm>
              <a:off x="2403919" y="3447393"/>
              <a:ext cx="83677" cy="609600"/>
              <a:chOff x="5155088" y="892304"/>
              <a:chExt cx="675869" cy="4931202"/>
            </a:xfrm>
          </p:grpSpPr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xmlns="" id="{9182ABD5-309C-4A2D-9897-7906410832E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xmlns="" id="{984B561D-406E-4845-899F-C75285CD5A45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xmlns="" id="{AEF487E3-AB69-43BE-94E5-7BCED6F18D8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xmlns="" id="{C3E246F9-64AC-48EA-929D-82894B72BD3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xmlns="" id="{72AF3B80-41CE-45F5-905A-E14FBA1FEE2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xmlns="" id="{CFAF919B-64FD-4AD0-935A-9CC980F31E4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xmlns="" id="{7F932120-5926-4811-8F5E-BC4D75FB86C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xmlns="" id="{0DC9367F-598B-4190-9587-40C6731ADE8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xmlns="" id="{D1DF7C6A-ABBC-482B-AF98-BF8787C788A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xmlns="" id="{985301CD-111A-4B48-8643-A12E3DC5EE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xmlns="" id="{B904690A-8687-4DB0-981C-737BEA32CA49}"/>
                </a:ext>
              </a:extLst>
            </p:cNvPr>
            <p:cNvGrpSpPr/>
            <p:nvPr/>
          </p:nvGrpSpPr>
          <p:grpSpPr>
            <a:xfrm>
              <a:off x="2463764" y="3447393"/>
              <a:ext cx="83677" cy="609600"/>
              <a:chOff x="5155088" y="892304"/>
              <a:chExt cx="675869" cy="4931202"/>
            </a:xfrm>
          </p:grpSpPr>
          <p:sp>
            <p:nvSpPr>
              <p:cNvPr id="675" name="Cube 674">
                <a:extLst>
                  <a:ext uri="{FF2B5EF4-FFF2-40B4-BE49-F238E27FC236}">
                    <a16:creationId xmlns:a16="http://schemas.microsoft.com/office/drawing/2014/main" xmlns="" id="{ACBC1C7B-63AA-4256-B875-203424FD0A0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Cube 675">
                <a:extLst>
                  <a:ext uri="{FF2B5EF4-FFF2-40B4-BE49-F238E27FC236}">
                    <a16:creationId xmlns:a16="http://schemas.microsoft.com/office/drawing/2014/main" xmlns="" id="{C435F50F-BA17-4907-B0EC-187C5A5D806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Cube 676">
                <a:extLst>
                  <a:ext uri="{FF2B5EF4-FFF2-40B4-BE49-F238E27FC236}">
                    <a16:creationId xmlns:a16="http://schemas.microsoft.com/office/drawing/2014/main" xmlns="" id="{DDFCA63D-9670-4EB8-A9B4-92716E4D26A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Cube 677">
                <a:extLst>
                  <a:ext uri="{FF2B5EF4-FFF2-40B4-BE49-F238E27FC236}">
                    <a16:creationId xmlns:a16="http://schemas.microsoft.com/office/drawing/2014/main" xmlns="" id="{5AE8A504-D889-4A81-A6BF-2319DF9CEF4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Cube 678">
                <a:extLst>
                  <a:ext uri="{FF2B5EF4-FFF2-40B4-BE49-F238E27FC236}">
                    <a16:creationId xmlns:a16="http://schemas.microsoft.com/office/drawing/2014/main" xmlns="" id="{E2D3AE76-5C01-4FF7-A775-0063551DA88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0" name="Cube 679">
                <a:extLst>
                  <a:ext uri="{FF2B5EF4-FFF2-40B4-BE49-F238E27FC236}">
                    <a16:creationId xmlns:a16="http://schemas.microsoft.com/office/drawing/2014/main" xmlns="" id="{FE7A07FA-A7A0-4B75-A6F2-3AF29CB1BCF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Cube 680">
                <a:extLst>
                  <a:ext uri="{FF2B5EF4-FFF2-40B4-BE49-F238E27FC236}">
                    <a16:creationId xmlns:a16="http://schemas.microsoft.com/office/drawing/2014/main" xmlns="" id="{C94CB996-44FA-478A-B820-D15D264CB160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xmlns="" id="{D481E382-8C67-4B1D-BDF6-CCE7C42673F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xmlns="" id="{5BE98B4D-98E2-4756-9848-A79B5DE7322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xmlns="" id="{7977D2BB-961D-4DA4-AA2C-FB8B69BFA16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xmlns="" id="{18719525-E49F-4884-AD91-1FFE2C59BF2A}"/>
                </a:ext>
              </a:extLst>
            </p:cNvPr>
            <p:cNvGrpSpPr/>
            <p:nvPr/>
          </p:nvGrpSpPr>
          <p:grpSpPr>
            <a:xfrm>
              <a:off x="2525592" y="3447393"/>
              <a:ext cx="83677" cy="609600"/>
              <a:chOff x="5155088" y="892304"/>
              <a:chExt cx="675869" cy="4931202"/>
            </a:xfrm>
          </p:grpSpPr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xmlns="" id="{C74CB23A-0641-47CF-8638-27C4CB3D387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xmlns="" id="{1F754E92-84DD-426F-8E9B-E331A068557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xmlns="" id="{27482DF9-C0D8-4B40-BBEE-1EB3F1D27D2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xmlns="" id="{8618F293-E8E0-4E4B-87F9-5F9F17FD3FC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xmlns="" id="{05F2B183-4AB1-49ED-8716-3A3B34DB5E5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xmlns="" id="{C74AC3A7-0812-4782-809C-78A608172B4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Cube 670">
                <a:extLst>
                  <a:ext uri="{FF2B5EF4-FFF2-40B4-BE49-F238E27FC236}">
                    <a16:creationId xmlns:a16="http://schemas.microsoft.com/office/drawing/2014/main" xmlns="" id="{45B7D68C-70D9-4FD6-BC68-D264CF5AF73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2" name="Cube 671">
                <a:extLst>
                  <a:ext uri="{FF2B5EF4-FFF2-40B4-BE49-F238E27FC236}">
                    <a16:creationId xmlns:a16="http://schemas.microsoft.com/office/drawing/2014/main" xmlns="" id="{49D3B276-428D-41AB-95EF-F6598684D8B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Cube 672">
                <a:extLst>
                  <a:ext uri="{FF2B5EF4-FFF2-40B4-BE49-F238E27FC236}">
                    <a16:creationId xmlns:a16="http://schemas.microsoft.com/office/drawing/2014/main" xmlns="" id="{954AF929-990A-44B3-A636-2C79A103C8C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Cube 673">
                <a:extLst>
                  <a:ext uri="{FF2B5EF4-FFF2-40B4-BE49-F238E27FC236}">
                    <a16:creationId xmlns:a16="http://schemas.microsoft.com/office/drawing/2014/main" xmlns="" id="{37D56343-FDE7-40A8-98A4-D79F300CFFC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xmlns="" id="{77A1CC87-EF0E-4910-9186-57E1747B4D71}"/>
                </a:ext>
              </a:extLst>
            </p:cNvPr>
            <p:cNvGrpSpPr/>
            <p:nvPr/>
          </p:nvGrpSpPr>
          <p:grpSpPr>
            <a:xfrm>
              <a:off x="2585436" y="3447393"/>
              <a:ext cx="83677" cy="609600"/>
              <a:chOff x="5155088" y="892304"/>
              <a:chExt cx="675869" cy="4931202"/>
            </a:xfrm>
          </p:grpSpPr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xmlns="" id="{DC5DA427-7E04-4946-AF10-468D9B91DF1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xmlns="" id="{F8204A6D-16E5-40E0-852A-728FCDDCF71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xmlns="" id="{143CFF87-3231-42C4-8952-2B16EA37647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xmlns="" id="{08CB14C0-0562-4A1D-8E0D-5229AA1CE2C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xmlns="" id="{EED097BD-69F4-4B71-A07A-9474A009328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xmlns="" id="{80893AFC-1991-439F-8FFB-35B50565FF1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xmlns="" id="{71F83BBA-0976-44AC-84A9-752EF75B0BC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xmlns="" id="{1C86D82E-0EAB-4569-8DBB-7D255920E7A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xmlns="" id="{1F63188B-A879-422C-B489-76EA59774F8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xmlns="" id="{5A94D50E-0873-4E5B-8E60-00ED1840EE4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xmlns="" id="{D2360596-F58C-466E-9183-176FC246188A}"/>
                </a:ext>
              </a:extLst>
            </p:cNvPr>
            <p:cNvGrpSpPr/>
            <p:nvPr/>
          </p:nvGrpSpPr>
          <p:grpSpPr>
            <a:xfrm>
              <a:off x="2648080" y="3447393"/>
              <a:ext cx="83677" cy="609600"/>
              <a:chOff x="5155088" y="892304"/>
              <a:chExt cx="675869" cy="4931202"/>
            </a:xfrm>
          </p:grpSpPr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xmlns="" id="{F15A9C5E-BE33-46F1-8C5B-7460D36E363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xmlns="" id="{AE2B9D1C-0508-438A-9ECA-0FF0AA909F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xmlns="" id="{16D319B0-D3DB-4FA5-979A-DCB85527BF2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xmlns="" id="{C9232C93-6FCE-48D1-80B2-8F05DBA2452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xmlns="" id="{9EA0F4D0-1FAF-4DD1-9A05-EF2D732E4A2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xmlns="" id="{9C492283-5B46-4E4D-9BD7-0DE0404694A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xmlns="" id="{5DB3EFA0-BC81-4135-BBF3-BDEDC39B635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xmlns="" id="{3D57DCBF-B7A8-4E4C-AA43-275B00BAF8B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xmlns="" id="{8581234C-F2A3-40D8-9439-F7A3CFBE7BC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xmlns="" id="{DFE009FA-AB86-4B87-87E7-584970C175E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xmlns="" id="{FA0FC499-DBD0-4435-8CAF-2C026E4D1CA0}"/>
                </a:ext>
              </a:extLst>
            </p:cNvPr>
            <p:cNvGrpSpPr/>
            <p:nvPr/>
          </p:nvGrpSpPr>
          <p:grpSpPr>
            <a:xfrm>
              <a:off x="2707925" y="3447393"/>
              <a:ext cx="83677" cy="609600"/>
              <a:chOff x="5155088" y="892304"/>
              <a:chExt cx="675869" cy="4931202"/>
            </a:xfrm>
          </p:grpSpPr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xmlns="" id="{E2795DCF-0033-4F44-B1E8-DF844107492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xmlns="" id="{DC99AB62-DCA7-46D6-B71F-A32FCFEC25D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xmlns="" id="{11ABD965-6262-4B57-B2C8-0F3B9270AF0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xmlns="" id="{35AA06D6-83D1-4610-AC59-DE955378C06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xmlns="" id="{5B717B39-FE82-4631-B22A-8371A049A706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xmlns="" id="{CF51D6E4-A735-4024-B557-859DFCC4028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xmlns="" id="{DA7815AA-5EDD-4CAD-B49E-741781ED9E6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xmlns="" id="{2D68237D-3410-4581-A60D-43814617687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xmlns="" id="{B1AECB68-DF53-40DD-A2E7-99DD2643B29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xmlns="" id="{7B1A3467-4EBE-4787-8278-43B0DC67A8F0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xmlns="" id="{E726E5BB-EB53-4ED7-92EC-550F18B2FF1B}"/>
                </a:ext>
              </a:extLst>
            </p:cNvPr>
            <p:cNvGrpSpPr/>
            <p:nvPr/>
          </p:nvGrpSpPr>
          <p:grpSpPr>
            <a:xfrm>
              <a:off x="2769862" y="3447393"/>
              <a:ext cx="83677" cy="609600"/>
              <a:chOff x="5155088" y="892304"/>
              <a:chExt cx="675869" cy="4931202"/>
            </a:xfrm>
          </p:grpSpPr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xmlns="" id="{11B7519C-A615-4953-88B8-3442F27291E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xmlns="" id="{85182BB5-EC2A-407A-A645-FB6D0E1EBE5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xmlns="" id="{11817246-429C-4597-AA41-008ABB1D46E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xmlns="" id="{025765C2-CFC5-4437-AE61-D9EA013ED1A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xmlns="" id="{EECD7C36-41C7-4A58-A357-1BEFE0EEA50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xmlns="" id="{CBD99559-F4CE-4B4B-BF22-690D7D39041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xmlns="" id="{32097B70-A6F2-4322-9282-8DF30B74DC1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xmlns="" id="{A3D8AF6B-E0B5-4AEE-BD59-D09C286388D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xmlns="" id="{3C79729E-32B4-46E8-B2C7-BCB677AD81E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xmlns="" id="{6B0C666B-8273-4960-838D-97E4E0E4198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xmlns="" id="{83AA5579-4EEE-4B81-9F83-F50932DF6C97}"/>
                </a:ext>
              </a:extLst>
            </p:cNvPr>
            <p:cNvGrpSpPr/>
            <p:nvPr/>
          </p:nvGrpSpPr>
          <p:grpSpPr>
            <a:xfrm>
              <a:off x="2830257" y="3447393"/>
              <a:ext cx="83677" cy="609600"/>
              <a:chOff x="5155088" y="892304"/>
              <a:chExt cx="675869" cy="4931202"/>
            </a:xfrm>
          </p:grpSpPr>
          <p:sp>
            <p:nvSpPr>
              <p:cNvPr id="615" name="Cube 614">
                <a:extLst>
                  <a:ext uri="{FF2B5EF4-FFF2-40B4-BE49-F238E27FC236}">
                    <a16:creationId xmlns:a16="http://schemas.microsoft.com/office/drawing/2014/main" xmlns="" id="{5591E0CA-59BB-4519-A9E0-3BBA2E45725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xmlns="" id="{AB941C2B-CF16-409E-A856-302FB750D1E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Cube 616">
                <a:extLst>
                  <a:ext uri="{FF2B5EF4-FFF2-40B4-BE49-F238E27FC236}">
                    <a16:creationId xmlns:a16="http://schemas.microsoft.com/office/drawing/2014/main" xmlns="" id="{414E5347-BC24-4B86-B855-A94C14B54D6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Cube 617">
                <a:extLst>
                  <a:ext uri="{FF2B5EF4-FFF2-40B4-BE49-F238E27FC236}">
                    <a16:creationId xmlns:a16="http://schemas.microsoft.com/office/drawing/2014/main" xmlns="" id="{178BA3D6-1FD4-4218-A3A9-23D64EA21A5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Cube 618">
                <a:extLst>
                  <a:ext uri="{FF2B5EF4-FFF2-40B4-BE49-F238E27FC236}">
                    <a16:creationId xmlns:a16="http://schemas.microsoft.com/office/drawing/2014/main" xmlns="" id="{0F0DF183-C56A-4F11-A03F-F1ED1B67435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0" name="Cube 619">
                <a:extLst>
                  <a:ext uri="{FF2B5EF4-FFF2-40B4-BE49-F238E27FC236}">
                    <a16:creationId xmlns:a16="http://schemas.microsoft.com/office/drawing/2014/main" xmlns="" id="{4E1C7D8E-28B7-4D80-B326-862CCA688BF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Cube 620">
                <a:extLst>
                  <a:ext uri="{FF2B5EF4-FFF2-40B4-BE49-F238E27FC236}">
                    <a16:creationId xmlns:a16="http://schemas.microsoft.com/office/drawing/2014/main" xmlns="" id="{156B1BE9-D2CB-4CB5-B35B-A749843E8A9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xmlns="" id="{EF9AB4EC-C422-4BD7-ABDA-AC69BE65EC7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xmlns="" id="{DA63DD5B-3389-4851-A1F5-11969FE38E4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xmlns="" id="{9665CD07-B654-462E-99A1-AABFCD3857D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xmlns="" id="{63BD01A7-4DA6-44BC-A455-5AE35426AE54}"/>
                </a:ext>
              </a:extLst>
            </p:cNvPr>
            <p:cNvGrpSpPr/>
            <p:nvPr/>
          </p:nvGrpSpPr>
          <p:grpSpPr>
            <a:xfrm>
              <a:off x="2891644" y="3447393"/>
              <a:ext cx="83677" cy="609600"/>
              <a:chOff x="5155088" y="892304"/>
              <a:chExt cx="675869" cy="4931202"/>
            </a:xfrm>
          </p:grpSpPr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xmlns="" id="{B52EA429-D43D-463C-BDA1-DDE07720A7F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xmlns="" id="{BE9F8CEA-11B7-473B-AF3B-97DD5AD28BA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xmlns="" id="{DD43FD88-7A8E-4920-B80C-D148B779939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xmlns="" id="{4C6ADC9D-B2B0-4616-A915-AE204582B02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xmlns="" id="{B4FF3BB5-4A71-4138-906E-B1CA08F9151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xmlns="" id="{9A2BC53F-A5F8-422F-801E-C1C93C30D47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xmlns="" id="{891459C3-2E54-4701-8903-994252C9EBD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xmlns="" id="{CA076728-5E81-4348-89AB-9903F869D1B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xmlns="" id="{7444B16D-8C67-4CDC-9FB1-7E6F429510E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xmlns="" id="{D14C4C43-3171-4864-8374-A36311987CA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xmlns="" id="{A0045576-7033-4B6F-BB11-6DEC82459963}"/>
                </a:ext>
              </a:extLst>
            </p:cNvPr>
            <p:cNvGrpSpPr/>
            <p:nvPr/>
          </p:nvGrpSpPr>
          <p:grpSpPr>
            <a:xfrm>
              <a:off x="2952039" y="3447393"/>
              <a:ext cx="83677" cy="609600"/>
              <a:chOff x="5155088" y="892304"/>
              <a:chExt cx="675869" cy="4931202"/>
            </a:xfrm>
          </p:grpSpPr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xmlns="" id="{249F96DB-DCF0-4494-816B-9D6658A0812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xmlns="" id="{48A9AED0-C44C-4C91-9144-80BB9C181BE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xmlns="" id="{696D6ED9-8960-4B1E-B371-3D38F6872B8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xmlns="" id="{5D0EF556-C9B4-4AA8-97DF-92D51303F4F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xmlns="" id="{A758A8BC-8A20-49BB-AF3A-F7EAB52405A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xmlns="" id="{9DE2F268-8AC4-4F57-851B-06EEE48132D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xmlns="" id="{2C3522E7-C965-4812-AB70-851C4DEE8EA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xmlns="" id="{12EA7692-CB60-4257-874E-6ADBFE446C4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xmlns="" id="{33C955A9-8723-44E9-AA73-0DC7FEE8DACE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xmlns="" id="{DD80C0A8-0FFA-44D3-ACEA-C37154ACE06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95" name="Group 694">
            <a:extLst>
              <a:ext uri="{FF2B5EF4-FFF2-40B4-BE49-F238E27FC236}">
                <a16:creationId xmlns:a16="http://schemas.microsoft.com/office/drawing/2014/main" xmlns="" id="{8D4BF559-403E-4249-8870-48A771A4753E}"/>
              </a:ext>
            </a:extLst>
          </p:cNvPr>
          <p:cNvGrpSpPr/>
          <p:nvPr/>
        </p:nvGrpSpPr>
        <p:grpSpPr>
          <a:xfrm>
            <a:off x="2118178" y="5085543"/>
            <a:ext cx="198516" cy="1471965"/>
            <a:chOff x="5155088" y="892304"/>
            <a:chExt cx="675869" cy="4931202"/>
          </a:xfrm>
        </p:grpSpPr>
        <p:sp>
          <p:nvSpPr>
            <p:cNvPr id="696" name="Cube 695">
              <a:extLst>
                <a:ext uri="{FF2B5EF4-FFF2-40B4-BE49-F238E27FC236}">
                  <a16:creationId xmlns:a16="http://schemas.microsoft.com/office/drawing/2014/main" xmlns="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Cube 696">
              <a:extLst>
                <a:ext uri="{FF2B5EF4-FFF2-40B4-BE49-F238E27FC236}">
                  <a16:creationId xmlns:a16="http://schemas.microsoft.com/office/drawing/2014/main" xmlns="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Cube 697">
              <a:extLst>
                <a:ext uri="{FF2B5EF4-FFF2-40B4-BE49-F238E27FC236}">
                  <a16:creationId xmlns:a16="http://schemas.microsoft.com/office/drawing/2014/main" xmlns="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Cube 698">
              <a:extLst>
                <a:ext uri="{FF2B5EF4-FFF2-40B4-BE49-F238E27FC236}">
                  <a16:creationId xmlns:a16="http://schemas.microsoft.com/office/drawing/2014/main" xmlns="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Cube 699">
              <a:extLst>
                <a:ext uri="{FF2B5EF4-FFF2-40B4-BE49-F238E27FC236}">
                  <a16:creationId xmlns:a16="http://schemas.microsoft.com/office/drawing/2014/main" xmlns="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1" name="Cube 700">
              <a:extLst>
                <a:ext uri="{FF2B5EF4-FFF2-40B4-BE49-F238E27FC236}">
                  <a16:creationId xmlns:a16="http://schemas.microsoft.com/office/drawing/2014/main" xmlns="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Cube 701">
              <a:extLst>
                <a:ext uri="{FF2B5EF4-FFF2-40B4-BE49-F238E27FC236}">
                  <a16:creationId xmlns:a16="http://schemas.microsoft.com/office/drawing/2014/main" xmlns="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3" name="Cube 702">
              <a:extLst>
                <a:ext uri="{FF2B5EF4-FFF2-40B4-BE49-F238E27FC236}">
                  <a16:creationId xmlns:a16="http://schemas.microsoft.com/office/drawing/2014/main" xmlns="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Cube 703">
              <a:extLst>
                <a:ext uri="{FF2B5EF4-FFF2-40B4-BE49-F238E27FC236}">
                  <a16:creationId xmlns:a16="http://schemas.microsoft.com/office/drawing/2014/main" xmlns="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Cube 704">
              <a:extLst>
                <a:ext uri="{FF2B5EF4-FFF2-40B4-BE49-F238E27FC236}">
                  <a16:creationId xmlns:a16="http://schemas.microsoft.com/office/drawing/2014/main" xmlns="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7" name="Group 716">
            <a:extLst>
              <a:ext uri="{FF2B5EF4-FFF2-40B4-BE49-F238E27FC236}">
                <a16:creationId xmlns:a16="http://schemas.microsoft.com/office/drawing/2014/main" xmlns="" id="{7CB9BE63-522B-4157-A574-2D455D389F9B}"/>
              </a:ext>
            </a:extLst>
          </p:cNvPr>
          <p:cNvGrpSpPr/>
          <p:nvPr/>
        </p:nvGrpSpPr>
        <p:grpSpPr>
          <a:xfrm>
            <a:off x="250970" y="3485436"/>
            <a:ext cx="1477960" cy="1408025"/>
            <a:chOff x="2403919" y="3447393"/>
            <a:chExt cx="631797" cy="609600"/>
          </a:xfrm>
        </p:grpSpPr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xmlns="" id="{2A754CC8-7DC9-4A0E-A5BD-1097D409CA95}"/>
                </a:ext>
              </a:extLst>
            </p:cNvPr>
            <p:cNvGrpSpPr/>
            <p:nvPr/>
          </p:nvGrpSpPr>
          <p:grpSpPr>
            <a:xfrm>
              <a:off x="2403919" y="3447393"/>
              <a:ext cx="83677" cy="609600"/>
              <a:chOff x="5155088" y="892304"/>
              <a:chExt cx="675869" cy="4931202"/>
            </a:xfrm>
          </p:grpSpPr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xmlns="" id="{9182ABD5-309C-4A2D-9897-7906410832E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xmlns="" id="{984B561D-406E-4845-899F-C75285CD5A45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xmlns="" id="{AEF487E3-AB69-43BE-94E5-7BCED6F18D8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xmlns="" id="{C3E246F9-64AC-48EA-929D-82894B72BD3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xmlns="" id="{72AF3B80-41CE-45F5-905A-E14FBA1FEE2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xmlns="" id="{CFAF919B-64FD-4AD0-935A-9CC980F31E4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xmlns="" id="{7F932120-5926-4811-8F5E-BC4D75FB86C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xmlns="" id="{0DC9367F-598B-4190-9587-40C6731ADE8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xmlns="" id="{D1DF7C6A-ABBC-482B-AF98-BF8787C788A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xmlns="" id="{985301CD-111A-4B48-8643-A12E3DC5EE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xmlns="" id="{B904690A-8687-4DB0-981C-737BEA32CA49}"/>
                </a:ext>
              </a:extLst>
            </p:cNvPr>
            <p:cNvGrpSpPr/>
            <p:nvPr/>
          </p:nvGrpSpPr>
          <p:grpSpPr>
            <a:xfrm>
              <a:off x="2463764" y="3447393"/>
              <a:ext cx="83677" cy="609600"/>
              <a:chOff x="5155088" y="892304"/>
              <a:chExt cx="675869" cy="4931202"/>
            </a:xfrm>
          </p:grpSpPr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xmlns="" id="{ACBC1C7B-63AA-4256-B875-203424FD0A0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xmlns="" id="{C435F50F-BA17-4907-B0EC-187C5A5D806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xmlns="" id="{DDFCA63D-9670-4EB8-A9B4-92716E4D26A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xmlns="" id="{5AE8A504-D889-4A81-A6BF-2319DF9CEF4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xmlns="" id="{E2D3AE76-5C01-4FF7-A775-0063551DA88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xmlns="" id="{FE7A07FA-A7A0-4B75-A6F2-3AF29CB1BCF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xmlns="" id="{C94CB996-44FA-478A-B820-D15D264CB160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xmlns="" id="{D481E382-8C67-4B1D-BDF6-CCE7C42673F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xmlns="" id="{5BE98B4D-98E2-4756-9848-A79B5DE7322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xmlns="" id="{7977D2BB-961D-4DA4-AA2C-FB8B69BFA16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0" name="Group 719">
              <a:extLst>
                <a:ext uri="{FF2B5EF4-FFF2-40B4-BE49-F238E27FC236}">
                  <a16:creationId xmlns:a16="http://schemas.microsoft.com/office/drawing/2014/main" xmlns="" id="{18719525-E49F-4884-AD91-1FFE2C59BF2A}"/>
                </a:ext>
              </a:extLst>
            </p:cNvPr>
            <p:cNvGrpSpPr/>
            <p:nvPr/>
          </p:nvGrpSpPr>
          <p:grpSpPr>
            <a:xfrm>
              <a:off x="2525592" y="3447393"/>
              <a:ext cx="83677" cy="609600"/>
              <a:chOff x="5155088" y="892304"/>
              <a:chExt cx="675869" cy="4931202"/>
            </a:xfrm>
          </p:grpSpPr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xmlns="" id="{C74CB23A-0641-47CF-8638-27C4CB3D387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xmlns="" id="{1F754E92-84DD-426F-8E9B-E331A068557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xmlns="" id="{27482DF9-C0D8-4B40-BBEE-1EB3F1D27D2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xmlns="" id="{8618F293-E8E0-4E4B-87F9-5F9F17FD3FC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xmlns="" id="{05F2B183-4AB1-49ED-8716-3A3B34DB5E5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xmlns="" id="{C74AC3A7-0812-4782-809C-78A608172B4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xmlns="" id="{45B7D68C-70D9-4FD6-BC68-D264CF5AF73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xmlns="" id="{49D3B276-428D-41AB-95EF-F6598684D8B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xmlns="" id="{954AF929-990A-44B3-A636-2C79A103C8C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xmlns="" id="{37D56343-FDE7-40A8-98A4-D79F300CFFC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1" name="Group 720">
              <a:extLst>
                <a:ext uri="{FF2B5EF4-FFF2-40B4-BE49-F238E27FC236}">
                  <a16:creationId xmlns:a16="http://schemas.microsoft.com/office/drawing/2014/main" xmlns="" id="{77A1CC87-EF0E-4910-9186-57E1747B4D71}"/>
                </a:ext>
              </a:extLst>
            </p:cNvPr>
            <p:cNvGrpSpPr/>
            <p:nvPr/>
          </p:nvGrpSpPr>
          <p:grpSpPr>
            <a:xfrm>
              <a:off x="2585436" y="3447393"/>
              <a:ext cx="83677" cy="609600"/>
              <a:chOff x="5155088" y="892304"/>
              <a:chExt cx="675869" cy="4931202"/>
            </a:xfrm>
          </p:grpSpPr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xmlns="" id="{DC5DA427-7E04-4946-AF10-468D9B91DF1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xmlns="" id="{F8204A6D-16E5-40E0-852A-728FCDDCF71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xmlns="" id="{143CFF87-3231-42C4-8952-2B16EA37647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xmlns="" id="{08CB14C0-0562-4A1D-8E0D-5229AA1CE2C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xmlns="" id="{EED097BD-69F4-4B71-A07A-9474A009328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xmlns="" id="{80893AFC-1991-439F-8FFB-35B50565FF1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xmlns="" id="{71F83BBA-0976-44AC-84A9-752EF75B0BC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xmlns="" id="{1C86D82E-0EAB-4569-8DBB-7D255920E7A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xmlns="" id="{1F63188B-A879-422C-B489-76EA59774F8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xmlns="" id="{5A94D50E-0873-4E5B-8E60-00ED1840EE4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2" name="Group 721">
              <a:extLst>
                <a:ext uri="{FF2B5EF4-FFF2-40B4-BE49-F238E27FC236}">
                  <a16:creationId xmlns:a16="http://schemas.microsoft.com/office/drawing/2014/main" xmlns="" id="{D2360596-F58C-466E-9183-176FC246188A}"/>
                </a:ext>
              </a:extLst>
            </p:cNvPr>
            <p:cNvGrpSpPr/>
            <p:nvPr/>
          </p:nvGrpSpPr>
          <p:grpSpPr>
            <a:xfrm>
              <a:off x="2648080" y="3447393"/>
              <a:ext cx="83677" cy="609600"/>
              <a:chOff x="5155088" y="892304"/>
              <a:chExt cx="675869" cy="4931202"/>
            </a:xfrm>
          </p:grpSpPr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xmlns="" id="{F15A9C5E-BE33-46F1-8C5B-7460D36E363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xmlns="" id="{AE2B9D1C-0508-438A-9ECA-0FF0AA909F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xmlns="" id="{16D319B0-D3DB-4FA5-979A-DCB85527BF2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xmlns="" id="{C9232C93-6FCE-48D1-80B2-8F05DBA2452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xmlns="" id="{9EA0F4D0-1FAF-4DD1-9A05-EF2D732E4A2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xmlns="" id="{9C492283-5B46-4E4D-9BD7-0DE0404694A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xmlns="" id="{5DB3EFA0-BC81-4135-BBF3-BDEDC39B635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xmlns="" id="{3D57DCBF-B7A8-4E4C-AA43-275B00BAF8B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xmlns="" id="{8581234C-F2A3-40D8-9439-F7A3CFBE7BC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xmlns="" id="{DFE009FA-AB86-4B87-87E7-584970C175E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3" name="Group 722">
              <a:extLst>
                <a:ext uri="{FF2B5EF4-FFF2-40B4-BE49-F238E27FC236}">
                  <a16:creationId xmlns:a16="http://schemas.microsoft.com/office/drawing/2014/main" xmlns="" id="{FA0FC499-DBD0-4435-8CAF-2C026E4D1CA0}"/>
                </a:ext>
              </a:extLst>
            </p:cNvPr>
            <p:cNvGrpSpPr/>
            <p:nvPr/>
          </p:nvGrpSpPr>
          <p:grpSpPr>
            <a:xfrm>
              <a:off x="2707925" y="3447393"/>
              <a:ext cx="83677" cy="609600"/>
              <a:chOff x="5155088" y="892304"/>
              <a:chExt cx="675869" cy="4931202"/>
            </a:xfrm>
          </p:grpSpPr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xmlns="" id="{E2795DCF-0033-4F44-B1E8-DF844107492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xmlns="" id="{DC99AB62-DCA7-46D6-B71F-A32FCFEC25D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xmlns="" id="{11ABD965-6262-4B57-B2C8-0F3B9270AF0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xmlns="" id="{35AA06D6-83D1-4610-AC59-DE955378C06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xmlns="" id="{5B717B39-FE82-4631-B22A-8371A049A706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xmlns="" id="{CF51D6E4-A735-4024-B557-859DFCC4028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xmlns="" id="{DA7815AA-5EDD-4CAD-B49E-741781ED9E6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xmlns="" id="{2D68237D-3410-4581-A60D-43814617687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xmlns="" id="{B1AECB68-DF53-40DD-A2E7-99DD2643B29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xmlns="" id="{7B1A3467-4EBE-4787-8278-43B0DC67A8F0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4" name="Group 723">
              <a:extLst>
                <a:ext uri="{FF2B5EF4-FFF2-40B4-BE49-F238E27FC236}">
                  <a16:creationId xmlns:a16="http://schemas.microsoft.com/office/drawing/2014/main" xmlns="" id="{E726E5BB-EB53-4ED7-92EC-550F18B2FF1B}"/>
                </a:ext>
              </a:extLst>
            </p:cNvPr>
            <p:cNvGrpSpPr/>
            <p:nvPr/>
          </p:nvGrpSpPr>
          <p:grpSpPr>
            <a:xfrm>
              <a:off x="2769862" y="3447393"/>
              <a:ext cx="83677" cy="609600"/>
              <a:chOff x="5155088" y="892304"/>
              <a:chExt cx="675869" cy="4931202"/>
            </a:xfrm>
          </p:grpSpPr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xmlns="" id="{11B7519C-A615-4953-88B8-3442F27291E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xmlns="" id="{85182BB5-EC2A-407A-A645-FB6D0E1EBE5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xmlns="" id="{11817246-429C-4597-AA41-008ABB1D46E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xmlns="" id="{025765C2-CFC5-4437-AE61-D9EA013ED1A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xmlns="" id="{EECD7C36-41C7-4A58-A357-1BEFE0EEA50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xmlns="" id="{CBD99559-F4CE-4B4B-BF22-690D7D39041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xmlns="" id="{32097B70-A6F2-4322-9282-8DF30B74DC1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xmlns="" id="{A3D8AF6B-E0B5-4AEE-BD59-D09C286388D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xmlns="" id="{3C79729E-32B4-46E8-B2C7-BCB677AD81E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xmlns="" id="{6B0C666B-8273-4960-838D-97E4E0E4198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5" name="Group 724">
              <a:extLst>
                <a:ext uri="{FF2B5EF4-FFF2-40B4-BE49-F238E27FC236}">
                  <a16:creationId xmlns:a16="http://schemas.microsoft.com/office/drawing/2014/main" xmlns="" id="{83AA5579-4EEE-4B81-9F83-F50932DF6C97}"/>
                </a:ext>
              </a:extLst>
            </p:cNvPr>
            <p:cNvGrpSpPr/>
            <p:nvPr/>
          </p:nvGrpSpPr>
          <p:grpSpPr>
            <a:xfrm>
              <a:off x="2830257" y="3447393"/>
              <a:ext cx="83677" cy="609600"/>
              <a:chOff x="5155088" y="892304"/>
              <a:chExt cx="675869" cy="4931202"/>
            </a:xfrm>
          </p:grpSpPr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xmlns="" id="{5591E0CA-59BB-4519-A9E0-3BBA2E45725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xmlns="" id="{AB941C2B-CF16-409E-A856-302FB750D1E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xmlns="" id="{414E5347-BC24-4B86-B855-A94C14B54D6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xmlns="" id="{178BA3D6-1FD4-4218-A3A9-23D64EA21A5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xmlns="" id="{0F0DF183-C56A-4F11-A03F-F1ED1B67435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xmlns="" id="{4E1C7D8E-28B7-4D80-B326-862CCA688BF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xmlns="" id="{156B1BE9-D2CB-4CB5-B35B-A749843E8A9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xmlns="" id="{EF9AB4EC-C422-4BD7-ABDA-AC69BE65EC7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xmlns="" id="{DA63DD5B-3389-4851-A1F5-11969FE38E4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xmlns="" id="{9665CD07-B654-462E-99A1-AABFCD3857D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xmlns="" id="{63BD01A7-4DA6-44BC-A455-5AE35426AE54}"/>
                </a:ext>
              </a:extLst>
            </p:cNvPr>
            <p:cNvGrpSpPr/>
            <p:nvPr/>
          </p:nvGrpSpPr>
          <p:grpSpPr>
            <a:xfrm>
              <a:off x="2891644" y="3447393"/>
              <a:ext cx="83677" cy="609600"/>
              <a:chOff x="5155088" y="892304"/>
              <a:chExt cx="675869" cy="4931202"/>
            </a:xfrm>
          </p:grpSpPr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xmlns="" id="{B52EA429-D43D-463C-BDA1-DDE07720A7F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xmlns="" id="{BE9F8CEA-11B7-473B-AF3B-97DD5AD28BA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xmlns="" id="{DD43FD88-7A8E-4920-B80C-D148B779939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xmlns="" id="{4C6ADC9D-B2B0-4616-A915-AE204582B02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xmlns="" id="{B4FF3BB5-4A71-4138-906E-B1CA08F9151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xmlns="" id="{9A2BC53F-A5F8-422F-801E-C1C93C30D47B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xmlns="" id="{891459C3-2E54-4701-8903-994252C9EBD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xmlns="" id="{CA076728-5E81-4348-89AB-9903F869D1B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xmlns="" id="{7444B16D-8C67-4CDC-9FB1-7E6F429510E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xmlns="" id="{D14C4C43-3171-4864-8374-A36311987CA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xmlns="" id="{A0045576-7033-4B6F-BB11-6DEC82459963}"/>
                </a:ext>
              </a:extLst>
            </p:cNvPr>
            <p:cNvGrpSpPr/>
            <p:nvPr/>
          </p:nvGrpSpPr>
          <p:grpSpPr>
            <a:xfrm>
              <a:off x="2952039" y="3447393"/>
              <a:ext cx="83677" cy="609600"/>
              <a:chOff x="5155088" y="892304"/>
              <a:chExt cx="675869" cy="4931202"/>
            </a:xfrm>
          </p:grpSpPr>
          <p:sp>
            <p:nvSpPr>
              <p:cNvPr id="728" name="Cube 727">
                <a:extLst>
                  <a:ext uri="{FF2B5EF4-FFF2-40B4-BE49-F238E27FC236}">
                    <a16:creationId xmlns:a16="http://schemas.microsoft.com/office/drawing/2014/main" xmlns="" id="{249F96DB-DCF0-4494-816B-9D6658A0812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Cube 728">
                <a:extLst>
                  <a:ext uri="{FF2B5EF4-FFF2-40B4-BE49-F238E27FC236}">
                    <a16:creationId xmlns:a16="http://schemas.microsoft.com/office/drawing/2014/main" xmlns="" id="{48A9AED0-C44C-4C91-9144-80BB9C181BE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Cube 729">
                <a:extLst>
                  <a:ext uri="{FF2B5EF4-FFF2-40B4-BE49-F238E27FC236}">
                    <a16:creationId xmlns:a16="http://schemas.microsoft.com/office/drawing/2014/main" xmlns="" id="{696D6ED9-8960-4B1E-B371-3D38F6872B8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Cube 730">
                <a:extLst>
                  <a:ext uri="{FF2B5EF4-FFF2-40B4-BE49-F238E27FC236}">
                    <a16:creationId xmlns:a16="http://schemas.microsoft.com/office/drawing/2014/main" xmlns="" id="{5D0EF556-C9B4-4AA8-97DF-92D51303F4F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xmlns="" id="{A758A8BC-8A20-49BB-AF3A-F7EAB52405A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xmlns="" id="{9DE2F268-8AC4-4F57-851B-06EEE48132D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xmlns="" id="{2C3522E7-C965-4812-AB70-851C4DEE8EA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xmlns="" id="{12EA7692-CB60-4257-874E-6ADBFE446C4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xmlns="" id="{33C955A9-8723-44E9-AA73-0DC7FEE8DACE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xmlns="" id="{DD80C0A8-0FFA-44D3-ACEA-C37154ACE06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8" name="Group 827">
            <a:extLst>
              <a:ext uri="{FF2B5EF4-FFF2-40B4-BE49-F238E27FC236}">
                <a16:creationId xmlns:a16="http://schemas.microsoft.com/office/drawing/2014/main" xmlns="" id="{8D4BF559-403E-4249-8870-48A771A4753E}"/>
              </a:ext>
            </a:extLst>
          </p:cNvPr>
          <p:cNvGrpSpPr/>
          <p:nvPr/>
        </p:nvGrpSpPr>
        <p:grpSpPr>
          <a:xfrm>
            <a:off x="1948917" y="3506956"/>
            <a:ext cx="196713" cy="1408025"/>
            <a:chOff x="5155088" y="892304"/>
            <a:chExt cx="675869" cy="4931202"/>
          </a:xfrm>
        </p:grpSpPr>
        <p:sp>
          <p:nvSpPr>
            <p:cNvPr id="829" name="Cube 828">
              <a:extLst>
                <a:ext uri="{FF2B5EF4-FFF2-40B4-BE49-F238E27FC236}">
                  <a16:creationId xmlns:a16="http://schemas.microsoft.com/office/drawing/2014/main" xmlns="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Cube 829">
              <a:extLst>
                <a:ext uri="{FF2B5EF4-FFF2-40B4-BE49-F238E27FC236}">
                  <a16:creationId xmlns:a16="http://schemas.microsoft.com/office/drawing/2014/main" xmlns="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Cube 830">
              <a:extLst>
                <a:ext uri="{FF2B5EF4-FFF2-40B4-BE49-F238E27FC236}">
                  <a16:creationId xmlns:a16="http://schemas.microsoft.com/office/drawing/2014/main" xmlns="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Cube 831">
              <a:extLst>
                <a:ext uri="{FF2B5EF4-FFF2-40B4-BE49-F238E27FC236}">
                  <a16:creationId xmlns:a16="http://schemas.microsoft.com/office/drawing/2014/main" xmlns="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Cube 832">
              <a:extLst>
                <a:ext uri="{FF2B5EF4-FFF2-40B4-BE49-F238E27FC236}">
                  <a16:creationId xmlns:a16="http://schemas.microsoft.com/office/drawing/2014/main" xmlns="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4" name="Cube 833">
              <a:extLst>
                <a:ext uri="{FF2B5EF4-FFF2-40B4-BE49-F238E27FC236}">
                  <a16:creationId xmlns:a16="http://schemas.microsoft.com/office/drawing/2014/main" xmlns="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Cube 834">
              <a:extLst>
                <a:ext uri="{FF2B5EF4-FFF2-40B4-BE49-F238E27FC236}">
                  <a16:creationId xmlns:a16="http://schemas.microsoft.com/office/drawing/2014/main" xmlns="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6" name="Cube 835">
              <a:extLst>
                <a:ext uri="{FF2B5EF4-FFF2-40B4-BE49-F238E27FC236}">
                  <a16:creationId xmlns:a16="http://schemas.microsoft.com/office/drawing/2014/main" xmlns="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Cube 836">
              <a:extLst>
                <a:ext uri="{FF2B5EF4-FFF2-40B4-BE49-F238E27FC236}">
                  <a16:creationId xmlns:a16="http://schemas.microsoft.com/office/drawing/2014/main" xmlns="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Cube 837">
              <a:extLst>
                <a:ext uri="{FF2B5EF4-FFF2-40B4-BE49-F238E27FC236}">
                  <a16:creationId xmlns:a16="http://schemas.microsoft.com/office/drawing/2014/main" xmlns="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9" name="Group 838">
            <a:extLst>
              <a:ext uri="{FF2B5EF4-FFF2-40B4-BE49-F238E27FC236}">
                <a16:creationId xmlns:a16="http://schemas.microsoft.com/office/drawing/2014/main" xmlns="" id="{8D4BF559-403E-4249-8870-48A771A4753E}"/>
              </a:ext>
            </a:extLst>
          </p:cNvPr>
          <p:cNvGrpSpPr/>
          <p:nvPr/>
        </p:nvGrpSpPr>
        <p:grpSpPr>
          <a:xfrm>
            <a:off x="2297127" y="3506956"/>
            <a:ext cx="196713" cy="1408025"/>
            <a:chOff x="5155088" y="892304"/>
            <a:chExt cx="675869" cy="4931202"/>
          </a:xfrm>
        </p:grpSpPr>
        <p:sp>
          <p:nvSpPr>
            <p:cNvPr id="840" name="Cube 839">
              <a:extLst>
                <a:ext uri="{FF2B5EF4-FFF2-40B4-BE49-F238E27FC236}">
                  <a16:creationId xmlns:a16="http://schemas.microsoft.com/office/drawing/2014/main" xmlns="" id="{0DF03E76-D9F9-4FDF-B9B5-E1814CF2DB6C}"/>
                </a:ext>
              </a:extLst>
            </p:cNvPr>
            <p:cNvSpPr/>
            <p:nvPr/>
          </p:nvSpPr>
          <p:spPr>
            <a:xfrm>
              <a:off x="5155096" y="518740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Cube 840">
              <a:extLst>
                <a:ext uri="{FF2B5EF4-FFF2-40B4-BE49-F238E27FC236}">
                  <a16:creationId xmlns:a16="http://schemas.microsoft.com/office/drawing/2014/main" xmlns="" id="{FDF42FD6-6055-456D-98A9-0FF7EF765B1B}"/>
                </a:ext>
              </a:extLst>
            </p:cNvPr>
            <p:cNvSpPr/>
            <p:nvPr/>
          </p:nvSpPr>
          <p:spPr>
            <a:xfrm>
              <a:off x="5155095" y="4710323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Cube 841">
              <a:extLst>
                <a:ext uri="{FF2B5EF4-FFF2-40B4-BE49-F238E27FC236}">
                  <a16:creationId xmlns:a16="http://schemas.microsoft.com/office/drawing/2014/main" xmlns="" id="{C0D536E7-B532-477A-A905-164439FA04ED}"/>
                </a:ext>
              </a:extLst>
            </p:cNvPr>
            <p:cNvSpPr/>
            <p:nvPr/>
          </p:nvSpPr>
          <p:spPr>
            <a:xfrm>
              <a:off x="5155094" y="423324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Cube 842">
              <a:extLst>
                <a:ext uri="{FF2B5EF4-FFF2-40B4-BE49-F238E27FC236}">
                  <a16:creationId xmlns:a16="http://schemas.microsoft.com/office/drawing/2014/main" xmlns="" id="{8B1E64FA-1A92-4DEF-A142-23E4F20ABB24}"/>
                </a:ext>
              </a:extLst>
            </p:cNvPr>
            <p:cNvSpPr/>
            <p:nvPr/>
          </p:nvSpPr>
          <p:spPr>
            <a:xfrm>
              <a:off x="5155093" y="3756165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Cube 843">
              <a:extLst>
                <a:ext uri="{FF2B5EF4-FFF2-40B4-BE49-F238E27FC236}">
                  <a16:creationId xmlns:a16="http://schemas.microsoft.com/office/drawing/2014/main" xmlns="" id="{62E70803-92DB-416B-B0F2-89AB82251C04}"/>
                </a:ext>
              </a:extLst>
            </p:cNvPr>
            <p:cNvSpPr/>
            <p:nvPr/>
          </p:nvSpPr>
          <p:spPr>
            <a:xfrm>
              <a:off x="5155092" y="3279086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5" name="Cube 844">
              <a:extLst>
                <a:ext uri="{FF2B5EF4-FFF2-40B4-BE49-F238E27FC236}">
                  <a16:creationId xmlns:a16="http://schemas.microsoft.com/office/drawing/2014/main" xmlns="" id="{9E9176D0-AC13-479D-9896-73F803927E01}"/>
                </a:ext>
              </a:extLst>
            </p:cNvPr>
            <p:cNvSpPr/>
            <p:nvPr/>
          </p:nvSpPr>
          <p:spPr>
            <a:xfrm>
              <a:off x="5155091" y="2801560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Cube 845">
              <a:extLst>
                <a:ext uri="{FF2B5EF4-FFF2-40B4-BE49-F238E27FC236}">
                  <a16:creationId xmlns:a16="http://schemas.microsoft.com/office/drawing/2014/main" xmlns="" id="{B6FE114D-0C4C-4013-A6FE-9030D6BBD349}"/>
                </a:ext>
              </a:extLst>
            </p:cNvPr>
            <p:cNvSpPr/>
            <p:nvPr/>
          </p:nvSpPr>
          <p:spPr>
            <a:xfrm>
              <a:off x="5155090" y="232403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7" name="Cube 846">
              <a:extLst>
                <a:ext uri="{FF2B5EF4-FFF2-40B4-BE49-F238E27FC236}">
                  <a16:creationId xmlns:a16="http://schemas.microsoft.com/office/drawing/2014/main" xmlns="" id="{35F477B1-A7C1-4099-8026-792B4CECED20}"/>
                </a:ext>
              </a:extLst>
            </p:cNvPr>
            <p:cNvSpPr/>
            <p:nvPr/>
          </p:nvSpPr>
          <p:spPr>
            <a:xfrm>
              <a:off x="5155089" y="1846508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Cube 847">
              <a:extLst>
                <a:ext uri="{FF2B5EF4-FFF2-40B4-BE49-F238E27FC236}">
                  <a16:creationId xmlns:a16="http://schemas.microsoft.com/office/drawing/2014/main" xmlns="" id="{2C979142-10FA-4547-B1BC-13BD23B792DB}"/>
                </a:ext>
              </a:extLst>
            </p:cNvPr>
            <p:cNvSpPr/>
            <p:nvPr/>
          </p:nvSpPr>
          <p:spPr>
            <a:xfrm>
              <a:off x="5155088" y="1368982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Cube 848">
              <a:extLst>
                <a:ext uri="{FF2B5EF4-FFF2-40B4-BE49-F238E27FC236}">
                  <a16:creationId xmlns:a16="http://schemas.microsoft.com/office/drawing/2014/main" xmlns="" id="{8C60D3DD-4523-425D-BB75-093596D90B54}"/>
                </a:ext>
              </a:extLst>
            </p:cNvPr>
            <p:cNvSpPr/>
            <p:nvPr/>
          </p:nvSpPr>
          <p:spPr>
            <a:xfrm>
              <a:off x="5155088" y="892304"/>
              <a:ext cx="675861" cy="636104"/>
            </a:xfrm>
            <a:prstGeom prst="cube">
              <a:avLst/>
            </a:prstGeom>
            <a:solidFill>
              <a:srgbClr val="49B697"/>
            </a:solidFill>
            <a:ln>
              <a:solidFill>
                <a:srgbClr val="01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0" name="TextBox 849">
            <a:extLst>
              <a:ext uri="{FF2B5EF4-FFF2-40B4-BE49-F238E27FC236}">
                <a16:creationId xmlns:a16="http://schemas.microsoft.com/office/drawing/2014/main" xmlns="" id="{A61B15AC-9F64-4F82-8567-681488D5211E}"/>
              </a:ext>
            </a:extLst>
          </p:cNvPr>
          <p:cNvSpPr txBox="1"/>
          <p:nvPr/>
        </p:nvSpPr>
        <p:spPr>
          <a:xfrm>
            <a:off x="3340593" y="3886254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1" name="TextBox 850">
            <a:extLst>
              <a:ext uri="{FF2B5EF4-FFF2-40B4-BE49-F238E27FC236}">
                <a16:creationId xmlns:a16="http://schemas.microsoft.com/office/drawing/2014/main" xmlns="" id="{B8660E68-2F55-4D93-B724-CA7B00709B86}"/>
              </a:ext>
            </a:extLst>
          </p:cNvPr>
          <p:cNvSpPr txBox="1"/>
          <p:nvPr/>
        </p:nvSpPr>
        <p:spPr>
          <a:xfrm>
            <a:off x="4681635" y="3862456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2" name="TextBox 851">
            <a:extLst>
              <a:ext uri="{FF2B5EF4-FFF2-40B4-BE49-F238E27FC236}">
                <a16:creationId xmlns:a16="http://schemas.microsoft.com/office/drawing/2014/main" xmlns="" id="{C7709996-950A-4E32-BDF6-4ADB14FAE3FE}"/>
              </a:ext>
            </a:extLst>
          </p:cNvPr>
          <p:cNvSpPr txBox="1"/>
          <p:nvPr/>
        </p:nvSpPr>
        <p:spPr>
          <a:xfrm>
            <a:off x="6171267" y="3889940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3" name="TextBox 852">
            <a:extLst>
              <a:ext uri="{FF2B5EF4-FFF2-40B4-BE49-F238E27FC236}">
                <a16:creationId xmlns:a16="http://schemas.microsoft.com/office/drawing/2014/main" xmlns="" id="{3D66517C-656E-46F7-8989-491887DC85D1}"/>
              </a:ext>
            </a:extLst>
          </p:cNvPr>
          <p:cNvSpPr txBox="1"/>
          <p:nvPr/>
        </p:nvSpPr>
        <p:spPr>
          <a:xfrm>
            <a:off x="7470399" y="3941840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4" name="TextBox 853">
            <a:extLst>
              <a:ext uri="{FF2B5EF4-FFF2-40B4-BE49-F238E27FC236}">
                <a16:creationId xmlns:a16="http://schemas.microsoft.com/office/drawing/2014/main" xmlns="" id="{3EC2539A-2A44-4A87-85D7-8FDB95D31682}"/>
              </a:ext>
            </a:extLst>
          </p:cNvPr>
          <p:cNvSpPr txBox="1"/>
          <p:nvPr/>
        </p:nvSpPr>
        <p:spPr>
          <a:xfrm>
            <a:off x="8740458" y="3929523"/>
            <a:ext cx="305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mư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5" name="TextBox 854">
            <a:extLst>
              <a:ext uri="{FF2B5EF4-FFF2-40B4-BE49-F238E27FC236}">
                <a16:creationId xmlns:a16="http://schemas.microsoft.com/office/drawing/2014/main" xmlns="" id="{3EC2539A-2A44-4A87-85D7-8FDB95D31682}"/>
              </a:ext>
            </a:extLst>
          </p:cNvPr>
          <p:cNvSpPr txBox="1"/>
          <p:nvPr/>
        </p:nvSpPr>
        <p:spPr>
          <a:xfrm>
            <a:off x="8740458" y="5522112"/>
            <a:ext cx="305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mư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6" name="TextBox 855">
            <a:extLst>
              <a:ext uri="{FF2B5EF4-FFF2-40B4-BE49-F238E27FC236}">
                <a16:creationId xmlns:a16="http://schemas.microsoft.com/office/drawing/2014/main" xmlns="" id="{3D66517C-656E-46F7-8989-491887DC85D1}"/>
              </a:ext>
            </a:extLst>
          </p:cNvPr>
          <p:cNvSpPr txBox="1"/>
          <p:nvPr/>
        </p:nvSpPr>
        <p:spPr>
          <a:xfrm>
            <a:off x="7476930" y="5454714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7" name="TextBox 856">
            <a:extLst>
              <a:ext uri="{FF2B5EF4-FFF2-40B4-BE49-F238E27FC236}">
                <a16:creationId xmlns:a16="http://schemas.microsoft.com/office/drawing/2014/main" xmlns="" id="{A61B15AC-9F64-4F82-8567-681488D5211E}"/>
              </a:ext>
            </a:extLst>
          </p:cNvPr>
          <p:cNvSpPr txBox="1"/>
          <p:nvPr/>
        </p:nvSpPr>
        <p:spPr>
          <a:xfrm>
            <a:off x="3241533" y="5433282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8" name="TextBox 857">
            <a:extLst>
              <a:ext uri="{FF2B5EF4-FFF2-40B4-BE49-F238E27FC236}">
                <a16:creationId xmlns:a16="http://schemas.microsoft.com/office/drawing/2014/main" xmlns="" id="{B8660E68-2F55-4D93-B724-CA7B00709B86}"/>
              </a:ext>
            </a:extLst>
          </p:cNvPr>
          <p:cNvSpPr txBox="1"/>
          <p:nvPr/>
        </p:nvSpPr>
        <p:spPr>
          <a:xfrm>
            <a:off x="4681635" y="5363391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9" name="TextBox 858">
            <a:extLst>
              <a:ext uri="{FF2B5EF4-FFF2-40B4-BE49-F238E27FC236}">
                <a16:creationId xmlns:a16="http://schemas.microsoft.com/office/drawing/2014/main" xmlns="" id="{C7709996-950A-4E32-BDF6-4ADB14FAE3FE}"/>
              </a:ext>
            </a:extLst>
          </p:cNvPr>
          <p:cNvSpPr txBox="1"/>
          <p:nvPr/>
        </p:nvSpPr>
        <p:spPr>
          <a:xfrm>
            <a:off x="6171267" y="5369544"/>
            <a:ext cx="110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040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1" grpId="0"/>
      <p:bldP spid="162" grpId="0"/>
      <p:bldP spid="163" grpId="0"/>
      <p:bldP spid="164" grpId="0"/>
      <p:bldP spid="850" grpId="0"/>
      <p:bldP spid="851" grpId="0"/>
      <p:bldP spid="852" grpId="0"/>
      <p:bldP spid="853" grpId="0"/>
      <p:bldP spid="854" grpId="0"/>
      <p:bldP spid="855" grpId="0"/>
      <p:bldP spid="856" grpId="0"/>
      <p:bldP spid="857" grpId="0"/>
      <p:bldP spid="858" grpId="0"/>
      <p:bldP spid="8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" name="Table 2">
            <a:extLst>
              <a:ext uri="{FF2B5EF4-FFF2-40B4-BE49-F238E27FC236}">
                <a16:creationId xmlns="" xmlns:a16="http://schemas.microsoft.com/office/drawing/2014/main" id="{EBD30443-FC04-4911-A8A8-6BEF59F00E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4872" y="1573211"/>
          <a:ext cx="10084035" cy="515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6095">
                  <a:extLst>
                    <a:ext uri="{9D8B030D-6E8A-4147-A177-3AD203B41FA5}">
                      <a16:colId xmlns="" xmlns:a16="http://schemas.microsoft.com/office/drawing/2014/main" val="451650008"/>
                    </a:ext>
                  </a:extLst>
                </a:gridCol>
                <a:gridCol w="1116525">
                  <a:extLst>
                    <a:ext uri="{9D8B030D-6E8A-4147-A177-3AD203B41FA5}">
                      <a16:colId xmlns="" xmlns:a16="http://schemas.microsoft.com/office/drawing/2014/main" val="2424879106"/>
                    </a:ext>
                  </a:extLst>
                </a:gridCol>
                <a:gridCol w="1116525">
                  <a:extLst>
                    <a:ext uri="{9D8B030D-6E8A-4147-A177-3AD203B41FA5}">
                      <a16:colId xmlns="" xmlns:a16="http://schemas.microsoft.com/office/drawing/2014/main" val="2620995226"/>
                    </a:ext>
                  </a:extLst>
                </a:gridCol>
                <a:gridCol w="1116525">
                  <a:extLst>
                    <a:ext uri="{9D8B030D-6E8A-4147-A177-3AD203B41FA5}">
                      <a16:colId xmlns="" xmlns:a16="http://schemas.microsoft.com/office/drawing/2014/main" val="1776068508"/>
                    </a:ext>
                  </a:extLst>
                </a:gridCol>
                <a:gridCol w="1116525">
                  <a:extLst>
                    <a:ext uri="{9D8B030D-6E8A-4147-A177-3AD203B41FA5}">
                      <a16:colId xmlns="" xmlns:a16="http://schemas.microsoft.com/office/drawing/2014/main" val="2820980961"/>
                    </a:ext>
                  </a:extLst>
                </a:gridCol>
                <a:gridCol w="3291840">
                  <a:extLst>
                    <a:ext uri="{9D8B030D-6E8A-4147-A177-3AD203B41FA5}">
                      <a16:colId xmlns="" xmlns:a16="http://schemas.microsoft.com/office/drawing/2014/main" val="1254634067"/>
                    </a:ext>
                  </a:extLst>
                </a:gridCol>
              </a:tblGrid>
              <a:tr h="95548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75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768782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7068472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3853541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2656733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2833721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0462348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9878737"/>
                  </a:ext>
                </a:extLst>
              </a:tr>
              <a:tr h="6003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70623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BD0FFFE-EB52-4240-BA79-4EB3E7A8DB7A}"/>
              </a:ext>
            </a:extLst>
          </p:cNvPr>
          <p:cNvGrpSpPr/>
          <p:nvPr/>
        </p:nvGrpSpPr>
        <p:grpSpPr>
          <a:xfrm>
            <a:off x="1611943" y="2579991"/>
            <a:ext cx="1666372" cy="4094664"/>
            <a:chOff x="1611943" y="2579991"/>
            <a:chExt cx="1666372" cy="4094664"/>
          </a:xfrm>
        </p:grpSpPr>
        <p:grpSp>
          <p:nvGrpSpPr>
            <p:cNvPr id="178" name="Group 177">
              <a:extLst>
                <a:ext uri="{FF2B5EF4-FFF2-40B4-BE49-F238E27FC236}">
                  <a16:creationId xmlns="" xmlns:a16="http://schemas.microsoft.com/office/drawing/2014/main" id="{F8582994-2789-4E25-81E2-60E3817FD3A7}"/>
                </a:ext>
              </a:extLst>
            </p:cNvPr>
            <p:cNvGrpSpPr/>
            <p:nvPr/>
          </p:nvGrpSpPr>
          <p:grpSpPr>
            <a:xfrm>
              <a:off x="1624060" y="2580327"/>
              <a:ext cx="571570" cy="492296"/>
              <a:chOff x="2403919" y="3447393"/>
              <a:chExt cx="631797" cy="609600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="" xmlns:a16="http://schemas.microsoft.com/office/drawing/2014/main" id="{57D4F456-FA23-466A-9DD0-B43ADCE58597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39" name="Cube 438">
                  <a:extLst>
                    <a:ext uri="{FF2B5EF4-FFF2-40B4-BE49-F238E27FC236}">
                      <a16:creationId xmlns="" xmlns:a16="http://schemas.microsoft.com/office/drawing/2014/main" id="{6389739D-5B8F-42EE-BF55-E6078C03198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Cube 439">
                  <a:extLst>
                    <a:ext uri="{FF2B5EF4-FFF2-40B4-BE49-F238E27FC236}">
                      <a16:creationId xmlns="" xmlns:a16="http://schemas.microsoft.com/office/drawing/2014/main" id="{AF8F539D-AA51-4B31-B8A7-618F02D5004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Cube 440">
                  <a:extLst>
                    <a:ext uri="{FF2B5EF4-FFF2-40B4-BE49-F238E27FC236}">
                      <a16:creationId xmlns="" xmlns:a16="http://schemas.microsoft.com/office/drawing/2014/main" id="{88E30F9B-C894-43EE-8B78-B71F06327D0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Cube 441">
                  <a:extLst>
                    <a:ext uri="{FF2B5EF4-FFF2-40B4-BE49-F238E27FC236}">
                      <a16:creationId xmlns="" xmlns:a16="http://schemas.microsoft.com/office/drawing/2014/main" id="{BB2B65BC-3A73-4854-A2A7-E9137FD52CE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Cube 442">
                  <a:extLst>
                    <a:ext uri="{FF2B5EF4-FFF2-40B4-BE49-F238E27FC236}">
                      <a16:creationId xmlns="" xmlns:a16="http://schemas.microsoft.com/office/drawing/2014/main" id="{39ED2BAF-BD93-40FE-A49B-274B741EF5B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4" name="Cube 443">
                  <a:extLst>
                    <a:ext uri="{FF2B5EF4-FFF2-40B4-BE49-F238E27FC236}">
                      <a16:creationId xmlns="" xmlns:a16="http://schemas.microsoft.com/office/drawing/2014/main" id="{74259145-8367-4066-9BFB-2CB25A231E0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Cube 444">
                  <a:extLst>
                    <a:ext uri="{FF2B5EF4-FFF2-40B4-BE49-F238E27FC236}">
                      <a16:creationId xmlns="" xmlns:a16="http://schemas.microsoft.com/office/drawing/2014/main" id="{FA13D039-070E-4B33-B8DF-DAFE8C661A7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6" name="Cube 445">
                  <a:extLst>
                    <a:ext uri="{FF2B5EF4-FFF2-40B4-BE49-F238E27FC236}">
                      <a16:creationId xmlns="" xmlns:a16="http://schemas.microsoft.com/office/drawing/2014/main" id="{40DFAEE2-D974-4218-B077-0A6D6256F46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Cube 446">
                  <a:extLst>
                    <a:ext uri="{FF2B5EF4-FFF2-40B4-BE49-F238E27FC236}">
                      <a16:creationId xmlns="" xmlns:a16="http://schemas.microsoft.com/office/drawing/2014/main" id="{D4A12CF1-6677-469A-8110-6B8C722E50E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Cube 447">
                  <a:extLst>
                    <a:ext uri="{FF2B5EF4-FFF2-40B4-BE49-F238E27FC236}">
                      <a16:creationId xmlns="" xmlns:a16="http://schemas.microsoft.com/office/drawing/2014/main" id="{A6B4E33B-632E-47AA-87A1-D59D8493C8C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="" xmlns:a16="http://schemas.microsoft.com/office/drawing/2014/main" id="{9428E73E-5C58-417E-8BCD-07424BD120B4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29" name="Cube 428">
                  <a:extLst>
                    <a:ext uri="{FF2B5EF4-FFF2-40B4-BE49-F238E27FC236}">
                      <a16:creationId xmlns="" xmlns:a16="http://schemas.microsoft.com/office/drawing/2014/main" id="{644F1F34-0617-428E-87B2-1CE98260530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Cube 429">
                  <a:extLst>
                    <a:ext uri="{FF2B5EF4-FFF2-40B4-BE49-F238E27FC236}">
                      <a16:creationId xmlns="" xmlns:a16="http://schemas.microsoft.com/office/drawing/2014/main" id="{5CD80D03-CCFA-4D86-85AF-80E2325FF3E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Cube 430">
                  <a:extLst>
                    <a:ext uri="{FF2B5EF4-FFF2-40B4-BE49-F238E27FC236}">
                      <a16:creationId xmlns="" xmlns:a16="http://schemas.microsoft.com/office/drawing/2014/main" id="{ED3676C8-3EE6-4FE3-8028-F393D703844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Cube 431">
                  <a:extLst>
                    <a:ext uri="{FF2B5EF4-FFF2-40B4-BE49-F238E27FC236}">
                      <a16:creationId xmlns="" xmlns:a16="http://schemas.microsoft.com/office/drawing/2014/main" id="{46B76A61-5BE0-4C8D-992C-6A843CBC428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Cube 432">
                  <a:extLst>
                    <a:ext uri="{FF2B5EF4-FFF2-40B4-BE49-F238E27FC236}">
                      <a16:creationId xmlns="" xmlns:a16="http://schemas.microsoft.com/office/drawing/2014/main" id="{5AE24569-5204-4F5F-A16D-EF093AB200D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4" name="Cube 433">
                  <a:extLst>
                    <a:ext uri="{FF2B5EF4-FFF2-40B4-BE49-F238E27FC236}">
                      <a16:creationId xmlns="" xmlns:a16="http://schemas.microsoft.com/office/drawing/2014/main" id="{1E36BB1F-18BE-4A75-83DC-89CA8A50AFC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Cube 434">
                  <a:extLst>
                    <a:ext uri="{FF2B5EF4-FFF2-40B4-BE49-F238E27FC236}">
                      <a16:creationId xmlns="" xmlns:a16="http://schemas.microsoft.com/office/drawing/2014/main" id="{D7260356-CBD8-4D8D-B6E3-45F8BC030E8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6" name="Cube 435">
                  <a:extLst>
                    <a:ext uri="{FF2B5EF4-FFF2-40B4-BE49-F238E27FC236}">
                      <a16:creationId xmlns="" xmlns:a16="http://schemas.microsoft.com/office/drawing/2014/main" id="{76E93861-C869-48C1-AF90-463E7B36AEA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Cube 436">
                  <a:extLst>
                    <a:ext uri="{FF2B5EF4-FFF2-40B4-BE49-F238E27FC236}">
                      <a16:creationId xmlns="" xmlns:a16="http://schemas.microsoft.com/office/drawing/2014/main" id="{375730DF-A224-42AA-9BFC-163A03268D8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Cube 437">
                  <a:extLst>
                    <a:ext uri="{FF2B5EF4-FFF2-40B4-BE49-F238E27FC236}">
                      <a16:creationId xmlns="" xmlns:a16="http://schemas.microsoft.com/office/drawing/2014/main" id="{C9150F3D-A69A-4911-8D9E-885612FE766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="" xmlns:a16="http://schemas.microsoft.com/office/drawing/2014/main" id="{59786698-A6E3-48E1-BBB3-2359194FCAD0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19" name="Cube 418">
                  <a:extLst>
                    <a:ext uri="{FF2B5EF4-FFF2-40B4-BE49-F238E27FC236}">
                      <a16:creationId xmlns="" xmlns:a16="http://schemas.microsoft.com/office/drawing/2014/main" id="{CD4F96EA-0DF5-444C-9C55-068FAA6A1A68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Cube 419">
                  <a:extLst>
                    <a:ext uri="{FF2B5EF4-FFF2-40B4-BE49-F238E27FC236}">
                      <a16:creationId xmlns="" xmlns:a16="http://schemas.microsoft.com/office/drawing/2014/main" id="{9B8A6C0D-095C-4306-AF99-AA6615C6F51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Cube 420">
                  <a:extLst>
                    <a:ext uri="{FF2B5EF4-FFF2-40B4-BE49-F238E27FC236}">
                      <a16:creationId xmlns="" xmlns:a16="http://schemas.microsoft.com/office/drawing/2014/main" id="{F4AD1BE2-0C75-46F0-A9B0-2D416A014A8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Cube 421">
                  <a:extLst>
                    <a:ext uri="{FF2B5EF4-FFF2-40B4-BE49-F238E27FC236}">
                      <a16:creationId xmlns="" xmlns:a16="http://schemas.microsoft.com/office/drawing/2014/main" id="{DDC300DC-C6B5-474A-A404-B250DE1FEB7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Cube 422">
                  <a:extLst>
                    <a:ext uri="{FF2B5EF4-FFF2-40B4-BE49-F238E27FC236}">
                      <a16:creationId xmlns="" xmlns:a16="http://schemas.microsoft.com/office/drawing/2014/main" id="{456337E3-3D63-41B7-A3AF-3328DE2533D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4" name="Cube 423">
                  <a:extLst>
                    <a:ext uri="{FF2B5EF4-FFF2-40B4-BE49-F238E27FC236}">
                      <a16:creationId xmlns="" xmlns:a16="http://schemas.microsoft.com/office/drawing/2014/main" id="{E6690259-CEE2-4703-8C18-43C83798D76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Cube 424">
                  <a:extLst>
                    <a:ext uri="{FF2B5EF4-FFF2-40B4-BE49-F238E27FC236}">
                      <a16:creationId xmlns="" xmlns:a16="http://schemas.microsoft.com/office/drawing/2014/main" id="{35970C74-2F2A-4AD2-BE92-0F85A64FD43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6" name="Cube 425">
                  <a:extLst>
                    <a:ext uri="{FF2B5EF4-FFF2-40B4-BE49-F238E27FC236}">
                      <a16:creationId xmlns="" xmlns:a16="http://schemas.microsoft.com/office/drawing/2014/main" id="{7F66ADE8-85DF-4C2F-B4BD-40F2BF83092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Cube 426">
                  <a:extLst>
                    <a:ext uri="{FF2B5EF4-FFF2-40B4-BE49-F238E27FC236}">
                      <a16:creationId xmlns="" xmlns:a16="http://schemas.microsoft.com/office/drawing/2014/main" id="{E0CF7DC7-B8A7-47AF-880C-F135E93D8AF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Cube 427">
                  <a:extLst>
                    <a:ext uri="{FF2B5EF4-FFF2-40B4-BE49-F238E27FC236}">
                      <a16:creationId xmlns="" xmlns:a16="http://schemas.microsoft.com/office/drawing/2014/main" id="{4BA145C6-D973-447E-82A9-15C59F59B33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="" xmlns:a16="http://schemas.microsoft.com/office/drawing/2014/main" id="{B161A52A-4E25-431C-A817-A3593A675316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09" name="Cube 408">
                  <a:extLst>
                    <a:ext uri="{FF2B5EF4-FFF2-40B4-BE49-F238E27FC236}">
                      <a16:creationId xmlns="" xmlns:a16="http://schemas.microsoft.com/office/drawing/2014/main" id="{881D9EB0-F1C8-4A86-9C8C-4959D15EA74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Cube 409">
                  <a:extLst>
                    <a:ext uri="{FF2B5EF4-FFF2-40B4-BE49-F238E27FC236}">
                      <a16:creationId xmlns="" xmlns:a16="http://schemas.microsoft.com/office/drawing/2014/main" id="{E17D4A62-29E4-4E84-870D-8565474EF6C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Cube 410">
                  <a:extLst>
                    <a:ext uri="{FF2B5EF4-FFF2-40B4-BE49-F238E27FC236}">
                      <a16:creationId xmlns="" xmlns:a16="http://schemas.microsoft.com/office/drawing/2014/main" id="{68664580-62CD-4167-9B44-14CE4F26916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Cube 411">
                  <a:extLst>
                    <a:ext uri="{FF2B5EF4-FFF2-40B4-BE49-F238E27FC236}">
                      <a16:creationId xmlns="" xmlns:a16="http://schemas.microsoft.com/office/drawing/2014/main" id="{C081F3E7-D492-49DA-965E-AEF0E631675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Cube 412">
                  <a:extLst>
                    <a:ext uri="{FF2B5EF4-FFF2-40B4-BE49-F238E27FC236}">
                      <a16:creationId xmlns="" xmlns:a16="http://schemas.microsoft.com/office/drawing/2014/main" id="{50F9FF11-B37D-4D3B-BFBB-280B22D1BA6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Cube 413">
                  <a:extLst>
                    <a:ext uri="{FF2B5EF4-FFF2-40B4-BE49-F238E27FC236}">
                      <a16:creationId xmlns="" xmlns:a16="http://schemas.microsoft.com/office/drawing/2014/main" id="{F7B65395-7C08-4DA9-8C3F-AFCB98ED8AA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Cube 414">
                  <a:extLst>
                    <a:ext uri="{FF2B5EF4-FFF2-40B4-BE49-F238E27FC236}">
                      <a16:creationId xmlns="" xmlns:a16="http://schemas.microsoft.com/office/drawing/2014/main" id="{61FF7F79-73CA-4BBD-ABCD-809AB5CD942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6" name="Cube 415">
                  <a:extLst>
                    <a:ext uri="{FF2B5EF4-FFF2-40B4-BE49-F238E27FC236}">
                      <a16:creationId xmlns="" xmlns:a16="http://schemas.microsoft.com/office/drawing/2014/main" id="{1F84F778-8BE6-40AA-A9E4-3070E32A44F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Cube 416">
                  <a:extLst>
                    <a:ext uri="{FF2B5EF4-FFF2-40B4-BE49-F238E27FC236}">
                      <a16:creationId xmlns="" xmlns:a16="http://schemas.microsoft.com/office/drawing/2014/main" id="{898ED6A7-5255-4538-B4C9-9F2C48E404D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Cube 417">
                  <a:extLst>
                    <a:ext uri="{FF2B5EF4-FFF2-40B4-BE49-F238E27FC236}">
                      <a16:creationId xmlns="" xmlns:a16="http://schemas.microsoft.com/office/drawing/2014/main" id="{AA3E3A6A-23A3-416C-94FE-845FA7B21EB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="" xmlns:a16="http://schemas.microsoft.com/office/drawing/2014/main" id="{016A5A72-144D-4A73-A4DC-E143445D3942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99" name="Cube 398">
                  <a:extLst>
                    <a:ext uri="{FF2B5EF4-FFF2-40B4-BE49-F238E27FC236}">
                      <a16:creationId xmlns="" xmlns:a16="http://schemas.microsoft.com/office/drawing/2014/main" id="{6C4BDD07-1D0F-4679-95FD-0E339652D58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Cube 399">
                  <a:extLst>
                    <a:ext uri="{FF2B5EF4-FFF2-40B4-BE49-F238E27FC236}">
                      <a16:creationId xmlns="" xmlns:a16="http://schemas.microsoft.com/office/drawing/2014/main" id="{65BE095F-2EE5-4830-B1F2-216585392C7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Cube 400">
                  <a:extLst>
                    <a:ext uri="{FF2B5EF4-FFF2-40B4-BE49-F238E27FC236}">
                      <a16:creationId xmlns="" xmlns:a16="http://schemas.microsoft.com/office/drawing/2014/main" id="{0D28B3BE-2765-425A-A6FE-5AD2D7A4930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Cube 401">
                  <a:extLst>
                    <a:ext uri="{FF2B5EF4-FFF2-40B4-BE49-F238E27FC236}">
                      <a16:creationId xmlns="" xmlns:a16="http://schemas.microsoft.com/office/drawing/2014/main" id="{5739BCF6-A2A0-455D-AA4E-B728D2EE649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Cube 402">
                  <a:extLst>
                    <a:ext uri="{FF2B5EF4-FFF2-40B4-BE49-F238E27FC236}">
                      <a16:creationId xmlns="" xmlns:a16="http://schemas.microsoft.com/office/drawing/2014/main" id="{4E23393C-94A6-4091-BE37-608FEE9AE14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Cube 403">
                  <a:extLst>
                    <a:ext uri="{FF2B5EF4-FFF2-40B4-BE49-F238E27FC236}">
                      <a16:creationId xmlns="" xmlns:a16="http://schemas.microsoft.com/office/drawing/2014/main" id="{9E63D058-6348-442F-A91F-11C2BC80981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Cube 404">
                  <a:extLst>
                    <a:ext uri="{FF2B5EF4-FFF2-40B4-BE49-F238E27FC236}">
                      <a16:creationId xmlns="" xmlns:a16="http://schemas.microsoft.com/office/drawing/2014/main" id="{822B28FD-D21F-42D4-BB63-E0D1CA9D742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Cube 405">
                  <a:extLst>
                    <a:ext uri="{FF2B5EF4-FFF2-40B4-BE49-F238E27FC236}">
                      <a16:creationId xmlns="" xmlns:a16="http://schemas.microsoft.com/office/drawing/2014/main" id="{E1602BE5-F8EF-4E17-9549-19C2BBB07DD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Cube 406">
                  <a:extLst>
                    <a:ext uri="{FF2B5EF4-FFF2-40B4-BE49-F238E27FC236}">
                      <a16:creationId xmlns="" xmlns:a16="http://schemas.microsoft.com/office/drawing/2014/main" id="{4D887B0D-3310-4569-A6FC-C693A8E29B6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Cube 407">
                  <a:extLst>
                    <a:ext uri="{FF2B5EF4-FFF2-40B4-BE49-F238E27FC236}">
                      <a16:creationId xmlns="" xmlns:a16="http://schemas.microsoft.com/office/drawing/2014/main" id="{E1FADCBD-3979-4221-B313-6CAE6B27674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="" xmlns:a16="http://schemas.microsoft.com/office/drawing/2014/main" id="{D68B450A-4039-4F3C-BD68-7417A8E3BF0A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89" name="Cube 388">
                  <a:extLst>
                    <a:ext uri="{FF2B5EF4-FFF2-40B4-BE49-F238E27FC236}">
                      <a16:creationId xmlns="" xmlns:a16="http://schemas.microsoft.com/office/drawing/2014/main" id="{EC85CE2C-9BC2-4DC2-BD1B-972711327DF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Cube 389">
                  <a:extLst>
                    <a:ext uri="{FF2B5EF4-FFF2-40B4-BE49-F238E27FC236}">
                      <a16:creationId xmlns="" xmlns:a16="http://schemas.microsoft.com/office/drawing/2014/main" id="{B7FB6B87-04EC-402C-8E9C-53B5A5BE48E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Cube 390">
                  <a:extLst>
                    <a:ext uri="{FF2B5EF4-FFF2-40B4-BE49-F238E27FC236}">
                      <a16:creationId xmlns="" xmlns:a16="http://schemas.microsoft.com/office/drawing/2014/main" id="{E4DBCAC1-40B3-461B-9092-75A6CC28DA4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Cube 391">
                  <a:extLst>
                    <a:ext uri="{FF2B5EF4-FFF2-40B4-BE49-F238E27FC236}">
                      <a16:creationId xmlns="" xmlns:a16="http://schemas.microsoft.com/office/drawing/2014/main" id="{A6805F35-5D51-41FD-B641-E8624503991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Cube 392">
                  <a:extLst>
                    <a:ext uri="{FF2B5EF4-FFF2-40B4-BE49-F238E27FC236}">
                      <a16:creationId xmlns="" xmlns:a16="http://schemas.microsoft.com/office/drawing/2014/main" id="{EC2CE573-59EA-46A0-B900-C77D1AADF75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4" name="Cube 393">
                  <a:extLst>
                    <a:ext uri="{FF2B5EF4-FFF2-40B4-BE49-F238E27FC236}">
                      <a16:creationId xmlns="" xmlns:a16="http://schemas.microsoft.com/office/drawing/2014/main" id="{C72CA644-499D-437C-8372-624FDEDB789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Cube 394">
                  <a:extLst>
                    <a:ext uri="{FF2B5EF4-FFF2-40B4-BE49-F238E27FC236}">
                      <a16:creationId xmlns="" xmlns:a16="http://schemas.microsoft.com/office/drawing/2014/main" id="{C47D7B9E-B4B1-4880-BCD5-CEDD98306F1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6" name="Cube 395">
                  <a:extLst>
                    <a:ext uri="{FF2B5EF4-FFF2-40B4-BE49-F238E27FC236}">
                      <a16:creationId xmlns="" xmlns:a16="http://schemas.microsoft.com/office/drawing/2014/main" id="{0B142448-D0F5-4811-920E-A0DDE2595928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Cube 396">
                  <a:extLst>
                    <a:ext uri="{FF2B5EF4-FFF2-40B4-BE49-F238E27FC236}">
                      <a16:creationId xmlns="" xmlns:a16="http://schemas.microsoft.com/office/drawing/2014/main" id="{D199B73F-2229-4B15-817A-41CC136F4CC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Cube 397">
                  <a:extLst>
                    <a:ext uri="{FF2B5EF4-FFF2-40B4-BE49-F238E27FC236}">
                      <a16:creationId xmlns="" xmlns:a16="http://schemas.microsoft.com/office/drawing/2014/main" id="{50909E6B-7002-4D62-8BC4-E438226056F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="" xmlns:a16="http://schemas.microsoft.com/office/drawing/2014/main" id="{59C871C1-08AF-4553-8ACC-BF67CC2C682F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79" name="Cube 378">
                  <a:extLst>
                    <a:ext uri="{FF2B5EF4-FFF2-40B4-BE49-F238E27FC236}">
                      <a16:creationId xmlns="" xmlns:a16="http://schemas.microsoft.com/office/drawing/2014/main" id="{918C01C4-0720-4822-9FFF-C49AC2982B5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Cube 379">
                  <a:extLst>
                    <a:ext uri="{FF2B5EF4-FFF2-40B4-BE49-F238E27FC236}">
                      <a16:creationId xmlns="" xmlns:a16="http://schemas.microsoft.com/office/drawing/2014/main" id="{F3A7C111-309E-4DF2-85CB-F77AA91BD0A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Cube 380">
                  <a:extLst>
                    <a:ext uri="{FF2B5EF4-FFF2-40B4-BE49-F238E27FC236}">
                      <a16:creationId xmlns="" xmlns:a16="http://schemas.microsoft.com/office/drawing/2014/main" id="{08B47FA8-DFE0-4E90-95BF-8BF1E33693F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Cube 381">
                  <a:extLst>
                    <a:ext uri="{FF2B5EF4-FFF2-40B4-BE49-F238E27FC236}">
                      <a16:creationId xmlns="" xmlns:a16="http://schemas.microsoft.com/office/drawing/2014/main" id="{31A7D149-92D1-434F-BA39-A90D3C454C1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Cube 382">
                  <a:extLst>
                    <a:ext uri="{FF2B5EF4-FFF2-40B4-BE49-F238E27FC236}">
                      <a16:creationId xmlns="" xmlns:a16="http://schemas.microsoft.com/office/drawing/2014/main" id="{DAB4C2B6-BE1C-47B1-8696-CE73BC94DF1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4" name="Cube 383">
                  <a:extLst>
                    <a:ext uri="{FF2B5EF4-FFF2-40B4-BE49-F238E27FC236}">
                      <a16:creationId xmlns="" xmlns:a16="http://schemas.microsoft.com/office/drawing/2014/main" id="{644D46C6-E2FF-48C2-94D1-C63D9F2C976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Cube 384">
                  <a:extLst>
                    <a:ext uri="{FF2B5EF4-FFF2-40B4-BE49-F238E27FC236}">
                      <a16:creationId xmlns="" xmlns:a16="http://schemas.microsoft.com/office/drawing/2014/main" id="{265C7FB5-C798-4A67-9BE6-02ED7F5C5D0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Cube 385">
                  <a:extLst>
                    <a:ext uri="{FF2B5EF4-FFF2-40B4-BE49-F238E27FC236}">
                      <a16:creationId xmlns="" xmlns:a16="http://schemas.microsoft.com/office/drawing/2014/main" id="{E3A2FAF7-ACF0-46B9-AE5F-AD479ABA8FB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Cube 386">
                  <a:extLst>
                    <a:ext uri="{FF2B5EF4-FFF2-40B4-BE49-F238E27FC236}">
                      <a16:creationId xmlns="" xmlns:a16="http://schemas.microsoft.com/office/drawing/2014/main" id="{14EADE34-7727-45C0-BCC2-038973357BF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Cube 387">
                  <a:extLst>
                    <a:ext uri="{FF2B5EF4-FFF2-40B4-BE49-F238E27FC236}">
                      <a16:creationId xmlns="" xmlns:a16="http://schemas.microsoft.com/office/drawing/2014/main" id="{D00E25FC-C883-4B94-B7CC-2C3EDE8AE88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="" xmlns:a16="http://schemas.microsoft.com/office/drawing/2014/main" id="{E3F04D30-83C3-4950-ACDF-EAC3314B94B1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69" name="Cube 368">
                  <a:extLst>
                    <a:ext uri="{FF2B5EF4-FFF2-40B4-BE49-F238E27FC236}">
                      <a16:creationId xmlns="" xmlns:a16="http://schemas.microsoft.com/office/drawing/2014/main" id="{6F744DC5-8171-4C12-A263-254957F8A4B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Cube 369">
                  <a:extLst>
                    <a:ext uri="{FF2B5EF4-FFF2-40B4-BE49-F238E27FC236}">
                      <a16:creationId xmlns="" xmlns:a16="http://schemas.microsoft.com/office/drawing/2014/main" id="{97525F40-B7DC-4EC8-A558-A68B634640C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Cube 370">
                  <a:extLst>
                    <a:ext uri="{FF2B5EF4-FFF2-40B4-BE49-F238E27FC236}">
                      <a16:creationId xmlns="" xmlns:a16="http://schemas.microsoft.com/office/drawing/2014/main" id="{64806F48-A27F-45E4-813A-A5E75B93141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Cube 371">
                  <a:extLst>
                    <a:ext uri="{FF2B5EF4-FFF2-40B4-BE49-F238E27FC236}">
                      <a16:creationId xmlns="" xmlns:a16="http://schemas.microsoft.com/office/drawing/2014/main" id="{A094BD5C-CCF3-4443-A06C-B743E7CCE6E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Cube 372">
                  <a:extLst>
                    <a:ext uri="{FF2B5EF4-FFF2-40B4-BE49-F238E27FC236}">
                      <a16:creationId xmlns="" xmlns:a16="http://schemas.microsoft.com/office/drawing/2014/main" id="{78A910C5-E5CB-4058-BD53-AB84F8F0263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4" name="Cube 373">
                  <a:extLst>
                    <a:ext uri="{FF2B5EF4-FFF2-40B4-BE49-F238E27FC236}">
                      <a16:creationId xmlns="" xmlns:a16="http://schemas.microsoft.com/office/drawing/2014/main" id="{19F88936-F45C-4C44-88D1-493236AD803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Cube 374">
                  <a:extLst>
                    <a:ext uri="{FF2B5EF4-FFF2-40B4-BE49-F238E27FC236}">
                      <a16:creationId xmlns="" xmlns:a16="http://schemas.microsoft.com/office/drawing/2014/main" id="{A4C2579E-8D57-4DCB-BEAB-4FE62C77B3D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Cube 375">
                  <a:extLst>
                    <a:ext uri="{FF2B5EF4-FFF2-40B4-BE49-F238E27FC236}">
                      <a16:creationId xmlns="" xmlns:a16="http://schemas.microsoft.com/office/drawing/2014/main" id="{D5D4431D-6A8E-4DEF-8CAD-37956252E2B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Cube 376">
                  <a:extLst>
                    <a:ext uri="{FF2B5EF4-FFF2-40B4-BE49-F238E27FC236}">
                      <a16:creationId xmlns="" xmlns:a16="http://schemas.microsoft.com/office/drawing/2014/main" id="{2E9FE96F-792F-44EE-B5A7-DF2915F1850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Cube 377">
                  <a:extLst>
                    <a:ext uri="{FF2B5EF4-FFF2-40B4-BE49-F238E27FC236}">
                      <a16:creationId xmlns="" xmlns:a16="http://schemas.microsoft.com/office/drawing/2014/main" id="{D49617A3-6BD7-4C3B-8ECF-956D7771F5E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="" xmlns:a16="http://schemas.microsoft.com/office/drawing/2014/main" id="{D37E6B1F-A6E4-4F99-A63E-6517B996B062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359" name="Cube 358">
                  <a:extLst>
                    <a:ext uri="{FF2B5EF4-FFF2-40B4-BE49-F238E27FC236}">
                      <a16:creationId xmlns="" xmlns:a16="http://schemas.microsoft.com/office/drawing/2014/main" id="{BDE94AF3-EC4B-432C-9F81-FDA0E3374CD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Cube 359">
                  <a:extLst>
                    <a:ext uri="{FF2B5EF4-FFF2-40B4-BE49-F238E27FC236}">
                      <a16:creationId xmlns="" xmlns:a16="http://schemas.microsoft.com/office/drawing/2014/main" id="{3F619DEA-A37E-4CC0-AE59-790D1FC721C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Cube 360">
                  <a:extLst>
                    <a:ext uri="{FF2B5EF4-FFF2-40B4-BE49-F238E27FC236}">
                      <a16:creationId xmlns="" xmlns:a16="http://schemas.microsoft.com/office/drawing/2014/main" id="{DB3D035C-8774-4CEC-A7A2-6E9BB6A3974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Cube 361">
                  <a:extLst>
                    <a:ext uri="{FF2B5EF4-FFF2-40B4-BE49-F238E27FC236}">
                      <a16:creationId xmlns="" xmlns:a16="http://schemas.microsoft.com/office/drawing/2014/main" id="{6B3C164F-5293-4917-AB16-5FE2D5F2D55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Cube 362">
                  <a:extLst>
                    <a:ext uri="{FF2B5EF4-FFF2-40B4-BE49-F238E27FC236}">
                      <a16:creationId xmlns="" xmlns:a16="http://schemas.microsoft.com/office/drawing/2014/main" id="{E7904318-92A2-431C-9146-D9E7B1D5BDF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4" name="Cube 363">
                  <a:extLst>
                    <a:ext uri="{FF2B5EF4-FFF2-40B4-BE49-F238E27FC236}">
                      <a16:creationId xmlns="" xmlns:a16="http://schemas.microsoft.com/office/drawing/2014/main" id="{9FAA1563-2E62-42D4-A02A-B9C41C0C9DF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Cube 364">
                  <a:extLst>
                    <a:ext uri="{FF2B5EF4-FFF2-40B4-BE49-F238E27FC236}">
                      <a16:creationId xmlns="" xmlns:a16="http://schemas.microsoft.com/office/drawing/2014/main" id="{C9F03F3C-863B-4F29-BAD4-354B07EE172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6" name="Cube 365">
                  <a:extLst>
                    <a:ext uri="{FF2B5EF4-FFF2-40B4-BE49-F238E27FC236}">
                      <a16:creationId xmlns="" xmlns:a16="http://schemas.microsoft.com/office/drawing/2014/main" id="{04FC3D6E-5FFA-4461-9A24-F3EE8A49389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Cube 366">
                  <a:extLst>
                    <a:ext uri="{FF2B5EF4-FFF2-40B4-BE49-F238E27FC236}">
                      <a16:creationId xmlns="" xmlns:a16="http://schemas.microsoft.com/office/drawing/2014/main" id="{78D09088-E205-4A3A-BDCF-78621F84A60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Cube 367">
                  <a:extLst>
                    <a:ext uri="{FF2B5EF4-FFF2-40B4-BE49-F238E27FC236}">
                      <a16:creationId xmlns="" xmlns:a16="http://schemas.microsoft.com/office/drawing/2014/main" id="{2CD0E146-AA55-45A6-A7D2-31A9C1DA645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="" xmlns:a16="http://schemas.microsoft.com/office/drawing/2014/main" id="{0F15F459-B637-48A1-8940-060D94BEFCB3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89" name="Cube 188">
                  <a:extLst>
                    <a:ext uri="{FF2B5EF4-FFF2-40B4-BE49-F238E27FC236}">
                      <a16:creationId xmlns="" xmlns:a16="http://schemas.microsoft.com/office/drawing/2014/main" id="{20F618D7-6798-4690-B2B1-1FE28313155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Cube 189">
                  <a:extLst>
                    <a:ext uri="{FF2B5EF4-FFF2-40B4-BE49-F238E27FC236}">
                      <a16:creationId xmlns="" xmlns:a16="http://schemas.microsoft.com/office/drawing/2014/main" id="{79FD5F94-D094-4B38-8B58-1BC674AA3E9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Cube 190">
                  <a:extLst>
                    <a:ext uri="{FF2B5EF4-FFF2-40B4-BE49-F238E27FC236}">
                      <a16:creationId xmlns="" xmlns:a16="http://schemas.microsoft.com/office/drawing/2014/main" id="{586FDE87-646F-4444-B7DE-1077CD5D111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Cube 191">
                  <a:extLst>
                    <a:ext uri="{FF2B5EF4-FFF2-40B4-BE49-F238E27FC236}">
                      <a16:creationId xmlns="" xmlns:a16="http://schemas.microsoft.com/office/drawing/2014/main" id="{CBB097C4-9946-415E-AFC9-257B93D58A4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Cube 192">
                  <a:extLst>
                    <a:ext uri="{FF2B5EF4-FFF2-40B4-BE49-F238E27FC236}">
                      <a16:creationId xmlns="" xmlns:a16="http://schemas.microsoft.com/office/drawing/2014/main" id="{80B74E14-CCB0-4530-BBB4-70698E72A51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Cube 353">
                  <a:extLst>
                    <a:ext uri="{FF2B5EF4-FFF2-40B4-BE49-F238E27FC236}">
                      <a16:creationId xmlns="" xmlns:a16="http://schemas.microsoft.com/office/drawing/2014/main" id="{C3B418BB-D37A-4787-9097-E84953ED135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Cube 354">
                  <a:extLst>
                    <a:ext uri="{FF2B5EF4-FFF2-40B4-BE49-F238E27FC236}">
                      <a16:creationId xmlns="" xmlns:a16="http://schemas.microsoft.com/office/drawing/2014/main" id="{71868B5F-B598-4F4C-A772-41F3D5FD9AD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6" name="Cube 355">
                  <a:extLst>
                    <a:ext uri="{FF2B5EF4-FFF2-40B4-BE49-F238E27FC236}">
                      <a16:creationId xmlns="" xmlns:a16="http://schemas.microsoft.com/office/drawing/2014/main" id="{91B088DF-67C2-4716-85CA-A81FA127658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Cube 356">
                  <a:extLst>
                    <a:ext uri="{FF2B5EF4-FFF2-40B4-BE49-F238E27FC236}">
                      <a16:creationId xmlns="" xmlns:a16="http://schemas.microsoft.com/office/drawing/2014/main" id="{DF0F55F1-1113-4EEA-A548-973F72D96BF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Cube 357">
                  <a:extLst>
                    <a:ext uri="{FF2B5EF4-FFF2-40B4-BE49-F238E27FC236}">
                      <a16:creationId xmlns="" xmlns:a16="http://schemas.microsoft.com/office/drawing/2014/main" id="{9483C5A4-8C20-44F7-8123-073E94E2094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Group 448">
              <a:extLst>
                <a:ext uri="{FF2B5EF4-FFF2-40B4-BE49-F238E27FC236}">
                  <a16:creationId xmlns="" xmlns:a16="http://schemas.microsoft.com/office/drawing/2014/main" id="{84DBE309-BBA5-4525-94DF-C759D341C728}"/>
                </a:ext>
              </a:extLst>
            </p:cNvPr>
            <p:cNvGrpSpPr/>
            <p:nvPr/>
          </p:nvGrpSpPr>
          <p:grpSpPr>
            <a:xfrm>
              <a:off x="2320036" y="2580327"/>
              <a:ext cx="75700" cy="492296"/>
              <a:chOff x="5155088" y="892304"/>
              <a:chExt cx="675869" cy="4931202"/>
            </a:xfrm>
          </p:grpSpPr>
          <p:sp>
            <p:nvSpPr>
              <p:cNvPr id="450" name="Cube 449">
                <a:extLst>
                  <a:ext uri="{FF2B5EF4-FFF2-40B4-BE49-F238E27FC236}">
                    <a16:creationId xmlns="" xmlns:a16="http://schemas.microsoft.com/office/drawing/2014/main" id="{81A9EB32-F7CA-470F-918A-0D6D5411B94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="" xmlns:a16="http://schemas.microsoft.com/office/drawing/2014/main" id="{544F49EB-5F39-44D8-BF0B-8C862581157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="" xmlns:a16="http://schemas.microsoft.com/office/drawing/2014/main" id="{353DB2DA-7214-4E61-85C7-1210579ECC1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="" xmlns:a16="http://schemas.microsoft.com/office/drawing/2014/main" id="{3C170C94-A202-4DD6-ABDA-F6559ED9F99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="" xmlns:a16="http://schemas.microsoft.com/office/drawing/2014/main" id="{0B1B708E-3900-4575-A117-11925C9F618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="" xmlns:a16="http://schemas.microsoft.com/office/drawing/2014/main" id="{DFF1B8CB-FB9F-49B9-8283-8C203D6886F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="" xmlns:a16="http://schemas.microsoft.com/office/drawing/2014/main" id="{7AF4C266-A97B-40EA-878C-82A74E5D011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="" xmlns:a16="http://schemas.microsoft.com/office/drawing/2014/main" id="{2CB786AC-A259-492D-9BA5-60223E547A8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="" xmlns:a16="http://schemas.microsoft.com/office/drawing/2014/main" id="{62A09086-87D9-44B2-85B3-0CCA2E44F10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="" xmlns:a16="http://schemas.microsoft.com/office/drawing/2014/main" id="{C9887850-8881-4FBA-9570-06CA261F7561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5" name="Group 464">
              <a:extLst>
                <a:ext uri="{FF2B5EF4-FFF2-40B4-BE49-F238E27FC236}">
                  <a16:creationId xmlns="" xmlns:a16="http://schemas.microsoft.com/office/drawing/2014/main" id="{6093A61E-7220-49D6-A0D9-8E89B86D1A13}"/>
                </a:ext>
              </a:extLst>
            </p:cNvPr>
            <p:cNvGrpSpPr/>
            <p:nvPr/>
          </p:nvGrpSpPr>
          <p:grpSpPr>
            <a:xfrm>
              <a:off x="1624059" y="3177898"/>
              <a:ext cx="571570" cy="492296"/>
              <a:chOff x="2403919" y="3447393"/>
              <a:chExt cx="631797" cy="609600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="" xmlns:a16="http://schemas.microsoft.com/office/drawing/2014/main" id="{84BE01E8-D1DD-4C81-AFA4-C8720F0D8863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66" name="Cube 565">
                  <a:extLst>
                    <a:ext uri="{FF2B5EF4-FFF2-40B4-BE49-F238E27FC236}">
                      <a16:creationId xmlns="" xmlns:a16="http://schemas.microsoft.com/office/drawing/2014/main" id="{8844B564-2E57-4F1E-89AA-D8F806A7AD7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7" name="Cube 566">
                  <a:extLst>
                    <a:ext uri="{FF2B5EF4-FFF2-40B4-BE49-F238E27FC236}">
                      <a16:creationId xmlns="" xmlns:a16="http://schemas.microsoft.com/office/drawing/2014/main" id="{D8C91609-A4B0-4C74-8FBC-CD5A19AF627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Cube 567">
                  <a:extLst>
                    <a:ext uri="{FF2B5EF4-FFF2-40B4-BE49-F238E27FC236}">
                      <a16:creationId xmlns="" xmlns:a16="http://schemas.microsoft.com/office/drawing/2014/main" id="{7230ABF4-81EB-4E84-BD85-39EED1017BC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Cube 568">
                  <a:extLst>
                    <a:ext uri="{FF2B5EF4-FFF2-40B4-BE49-F238E27FC236}">
                      <a16:creationId xmlns="" xmlns:a16="http://schemas.microsoft.com/office/drawing/2014/main" id="{542AB96B-4066-45C0-A0AF-85ADD50C42E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Cube 569">
                  <a:extLst>
                    <a:ext uri="{FF2B5EF4-FFF2-40B4-BE49-F238E27FC236}">
                      <a16:creationId xmlns="" xmlns:a16="http://schemas.microsoft.com/office/drawing/2014/main" id="{38C82AA7-2DE2-425C-A5AE-AA1407DDA85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1" name="Cube 570">
                  <a:extLst>
                    <a:ext uri="{FF2B5EF4-FFF2-40B4-BE49-F238E27FC236}">
                      <a16:creationId xmlns="" xmlns:a16="http://schemas.microsoft.com/office/drawing/2014/main" id="{3DBAF4F8-C6DA-4F5B-AABC-886EA7A9680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Cube 571">
                  <a:extLst>
                    <a:ext uri="{FF2B5EF4-FFF2-40B4-BE49-F238E27FC236}">
                      <a16:creationId xmlns="" xmlns:a16="http://schemas.microsoft.com/office/drawing/2014/main" id="{E51CC7B6-8C03-4E67-9CBC-A5D2D17147C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3" name="Cube 572">
                  <a:extLst>
                    <a:ext uri="{FF2B5EF4-FFF2-40B4-BE49-F238E27FC236}">
                      <a16:creationId xmlns="" xmlns:a16="http://schemas.microsoft.com/office/drawing/2014/main" id="{0AC0DC07-A6F2-4A0A-86BC-FB17B9AB261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Cube 573">
                  <a:extLst>
                    <a:ext uri="{FF2B5EF4-FFF2-40B4-BE49-F238E27FC236}">
                      <a16:creationId xmlns="" xmlns:a16="http://schemas.microsoft.com/office/drawing/2014/main" id="{04A306C8-B50F-423D-A6CB-F5F589BE2C3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Cube 574">
                  <a:extLst>
                    <a:ext uri="{FF2B5EF4-FFF2-40B4-BE49-F238E27FC236}">
                      <a16:creationId xmlns="" xmlns:a16="http://schemas.microsoft.com/office/drawing/2014/main" id="{0A2AAA2B-2981-460F-89EC-71153E9164B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7" name="Group 466">
                <a:extLst>
                  <a:ext uri="{FF2B5EF4-FFF2-40B4-BE49-F238E27FC236}">
                    <a16:creationId xmlns="" xmlns:a16="http://schemas.microsoft.com/office/drawing/2014/main" id="{40D07414-46F4-4CB7-82B0-AFA611F25729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56" name="Cube 555">
                  <a:extLst>
                    <a:ext uri="{FF2B5EF4-FFF2-40B4-BE49-F238E27FC236}">
                      <a16:creationId xmlns="" xmlns:a16="http://schemas.microsoft.com/office/drawing/2014/main" id="{666439D3-5027-4BC4-A739-94FEAEAA021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Cube 556">
                  <a:extLst>
                    <a:ext uri="{FF2B5EF4-FFF2-40B4-BE49-F238E27FC236}">
                      <a16:creationId xmlns="" xmlns:a16="http://schemas.microsoft.com/office/drawing/2014/main" id="{88FBF7B7-78EE-42E6-A8A3-FFF2DDCF0D8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Cube 557">
                  <a:extLst>
                    <a:ext uri="{FF2B5EF4-FFF2-40B4-BE49-F238E27FC236}">
                      <a16:creationId xmlns="" xmlns:a16="http://schemas.microsoft.com/office/drawing/2014/main" id="{03521DEF-3A9E-4168-B485-C3E801A591F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Cube 558">
                  <a:extLst>
                    <a:ext uri="{FF2B5EF4-FFF2-40B4-BE49-F238E27FC236}">
                      <a16:creationId xmlns="" xmlns:a16="http://schemas.microsoft.com/office/drawing/2014/main" id="{93EC8B7D-57BB-4EF9-A70E-A01EA08EB36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Cube 559">
                  <a:extLst>
                    <a:ext uri="{FF2B5EF4-FFF2-40B4-BE49-F238E27FC236}">
                      <a16:creationId xmlns="" xmlns:a16="http://schemas.microsoft.com/office/drawing/2014/main" id="{B6047920-AEE5-4D25-B5BB-161A6FC42B8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Cube 560">
                  <a:extLst>
                    <a:ext uri="{FF2B5EF4-FFF2-40B4-BE49-F238E27FC236}">
                      <a16:creationId xmlns="" xmlns:a16="http://schemas.microsoft.com/office/drawing/2014/main" id="{1B2D998C-0BEA-476C-BF23-4DB7D30912F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2" name="Cube 561">
                  <a:extLst>
                    <a:ext uri="{FF2B5EF4-FFF2-40B4-BE49-F238E27FC236}">
                      <a16:creationId xmlns="" xmlns:a16="http://schemas.microsoft.com/office/drawing/2014/main" id="{ED24D799-0A64-48E1-B047-F133172D34E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3" name="Cube 562">
                  <a:extLst>
                    <a:ext uri="{FF2B5EF4-FFF2-40B4-BE49-F238E27FC236}">
                      <a16:creationId xmlns="" xmlns:a16="http://schemas.microsoft.com/office/drawing/2014/main" id="{6FA9BED8-2C12-4123-B767-552E271152C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Cube 563">
                  <a:extLst>
                    <a:ext uri="{FF2B5EF4-FFF2-40B4-BE49-F238E27FC236}">
                      <a16:creationId xmlns="" xmlns:a16="http://schemas.microsoft.com/office/drawing/2014/main" id="{6D890765-023A-4CD6-92C0-4734306323E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Cube 564">
                  <a:extLst>
                    <a:ext uri="{FF2B5EF4-FFF2-40B4-BE49-F238E27FC236}">
                      <a16:creationId xmlns="" xmlns:a16="http://schemas.microsoft.com/office/drawing/2014/main" id="{FC820C80-2F37-4DAE-BC4D-6DA4C5459AD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8" name="Group 467">
                <a:extLst>
                  <a:ext uri="{FF2B5EF4-FFF2-40B4-BE49-F238E27FC236}">
                    <a16:creationId xmlns="" xmlns:a16="http://schemas.microsoft.com/office/drawing/2014/main" id="{B96B26B2-CF21-4014-B5BA-73A39B0E24D5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46" name="Cube 545">
                  <a:extLst>
                    <a:ext uri="{FF2B5EF4-FFF2-40B4-BE49-F238E27FC236}">
                      <a16:creationId xmlns="" xmlns:a16="http://schemas.microsoft.com/office/drawing/2014/main" id="{53A14FB1-07ED-43A9-BBE7-4457178B57E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Cube 546">
                  <a:extLst>
                    <a:ext uri="{FF2B5EF4-FFF2-40B4-BE49-F238E27FC236}">
                      <a16:creationId xmlns="" xmlns:a16="http://schemas.microsoft.com/office/drawing/2014/main" id="{53B50ADB-3DCE-4591-A87B-2F3EFF885B8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Cube 547">
                  <a:extLst>
                    <a:ext uri="{FF2B5EF4-FFF2-40B4-BE49-F238E27FC236}">
                      <a16:creationId xmlns="" xmlns:a16="http://schemas.microsoft.com/office/drawing/2014/main" id="{C4D40215-2B99-4DA0-80A4-8D2F6F1163F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Cube 548">
                  <a:extLst>
                    <a:ext uri="{FF2B5EF4-FFF2-40B4-BE49-F238E27FC236}">
                      <a16:creationId xmlns="" xmlns:a16="http://schemas.microsoft.com/office/drawing/2014/main" id="{BD069A1F-B855-4DD3-9D9F-EDFAE2E4C1A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Cube 549">
                  <a:extLst>
                    <a:ext uri="{FF2B5EF4-FFF2-40B4-BE49-F238E27FC236}">
                      <a16:creationId xmlns="" xmlns:a16="http://schemas.microsoft.com/office/drawing/2014/main" id="{D1939163-8318-4914-B2B4-5D95C47639E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Cube 550">
                  <a:extLst>
                    <a:ext uri="{FF2B5EF4-FFF2-40B4-BE49-F238E27FC236}">
                      <a16:creationId xmlns="" xmlns:a16="http://schemas.microsoft.com/office/drawing/2014/main" id="{23A0A59F-1104-4898-A3B8-AB091477793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Cube 551">
                  <a:extLst>
                    <a:ext uri="{FF2B5EF4-FFF2-40B4-BE49-F238E27FC236}">
                      <a16:creationId xmlns="" xmlns:a16="http://schemas.microsoft.com/office/drawing/2014/main" id="{A0742394-2C06-4D58-A235-3240647EDC1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Cube 552">
                  <a:extLst>
                    <a:ext uri="{FF2B5EF4-FFF2-40B4-BE49-F238E27FC236}">
                      <a16:creationId xmlns="" xmlns:a16="http://schemas.microsoft.com/office/drawing/2014/main" id="{79EA1E45-0144-46F3-A6BA-873046D10BC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Cube 553">
                  <a:extLst>
                    <a:ext uri="{FF2B5EF4-FFF2-40B4-BE49-F238E27FC236}">
                      <a16:creationId xmlns="" xmlns:a16="http://schemas.microsoft.com/office/drawing/2014/main" id="{137BD06E-2AF0-43E4-8F4A-FBBB5FB9BEBB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Cube 554">
                  <a:extLst>
                    <a:ext uri="{FF2B5EF4-FFF2-40B4-BE49-F238E27FC236}">
                      <a16:creationId xmlns="" xmlns:a16="http://schemas.microsoft.com/office/drawing/2014/main" id="{8062842D-E93C-4071-928E-62B7CC21E74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9" name="Group 468">
                <a:extLst>
                  <a:ext uri="{FF2B5EF4-FFF2-40B4-BE49-F238E27FC236}">
                    <a16:creationId xmlns="" xmlns:a16="http://schemas.microsoft.com/office/drawing/2014/main" id="{E6CADC4A-4182-4FE7-90C6-62D31AD03216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36" name="Cube 535">
                  <a:extLst>
                    <a:ext uri="{FF2B5EF4-FFF2-40B4-BE49-F238E27FC236}">
                      <a16:creationId xmlns="" xmlns:a16="http://schemas.microsoft.com/office/drawing/2014/main" id="{DCA0B493-B327-44E8-A160-39199BE6EDE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7" name="Cube 536">
                  <a:extLst>
                    <a:ext uri="{FF2B5EF4-FFF2-40B4-BE49-F238E27FC236}">
                      <a16:creationId xmlns="" xmlns:a16="http://schemas.microsoft.com/office/drawing/2014/main" id="{A4BE5B64-320D-4DB8-A639-09FBB36A2DD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Cube 537">
                  <a:extLst>
                    <a:ext uri="{FF2B5EF4-FFF2-40B4-BE49-F238E27FC236}">
                      <a16:creationId xmlns="" xmlns:a16="http://schemas.microsoft.com/office/drawing/2014/main" id="{94E2CD28-038D-42B7-8443-520536C2C9A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Cube 538">
                  <a:extLst>
                    <a:ext uri="{FF2B5EF4-FFF2-40B4-BE49-F238E27FC236}">
                      <a16:creationId xmlns="" xmlns:a16="http://schemas.microsoft.com/office/drawing/2014/main" id="{A1DD159D-688F-4BB4-8D8D-33D8C791850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Cube 539">
                  <a:extLst>
                    <a:ext uri="{FF2B5EF4-FFF2-40B4-BE49-F238E27FC236}">
                      <a16:creationId xmlns="" xmlns:a16="http://schemas.microsoft.com/office/drawing/2014/main" id="{E8D69168-69EE-427D-B144-16B9E0DBF69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1" name="Cube 540">
                  <a:extLst>
                    <a:ext uri="{FF2B5EF4-FFF2-40B4-BE49-F238E27FC236}">
                      <a16:creationId xmlns="" xmlns:a16="http://schemas.microsoft.com/office/drawing/2014/main" id="{21506B40-027F-4983-A94B-0511255B0DF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Cube 541">
                  <a:extLst>
                    <a:ext uri="{FF2B5EF4-FFF2-40B4-BE49-F238E27FC236}">
                      <a16:creationId xmlns="" xmlns:a16="http://schemas.microsoft.com/office/drawing/2014/main" id="{A3C0F4A1-2F7D-4B30-9204-09B1766C03E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Cube 542">
                  <a:extLst>
                    <a:ext uri="{FF2B5EF4-FFF2-40B4-BE49-F238E27FC236}">
                      <a16:creationId xmlns="" xmlns:a16="http://schemas.microsoft.com/office/drawing/2014/main" id="{9B2F266F-3DE5-4586-8265-49E231E8367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4" name="Cube 543">
                  <a:extLst>
                    <a:ext uri="{FF2B5EF4-FFF2-40B4-BE49-F238E27FC236}">
                      <a16:creationId xmlns="" xmlns:a16="http://schemas.microsoft.com/office/drawing/2014/main" id="{B0BB10D7-78AA-4E00-BEE0-634F1AFA10F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5" name="Cube 544">
                  <a:extLst>
                    <a:ext uri="{FF2B5EF4-FFF2-40B4-BE49-F238E27FC236}">
                      <a16:creationId xmlns="" xmlns:a16="http://schemas.microsoft.com/office/drawing/2014/main" id="{A7A5E4D0-944B-4A00-9818-09780A5B2B0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0" name="Group 469">
                <a:extLst>
                  <a:ext uri="{FF2B5EF4-FFF2-40B4-BE49-F238E27FC236}">
                    <a16:creationId xmlns="" xmlns:a16="http://schemas.microsoft.com/office/drawing/2014/main" id="{400171CB-7954-45D5-A3BB-62DEDC01525B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26" name="Cube 525">
                  <a:extLst>
                    <a:ext uri="{FF2B5EF4-FFF2-40B4-BE49-F238E27FC236}">
                      <a16:creationId xmlns="" xmlns:a16="http://schemas.microsoft.com/office/drawing/2014/main" id="{7B34F381-C353-43D1-8237-329179A5C2F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" name="Cube 526">
                  <a:extLst>
                    <a:ext uri="{FF2B5EF4-FFF2-40B4-BE49-F238E27FC236}">
                      <a16:creationId xmlns="" xmlns:a16="http://schemas.microsoft.com/office/drawing/2014/main" id="{5F260EF9-D269-46A8-AD85-FA7BE1A51B7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Cube 527">
                  <a:extLst>
                    <a:ext uri="{FF2B5EF4-FFF2-40B4-BE49-F238E27FC236}">
                      <a16:creationId xmlns="" xmlns:a16="http://schemas.microsoft.com/office/drawing/2014/main" id="{18F3483F-5807-42FA-88B3-69E464A8E41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Cube 528">
                  <a:extLst>
                    <a:ext uri="{FF2B5EF4-FFF2-40B4-BE49-F238E27FC236}">
                      <a16:creationId xmlns="" xmlns:a16="http://schemas.microsoft.com/office/drawing/2014/main" id="{5023EFA6-2C16-47FF-A45A-1E3F4D9733A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Cube 529">
                  <a:extLst>
                    <a:ext uri="{FF2B5EF4-FFF2-40B4-BE49-F238E27FC236}">
                      <a16:creationId xmlns="" xmlns:a16="http://schemas.microsoft.com/office/drawing/2014/main" id="{3D5A5FBB-E485-41B8-91C5-A3EB1553D52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1" name="Cube 530">
                  <a:extLst>
                    <a:ext uri="{FF2B5EF4-FFF2-40B4-BE49-F238E27FC236}">
                      <a16:creationId xmlns="" xmlns:a16="http://schemas.microsoft.com/office/drawing/2014/main" id="{9E8C95A5-D8C9-4C77-932C-643D56D6524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Cube 531">
                  <a:extLst>
                    <a:ext uri="{FF2B5EF4-FFF2-40B4-BE49-F238E27FC236}">
                      <a16:creationId xmlns="" xmlns:a16="http://schemas.microsoft.com/office/drawing/2014/main" id="{A9666C70-C76F-4EF3-85A2-614F1D6303D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3" name="Cube 532">
                  <a:extLst>
                    <a:ext uri="{FF2B5EF4-FFF2-40B4-BE49-F238E27FC236}">
                      <a16:creationId xmlns="" xmlns:a16="http://schemas.microsoft.com/office/drawing/2014/main" id="{B2970605-8793-4028-A5CD-52EFFB6830B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Cube 533">
                  <a:extLst>
                    <a:ext uri="{FF2B5EF4-FFF2-40B4-BE49-F238E27FC236}">
                      <a16:creationId xmlns="" xmlns:a16="http://schemas.microsoft.com/office/drawing/2014/main" id="{FEA3D2C7-A5FC-4576-9266-41407119EC6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Cube 534">
                  <a:extLst>
                    <a:ext uri="{FF2B5EF4-FFF2-40B4-BE49-F238E27FC236}">
                      <a16:creationId xmlns="" xmlns:a16="http://schemas.microsoft.com/office/drawing/2014/main" id="{E4EDC873-4E76-41FA-BA9C-73435583CC9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1" name="Group 470">
                <a:extLst>
                  <a:ext uri="{FF2B5EF4-FFF2-40B4-BE49-F238E27FC236}">
                    <a16:creationId xmlns="" xmlns:a16="http://schemas.microsoft.com/office/drawing/2014/main" id="{10BC4E63-50E3-4B92-842F-27015D701245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16" name="Cube 515">
                  <a:extLst>
                    <a:ext uri="{FF2B5EF4-FFF2-40B4-BE49-F238E27FC236}">
                      <a16:creationId xmlns="" xmlns:a16="http://schemas.microsoft.com/office/drawing/2014/main" id="{67D282F7-7640-44DA-BC2C-D5EA806656F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Cube 516">
                  <a:extLst>
                    <a:ext uri="{FF2B5EF4-FFF2-40B4-BE49-F238E27FC236}">
                      <a16:creationId xmlns="" xmlns:a16="http://schemas.microsoft.com/office/drawing/2014/main" id="{B8827A96-9208-4254-BB05-A24A89724AB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Cube 517">
                  <a:extLst>
                    <a:ext uri="{FF2B5EF4-FFF2-40B4-BE49-F238E27FC236}">
                      <a16:creationId xmlns="" xmlns:a16="http://schemas.microsoft.com/office/drawing/2014/main" id="{DE0AC413-B892-4803-9B68-37EB0CCA386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Cube 518">
                  <a:extLst>
                    <a:ext uri="{FF2B5EF4-FFF2-40B4-BE49-F238E27FC236}">
                      <a16:creationId xmlns="" xmlns:a16="http://schemas.microsoft.com/office/drawing/2014/main" id="{F9BE5961-D3C4-4524-BA12-4CCB5918E1F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Cube 519">
                  <a:extLst>
                    <a:ext uri="{FF2B5EF4-FFF2-40B4-BE49-F238E27FC236}">
                      <a16:creationId xmlns="" xmlns:a16="http://schemas.microsoft.com/office/drawing/2014/main" id="{60BC63C6-9607-4AF1-AA0F-34FAFAFF8E3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1" name="Cube 520">
                  <a:extLst>
                    <a:ext uri="{FF2B5EF4-FFF2-40B4-BE49-F238E27FC236}">
                      <a16:creationId xmlns="" xmlns:a16="http://schemas.microsoft.com/office/drawing/2014/main" id="{44381E66-1A25-4393-9C84-E52426C8DDE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Cube 521">
                  <a:extLst>
                    <a:ext uri="{FF2B5EF4-FFF2-40B4-BE49-F238E27FC236}">
                      <a16:creationId xmlns="" xmlns:a16="http://schemas.microsoft.com/office/drawing/2014/main" id="{4E01B0A8-8BF7-415E-B3A1-E28B2B0B073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Cube 522">
                  <a:extLst>
                    <a:ext uri="{FF2B5EF4-FFF2-40B4-BE49-F238E27FC236}">
                      <a16:creationId xmlns="" xmlns:a16="http://schemas.microsoft.com/office/drawing/2014/main" id="{ECD31A97-22F2-4E6D-90DA-C3C9A242BF3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Cube 523">
                  <a:extLst>
                    <a:ext uri="{FF2B5EF4-FFF2-40B4-BE49-F238E27FC236}">
                      <a16:creationId xmlns="" xmlns:a16="http://schemas.microsoft.com/office/drawing/2014/main" id="{52C3C9C7-C9CC-4CC2-9793-02E7666B9CB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Cube 524">
                  <a:extLst>
                    <a:ext uri="{FF2B5EF4-FFF2-40B4-BE49-F238E27FC236}">
                      <a16:creationId xmlns="" xmlns:a16="http://schemas.microsoft.com/office/drawing/2014/main" id="{B3DB0DC7-3FF1-4186-88D0-EDF82E9E6D9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2" name="Group 471">
                <a:extLst>
                  <a:ext uri="{FF2B5EF4-FFF2-40B4-BE49-F238E27FC236}">
                    <a16:creationId xmlns="" xmlns:a16="http://schemas.microsoft.com/office/drawing/2014/main" id="{C923EDCD-4EA9-4E4D-B42C-FC33EE525847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506" name="Cube 505">
                  <a:extLst>
                    <a:ext uri="{FF2B5EF4-FFF2-40B4-BE49-F238E27FC236}">
                      <a16:creationId xmlns="" xmlns:a16="http://schemas.microsoft.com/office/drawing/2014/main" id="{445DA36D-052B-43B2-8259-8DFA4DC56C6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Cube 506">
                  <a:extLst>
                    <a:ext uri="{FF2B5EF4-FFF2-40B4-BE49-F238E27FC236}">
                      <a16:creationId xmlns="" xmlns:a16="http://schemas.microsoft.com/office/drawing/2014/main" id="{DF2D94AE-1E47-4D02-9E32-EE9E616CB3A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Cube 507">
                  <a:extLst>
                    <a:ext uri="{FF2B5EF4-FFF2-40B4-BE49-F238E27FC236}">
                      <a16:creationId xmlns="" xmlns:a16="http://schemas.microsoft.com/office/drawing/2014/main" id="{D0276C23-BA06-45FE-8C70-73B12736E27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Cube 508">
                  <a:extLst>
                    <a:ext uri="{FF2B5EF4-FFF2-40B4-BE49-F238E27FC236}">
                      <a16:creationId xmlns="" xmlns:a16="http://schemas.microsoft.com/office/drawing/2014/main" id="{FE2AC1A0-6235-475D-86FD-06EA1E83104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Cube 509">
                  <a:extLst>
                    <a:ext uri="{FF2B5EF4-FFF2-40B4-BE49-F238E27FC236}">
                      <a16:creationId xmlns="" xmlns:a16="http://schemas.microsoft.com/office/drawing/2014/main" id="{387EA179-5353-481D-AE51-867FC5FE25D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1" name="Cube 510">
                  <a:extLst>
                    <a:ext uri="{FF2B5EF4-FFF2-40B4-BE49-F238E27FC236}">
                      <a16:creationId xmlns="" xmlns:a16="http://schemas.microsoft.com/office/drawing/2014/main" id="{B0C548FC-0429-4F18-934B-06838BFDB4E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Cube 511">
                  <a:extLst>
                    <a:ext uri="{FF2B5EF4-FFF2-40B4-BE49-F238E27FC236}">
                      <a16:creationId xmlns="" xmlns:a16="http://schemas.microsoft.com/office/drawing/2014/main" id="{05B63FF9-678A-4734-BB34-75AE9732CA4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" name="Cube 512">
                  <a:extLst>
                    <a:ext uri="{FF2B5EF4-FFF2-40B4-BE49-F238E27FC236}">
                      <a16:creationId xmlns="" xmlns:a16="http://schemas.microsoft.com/office/drawing/2014/main" id="{771581DE-2429-4AD8-AA48-6B09301D079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Cube 513">
                  <a:extLst>
                    <a:ext uri="{FF2B5EF4-FFF2-40B4-BE49-F238E27FC236}">
                      <a16:creationId xmlns="" xmlns:a16="http://schemas.microsoft.com/office/drawing/2014/main" id="{775C46B4-D300-407F-B125-BDF19E9DC87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Cube 514">
                  <a:extLst>
                    <a:ext uri="{FF2B5EF4-FFF2-40B4-BE49-F238E27FC236}">
                      <a16:creationId xmlns="" xmlns:a16="http://schemas.microsoft.com/office/drawing/2014/main" id="{86E63A0D-688E-4355-8937-98E1DB6AA7F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3" name="Group 472">
                <a:extLst>
                  <a:ext uri="{FF2B5EF4-FFF2-40B4-BE49-F238E27FC236}">
                    <a16:creationId xmlns="" xmlns:a16="http://schemas.microsoft.com/office/drawing/2014/main" id="{5EF2AECF-2A59-4F68-8704-7588401DB33E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96" name="Cube 495">
                  <a:extLst>
                    <a:ext uri="{FF2B5EF4-FFF2-40B4-BE49-F238E27FC236}">
                      <a16:creationId xmlns="" xmlns:a16="http://schemas.microsoft.com/office/drawing/2014/main" id="{D9CFE007-66E6-4029-A829-DBED71EC061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Cube 496">
                  <a:extLst>
                    <a:ext uri="{FF2B5EF4-FFF2-40B4-BE49-F238E27FC236}">
                      <a16:creationId xmlns="" xmlns:a16="http://schemas.microsoft.com/office/drawing/2014/main" id="{BF499B8E-9150-4567-B796-403DF7E3045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Cube 497">
                  <a:extLst>
                    <a:ext uri="{FF2B5EF4-FFF2-40B4-BE49-F238E27FC236}">
                      <a16:creationId xmlns="" xmlns:a16="http://schemas.microsoft.com/office/drawing/2014/main" id="{6101C51E-C5BC-4038-836C-E96BDF8BF3E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Cube 498">
                  <a:extLst>
                    <a:ext uri="{FF2B5EF4-FFF2-40B4-BE49-F238E27FC236}">
                      <a16:creationId xmlns="" xmlns:a16="http://schemas.microsoft.com/office/drawing/2014/main" id="{CE7646BE-F2BC-4C3A-AA11-366D318476E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Cube 499">
                  <a:extLst>
                    <a:ext uri="{FF2B5EF4-FFF2-40B4-BE49-F238E27FC236}">
                      <a16:creationId xmlns="" xmlns:a16="http://schemas.microsoft.com/office/drawing/2014/main" id="{EDA89B58-F461-4B16-912B-14A43371B77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1" name="Cube 500">
                  <a:extLst>
                    <a:ext uri="{FF2B5EF4-FFF2-40B4-BE49-F238E27FC236}">
                      <a16:creationId xmlns="" xmlns:a16="http://schemas.microsoft.com/office/drawing/2014/main" id="{016F5D36-40C2-4525-9A97-0CEF6F92C31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Cube 501">
                  <a:extLst>
                    <a:ext uri="{FF2B5EF4-FFF2-40B4-BE49-F238E27FC236}">
                      <a16:creationId xmlns="" xmlns:a16="http://schemas.microsoft.com/office/drawing/2014/main" id="{02579D59-C87B-41F6-9C6C-3F102371867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3" name="Cube 502">
                  <a:extLst>
                    <a:ext uri="{FF2B5EF4-FFF2-40B4-BE49-F238E27FC236}">
                      <a16:creationId xmlns="" xmlns:a16="http://schemas.microsoft.com/office/drawing/2014/main" id="{71F069D1-2BF7-429D-9DCD-1B9F5DB67E1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4" name="Cube 503">
                  <a:extLst>
                    <a:ext uri="{FF2B5EF4-FFF2-40B4-BE49-F238E27FC236}">
                      <a16:creationId xmlns="" xmlns:a16="http://schemas.microsoft.com/office/drawing/2014/main" id="{426117EF-0485-48F8-9023-4A6EB6226B8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Cube 504">
                  <a:extLst>
                    <a:ext uri="{FF2B5EF4-FFF2-40B4-BE49-F238E27FC236}">
                      <a16:creationId xmlns="" xmlns:a16="http://schemas.microsoft.com/office/drawing/2014/main" id="{3B63FF9E-7439-4647-8A47-35BFCB45527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4" name="Group 473">
                <a:extLst>
                  <a:ext uri="{FF2B5EF4-FFF2-40B4-BE49-F238E27FC236}">
                    <a16:creationId xmlns="" xmlns:a16="http://schemas.microsoft.com/office/drawing/2014/main" id="{36130048-2A8A-45C8-B812-FD4042C4E94E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86" name="Cube 485">
                  <a:extLst>
                    <a:ext uri="{FF2B5EF4-FFF2-40B4-BE49-F238E27FC236}">
                      <a16:creationId xmlns="" xmlns:a16="http://schemas.microsoft.com/office/drawing/2014/main" id="{2493649F-612B-4086-8EC2-021CF967F06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Cube 486">
                  <a:extLst>
                    <a:ext uri="{FF2B5EF4-FFF2-40B4-BE49-F238E27FC236}">
                      <a16:creationId xmlns="" xmlns:a16="http://schemas.microsoft.com/office/drawing/2014/main" id="{63142D9B-F0F9-4B9A-9AF5-B2375DE88B4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Cube 487">
                  <a:extLst>
                    <a:ext uri="{FF2B5EF4-FFF2-40B4-BE49-F238E27FC236}">
                      <a16:creationId xmlns="" xmlns:a16="http://schemas.microsoft.com/office/drawing/2014/main" id="{2B710B70-1261-48FD-9197-CFF0E159B7D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Cube 488">
                  <a:extLst>
                    <a:ext uri="{FF2B5EF4-FFF2-40B4-BE49-F238E27FC236}">
                      <a16:creationId xmlns="" xmlns:a16="http://schemas.microsoft.com/office/drawing/2014/main" id="{4C8EFD03-C825-41BB-A51E-8E2D2CCA8C7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Cube 489">
                  <a:extLst>
                    <a:ext uri="{FF2B5EF4-FFF2-40B4-BE49-F238E27FC236}">
                      <a16:creationId xmlns="" xmlns:a16="http://schemas.microsoft.com/office/drawing/2014/main" id="{F2076F53-314D-4779-B5B8-EA6FA3E192E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1" name="Cube 490">
                  <a:extLst>
                    <a:ext uri="{FF2B5EF4-FFF2-40B4-BE49-F238E27FC236}">
                      <a16:creationId xmlns="" xmlns:a16="http://schemas.microsoft.com/office/drawing/2014/main" id="{F6660346-CFE0-4195-8287-4F6F8E9E017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Cube 491">
                  <a:extLst>
                    <a:ext uri="{FF2B5EF4-FFF2-40B4-BE49-F238E27FC236}">
                      <a16:creationId xmlns="" xmlns:a16="http://schemas.microsoft.com/office/drawing/2014/main" id="{83A1AA92-5CB1-49BC-AE7F-B9A52CA573E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3" name="Cube 492">
                  <a:extLst>
                    <a:ext uri="{FF2B5EF4-FFF2-40B4-BE49-F238E27FC236}">
                      <a16:creationId xmlns="" xmlns:a16="http://schemas.microsoft.com/office/drawing/2014/main" id="{2A68F186-7144-4674-879C-0996653DC9C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Cube 493">
                  <a:extLst>
                    <a:ext uri="{FF2B5EF4-FFF2-40B4-BE49-F238E27FC236}">
                      <a16:creationId xmlns="" xmlns:a16="http://schemas.microsoft.com/office/drawing/2014/main" id="{0808AD1A-FF08-4AFE-A5E6-A81014E6386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Cube 494">
                  <a:extLst>
                    <a:ext uri="{FF2B5EF4-FFF2-40B4-BE49-F238E27FC236}">
                      <a16:creationId xmlns="" xmlns:a16="http://schemas.microsoft.com/office/drawing/2014/main" id="{7CAD5C57-D932-45F1-8C86-324AE3165A1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5" name="Group 474">
                <a:extLst>
                  <a:ext uri="{FF2B5EF4-FFF2-40B4-BE49-F238E27FC236}">
                    <a16:creationId xmlns="" xmlns:a16="http://schemas.microsoft.com/office/drawing/2014/main" id="{1C6A0F27-7805-4FC2-B146-2CCFC8C61F01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476" name="Cube 475">
                  <a:extLst>
                    <a:ext uri="{FF2B5EF4-FFF2-40B4-BE49-F238E27FC236}">
                      <a16:creationId xmlns="" xmlns:a16="http://schemas.microsoft.com/office/drawing/2014/main" id="{F9C31924-E262-43D7-8225-C3385FC19A7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7" name="Cube 476">
                  <a:extLst>
                    <a:ext uri="{FF2B5EF4-FFF2-40B4-BE49-F238E27FC236}">
                      <a16:creationId xmlns="" xmlns:a16="http://schemas.microsoft.com/office/drawing/2014/main" id="{32B09D22-2319-47BC-9731-D5030703638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Cube 477">
                  <a:extLst>
                    <a:ext uri="{FF2B5EF4-FFF2-40B4-BE49-F238E27FC236}">
                      <a16:creationId xmlns="" xmlns:a16="http://schemas.microsoft.com/office/drawing/2014/main" id="{90B3F00B-0151-4D26-82CE-63E6A66084C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Cube 478">
                  <a:extLst>
                    <a:ext uri="{FF2B5EF4-FFF2-40B4-BE49-F238E27FC236}">
                      <a16:creationId xmlns="" xmlns:a16="http://schemas.microsoft.com/office/drawing/2014/main" id="{353A4F3E-9337-427A-9E54-8CCFAD7DB38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Cube 479">
                  <a:extLst>
                    <a:ext uri="{FF2B5EF4-FFF2-40B4-BE49-F238E27FC236}">
                      <a16:creationId xmlns="" xmlns:a16="http://schemas.microsoft.com/office/drawing/2014/main" id="{0640D7A2-8022-4ACC-B932-70EEA17CC3A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1" name="Cube 480">
                  <a:extLst>
                    <a:ext uri="{FF2B5EF4-FFF2-40B4-BE49-F238E27FC236}">
                      <a16:creationId xmlns="" xmlns:a16="http://schemas.microsoft.com/office/drawing/2014/main" id="{260670D8-8FE0-4B63-92E6-8BF5FA60C28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Cube 481">
                  <a:extLst>
                    <a:ext uri="{FF2B5EF4-FFF2-40B4-BE49-F238E27FC236}">
                      <a16:creationId xmlns="" xmlns:a16="http://schemas.microsoft.com/office/drawing/2014/main" id="{B9D9CA9C-BB75-40A1-820D-AFF9FE7E50F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3" name="Cube 482">
                  <a:extLst>
                    <a:ext uri="{FF2B5EF4-FFF2-40B4-BE49-F238E27FC236}">
                      <a16:creationId xmlns="" xmlns:a16="http://schemas.microsoft.com/office/drawing/2014/main" id="{BF3F1436-9EB0-4B76-B02A-5837B041400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Cube 483">
                  <a:extLst>
                    <a:ext uri="{FF2B5EF4-FFF2-40B4-BE49-F238E27FC236}">
                      <a16:creationId xmlns="" xmlns:a16="http://schemas.microsoft.com/office/drawing/2014/main" id="{288D4F7E-E4A4-4693-905A-DDE21FEC9A4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Cube 484">
                  <a:extLst>
                    <a:ext uri="{FF2B5EF4-FFF2-40B4-BE49-F238E27FC236}">
                      <a16:creationId xmlns="" xmlns:a16="http://schemas.microsoft.com/office/drawing/2014/main" id="{4A12FE06-C41B-466C-9C79-F6F2DD2D2EC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6" name="Group 575">
              <a:extLst>
                <a:ext uri="{FF2B5EF4-FFF2-40B4-BE49-F238E27FC236}">
                  <a16:creationId xmlns="" xmlns:a16="http://schemas.microsoft.com/office/drawing/2014/main" id="{8B2C7A63-DE3F-4019-900B-B914BEFC9EA8}"/>
                </a:ext>
              </a:extLst>
            </p:cNvPr>
            <p:cNvGrpSpPr/>
            <p:nvPr/>
          </p:nvGrpSpPr>
          <p:grpSpPr>
            <a:xfrm>
              <a:off x="2320035" y="3177898"/>
              <a:ext cx="75700" cy="492296"/>
              <a:chOff x="5155088" y="892304"/>
              <a:chExt cx="675869" cy="4931202"/>
            </a:xfrm>
          </p:grpSpPr>
          <p:sp>
            <p:nvSpPr>
              <p:cNvPr id="577" name="Cube 576">
                <a:extLst>
                  <a:ext uri="{FF2B5EF4-FFF2-40B4-BE49-F238E27FC236}">
                    <a16:creationId xmlns="" xmlns:a16="http://schemas.microsoft.com/office/drawing/2014/main" id="{C38A07DA-2375-4EC7-BCD7-23B37B22163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="" xmlns:a16="http://schemas.microsoft.com/office/drawing/2014/main" id="{BEEC1AF7-115C-4A73-998A-E81FA03F969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="" xmlns:a16="http://schemas.microsoft.com/office/drawing/2014/main" id="{A606A1F9-153B-4656-A4F0-4702FEEF123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="" xmlns:a16="http://schemas.microsoft.com/office/drawing/2014/main" id="{889F28FB-9C8A-460B-A4F3-3E956BEA65E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="" xmlns:a16="http://schemas.microsoft.com/office/drawing/2014/main" id="{6C679FDD-2A02-4171-94E6-2FE3F221598C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="" xmlns:a16="http://schemas.microsoft.com/office/drawing/2014/main" id="{E594B83B-06F6-4833-BFBB-1068D7FE696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="" xmlns:a16="http://schemas.microsoft.com/office/drawing/2014/main" id="{B4274458-5429-4018-8962-D83C33C60C6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="" xmlns:a16="http://schemas.microsoft.com/office/drawing/2014/main" id="{6E079887-5968-4B05-BF70-76FBCEB5DB2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="" xmlns:a16="http://schemas.microsoft.com/office/drawing/2014/main" id="{EBE96E2E-B7DE-452F-8DA8-CBBD60EC0C6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="" xmlns:a16="http://schemas.microsoft.com/office/drawing/2014/main" id="{EDF774B0-76E1-47F1-95D4-D5696515D60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7" name="Group 586">
              <a:extLst>
                <a:ext uri="{FF2B5EF4-FFF2-40B4-BE49-F238E27FC236}">
                  <a16:creationId xmlns="" xmlns:a16="http://schemas.microsoft.com/office/drawing/2014/main" id="{D825337C-BEC5-42E6-9117-FF9047D07B10}"/>
                </a:ext>
              </a:extLst>
            </p:cNvPr>
            <p:cNvGrpSpPr/>
            <p:nvPr/>
          </p:nvGrpSpPr>
          <p:grpSpPr>
            <a:xfrm>
              <a:off x="2418861" y="2579991"/>
              <a:ext cx="75700" cy="492296"/>
              <a:chOff x="5155088" y="892304"/>
              <a:chExt cx="675869" cy="4931202"/>
            </a:xfrm>
          </p:grpSpPr>
          <p:sp>
            <p:nvSpPr>
              <p:cNvPr id="588" name="Cube 587">
                <a:extLst>
                  <a:ext uri="{FF2B5EF4-FFF2-40B4-BE49-F238E27FC236}">
                    <a16:creationId xmlns="" xmlns:a16="http://schemas.microsoft.com/office/drawing/2014/main" id="{D582C566-128B-47D1-BB96-0B5CA66CC99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="" xmlns:a16="http://schemas.microsoft.com/office/drawing/2014/main" id="{76AE3F2B-1946-4675-AEEE-0FB87ED7ABC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="" xmlns:a16="http://schemas.microsoft.com/office/drawing/2014/main" id="{4EBB6573-AE3B-446C-9262-9BA75F4B359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="" xmlns:a16="http://schemas.microsoft.com/office/drawing/2014/main" id="{BA96CEC1-F48E-4121-B3F5-9CFB13D2A54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="" xmlns:a16="http://schemas.microsoft.com/office/drawing/2014/main" id="{86269503-3652-4825-84A0-1C0D1275F5A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="" xmlns:a16="http://schemas.microsoft.com/office/drawing/2014/main" id="{A54BED0F-878F-49A7-903C-30D1DFB7BAB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="" xmlns:a16="http://schemas.microsoft.com/office/drawing/2014/main" id="{54B29DEB-ACA9-44C5-99E7-2D096E97F64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="" xmlns:a16="http://schemas.microsoft.com/office/drawing/2014/main" id="{7C043F90-D47F-4E8C-BC1A-D6BBCEA5FFB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="" xmlns:a16="http://schemas.microsoft.com/office/drawing/2014/main" id="{21EA65C9-3AC7-4139-85C5-148B4F95C7D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="" xmlns:a16="http://schemas.microsoft.com/office/drawing/2014/main" id="{D8227705-EF38-4EE6-93D2-E2E3D5854ED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8" name="Group 597">
              <a:extLst>
                <a:ext uri="{FF2B5EF4-FFF2-40B4-BE49-F238E27FC236}">
                  <a16:creationId xmlns="" xmlns:a16="http://schemas.microsoft.com/office/drawing/2014/main" id="{FD99BBE6-25BD-471E-8332-EF7E1E908079}"/>
                </a:ext>
              </a:extLst>
            </p:cNvPr>
            <p:cNvGrpSpPr/>
            <p:nvPr/>
          </p:nvGrpSpPr>
          <p:grpSpPr>
            <a:xfrm>
              <a:off x="2517685" y="2579991"/>
              <a:ext cx="75700" cy="492296"/>
              <a:chOff x="5155088" y="892304"/>
              <a:chExt cx="675869" cy="4931202"/>
            </a:xfrm>
          </p:grpSpPr>
          <p:sp>
            <p:nvSpPr>
              <p:cNvPr id="599" name="Cube 598">
                <a:extLst>
                  <a:ext uri="{FF2B5EF4-FFF2-40B4-BE49-F238E27FC236}">
                    <a16:creationId xmlns="" xmlns:a16="http://schemas.microsoft.com/office/drawing/2014/main" id="{88F88B9D-F505-47AA-9AF2-ACA2E32FA92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="" xmlns:a16="http://schemas.microsoft.com/office/drawing/2014/main" id="{B524FA69-FC79-4950-858F-42CA2E3BDCB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="" xmlns:a16="http://schemas.microsoft.com/office/drawing/2014/main" id="{CBA4C456-1516-4819-BAFC-4D26FB99FB8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="" xmlns:a16="http://schemas.microsoft.com/office/drawing/2014/main" id="{C6625270-88E7-4BF1-AFD5-BD302DA6291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="" xmlns:a16="http://schemas.microsoft.com/office/drawing/2014/main" id="{5B3DD5C2-CC64-4B87-8910-798836A854E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="" xmlns:a16="http://schemas.microsoft.com/office/drawing/2014/main" id="{432586AD-B770-491D-AA69-16C47B2D4DF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="" xmlns:a16="http://schemas.microsoft.com/office/drawing/2014/main" id="{CD78B73A-D779-4826-B281-CFC0CECAC27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="" xmlns:a16="http://schemas.microsoft.com/office/drawing/2014/main" id="{8A7262DC-B57B-4080-B3B8-1ECCB5EAFBE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="" xmlns:a16="http://schemas.microsoft.com/office/drawing/2014/main" id="{8C74545A-E0A7-4CA4-902B-58376A3CC1E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="" xmlns:a16="http://schemas.microsoft.com/office/drawing/2014/main" id="{4F4A86AF-23AA-44D8-A5C9-7874A6FB215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9" name="Group 608">
              <a:extLst>
                <a:ext uri="{FF2B5EF4-FFF2-40B4-BE49-F238E27FC236}">
                  <a16:creationId xmlns="" xmlns:a16="http://schemas.microsoft.com/office/drawing/2014/main" id="{0675D96E-046B-4D9C-82B7-14D5164BDAE2}"/>
                </a:ext>
              </a:extLst>
            </p:cNvPr>
            <p:cNvGrpSpPr/>
            <p:nvPr/>
          </p:nvGrpSpPr>
          <p:grpSpPr>
            <a:xfrm>
              <a:off x="2616509" y="2579991"/>
              <a:ext cx="75700" cy="492296"/>
              <a:chOff x="5155088" y="892304"/>
              <a:chExt cx="675869" cy="4931202"/>
            </a:xfrm>
          </p:grpSpPr>
          <p:sp>
            <p:nvSpPr>
              <p:cNvPr id="610" name="Cube 609">
                <a:extLst>
                  <a:ext uri="{FF2B5EF4-FFF2-40B4-BE49-F238E27FC236}">
                    <a16:creationId xmlns="" xmlns:a16="http://schemas.microsoft.com/office/drawing/2014/main" id="{CCDB3419-D055-43B6-AA3B-D23D9F2FD51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="" xmlns:a16="http://schemas.microsoft.com/office/drawing/2014/main" id="{18A3CD44-94BC-4D72-A513-9C1E64CD3B9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="" xmlns:a16="http://schemas.microsoft.com/office/drawing/2014/main" id="{773EAC78-3FFE-42A1-AE1B-79362E47C21E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="" xmlns:a16="http://schemas.microsoft.com/office/drawing/2014/main" id="{2B604D49-FB3F-40D0-899B-02697F2ED31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="" xmlns:a16="http://schemas.microsoft.com/office/drawing/2014/main" id="{DB243213-2338-4A0B-AED6-E73CD9AA7D4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5" name="Cube 614">
                <a:extLst>
                  <a:ext uri="{FF2B5EF4-FFF2-40B4-BE49-F238E27FC236}">
                    <a16:creationId xmlns="" xmlns:a16="http://schemas.microsoft.com/office/drawing/2014/main" id="{EA1634AF-1100-43B5-A853-BB07AC8182D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="" xmlns:a16="http://schemas.microsoft.com/office/drawing/2014/main" id="{95311CA7-07CF-46A1-9B3D-DDA69D2084D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7" name="Cube 616">
                <a:extLst>
                  <a:ext uri="{FF2B5EF4-FFF2-40B4-BE49-F238E27FC236}">
                    <a16:creationId xmlns="" xmlns:a16="http://schemas.microsoft.com/office/drawing/2014/main" id="{240EE1A8-3DFC-4A57-B06C-D8DC14611EA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Cube 617">
                <a:extLst>
                  <a:ext uri="{FF2B5EF4-FFF2-40B4-BE49-F238E27FC236}">
                    <a16:creationId xmlns="" xmlns:a16="http://schemas.microsoft.com/office/drawing/2014/main" id="{8FCAAB62-6A1D-49D0-A5E7-AA5E4654362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Cube 618">
                <a:extLst>
                  <a:ext uri="{FF2B5EF4-FFF2-40B4-BE49-F238E27FC236}">
                    <a16:creationId xmlns="" xmlns:a16="http://schemas.microsoft.com/office/drawing/2014/main" id="{E34AFC29-4486-4551-8819-E6879DCDF3F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="" xmlns:a16="http://schemas.microsoft.com/office/drawing/2014/main" id="{2469AF1E-28E0-4AF3-99FE-63C428949740}"/>
                </a:ext>
              </a:extLst>
            </p:cNvPr>
            <p:cNvGrpSpPr/>
            <p:nvPr/>
          </p:nvGrpSpPr>
          <p:grpSpPr>
            <a:xfrm>
              <a:off x="2419785" y="3177898"/>
              <a:ext cx="75700" cy="492296"/>
              <a:chOff x="5155088" y="892304"/>
              <a:chExt cx="675869" cy="4931202"/>
            </a:xfrm>
          </p:grpSpPr>
          <p:sp>
            <p:nvSpPr>
              <p:cNvPr id="621" name="Cube 620">
                <a:extLst>
                  <a:ext uri="{FF2B5EF4-FFF2-40B4-BE49-F238E27FC236}">
                    <a16:creationId xmlns="" xmlns:a16="http://schemas.microsoft.com/office/drawing/2014/main" id="{B75BDAB4-155C-45E4-B619-3F081DAA003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Cube 621">
                <a:extLst>
                  <a:ext uri="{FF2B5EF4-FFF2-40B4-BE49-F238E27FC236}">
                    <a16:creationId xmlns="" xmlns:a16="http://schemas.microsoft.com/office/drawing/2014/main" id="{D839F5CF-53A4-4E71-91C4-2F546BD5B10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="" xmlns:a16="http://schemas.microsoft.com/office/drawing/2014/main" id="{1D6F0400-4E38-45FB-9E90-49F2C9FC569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="" xmlns:a16="http://schemas.microsoft.com/office/drawing/2014/main" id="{F2C18103-767F-4A6F-A507-3925FF984E04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="" xmlns:a16="http://schemas.microsoft.com/office/drawing/2014/main" id="{34DE3200-FC39-4FD9-89E9-E542DC837E3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="" xmlns:a16="http://schemas.microsoft.com/office/drawing/2014/main" id="{10980D0F-9E05-4BE6-A6EC-113AFE4525B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="" xmlns:a16="http://schemas.microsoft.com/office/drawing/2014/main" id="{B085ABCE-68AA-4DD2-9AC0-650F999C59E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="" xmlns:a16="http://schemas.microsoft.com/office/drawing/2014/main" id="{B05D7DCF-30FC-48DC-A397-66984BF76D5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="" xmlns:a16="http://schemas.microsoft.com/office/drawing/2014/main" id="{FD479EC9-B8C5-4AD5-8383-6D8C23356E2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="" xmlns:a16="http://schemas.microsoft.com/office/drawing/2014/main" id="{8695CBC0-EA57-4228-9578-6E80DA97F1F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1" name="Group 630">
              <a:extLst>
                <a:ext uri="{FF2B5EF4-FFF2-40B4-BE49-F238E27FC236}">
                  <a16:creationId xmlns="" xmlns:a16="http://schemas.microsoft.com/office/drawing/2014/main" id="{BD2E9BD2-2493-4297-AE7A-EF0B582A777C}"/>
                </a:ext>
              </a:extLst>
            </p:cNvPr>
            <p:cNvGrpSpPr/>
            <p:nvPr/>
          </p:nvGrpSpPr>
          <p:grpSpPr>
            <a:xfrm>
              <a:off x="2517684" y="3177562"/>
              <a:ext cx="75700" cy="492296"/>
              <a:chOff x="5155088" y="892304"/>
              <a:chExt cx="675869" cy="4931202"/>
            </a:xfrm>
          </p:grpSpPr>
          <p:sp>
            <p:nvSpPr>
              <p:cNvPr id="632" name="Cube 631">
                <a:extLst>
                  <a:ext uri="{FF2B5EF4-FFF2-40B4-BE49-F238E27FC236}">
                    <a16:creationId xmlns="" xmlns:a16="http://schemas.microsoft.com/office/drawing/2014/main" id="{42C1E62E-3979-4888-A088-4A0E5BF0E966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="" xmlns:a16="http://schemas.microsoft.com/office/drawing/2014/main" id="{C344938E-D28B-4DCA-9D51-5C4C1E3B587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="" xmlns:a16="http://schemas.microsoft.com/office/drawing/2014/main" id="{3E3B9478-7687-4E0A-9A16-B0DB3D46A05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="" xmlns:a16="http://schemas.microsoft.com/office/drawing/2014/main" id="{C68578D1-6B98-4B4B-A3EB-DF51AB90F57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="" xmlns:a16="http://schemas.microsoft.com/office/drawing/2014/main" id="{E2DBEDB2-C1E1-4F79-821F-B99F001E799C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="" xmlns:a16="http://schemas.microsoft.com/office/drawing/2014/main" id="{DFF4F4D0-19A4-4208-9248-0DE91AEA91E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="" xmlns:a16="http://schemas.microsoft.com/office/drawing/2014/main" id="{87453693-7F0A-4DD3-A010-02EB09F0A35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="" xmlns:a16="http://schemas.microsoft.com/office/drawing/2014/main" id="{7FB4A1EF-36F8-4089-A655-770F06DF2AEB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="" xmlns:a16="http://schemas.microsoft.com/office/drawing/2014/main" id="{24CD5698-F152-447C-B123-E84544908D7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="" xmlns:a16="http://schemas.microsoft.com/office/drawing/2014/main" id="{CD6E2ED3-DA4E-420D-A2E9-8D7BEA78097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2" name="Group 641">
              <a:extLst>
                <a:ext uri="{FF2B5EF4-FFF2-40B4-BE49-F238E27FC236}">
                  <a16:creationId xmlns="" xmlns:a16="http://schemas.microsoft.com/office/drawing/2014/main" id="{E6813846-DB0F-4E45-858B-099D6B791D16}"/>
                </a:ext>
              </a:extLst>
            </p:cNvPr>
            <p:cNvGrpSpPr/>
            <p:nvPr/>
          </p:nvGrpSpPr>
          <p:grpSpPr>
            <a:xfrm>
              <a:off x="2616508" y="3177562"/>
              <a:ext cx="75700" cy="492296"/>
              <a:chOff x="5155088" y="892304"/>
              <a:chExt cx="675869" cy="4931202"/>
            </a:xfrm>
          </p:grpSpPr>
          <p:sp>
            <p:nvSpPr>
              <p:cNvPr id="643" name="Cube 642">
                <a:extLst>
                  <a:ext uri="{FF2B5EF4-FFF2-40B4-BE49-F238E27FC236}">
                    <a16:creationId xmlns="" xmlns:a16="http://schemas.microsoft.com/office/drawing/2014/main" id="{C8250E0F-DDDC-4EC7-9382-AA49A2F6CC3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="" xmlns:a16="http://schemas.microsoft.com/office/drawing/2014/main" id="{EDDF3BBE-4A91-4062-8190-9B101355F1D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="" xmlns:a16="http://schemas.microsoft.com/office/drawing/2014/main" id="{DE9149B2-A41B-4A58-8540-21062F1C626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="" xmlns:a16="http://schemas.microsoft.com/office/drawing/2014/main" id="{8D903E90-4996-4EDA-ACC8-42DC3B2BA6E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="" xmlns:a16="http://schemas.microsoft.com/office/drawing/2014/main" id="{D8F09D94-510A-44AC-A0CE-34337026C81C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="" xmlns:a16="http://schemas.microsoft.com/office/drawing/2014/main" id="{FB420FEC-FABF-4047-96EB-5C4C17328EC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="" xmlns:a16="http://schemas.microsoft.com/office/drawing/2014/main" id="{536AF3D6-BA09-4457-BC14-D0935AEC3B0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="" xmlns:a16="http://schemas.microsoft.com/office/drawing/2014/main" id="{D8C3773D-B0F4-4432-9C79-E12327CA056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="" xmlns:a16="http://schemas.microsoft.com/office/drawing/2014/main" id="{493F92FD-6651-4E32-8CEE-41808BE3688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="" xmlns:a16="http://schemas.microsoft.com/office/drawing/2014/main" id="{E6A7C40C-1B45-443A-BF0F-E44099D4378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3" name="Group 652">
              <a:extLst>
                <a:ext uri="{FF2B5EF4-FFF2-40B4-BE49-F238E27FC236}">
                  <a16:creationId xmlns="" xmlns:a16="http://schemas.microsoft.com/office/drawing/2014/main" id="{44F69F0A-B70A-4794-A37A-23FE48CAE897}"/>
                </a:ext>
              </a:extLst>
            </p:cNvPr>
            <p:cNvGrpSpPr/>
            <p:nvPr/>
          </p:nvGrpSpPr>
          <p:grpSpPr>
            <a:xfrm>
              <a:off x="2715332" y="3177562"/>
              <a:ext cx="75700" cy="492296"/>
              <a:chOff x="5155088" y="892304"/>
              <a:chExt cx="675869" cy="4931202"/>
            </a:xfrm>
          </p:grpSpPr>
          <p:sp>
            <p:nvSpPr>
              <p:cNvPr id="654" name="Cube 653">
                <a:extLst>
                  <a:ext uri="{FF2B5EF4-FFF2-40B4-BE49-F238E27FC236}">
                    <a16:creationId xmlns="" xmlns:a16="http://schemas.microsoft.com/office/drawing/2014/main" id="{604DF947-8144-4763-852C-D5BFF62584B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="" xmlns:a16="http://schemas.microsoft.com/office/drawing/2014/main" id="{EB87F39B-37D7-4D80-BE31-E153200DA81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="" xmlns:a16="http://schemas.microsoft.com/office/drawing/2014/main" id="{7C595370-0F2B-4226-8959-C7462E23BEB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="" xmlns:a16="http://schemas.microsoft.com/office/drawing/2014/main" id="{E8C1E509-9CBC-41A0-8E92-30D13E9C82E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="" xmlns:a16="http://schemas.microsoft.com/office/drawing/2014/main" id="{F5CED9DD-FB3D-4680-BFB3-671ECBE330FD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="" xmlns:a16="http://schemas.microsoft.com/office/drawing/2014/main" id="{7941FCF3-B02F-431B-8088-20CA1B66DC1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="" xmlns:a16="http://schemas.microsoft.com/office/drawing/2014/main" id="{D99939AD-2307-44E6-9B0B-4C9BB55C0E9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="" xmlns:a16="http://schemas.microsoft.com/office/drawing/2014/main" id="{B0D4BC00-7B74-4DE4-9EDD-ED43629C789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="" xmlns:a16="http://schemas.microsoft.com/office/drawing/2014/main" id="{2750D0EF-2EF3-4C22-96BB-85CAE356E04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="" xmlns:a16="http://schemas.microsoft.com/office/drawing/2014/main" id="{5AB671BC-2D7D-4B3F-B5D9-170BF59FB06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4" name="Group 663">
              <a:extLst>
                <a:ext uri="{FF2B5EF4-FFF2-40B4-BE49-F238E27FC236}">
                  <a16:creationId xmlns="" xmlns:a16="http://schemas.microsoft.com/office/drawing/2014/main" id="{36C45BE9-0118-4ADA-BF8A-C8371964D495}"/>
                </a:ext>
              </a:extLst>
            </p:cNvPr>
            <p:cNvGrpSpPr/>
            <p:nvPr/>
          </p:nvGrpSpPr>
          <p:grpSpPr>
            <a:xfrm>
              <a:off x="1613300" y="3778637"/>
              <a:ext cx="571570" cy="492296"/>
              <a:chOff x="2403919" y="3447393"/>
              <a:chExt cx="631797" cy="609600"/>
            </a:xfrm>
          </p:grpSpPr>
          <p:grpSp>
            <p:nvGrpSpPr>
              <p:cNvPr id="665" name="Group 664">
                <a:extLst>
                  <a:ext uri="{FF2B5EF4-FFF2-40B4-BE49-F238E27FC236}">
                    <a16:creationId xmlns="" xmlns:a16="http://schemas.microsoft.com/office/drawing/2014/main" id="{3B284F87-C590-45F5-97F9-851BEA9C6CB8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65" name="Cube 764">
                  <a:extLst>
                    <a:ext uri="{FF2B5EF4-FFF2-40B4-BE49-F238E27FC236}">
                      <a16:creationId xmlns="" xmlns:a16="http://schemas.microsoft.com/office/drawing/2014/main" id="{67B813BC-57C2-48AE-8F54-2444C3D88F1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Cube 765">
                  <a:extLst>
                    <a:ext uri="{FF2B5EF4-FFF2-40B4-BE49-F238E27FC236}">
                      <a16:creationId xmlns="" xmlns:a16="http://schemas.microsoft.com/office/drawing/2014/main" id="{05447C08-0BD3-420B-B828-B1E64A741E7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Cube 766">
                  <a:extLst>
                    <a:ext uri="{FF2B5EF4-FFF2-40B4-BE49-F238E27FC236}">
                      <a16:creationId xmlns="" xmlns:a16="http://schemas.microsoft.com/office/drawing/2014/main" id="{8F6E05E3-3D75-4B53-89C0-9017E1CB31C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Cube 767">
                  <a:extLst>
                    <a:ext uri="{FF2B5EF4-FFF2-40B4-BE49-F238E27FC236}">
                      <a16:creationId xmlns="" xmlns:a16="http://schemas.microsoft.com/office/drawing/2014/main" id="{AC4A1E00-1C9F-41C8-A0FA-88FB4B39C94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Cube 768">
                  <a:extLst>
                    <a:ext uri="{FF2B5EF4-FFF2-40B4-BE49-F238E27FC236}">
                      <a16:creationId xmlns="" xmlns:a16="http://schemas.microsoft.com/office/drawing/2014/main" id="{01D2ABDC-946F-44DA-B3F7-EECE4A8225D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0" name="Cube 769">
                  <a:extLst>
                    <a:ext uri="{FF2B5EF4-FFF2-40B4-BE49-F238E27FC236}">
                      <a16:creationId xmlns="" xmlns:a16="http://schemas.microsoft.com/office/drawing/2014/main" id="{2D4859BA-B889-48DE-BCB4-EB5B0C56389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Cube 770">
                  <a:extLst>
                    <a:ext uri="{FF2B5EF4-FFF2-40B4-BE49-F238E27FC236}">
                      <a16:creationId xmlns="" xmlns:a16="http://schemas.microsoft.com/office/drawing/2014/main" id="{128C3887-D633-4126-8953-313C31DA4C6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2" name="Cube 771">
                  <a:extLst>
                    <a:ext uri="{FF2B5EF4-FFF2-40B4-BE49-F238E27FC236}">
                      <a16:creationId xmlns="" xmlns:a16="http://schemas.microsoft.com/office/drawing/2014/main" id="{3A39849E-7DF9-4D5E-BBE4-D50F554D21E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Cube 772">
                  <a:extLst>
                    <a:ext uri="{FF2B5EF4-FFF2-40B4-BE49-F238E27FC236}">
                      <a16:creationId xmlns="" xmlns:a16="http://schemas.microsoft.com/office/drawing/2014/main" id="{2523EBBC-85D2-43F0-A954-3084B8B9BC0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Cube 773">
                  <a:extLst>
                    <a:ext uri="{FF2B5EF4-FFF2-40B4-BE49-F238E27FC236}">
                      <a16:creationId xmlns="" xmlns:a16="http://schemas.microsoft.com/office/drawing/2014/main" id="{302D5C9C-0525-4764-862C-1F34CFA97FC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6" name="Group 665">
                <a:extLst>
                  <a:ext uri="{FF2B5EF4-FFF2-40B4-BE49-F238E27FC236}">
                    <a16:creationId xmlns="" xmlns:a16="http://schemas.microsoft.com/office/drawing/2014/main" id="{31534C6D-50B2-4631-83FE-91163EBD43A4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55" name="Cube 754">
                  <a:extLst>
                    <a:ext uri="{FF2B5EF4-FFF2-40B4-BE49-F238E27FC236}">
                      <a16:creationId xmlns="" xmlns:a16="http://schemas.microsoft.com/office/drawing/2014/main" id="{D024330C-6A36-46EB-85C4-596AC11B5B9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Cube 755">
                  <a:extLst>
                    <a:ext uri="{FF2B5EF4-FFF2-40B4-BE49-F238E27FC236}">
                      <a16:creationId xmlns="" xmlns:a16="http://schemas.microsoft.com/office/drawing/2014/main" id="{252230E7-B202-4CDD-A372-4461F57EF10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Cube 756">
                  <a:extLst>
                    <a:ext uri="{FF2B5EF4-FFF2-40B4-BE49-F238E27FC236}">
                      <a16:creationId xmlns="" xmlns:a16="http://schemas.microsoft.com/office/drawing/2014/main" id="{B4ED2547-E9C0-486B-846A-3C456992397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Cube 757">
                  <a:extLst>
                    <a:ext uri="{FF2B5EF4-FFF2-40B4-BE49-F238E27FC236}">
                      <a16:creationId xmlns="" xmlns:a16="http://schemas.microsoft.com/office/drawing/2014/main" id="{F2126492-EA9D-4117-9CFD-EAABF7FA4ED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9" name="Cube 758">
                  <a:extLst>
                    <a:ext uri="{FF2B5EF4-FFF2-40B4-BE49-F238E27FC236}">
                      <a16:creationId xmlns="" xmlns:a16="http://schemas.microsoft.com/office/drawing/2014/main" id="{22A831FA-6D2F-4257-8A29-43F9ACB07DD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0" name="Cube 759">
                  <a:extLst>
                    <a:ext uri="{FF2B5EF4-FFF2-40B4-BE49-F238E27FC236}">
                      <a16:creationId xmlns="" xmlns:a16="http://schemas.microsoft.com/office/drawing/2014/main" id="{95E81430-E7E1-42B4-9076-A9364D3F0F3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Cube 760">
                  <a:extLst>
                    <a:ext uri="{FF2B5EF4-FFF2-40B4-BE49-F238E27FC236}">
                      <a16:creationId xmlns="" xmlns:a16="http://schemas.microsoft.com/office/drawing/2014/main" id="{FF3F6294-57B1-4E09-A2BD-B3E0B19FFC6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2" name="Cube 761">
                  <a:extLst>
                    <a:ext uri="{FF2B5EF4-FFF2-40B4-BE49-F238E27FC236}">
                      <a16:creationId xmlns="" xmlns:a16="http://schemas.microsoft.com/office/drawing/2014/main" id="{4B2A3433-8E5E-45EF-8ADC-1D717938CA4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Cube 762">
                  <a:extLst>
                    <a:ext uri="{FF2B5EF4-FFF2-40B4-BE49-F238E27FC236}">
                      <a16:creationId xmlns="" xmlns:a16="http://schemas.microsoft.com/office/drawing/2014/main" id="{27F88B10-42C6-40F1-BF81-457140E74FE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Cube 763">
                  <a:extLst>
                    <a:ext uri="{FF2B5EF4-FFF2-40B4-BE49-F238E27FC236}">
                      <a16:creationId xmlns="" xmlns:a16="http://schemas.microsoft.com/office/drawing/2014/main" id="{FB62A280-8B27-4457-8D98-B2E983E0BCA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7" name="Group 666">
                <a:extLst>
                  <a:ext uri="{FF2B5EF4-FFF2-40B4-BE49-F238E27FC236}">
                    <a16:creationId xmlns="" xmlns:a16="http://schemas.microsoft.com/office/drawing/2014/main" id="{912B794B-B9D5-4C03-B5BB-0CB2BDF61B8E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45" name="Cube 744">
                  <a:extLst>
                    <a:ext uri="{FF2B5EF4-FFF2-40B4-BE49-F238E27FC236}">
                      <a16:creationId xmlns="" xmlns:a16="http://schemas.microsoft.com/office/drawing/2014/main" id="{EBF1F8D5-0BA4-4A81-9CC2-AA7199BE407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Cube 745">
                  <a:extLst>
                    <a:ext uri="{FF2B5EF4-FFF2-40B4-BE49-F238E27FC236}">
                      <a16:creationId xmlns="" xmlns:a16="http://schemas.microsoft.com/office/drawing/2014/main" id="{48B32477-2515-4D08-B79F-386985A606F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Cube 746">
                  <a:extLst>
                    <a:ext uri="{FF2B5EF4-FFF2-40B4-BE49-F238E27FC236}">
                      <a16:creationId xmlns="" xmlns:a16="http://schemas.microsoft.com/office/drawing/2014/main" id="{1195F3B2-5162-4910-A985-B06088E0662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Cube 747">
                  <a:extLst>
                    <a:ext uri="{FF2B5EF4-FFF2-40B4-BE49-F238E27FC236}">
                      <a16:creationId xmlns="" xmlns:a16="http://schemas.microsoft.com/office/drawing/2014/main" id="{0DD9DA49-A833-4D7D-9BA4-4393E3B711A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Cube 748">
                  <a:extLst>
                    <a:ext uri="{FF2B5EF4-FFF2-40B4-BE49-F238E27FC236}">
                      <a16:creationId xmlns="" xmlns:a16="http://schemas.microsoft.com/office/drawing/2014/main" id="{C09EBF73-2E2D-492F-8E6F-FE11871791D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0" name="Cube 749">
                  <a:extLst>
                    <a:ext uri="{FF2B5EF4-FFF2-40B4-BE49-F238E27FC236}">
                      <a16:creationId xmlns="" xmlns:a16="http://schemas.microsoft.com/office/drawing/2014/main" id="{8F50EC5E-1F4B-4476-B4C5-137703A126B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Cube 750">
                  <a:extLst>
                    <a:ext uri="{FF2B5EF4-FFF2-40B4-BE49-F238E27FC236}">
                      <a16:creationId xmlns="" xmlns:a16="http://schemas.microsoft.com/office/drawing/2014/main" id="{5116D656-648B-4C65-8BCE-8D0E9EABF11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2" name="Cube 751">
                  <a:extLst>
                    <a:ext uri="{FF2B5EF4-FFF2-40B4-BE49-F238E27FC236}">
                      <a16:creationId xmlns="" xmlns:a16="http://schemas.microsoft.com/office/drawing/2014/main" id="{4FBC23C9-3693-4EB9-B6BB-8F6C0B80072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Cube 752">
                  <a:extLst>
                    <a:ext uri="{FF2B5EF4-FFF2-40B4-BE49-F238E27FC236}">
                      <a16:creationId xmlns="" xmlns:a16="http://schemas.microsoft.com/office/drawing/2014/main" id="{0567A8DE-77F6-4992-B297-5B2F0130D86C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Cube 753">
                  <a:extLst>
                    <a:ext uri="{FF2B5EF4-FFF2-40B4-BE49-F238E27FC236}">
                      <a16:creationId xmlns="" xmlns:a16="http://schemas.microsoft.com/office/drawing/2014/main" id="{BE98F25C-41E3-44F4-AEAB-108D9168329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8" name="Group 667">
                <a:extLst>
                  <a:ext uri="{FF2B5EF4-FFF2-40B4-BE49-F238E27FC236}">
                    <a16:creationId xmlns="" xmlns:a16="http://schemas.microsoft.com/office/drawing/2014/main" id="{AC07FD6F-1D1C-4E91-BA06-E76DF16DEA8F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35" name="Cube 734">
                  <a:extLst>
                    <a:ext uri="{FF2B5EF4-FFF2-40B4-BE49-F238E27FC236}">
                      <a16:creationId xmlns="" xmlns:a16="http://schemas.microsoft.com/office/drawing/2014/main" id="{40C278D9-27E4-46E4-AF4B-72DC2A15385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Cube 735">
                  <a:extLst>
                    <a:ext uri="{FF2B5EF4-FFF2-40B4-BE49-F238E27FC236}">
                      <a16:creationId xmlns="" xmlns:a16="http://schemas.microsoft.com/office/drawing/2014/main" id="{2FF39F39-FF6A-4698-AA83-C0179245975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7" name="Cube 736">
                  <a:extLst>
                    <a:ext uri="{FF2B5EF4-FFF2-40B4-BE49-F238E27FC236}">
                      <a16:creationId xmlns="" xmlns:a16="http://schemas.microsoft.com/office/drawing/2014/main" id="{EC70018B-C252-45EA-9F07-D7A046F7D7F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Cube 737">
                  <a:extLst>
                    <a:ext uri="{FF2B5EF4-FFF2-40B4-BE49-F238E27FC236}">
                      <a16:creationId xmlns="" xmlns:a16="http://schemas.microsoft.com/office/drawing/2014/main" id="{4D1BE711-21AD-424A-827C-B1CD97C263A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Cube 738">
                  <a:extLst>
                    <a:ext uri="{FF2B5EF4-FFF2-40B4-BE49-F238E27FC236}">
                      <a16:creationId xmlns="" xmlns:a16="http://schemas.microsoft.com/office/drawing/2014/main" id="{ADFB083C-B528-4707-9571-19E77C62949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0" name="Cube 739">
                  <a:extLst>
                    <a:ext uri="{FF2B5EF4-FFF2-40B4-BE49-F238E27FC236}">
                      <a16:creationId xmlns="" xmlns:a16="http://schemas.microsoft.com/office/drawing/2014/main" id="{1157084D-68C4-4187-A57B-1102FE65E62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Cube 740">
                  <a:extLst>
                    <a:ext uri="{FF2B5EF4-FFF2-40B4-BE49-F238E27FC236}">
                      <a16:creationId xmlns="" xmlns:a16="http://schemas.microsoft.com/office/drawing/2014/main" id="{CED025F5-B31C-40C2-90F5-F5B587E99D8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2" name="Cube 741">
                  <a:extLst>
                    <a:ext uri="{FF2B5EF4-FFF2-40B4-BE49-F238E27FC236}">
                      <a16:creationId xmlns="" xmlns:a16="http://schemas.microsoft.com/office/drawing/2014/main" id="{90FAC25A-5A29-48A2-9BE7-A5314847A8B8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Cube 742">
                  <a:extLst>
                    <a:ext uri="{FF2B5EF4-FFF2-40B4-BE49-F238E27FC236}">
                      <a16:creationId xmlns="" xmlns:a16="http://schemas.microsoft.com/office/drawing/2014/main" id="{2542A9A6-A61A-44FE-8C63-09EA204396FC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Cube 743">
                  <a:extLst>
                    <a:ext uri="{FF2B5EF4-FFF2-40B4-BE49-F238E27FC236}">
                      <a16:creationId xmlns="" xmlns:a16="http://schemas.microsoft.com/office/drawing/2014/main" id="{35551FC8-BCAA-45B4-8012-F89DD5789D5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9" name="Group 668">
                <a:extLst>
                  <a:ext uri="{FF2B5EF4-FFF2-40B4-BE49-F238E27FC236}">
                    <a16:creationId xmlns="" xmlns:a16="http://schemas.microsoft.com/office/drawing/2014/main" id="{CA18E0C6-22CB-4A29-96DE-C1125585CF39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25" name="Cube 724">
                  <a:extLst>
                    <a:ext uri="{FF2B5EF4-FFF2-40B4-BE49-F238E27FC236}">
                      <a16:creationId xmlns="" xmlns:a16="http://schemas.microsoft.com/office/drawing/2014/main" id="{C2361528-6DAF-451E-8666-FDDA4FC9793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Cube 725">
                  <a:extLst>
                    <a:ext uri="{FF2B5EF4-FFF2-40B4-BE49-F238E27FC236}">
                      <a16:creationId xmlns="" xmlns:a16="http://schemas.microsoft.com/office/drawing/2014/main" id="{D08E107D-D778-4CA3-9BDE-AF50C7CEE23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Cube 726">
                  <a:extLst>
                    <a:ext uri="{FF2B5EF4-FFF2-40B4-BE49-F238E27FC236}">
                      <a16:creationId xmlns="" xmlns:a16="http://schemas.microsoft.com/office/drawing/2014/main" id="{0DE29F36-41A1-4872-B670-3153E43F845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Cube 727">
                  <a:extLst>
                    <a:ext uri="{FF2B5EF4-FFF2-40B4-BE49-F238E27FC236}">
                      <a16:creationId xmlns="" xmlns:a16="http://schemas.microsoft.com/office/drawing/2014/main" id="{140E1FE4-4253-4F1C-B8AF-E9982EC72AC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Cube 728">
                  <a:extLst>
                    <a:ext uri="{FF2B5EF4-FFF2-40B4-BE49-F238E27FC236}">
                      <a16:creationId xmlns="" xmlns:a16="http://schemas.microsoft.com/office/drawing/2014/main" id="{89D8A4AE-9FA9-4BC2-8FD9-EC9709F6FD0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0" name="Cube 729">
                  <a:extLst>
                    <a:ext uri="{FF2B5EF4-FFF2-40B4-BE49-F238E27FC236}">
                      <a16:creationId xmlns="" xmlns:a16="http://schemas.microsoft.com/office/drawing/2014/main" id="{865069E8-93F6-4E94-9570-35A0C7216F7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Cube 730">
                  <a:extLst>
                    <a:ext uri="{FF2B5EF4-FFF2-40B4-BE49-F238E27FC236}">
                      <a16:creationId xmlns="" xmlns:a16="http://schemas.microsoft.com/office/drawing/2014/main" id="{0C5B21D6-CADB-4BA4-9FED-171EA82733B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2" name="Cube 731">
                  <a:extLst>
                    <a:ext uri="{FF2B5EF4-FFF2-40B4-BE49-F238E27FC236}">
                      <a16:creationId xmlns="" xmlns:a16="http://schemas.microsoft.com/office/drawing/2014/main" id="{E3024F65-D7B1-4102-80AC-E26DE76EA8C8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Cube 732">
                  <a:extLst>
                    <a:ext uri="{FF2B5EF4-FFF2-40B4-BE49-F238E27FC236}">
                      <a16:creationId xmlns="" xmlns:a16="http://schemas.microsoft.com/office/drawing/2014/main" id="{3FC6C4A9-0C9B-444A-BC89-F0AECCF3A2E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Cube 733">
                  <a:extLst>
                    <a:ext uri="{FF2B5EF4-FFF2-40B4-BE49-F238E27FC236}">
                      <a16:creationId xmlns="" xmlns:a16="http://schemas.microsoft.com/office/drawing/2014/main" id="{4F674812-8585-4287-892C-4823AF620C9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0" name="Group 669">
                <a:extLst>
                  <a:ext uri="{FF2B5EF4-FFF2-40B4-BE49-F238E27FC236}">
                    <a16:creationId xmlns="" xmlns:a16="http://schemas.microsoft.com/office/drawing/2014/main" id="{119F7BFB-6C91-4483-98D8-7D2FCD9001C1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15" name="Cube 714">
                  <a:extLst>
                    <a:ext uri="{FF2B5EF4-FFF2-40B4-BE49-F238E27FC236}">
                      <a16:creationId xmlns="" xmlns:a16="http://schemas.microsoft.com/office/drawing/2014/main" id="{4C3E4D49-4E55-45FF-A9AE-C21983C425D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6" name="Cube 715">
                  <a:extLst>
                    <a:ext uri="{FF2B5EF4-FFF2-40B4-BE49-F238E27FC236}">
                      <a16:creationId xmlns="" xmlns:a16="http://schemas.microsoft.com/office/drawing/2014/main" id="{D8B30844-2A58-4625-81A2-346F452DDE5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7" name="Cube 716">
                  <a:extLst>
                    <a:ext uri="{FF2B5EF4-FFF2-40B4-BE49-F238E27FC236}">
                      <a16:creationId xmlns="" xmlns:a16="http://schemas.microsoft.com/office/drawing/2014/main" id="{7E59C5D2-807E-4261-8E49-E4D96123412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8" name="Cube 717">
                  <a:extLst>
                    <a:ext uri="{FF2B5EF4-FFF2-40B4-BE49-F238E27FC236}">
                      <a16:creationId xmlns="" xmlns:a16="http://schemas.microsoft.com/office/drawing/2014/main" id="{46CC1216-63A8-47B5-8F0D-9B56898F622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9" name="Cube 718">
                  <a:extLst>
                    <a:ext uri="{FF2B5EF4-FFF2-40B4-BE49-F238E27FC236}">
                      <a16:creationId xmlns="" xmlns:a16="http://schemas.microsoft.com/office/drawing/2014/main" id="{F5D70CE9-0A2C-4CFC-90B4-F81109BCA5D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0" name="Cube 719">
                  <a:extLst>
                    <a:ext uri="{FF2B5EF4-FFF2-40B4-BE49-F238E27FC236}">
                      <a16:creationId xmlns="" xmlns:a16="http://schemas.microsoft.com/office/drawing/2014/main" id="{2D667C3C-BCF5-4614-B287-2968E164A63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1" name="Cube 720">
                  <a:extLst>
                    <a:ext uri="{FF2B5EF4-FFF2-40B4-BE49-F238E27FC236}">
                      <a16:creationId xmlns="" xmlns:a16="http://schemas.microsoft.com/office/drawing/2014/main" id="{816EB332-EF57-48A9-B482-2AEEDBBDF28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2" name="Cube 721">
                  <a:extLst>
                    <a:ext uri="{FF2B5EF4-FFF2-40B4-BE49-F238E27FC236}">
                      <a16:creationId xmlns="" xmlns:a16="http://schemas.microsoft.com/office/drawing/2014/main" id="{E9F5C7FC-058B-4531-9501-D29638A4E295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3" name="Cube 722">
                  <a:extLst>
                    <a:ext uri="{FF2B5EF4-FFF2-40B4-BE49-F238E27FC236}">
                      <a16:creationId xmlns="" xmlns:a16="http://schemas.microsoft.com/office/drawing/2014/main" id="{15B28413-B110-40A8-BC0D-A3768A5642A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4" name="Cube 723">
                  <a:extLst>
                    <a:ext uri="{FF2B5EF4-FFF2-40B4-BE49-F238E27FC236}">
                      <a16:creationId xmlns="" xmlns:a16="http://schemas.microsoft.com/office/drawing/2014/main" id="{D2AD2672-1078-44BC-88AC-1790077EB76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1" name="Group 670">
                <a:extLst>
                  <a:ext uri="{FF2B5EF4-FFF2-40B4-BE49-F238E27FC236}">
                    <a16:creationId xmlns="" xmlns:a16="http://schemas.microsoft.com/office/drawing/2014/main" id="{465F9EB5-F611-44A7-91F5-FCD36D21F42C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705" name="Cube 704">
                  <a:extLst>
                    <a:ext uri="{FF2B5EF4-FFF2-40B4-BE49-F238E27FC236}">
                      <a16:creationId xmlns="" xmlns:a16="http://schemas.microsoft.com/office/drawing/2014/main" id="{4756B628-E6C7-4548-9E1C-6CAE2BC695C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6" name="Cube 705">
                  <a:extLst>
                    <a:ext uri="{FF2B5EF4-FFF2-40B4-BE49-F238E27FC236}">
                      <a16:creationId xmlns="" xmlns:a16="http://schemas.microsoft.com/office/drawing/2014/main" id="{6DD1139F-EC45-48EA-8821-7809E3DFC28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7" name="Cube 706">
                  <a:extLst>
                    <a:ext uri="{FF2B5EF4-FFF2-40B4-BE49-F238E27FC236}">
                      <a16:creationId xmlns="" xmlns:a16="http://schemas.microsoft.com/office/drawing/2014/main" id="{3BC631D2-0D0E-427D-AE35-F51CEDFF976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8" name="Cube 707">
                  <a:extLst>
                    <a:ext uri="{FF2B5EF4-FFF2-40B4-BE49-F238E27FC236}">
                      <a16:creationId xmlns="" xmlns:a16="http://schemas.microsoft.com/office/drawing/2014/main" id="{70C2DE97-CD77-4AC3-B409-563F588C61B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Cube 708">
                  <a:extLst>
                    <a:ext uri="{FF2B5EF4-FFF2-40B4-BE49-F238E27FC236}">
                      <a16:creationId xmlns="" xmlns:a16="http://schemas.microsoft.com/office/drawing/2014/main" id="{4B1AC3E0-7828-4EB2-9972-B010595DE5D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0" name="Cube 709">
                  <a:extLst>
                    <a:ext uri="{FF2B5EF4-FFF2-40B4-BE49-F238E27FC236}">
                      <a16:creationId xmlns="" xmlns:a16="http://schemas.microsoft.com/office/drawing/2014/main" id="{2000B1B6-AE84-4624-9C0D-A7696851AC1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Cube 710">
                  <a:extLst>
                    <a:ext uri="{FF2B5EF4-FFF2-40B4-BE49-F238E27FC236}">
                      <a16:creationId xmlns="" xmlns:a16="http://schemas.microsoft.com/office/drawing/2014/main" id="{2C8F11DD-7372-408A-BDF6-03175FD1DF6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2" name="Cube 711">
                  <a:extLst>
                    <a:ext uri="{FF2B5EF4-FFF2-40B4-BE49-F238E27FC236}">
                      <a16:creationId xmlns="" xmlns:a16="http://schemas.microsoft.com/office/drawing/2014/main" id="{D5E81AEB-B611-47BB-9A08-38F2B6F091E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3" name="Cube 712">
                  <a:extLst>
                    <a:ext uri="{FF2B5EF4-FFF2-40B4-BE49-F238E27FC236}">
                      <a16:creationId xmlns="" xmlns:a16="http://schemas.microsoft.com/office/drawing/2014/main" id="{E0A7556C-5118-486A-AF7B-CC2985D3443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4" name="Cube 713">
                  <a:extLst>
                    <a:ext uri="{FF2B5EF4-FFF2-40B4-BE49-F238E27FC236}">
                      <a16:creationId xmlns="" xmlns:a16="http://schemas.microsoft.com/office/drawing/2014/main" id="{5F30B474-D3D7-4E11-BB9F-1248875E487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2" name="Group 671">
                <a:extLst>
                  <a:ext uri="{FF2B5EF4-FFF2-40B4-BE49-F238E27FC236}">
                    <a16:creationId xmlns="" xmlns:a16="http://schemas.microsoft.com/office/drawing/2014/main" id="{3E12A697-30B2-46D6-9548-BF35DB692A46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695" name="Cube 694">
                  <a:extLst>
                    <a:ext uri="{FF2B5EF4-FFF2-40B4-BE49-F238E27FC236}">
                      <a16:creationId xmlns="" xmlns:a16="http://schemas.microsoft.com/office/drawing/2014/main" id="{54D30CEB-8B60-4414-AB73-834C565E320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Cube 695">
                  <a:extLst>
                    <a:ext uri="{FF2B5EF4-FFF2-40B4-BE49-F238E27FC236}">
                      <a16:creationId xmlns="" xmlns:a16="http://schemas.microsoft.com/office/drawing/2014/main" id="{80A44248-00AC-4C34-8DA6-5E32B8219B4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Cube 696">
                  <a:extLst>
                    <a:ext uri="{FF2B5EF4-FFF2-40B4-BE49-F238E27FC236}">
                      <a16:creationId xmlns="" xmlns:a16="http://schemas.microsoft.com/office/drawing/2014/main" id="{A3DE7D58-E7DE-4DEB-A244-C23778C23BD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Cube 697">
                  <a:extLst>
                    <a:ext uri="{FF2B5EF4-FFF2-40B4-BE49-F238E27FC236}">
                      <a16:creationId xmlns="" xmlns:a16="http://schemas.microsoft.com/office/drawing/2014/main" id="{6D9FEC18-BC71-4BCC-830F-509720F2269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Cube 698">
                  <a:extLst>
                    <a:ext uri="{FF2B5EF4-FFF2-40B4-BE49-F238E27FC236}">
                      <a16:creationId xmlns="" xmlns:a16="http://schemas.microsoft.com/office/drawing/2014/main" id="{EF4D4F05-2F50-4788-9126-5B8606B62AB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0" name="Cube 699">
                  <a:extLst>
                    <a:ext uri="{FF2B5EF4-FFF2-40B4-BE49-F238E27FC236}">
                      <a16:creationId xmlns="" xmlns:a16="http://schemas.microsoft.com/office/drawing/2014/main" id="{91F44519-C50A-4083-AD88-DEC3654680B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Cube 700">
                  <a:extLst>
                    <a:ext uri="{FF2B5EF4-FFF2-40B4-BE49-F238E27FC236}">
                      <a16:creationId xmlns="" xmlns:a16="http://schemas.microsoft.com/office/drawing/2014/main" id="{C4F557B1-A59D-480E-950A-FB37A013173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2" name="Cube 701">
                  <a:extLst>
                    <a:ext uri="{FF2B5EF4-FFF2-40B4-BE49-F238E27FC236}">
                      <a16:creationId xmlns="" xmlns:a16="http://schemas.microsoft.com/office/drawing/2014/main" id="{F1432688-F019-48D2-A3E8-F6D85382F20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Cube 702">
                  <a:extLst>
                    <a:ext uri="{FF2B5EF4-FFF2-40B4-BE49-F238E27FC236}">
                      <a16:creationId xmlns="" xmlns:a16="http://schemas.microsoft.com/office/drawing/2014/main" id="{F5DF8D68-EEFA-4A2C-A1EF-0CB54D3902B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Cube 703">
                  <a:extLst>
                    <a:ext uri="{FF2B5EF4-FFF2-40B4-BE49-F238E27FC236}">
                      <a16:creationId xmlns="" xmlns:a16="http://schemas.microsoft.com/office/drawing/2014/main" id="{EE6F6530-9C1A-48CE-8C74-FAE7991387F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3" name="Group 672">
                <a:extLst>
                  <a:ext uri="{FF2B5EF4-FFF2-40B4-BE49-F238E27FC236}">
                    <a16:creationId xmlns="" xmlns:a16="http://schemas.microsoft.com/office/drawing/2014/main" id="{70A477AF-F792-4818-9113-F4EFCB24269A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685" name="Cube 684">
                  <a:extLst>
                    <a:ext uri="{FF2B5EF4-FFF2-40B4-BE49-F238E27FC236}">
                      <a16:creationId xmlns="" xmlns:a16="http://schemas.microsoft.com/office/drawing/2014/main" id="{17F402C2-8B6A-4FE1-8B1E-9ABF6534A6D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6" name="Cube 685">
                  <a:extLst>
                    <a:ext uri="{FF2B5EF4-FFF2-40B4-BE49-F238E27FC236}">
                      <a16:creationId xmlns="" xmlns:a16="http://schemas.microsoft.com/office/drawing/2014/main" id="{F00975CB-E5E6-442F-9C44-9FA5EAA49B7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7" name="Cube 686">
                  <a:extLst>
                    <a:ext uri="{FF2B5EF4-FFF2-40B4-BE49-F238E27FC236}">
                      <a16:creationId xmlns="" xmlns:a16="http://schemas.microsoft.com/office/drawing/2014/main" id="{BB242A25-24D6-4307-B5BD-8EB32B5D07F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Cube 687">
                  <a:extLst>
                    <a:ext uri="{FF2B5EF4-FFF2-40B4-BE49-F238E27FC236}">
                      <a16:creationId xmlns="" xmlns:a16="http://schemas.microsoft.com/office/drawing/2014/main" id="{C0FCD3E5-2E55-419C-BE3B-18E31927724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9" name="Cube 688">
                  <a:extLst>
                    <a:ext uri="{FF2B5EF4-FFF2-40B4-BE49-F238E27FC236}">
                      <a16:creationId xmlns="" xmlns:a16="http://schemas.microsoft.com/office/drawing/2014/main" id="{17180731-E837-40C9-9A4D-90D76833D4E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0" name="Cube 689">
                  <a:extLst>
                    <a:ext uri="{FF2B5EF4-FFF2-40B4-BE49-F238E27FC236}">
                      <a16:creationId xmlns="" xmlns:a16="http://schemas.microsoft.com/office/drawing/2014/main" id="{EA1479F0-901B-4289-B4DE-DF8A3F6C256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1" name="Cube 690">
                  <a:extLst>
                    <a:ext uri="{FF2B5EF4-FFF2-40B4-BE49-F238E27FC236}">
                      <a16:creationId xmlns="" xmlns:a16="http://schemas.microsoft.com/office/drawing/2014/main" id="{E6724765-FEF5-4A86-8361-2556B077026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2" name="Cube 691">
                  <a:extLst>
                    <a:ext uri="{FF2B5EF4-FFF2-40B4-BE49-F238E27FC236}">
                      <a16:creationId xmlns="" xmlns:a16="http://schemas.microsoft.com/office/drawing/2014/main" id="{BF574344-B2FF-4473-A447-23225C6321A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3" name="Cube 692">
                  <a:extLst>
                    <a:ext uri="{FF2B5EF4-FFF2-40B4-BE49-F238E27FC236}">
                      <a16:creationId xmlns="" xmlns:a16="http://schemas.microsoft.com/office/drawing/2014/main" id="{C595FFF0-598A-437C-B677-5F47F3561F7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Cube 693">
                  <a:extLst>
                    <a:ext uri="{FF2B5EF4-FFF2-40B4-BE49-F238E27FC236}">
                      <a16:creationId xmlns="" xmlns:a16="http://schemas.microsoft.com/office/drawing/2014/main" id="{5334B202-5B74-46A4-8BFD-F8D56D7C1D8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4" name="Group 673">
                <a:extLst>
                  <a:ext uri="{FF2B5EF4-FFF2-40B4-BE49-F238E27FC236}">
                    <a16:creationId xmlns="" xmlns:a16="http://schemas.microsoft.com/office/drawing/2014/main" id="{D7F73D38-5CBC-481D-B02E-854B68258D17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675" name="Cube 674">
                  <a:extLst>
                    <a:ext uri="{FF2B5EF4-FFF2-40B4-BE49-F238E27FC236}">
                      <a16:creationId xmlns="" xmlns:a16="http://schemas.microsoft.com/office/drawing/2014/main" id="{46DB6510-F5E0-4B49-B28D-36CE415770E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6" name="Cube 675">
                  <a:extLst>
                    <a:ext uri="{FF2B5EF4-FFF2-40B4-BE49-F238E27FC236}">
                      <a16:creationId xmlns="" xmlns:a16="http://schemas.microsoft.com/office/drawing/2014/main" id="{25E6B8B7-5634-4362-8190-464EC54C35F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7" name="Cube 676">
                  <a:extLst>
                    <a:ext uri="{FF2B5EF4-FFF2-40B4-BE49-F238E27FC236}">
                      <a16:creationId xmlns="" xmlns:a16="http://schemas.microsoft.com/office/drawing/2014/main" id="{0C739291-9093-4E03-A8D9-15D5F7E59DF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8" name="Cube 677">
                  <a:extLst>
                    <a:ext uri="{FF2B5EF4-FFF2-40B4-BE49-F238E27FC236}">
                      <a16:creationId xmlns="" xmlns:a16="http://schemas.microsoft.com/office/drawing/2014/main" id="{7B224750-4CD4-4FE0-9928-1A242FA4F21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9" name="Cube 678">
                  <a:extLst>
                    <a:ext uri="{FF2B5EF4-FFF2-40B4-BE49-F238E27FC236}">
                      <a16:creationId xmlns="" xmlns:a16="http://schemas.microsoft.com/office/drawing/2014/main" id="{7C0D8928-627F-4399-B8DE-5DB07E71237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0" name="Cube 679">
                  <a:extLst>
                    <a:ext uri="{FF2B5EF4-FFF2-40B4-BE49-F238E27FC236}">
                      <a16:creationId xmlns="" xmlns:a16="http://schemas.microsoft.com/office/drawing/2014/main" id="{F298EF88-1761-4FE3-B9A7-1FCD8562497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1" name="Cube 680">
                  <a:extLst>
                    <a:ext uri="{FF2B5EF4-FFF2-40B4-BE49-F238E27FC236}">
                      <a16:creationId xmlns="" xmlns:a16="http://schemas.microsoft.com/office/drawing/2014/main" id="{DA216EE8-59C4-400A-8D65-7EADC203E44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2" name="Cube 681">
                  <a:extLst>
                    <a:ext uri="{FF2B5EF4-FFF2-40B4-BE49-F238E27FC236}">
                      <a16:creationId xmlns="" xmlns:a16="http://schemas.microsoft.com/office/drawing/2014/main" id="{D08CF6B3-D17E-46B0-9B0A-8884452CD26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3" name="Cube 682">
                  <a:extLst>
                    <a:ext uri="{FF2B5EF4-FFF2-40B4-BE49-F238E27FC236}">
                      <a16:creationId xmlns="" xmlns:a16="http://schemas.microsoft.com/office/drawing/2014/main" id="{5EDF2BBB-8469-4DB4-AF44-4C654C9FF9F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4" name="Cube 683">
                  <a:extLst>
                    <a:ext uri="{FF2B5EF4-FFF2-40B4-BE49-F238E27FC236}">
                      <a16:creationId xmlns="" xmlns:a16="http://schemas.microsoft.com/office/drawing/2014/main" id="{D8C6DC1F-3480-44B4-A261-6F4D3BBD27C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75" name="Group 774">
              <a:extLst>
                <a:ext uri="{FF2B5EF4-FFF2-40B4-BE49-F238E27FC236}">
                  <a16:creationId xmlns="" xmlns:a16="http://schemas.microsoft.com/office/drawing/2014/main" id="{6F6F4A9D-98E4-48AE-9975-64AFDA8FD879}"/>
                </a:ext>
              </a:extLst>
            </p:cNvPr>
            <p:cNvGrpSpPr/>
            <p:nvPr/>
          </p:nvGrpSpPr>
          <p:grpSpPr>
            <a:xfrm>
              <a:off x="2309276" y="3778637"/>
              <a:ext cx="75700" cy="492296"/>
              <a:chOff x="5155088" y="892304"/>
              <a:chExt cx="675869" cy="4931202"/>
            </a:xfrm>
          </p:grpSpPr>
          <p:sp>
            <p:nvSpPr>
              <p:cNvPr id="776" name="Cube 775">
                <a:extLst>
                  <a:ext uri="{FF2B5EF4-FFF2-40B4-BE49-F238E27FC236}">
                    <a16:creationId xmlns="" xmlns:a16="http://schemas.microsoft.com/office/drawing/2014/main" id="{DF287C01-38CD-4EEB-AAAC-5B1CC268764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="" xmlns:a16="http://schemas.microsoft.com/office/drawing/2014/main" id="{917380E8-0577-4271-BFC1-B694E2CADF1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="" xmlns:a16="http://schemas.microsoft.com/office/drawing/2014/main" id="{DABD6C80-27BE-416F-83AD-01AAD4BA0EA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="" xmlns:a16="http://schemas.microsoft.com/office/drawing/2014/main" id="{06BBA1E6-469B-4483-9EF2-BE1EA7235BC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="" xmlns:a16="http://schemas.microsoft.com/office/drawing/2014/main" id="{CA24F124-D557-420C-B8C7-F394D22A01D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="" xmlns:a16="http://schemas.microsoft.com/office/drawing/2014/main" id="{42155C8C-311E-4563-AF89-653296DD843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="" xmlns:a16="http://schemas.microsoft.com/office/drawing/2014/main" id="{8F1B2AD8-5FB2-421D-8340-0D1BC3E7C7F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="" xmlns:a16="http://schemas.microsoft.com/office/drawing/2014/main" id="{CCA40C48-7990-4E70-980C-89975D48EC1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="" xmlns:a16="http://schemas.microsoft.com/office/drawing/2014/main" id="{BC8320FF-2B67-4302-AC0F-D709C58A8D8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="" xmlns:a16="http://schemas.microsoft.com/office/drawing/2014/main" id="{61BF7396-B5A8-4A3A-8992-31D12F1F410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6" name="Group 785">
              <a:extLst>
                <a:ext uri="{FF2B5EF4-FFF2-40B4-BE49-F238E27FC236}">
                  <a16:creationId xmlns="" xmlns:a16="http://schemas.microsoft.com/office/drawing/2014/main" id="{C10ED998-176E-4555-AF3B-7D767A4C9991}"/>
                </a:ext>
              </a:extLst>
            </p:cNvPr>
            <p:cNvGrpSpPr/>
            <p:nvPr/>
          </p:nvGrpSpPr>
          <p:grpSpPr>
            <a:xfrm>
              <a:off x="2409026" y="3778637"/>
              <a:ext cx="75700" cy="492296"/>
              <a:chOff x="5155088" y="892304"/>
              <a:chExt cx="675869" cy="4931202"/>
            </a:xfrm>
          </p:grpSpPr>
          <p:sp>
            <p:nvSpPr>
              <p:cNvPr id="787" name="Cube 786">
                <a:extLst>
                  <a:ext uri="{FF2B5EF4-FFF2-40B4-BE49-F238E27FC236}">
                    <a16:creationId xmlns="" xmlns:a16="http://schemas.microsoft.com/office/drawing/2014/main" id="{07188592-655F-4A41-BAC9-82FABE2C8C86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Cube 787">
                <a:extLst>
                  <a:ext uri="{FF2B5EF4-FFF2-40B4-BE49-F238E27FC236}">
                    <a16:creationId xmlns="" xmlns:a16="http://schemas.microsoft.com/office/drawing/2014/main" id="{41376F5A-8885-4E6E-8157-23A4664D95A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="" xmlns:a16="http://schemas.microsoft.com/office/drawing/2014/main" id="{2DD04FF3-47BA-40B5-BBE2-0B27FA01438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="" xmlns:a16="http://schemas.microsoft.com/office/drawing/2014/main" id="{2E96AACD-9A30-4987-8F84-602E2DD508B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="" xmlns:a16="http://schemas.microsoft.com/office/drawing/2014/main" id="{4264228B-0DF7-4617-8DF9-4346C58D5E1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="" xmlns:a16="http://schemas.microsoft.com/office/drawing/2014/main" id="{5983EAE7-CE17-4F1D-B976-11BCCD127B0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="" xmlns:a16="http://schemas.microsoft.com/office/drawing/2014/main" id="{BFA826FA-4F2A-4D70-B80A-3B9336F80156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="" xmlns:a16="http://schemas.microsoft.com/office/drawing/2014/main" id="{96AACF8E-EB74-402A-A10C-0B7346B59E0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="" xmlns:a16="http://schemas.microsoft.com/office/drawing/2014/main" id="{D84D271A-A2F8-468F-907E-74C35D47AAC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="" xmlns:a16="http://schemas.microsoft.com/office/drawing/2014/main" id="{DC108762-927F-47CE-9BB0-30F4F712CE42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="" xmlns:a16="http://schemas.microsoft.com/office/drawing/2014/main" id="{A9A5439F-8589-4593-A16C-F9C1BC8D0716}"/>
                </a:ext>
              </a:extLst>
            </p:cNvPr>
            <p:cNvGrpSpPr/>
            <p:nvPr/>
          </p:nvGrpSpPr>
          <p:grpSpPr>
            <a:xfrm>
              <a:off x="2506925" y="3778301"/>
              <a:ext cx="75700" cy="492296"/>
              <a:chOff x="5155088" y="892304"/>
              <a:chExt cx="675869" cy="4931202"/>
            </a:xfrm>
          </p:grpSpPr>
          <p:sp>
            <p:nvSpPr>
              <p:cNvPr id="798" name="Cube 797">
                <a:extLst>
                  <a:ext uri="{FF2B5EF4-FFF2-40B4-BE49-F238E27FC236}">
                    <a16:creationId xmlns="" xmlns:a16="http://schemas.microsoft.com/office/drawing/2014/main" id="{D276A7AC-2FD8-4309-95F4-A9FDB3D1D2A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="" xmlns:a16="http://schemas.microsoft.com/office/drawing/2014/main" id="{5333EC69-FFF8-43DD-B5F2-86615FCA644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="" xmlns:a16="http://schemas.microsoft.com/office/drawing/2014/main" id="{EE4285EE-5B9E-4331-8925-796F61BC5A5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="" xmlns:a16="http://schemas.microsoft.com/office/drawing/2014/main" id="{ADEB7BC6-7F26-45F8-AA1B-4217817C5B14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="" xmlns:a16="http://schemas.microsoft.com/office/drawing/2014/main" id="{2CE0D397-E86C-49CE-9EA0-A56D4105EA0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="" xmlns:a16="http://schemas.microsoft.com/office/drawing/2014/main" id="{2DC1F89F-1417-4A7B-89A3-FF8F566B98C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="" xmlns:a16="http://schemas.microsoft.com/office/drawing/2014/main" id="{52D9EAEB-6CA0-4C36-B0C1-1F2B3872064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="" xmlns:a16="http://schemas.microsoft.com/office/drawing/2014/main" id="{0E838B79-0E9E-4AEE-B20C-669A82CF00D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="" xmlns:a16="http://schemas.microsoft.com/office/drawing/2014/main" id="{8679F5D2-69B4-45C4-BB4B-0FA2F86C24EA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="" xmlns:a16="http://schemas.microsoft.com/office/drawing/2014/main" id="{39203B75-0A23-4342-9AA6-E285E4BD5B2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8" name="Group 807">
              <a:extLst>
                <a:ext uri="{FF2B5EF4-FFF2-40B4-BE49-F238E27FC236}">
                  <a16:creationId xmlns="" xmlns:a16="http://schemas.microsoft.com/office/drawing/2014/main" id="{3624439B-DB04-4434-86E3-D1E34E9AC0E1}"/>
                </a:ext>
              </a:extLst>
            </p:cNvPr>
            <p:cNvGrpSpPr/>
            <p:nvPr/>
          </p:nvGrpSpPr>
          <p:grpSpPr>
            <a:xfrm>
              <a:off x="2605749" y="3778301"/>
              <a:ext cx="75700" cy="492296"/>
              <a:chOff x="5155088" y="892304"/>
              <a:chExt cx="675869" cy="4931202"/>
            </a:xfrm>
          </p:grpSpPr>
          <p:sp>
            <p:nvSpPr>
              <p:cNvPr id="809" name="Cube 808">
                <a:extLst>
                  <a:ext uri="{FF2B5EF4-FFF2-40B4-BE49-F238E27FC236}">
                    <a16:creationId xmlns="" xmlns:a16="http://schemas.microsoft.com/office/drawing/2014/main" id="{14882CF1-A5E5-4F28-BF35-52C170B58C3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="" xmlns:a16="http://schemas.microsoft.com/office/drawing/2014/main" id="{BDBF68AE-00F8-4ABA-8F4C-90A94E9D997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="" xmlns:a16="http://schemas.microsoft.com/office/drawing/2014/main" id="{324DA50C-2D23-4802-9555-DF3EAEE5C4F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="" xmlns:a16="http://schemas.microsoft.com/office/drawing/2014/main" id="{6488C096-900C-4198-82E6-88B6DDB66ED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="" xmlns:a16="http://schemas.microsoft.com/office/drawing/2014/main" id="{398FABA7-1FB7-48F6-8396-8CED686F74B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="" xmlns:a16="http://schemas.microsoft.com/office/drawing/2014/main" id="{317521C7-EB39-42C5-84CA-173F783EE5A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="" xmlns:a16="http://schemas.microsoft.com/office/drawing/2014/main" id="{CA58CEB7-62D1-4D37-B5B5-74880B3DE08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="" xmlns:a16="http://schemas.microsoft.com/office/drawing/2014/main" id="{97FD5876-16E2-4F1B-878B-2A0398C6BA1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="" xmlns:a16="http://schemas.microsoft.com/office/drawing/2014/main" id="{377CB0D1-2E0B-4ABE-9ED8-68DD63A0338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="" xmlns:a16="http://schemas.microsoft.com/office/drawing/2014/main" id="{3654D034-F049-489F-8B8D-4E2DBF8D969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9" name="Group 818">
              <a:extLst>
                <a:ext uri="{FF2B5EF4-FFF2-40B4-BE49-F238E27FC236}">
                  <a16:creationId xmlns="" xmlns:a16="http://schemas.microsoft.com/office/drawing/2014/main" id="{663FDFF5-B863-4288-BB08-9639EDB0C2FE}"/>
                </a:ext>
              </a:extLst>
            </p:cNvPr>
            <p:cNvGrpSpPr/>
            <p:nvPr/>
          </p:nvGrpSpPr>
          <p:grpSpPr>
            <a:xfrm>
              <a:off x="2704573" y="3778301"/>
              <a:ext cx="75700" cy="492296"/>
              <a:chOff x="5155088" y="892304"/>
              <a:chExt cx="675869" cy="4931202"/>
            </a:xfrm>
          </p:grpSpPr>
          <p:sp>
            <p:nvSpPr>
              <p:cNvPr id="820" name="Cube 819">
                <a:extLst>
                  <a:ext uri="{FF2B5EF4-FFF2-40B4-BE49-F238E27FC236}">
                    <a16:creationId xmlns="" xmlns:a16="http://schemas.microsoft.com/office/drawing/2014/main" id="{1F9F85D2-80A6-4CD3-83A9-EC694F754108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="" xmlns:a16="http://schemas.microsoft.com/office/drawing/2014/main" id="{B2804D2D-76C2-4A2C-A877-D388F905F83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="" xmlns:a16="http://schemas.microsoft.com/office/drawing/2014/main" id="{DDF9B07C-E6FE-4DAB-8D17-C11C81DC8C1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="" xmlns:a16="http://schemas.microsoft.com/office/drawing/2014/main" id="{A1BF9E86-C1A6-4217-8484-BB30BDF8A85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="" xmlns:a16="http://schemas.microsoft.com/office/drawing/2014/main" id="{CF710128-2C80-4BF0-A1B5-A4E71ADD76E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="" xmlns:a16="http://schemas.microsoft.com/office/drawing/2014/main" id="{596C6886-9DA0-4748-B53E-911C6438CB42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="" xmlns:a16="http://schemas.microsoft.com/office/drawing/2014/main" id="{854B78B6-0744-435A-81D2-2DF92E8D98D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="" xmlns:a16="http://schemas.microsoft.com/office/drawing/2014/main" id="{6D67956D-5F13-49A6-A617-3D365BD1D57B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="" xmlns:a16="http://schemas.microsoft.com/office/drawing/2014/main" id="{C624BB9A-EF54-41F4-8D83-80E979B68F9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="" xmlns:a16="http://schemas.microsoft.com/office/drawing/2014/main" id="{64E84D12-0619-46E7-8FD2-006B6ED93DE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0" name="Group 829">
              <a:extLst>
                <a:ext uri="{FF2B5EF4-FFF2-40B4-BE49-F238E27FC236}">
                  <a16:creationId xmlns="" xmlns:a16="http://schemas.microsoft.com/office/drawing/2014/main" id="{881D7319-888B-4900-A9D9-3A68DCA5FA18}"/>
                </a:ext>
              </a:extLst>
            </p:cNvPr>
            <p:cNvGrpSpPr/>
            <p:nvPr/>
          </p:nvGrpSpPr>
          <p:grpSpPr>
            <a:xfrm>
              <a:off x="2911126" y="3778301"/>
              <a:ext cx="75700" cy="492296"/>
              <a:chOff x="5155088" y="892304"/>
              <a:chExt cx="675869" cy="4931202"/>
            </a:xfrm>
          </p:grpSpPr>
          <p:sp>
            <p:nvSpPr>
              <p:cNvPr id="831" name="Cube 830">
                <a:extLst>
                  <a:ext uri="{FF2B5EF4-FFF2-40B4-BE49-F238E27FC236}">
                    <a16:creationId xmlns="" xmlns:a16="http://schemas.microsoft.com/office/drawing/2014/main" id="{A7184586-4D47-4B64-B1FE-463A5118017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="" xmlns:a16="http://schemas.microsoft.com/office/drawing/2014/main" id="{5DD86FCF-FBC3-4D4B-96A9-1EF8A66C520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="" xmlns:a16="http://schemas.microsoft.com/office/drawing/2014/main" id="{610D39CB-9B43-48CA-9504-19E7DA6BEE3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="" xmlns:a16="http://schemas.microsoft.com/office/drawing/2014/main" id="{96B5DC3B-D432-45F0-848E-90A4916F2F4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="" xmlns:a16="http://schemas.microsoft.com/office/drawing/2014/main" id="{375B912D-8D46-41E2-9C17-93FBB37B063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="" xmlns:a16="http://schemas.microsoft.com/office/drawing/2014/main" id="{38C0BEC2-5D6A-4FF5-A1D5-770B576420A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="" xmlns:a16="http://schemas.microsoft.com/office/drawing/2014/main" id="{E01A48D4-DEED-4F04-B0D9-A20C11CCD65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="" xmlns:a16="http://schemas.microsoft.com/office/drawing/2014/main" id="{DF205903-2117-4C14-BB0E-E0DCC1B18C1B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Cube 838">
                <a:extLst>
                  <a:ext uri="{FF2B5EF4-FFF2-40B4-BE49-F238E27FC236}">
                    <a16:creationId xmlns="" xmlns:a16="http://schemas.microsoft.com/office/drawing/2014/main" id="{834B28FF-56AA-4C06-B56E-94EE0BC7631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="" xmlns:a16="http://schemas.microsoft.com/office/drawing/2014/main" id="{882995AC-B79A-4399-9AA8-A37A30921C38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1" name="Group 840">
              <a:extLst>
                <a:ext uri="{FF2B5EF4-FFF2-40B4-BE49-F238E27FC236}">
                  <a16:creationId xmlns="" xmlns:a16="http://schemas.microsoft.com/office/drawing/2014/main" id="{18F0F13F-15C2-4667-977A-537CC6C77796}"/>
                </a:ext>
              </a:extLst>
            </p:cNvPr>
            <p:cNvGrpSpPr/>
            <p:nvPr/>
          </p:nvGrpSpPr>
          <p:grpSpPr>
            <a:xfrm>
              <a:off x="1613300" y="4379527"/>
              <a:ext cx="571570" cy="492296"/>
              <a:chOff x="2403919" y="3447393"/>
              <a:chExt cx="631797" cy="609600"/>
            </a:xfrm>
          </p:grpSpPr>
          <p:grpSp>
            <p:nvGrpSpPr>
              <p:cNvPr id="842" name="Group 841">
                <a:extLst>
                  <a:ext uri="{FF2B5EF4-FFF2-40B4-BE49-F238E27FC236}">
                    <a16:creationId xmlns="" xmlns:a16="http://schemas.microsoft.com/office/drawing/2014/main" id="{9126E417-61D7-4DAD-8831-CA3C20557727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42" name="Cube 941">
                  <a:extLst>
                    <a:ext uri="{FF2B5EF4-FFF2-40B4-BE49-F238E27FC236}">
                      <a16:creationId xmlns="" xmlns:a16="http://schemas.microsoft.com/office/drawing/2014/main" id="{D968A53E-CF2E-4A9D-8E0A-C98DAE23007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3" name="Cube 942">
                  <a:extLst>
                    <a:ext uri="{FF2B5EF4-FFF2-40B4-BE49-F238E27FC236}">
                      <a16:creationId xmlns="" xmlns:a16="http://schemas.microsoft.com/office/drawing/2014/main" id="{AC932883-5628-4A99-9B3D-699606D803F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4" name="Cube 943">
                  <a:extLst>
                    <a:ext uri="{FF2B5EF4-FFF2-40B4-BE49-F238E27FC236}">
                      <a16:creationId xmlns="" xmlns:a16="http://schemas.microsoft.com/office/drawing/2014/main" id="{580214E2-F7AD-4465-B0C5-BCB97ECF263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5" name="Cube 944">
                  <a:extLst>
                    <a:ext uri="{FF2B5EF4-FFF2-40B4-BE49-F238E27FC236}">
                      <a16:creationId xmlns="" xmlns:a16="http://schemas.microsoft.com/office/drawing/2014/main" id="{3C794C69-3D73-4073-ABB4-B28627F7ECA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6" name="Cube 945">
                  <a:extLst>
                    <a:ext uri="{FF2B5EF4-FFF2-40B4-BE49-F238E27FC236}">
                      <a16:creationId xmlns="" xmlns:a16="http://schemas.microsoft.com/office/drawing/2014/main" id="{668ECC72-0E7A-4F18-88C9-353CD932D53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7" name="Cube 946">
                  <a:extLst>
                    <a:ext uri="{FF2B5EF4-FFF2-40B4-BE49-F238E27FC236}">
                      <a16:creationId xmlns="" xmlns:a16="http://schemas.microsoft.com/office/drawing/2014/main" id="{3365ABB8-CEF9-4C3D-96EF-43143AB1A36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8" name="Cube 947">
                  <a:extLst>
                    <a:ext uri="{FF2B5EF4-FFF2-40B4-BE49-F238E27FC236}">
                      <a16:creationId xmlns="" xmlns:a16="http://schemas.microsoft.com/office/drawing/2014/main" id="{C794AFCD-8D0C-4D97-9603-CEA85A0411F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9" name="Cube 948">
                  <a:extLst>
                    <a:ext uri="{FF2B5EF4-FFF2-40B4-BE49-F238E27FC236}">
                      <a16:creationId xmlns="" xmlns:a16="http://schemas.microsoft.com/office/drawing/2014/main" id="{B25428DB-3977-482C-A9AA-3DB5DA7B1F2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0" name="Cube 949">
                  <a:extLst>
                    <a:ext uri="{FF2B5EF4-FFF2-40B4-BE49-F238E27FC236}">
                      <a16:creationId xmlns="" xmlns:a16="http://schemas.microsoft.com/office/drawing/2014/main" id="{B7DE2C7E-9940-43EB-B0CD-566430FD415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1" name="Cube 950">
                  <a:extLst>
                    <a:ext uri="{FF2B5EF4-FFF2-40B4-BE49-F238E27FC236}">
                      <a16:creationId xmlns="" xmlns:a16="http://schemas.microsoft.com/office/drawing/2014/main" id="{BB7F226B-4C67-40C0-A152-57D0B24D384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3" name="Group 842">
                <a:extLst>
                  <a:ext uri="{FF2B5EF4-FFF2-40B4-BE49-F238E27FC236}">
                    <a16:creationId xmlns="" xmlns:a16="http://schemas.microsoft.com/office/drawing/2014/main" id="{625B1245-A2FA-4EFC-B268-5773E7A6952E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32" name="Cube 931">
                  <a:extLst>
                    <a:ext uri="{FF2B5EF4-FFF2-40B4-BE49-F238E27FC236}">
                      <a16:creationId xmlns="" xmlns:a16="http://schemas.microsoft.com/office/drawing/2014/main" id="{4F0F4F89-FD45-419D-A312-D4722EF2FF6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3" name="Cube 932">
                  <a:extLst>
                    <a:ext uri="{FF2B5EF4-FFF2-40B4-BE49-F238E27FC236}">
                      <a16:creationId xmlns="" xmlns:a16="http://schemas.microsoft.com/office/drawing/2014/main" id="{CBDD7473-3200-4FA9-B4AB-89CC33E7056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4" name="Cube 933">
                  <a:extLst>
                    <a:ext uri="{FF2B5EF4-FFF2-40B4-BE49-F238E27FC236}">
                      <a16:creationId xmlns="" xmlns:a16="http://schemas.microsoft.com/office/drawing/2014/main" id="{C8921A96-BA86-4D37-8D9D-EA80A5AE31C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5" name="Cube 934">
                  <a:extLst>
                    <a:ext uri="{FF2B5EF4-FFF2-40B4-BE49-F238E27FC236}">
                      <a16:creationId xmlns="" xmlns:a16="http://schemas.microsoft.com/office/drawing/2014/main" id="{76FB1FE2-CDE9-4CF5-9D64-ACCBCB8A07E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6" name="Cube 935">
                  <a:extLst>
                    <a:ext uri="{FF2B5EF4-FFF2-40B4-BE49-F238E27FC236}">
                      <a16:creationId xmlns="" xmlns:a16="http://schemas.microsoft.com/office/drawing/2014/main" id="{76EB5A1E-7322-409B-A7D7-D37D00D213A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7" name="Cube 936">
                  <a:extLst>
                    <a:ext uri="{FF2B5EF4-FFF2-40B4-BE49-F238E27FC236}">
                      <a16:creationId xmlns="" xmlns:a16="http://schemas.microsoft.com/office/drawing/2014/main" id="{521D0BEC-6A04-42F6-9187-1ED1B440092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8" name="Cube 937">
                  <a:extLst>
                    <a:ext uri="{FF2B5EF4-FFF2-40B4-BE49-F238E27FC236}">
                      <a16:creationId xmlns="" xmlns:a16="http://schemas.microsoft.com/office/drawing/2014/main" id="{7422C5FE-1508-44D2-BEA2-29BF6180106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9" name="Cube 938">
                  <a:extLst>
                    <a:ext uri="{FF2B5EF4-FFF2-40B4-BE49-F238E27FC236}">
                      <a16:creationId xmlns="" xmlns:a16="http://schemas.microsoft.com/office/drawing/2014/main" id="{FAE61B3F-DAD6-4E5B-BED2-91D7C1ECAE5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0" name="Cube 939">
                  <a:extLst>
                    <a:ext uri="{FF2B5EF4-FFF2-40B4-BE49-F238E27FC236}">
                      <a16:creationId xmlns="" xmlns:a16="http://schemas.microsoft.com/office/drawing/2014/main" id="{AAE81871-EBCC-439A-B5EF-5BEE84A23B5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1" name="Cube 940">
                  <a:extLst>
                    <a:ext uri="{FF2B5EF4-FFF2-40B4-BE49-F238E27FC236}">
                      <a16:creationId xmlns="" xmlns:a16="http://schemas.microsoft.com/office/drawing/2014/main" id="{F0072786-62A5-41A3-8BC2-A17138A8067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4" name="Group 843">
                <a:extLst>
                  <a:ext uri="{FF2B5EF4-FFF2-40B4-BE49-F238E27FC236}">
                    <a16:creationId xmlns="" xmlns:a16="http://schemas.microsoft.com/office/drawing/2014/main" id="{86DF531A-9739-4433-AB31-78F059459CF5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22" name="Cube 921">
                  <a:extLst>
                    <a:ext uri="{FF2B5EF4-FFF2-40B4-BE49-F238E27FC236}">
                      <a16:creationId xmlns="" xmlns:a16="http://schemas.microsoft.com/office/drawing/2014/main" id="{B616118C-1245-48C5-A26D-B7E6E0D766E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3" name="Cube 922">
                  <a:extLst>
                    <a:ext uri="{FF2B5EF4-FFF2-40B4-BE49-F238E27FC236}">
                      <a16:creationId xmlns="" xmlns:a16="http://schemas.microsoft.com/office/drawing/2014/main" id="{8D27BDBD-C24C-4349-AE38-AD0794A58E9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4" name="Cube 923">
                  <a:extLst>
                    <a:ext uri="{FF2B5EF4-FFF2-40B4-BE49-F238E27FC236}">
                      <a16:creationId xmlns="" xmlns:a16="http://schemas.microsoft.com/office/drawing/2014/main" id="{AE91E473-725C-4378-A511-59B773AD184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5" name="Cube 924">
                  <a:extLst>
                    <a:ext uri="{FF2B5EF4-FFF2-40B4-BE49-F238E27FC236}">
                      <a16:creationId xmlns="" xmlns:a16="http://schemas.microsoft.com/office/drawing/2014/main" id="{5DDCB7FF-BB4D-4CA4-83DE-0F6047A7963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6" name="Cube 925">
                  <a:extLst>
                    <a:ext uri="{FF2B5EF4-FFF2-40B4-BE49-F238E27FC236}">
                      <a16:creationId xmlns="" xmlns:a16="http://schemas.microsoft.com/office/drawing/2014/main" id="{7F75C3E0-D637-4A5A-8F19-FB4FDBA292C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7" name="Cube 926">
                  <a:extLst>
                    <a:ext uri="{FF2B5EF4-FFF2-40B4-BE49-F238E27FC236}">
                      <a16:creationId xmlns="" xmlns:a16="http://schemas.microsoft.com/office/drawing/2014/main" id="{42D85F5A-0B83-4A6D-BEA2-E4733B7B73E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8" name="Cube 927">
                  <a:extLst>
                    <a:ext uri="{FF2B5EF4-FFF2-40B4-BE49-F238E27FC236}">
                      <a16:creationId xmlns="" xmlns:a16="http://schemas.microsoft.com/office/drawing/2014/main" id="{0C3C8A48-154E-4F6C-9B66-7F9DC481BBE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9" name="Cube 928">
                  <a:extLst>
                    <a:ext uri="{FF2B5EF4-FFF2-40B4-BE49-F238E27FC236}">
                      <a16:creationId xmlns="" xmlns:a16="http://schemas.microsoft.com/office/drawing/2014/main" id="{95AAFA36-B5F1-4022-B2DF-31B852915E2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0" name="Cube 929">
                  <a:extLst>
                    <a:ext uri="{FF2B5EF4-FFF2-40B4-BE49-F238E27FC236}">
                      <a16:creationId xmlns="" xmlns:a16="http://schemas.microsoft.com/office/drawing/2014/main" id="{F1D3C64E-43C6-4056-ACF2-EDD9FB0528D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1" name="Cube 930">
                  <a:extLst>
                    <a:ext uri="{FF2B5EF4-FFF2-40B4-BE49-F238E27FC236}">
                      <a16:creationId xmlns="" xmlns:a16="http://schemas.microsoft.com/office/drawing/2014/main" id="{23DEF52E-E677-4C05-8E0D-4A607E92D51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5" name="Group 844">
                <a:extLst>
                  <a:ext uri="{FF2B5EF4-FFF2-40B4-BE49-F238E27FC236}">
                    <a16:creationId xmlns="" xmlns:a16="http://schemas.microsoft.com/office/drawing/2014/main" id="{70157173-62AF-49C9-9D64-CC43C764B498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12" name="Cube 911">
                  <a:extLst>
                    <a:ext uri="{FF2B5EF4-FFF2-40B4-BE49-F238E27FC236}">
                      <a16:creationId xmlns="" xmlns:a16="http://schemas.microsoft.com/office/drawing/2014/main" id="{30E0FFF2-2927-4A61-BD5C-D525339A9E4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3" name="Cube 912">
                  <a:extLst>
                    <a:ext uri="{FF2B5EF4-FFF2-40B4-BE49-F238E27FC236}">
                      <a16:creationId xmlns="" xmlns:a16="http://schemas.microsoft.com/office/drawing/2014/main" id="{FC55BB95-1EF5-467F-994D-0C3B65429BF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4" name="Cube 913">
                  <a:extLst>
                    <a:ext uri="{FF2B5EF4-FFF2-40B4-BE49-F238E27FC236}">
                      <a16:creationId xmlns="" xmlns:a16="http://schemas.microsoft.com/office/drawing/2014/main" id="{A628916A-1006-4832-ACCF-6D1965B26D2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5" name="Cube 914">
                  <a:extLst>
                    <a:ext uri="{FF2B5EF4-FFF2-40B4-BE49-F238E27FC236}">
                      <a16:creationId xmlns="" xmlns:a16="http://schemas.microsoft.com/office/drawing/2014/main" id="{3962833D-89E2-47F6-8427-BADEC98877E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6" name="Cube 915">
                  <a:extLst>
                    <a:ext uri="{FF2B5EF4-FFF2-40B4-BE49-F238E27FC236}">
                      <a16:creationId xmlns="" xmlns:a16="http://schemas.microsoft.com/office/drawing/2014/main" id="{D5D214DC-522B-4C3A-A08B-3469B324738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7" name="Cube 916">
                  <a:extLst>
                    <a:ext uri="{FF2B5EF4-FFF2-40B4-BE49-F238E27FC236}">
                      <a16:creationId xmlns="" xmlns:a16="http://schemas.microsoft.com/office/drawing/2014/main" id="{FCC4C94D-E6DF-4529-BFF2-3AB3C4FAA2C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8" name="Cube 917">
                  <a:extLst>
                    <a:ext uri="{FF2B5EF4-FFF2-40B4-BE49-F238E27FC236}">
                      <a16:creationId xmlns="" xmlns:a16="http://schemas.microsoft.com/office/drawing/2014/main" id="{3C6073C9-B0D0-408B-B667-6DCF3A26AB9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9" name="Cube 918">
                  <a:extLst>
                    <a:ext uri="{FF2B5EF4-FFF2-40B4-BE49-F238E27FC236}">
                      <a16:creationId xmlns="" xmlns:a16="http://schemas.microsoft.com/office/drawing/2014/main" id="{695F9359-89CA-4A9E-BE50-0008A545FE4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0" name="Cube 919">
                  <a:extLst>
                    <a:ext uri="{FF2B5EF4-FFF2-40B4-BE49-F238E27FC236}">
                      <a16:creationId xmlns="" xmlns:a16="http://schemas.microsoft.com/office/drawing/2014/main" id="{52312A2A-5C04-40A7-BF78-35D311D61FE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1" name="Cube 920">
                  <a:extLst>
                    <a:ext uri="{FF2B5EF4-FFF2-40B4-BE49-F238E27FC236}">
                      <a16:creationId xmlns="" xmlns:a16="http://schemas.microsoft.com/office/drawing/2014/main" id="{18E85896-4E26-45D1-8856-B1BBED44454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6" name="Group 845">
                <a:extLst>
                  <a:ext uri="{FF2B5EF4-FFF2-40B4-BE49-F238E27FC236}">
                    <a16:creationId xmlns="" xmlns:a16="http://schemas.microsoft.com/office/drawing/2014/main" id="{5C7497ED-6CC7-49AE-8A86-F038AF85425F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902" name="Cube 901">
                  <a:extLst>
                    <a:ext uri="{FF2B5EF4-FFF2-40B4-BE49-F238E27FC236}">
                      <a16:creationId xmlns="" xmlns:a16="http://schemas.microsoft.com/office/drawing/2014/main" id="{C89EDABD-5A70-4C7E-A3A2-887C3871A2A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3" name="Cube 902">
                  <a:extLst>
                    <a:ext uri="{FF2B5EF4-FFF2-40B4-BE49-F238E27FC236}">
                      <a16:creationId xmlns="" xmlns:a16="http://schemas.microsoft.com/office/drawing/2014/main" id="{83B6D6D6-668B-4C6A-A40C-1ECD26ADFE4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4" name="Cube 903">
                  <a:extLst>
                    <a:ext uri="{FF2B5EF4-FFF2-40B4-BE49-F238E27FC236}">
                      <a16:creationId xmlns="" xmlns:a16="http://schemas.microsoft.com/office/drawing/2014/main" id="{7678286E-209D-4AD3-AEFB-4B2A4CD9F58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5" name="Cube 904">
                  <a:extLst>
                    <a:ext uri="{FF2B5EF4-FFF2-40B4-BE49-F238E27FC236}">
                      <a16:creationId xmlns="" xmlns:a16="http://schemas.microsoft.com/office/drawing/2014/main" id="{8890DB94-D7C9-416B-A4DD-8858FE4C9E3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6" name="Cube 905">
                  <a:extLst>
                    <a:ext uri="{FF2B5EF4-FFF2-40B4-BE49-F238E27FC236}">
                      <a16:creationId xmlns="" xmlns:a16="http://schemas.microsoft.com/office/drawing/2014/main" id="{B6E1A3FB-70FF-44C9-8E7E-028605724FB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7" name="Cube 906">
                  <a:extLst>
                    <a:ext uri="{FF2B5EF4-FFF2-40B4-BE49-F238E27FC236}">
                      <a16:creationId xmlns="" xmlns:a16="http://schemas.microsoft.com/office/drawing/2014/main" id="{67F5F614-F802-4CEC-8083-B1BA2BBAE55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8" name="Cube 907">
                  <a:extLst>
                    <a:ext uri="{FF2B5EF4-FFF2-40B4-BE49-F238E27FC236}">
                      <a16:creationId xmlns="" xmlns:a16="http://schemas.microsoft.com/office/drawing/2014/main" id="{E1B76B34-C553-4BB3-BC8B-6E98E078005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9" name="Cube 908">
                  <a:extLst>
                    <a:ext uri="{FF2B5EF4-FFF2-40B4-BE49-F238E27FC236}">
                      <a16:creationId xmlns="" xmlns:a16="http://schemas.microsoft.com/office/drawing/2014/main" id="{E33BBFF1-3464-4572-8CD3-50F049EC5DE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0" name="Cube 909">
                  <a:extLst>
                    <a:ext uri="{FF2B5EF4-FFF2-40B4-BE49-F238E27FC236}">
                      <a16:creationId xmlns="" xmlns:a16="http://schemas.microsoft.com/office/drawing/2014/main" id="{A247DEFA-CA79-44A1-B33B-B6EEFEA228A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1" name="Cube 910">
                  <a:extLst>
                    <a:ext uri="{FF2B5EF4-FFF2-40B4-BE49-F238E27FC236}">
                      <a16:creationId xmlns="" xmlns:a16="http://schemas.microsoft.com/office/drawing/2014/main" id="{35968BF8-E8A1-4638-9419-D05FD703FF2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7" name="Group 846">
                <a:extLst>
                  <a:ext uri="{FF2B5EF4-FFF2-40B4-BE49-F238E27FC236}">
                    <a16:creationId xmlns="" xmlns:a16="http://schemas.microsoft.com/office/drawing/2014/main" id="{BD95107D-3E20-4568-BF73-B3B413F4EA33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92" name="Cube 891">
                  <a:extLst>
                    <a:ext uri="{FF2B5EF4-FFF2-40B4-BE49-F238E27FC236}">
                      <a16:creationId xmlns="" xmlns:a16="http://schemas.microsoft.com/office/drawing/2014/main" id="{5B90287F-B73E-43F0-9C23-508BDE30688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3" name="Cube 892">
                  <a:extLst>
                    <a:ext uri="{FF2B5EF4-FFF2-40B4-BE49-F238E27FC236}">
                      <a16:creationId xmlns="" xmlns:a16="http://schemas.microsoft.com/office/drawing/2014/main" id="{EF344B54-5104-4232-A428-BC8A59C6A33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4" name="Cube 893">
                  <a:extLst>
                    <a:ext uri="{FF2B5EF4-FFF2-40B4-BE49-F238E27FC236}">
                      <a16:creationId xmlns="" xmlns:a16="http://schemas.microsoft.com/office/drawing/2014/main" id="{8CE5C847-3B1F-496E-90A6-53A2B1F5366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5" name="Cube 894">
                  <a:extLst>
                    <a:ext uri="{FF2B5EF4-FFF2-40B4-BE49-F238E27FC236}">
                      <a16:creationId xmlns="" xmlns:a16="http://schemas.microsoft.com/office/drawing/2014/main" id="{57EA77E1-9898-4AD1-83A3-513C1B1A1C0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6" name="Cube 895">
                  <a:extLst>
                    <a:ext uri="{FF2B5EF4-FFF2-40B4-BE49-F238E27FC236}">
                      <a16:creationId xmlns="" xmlns:a16="http://schemas.microsoft.com/office/drawing/2014/main" id="{22AE4BAC-DABB-42BC-BE14-55DFBC5B737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7" name="Cube 896">
                  <a:extLst>
                    <a:ext uri="{FF2B5EF4-FFF2-40B4-BE49-F238E27FC236}">
                      <a16:creationId xmlns="" xmlns:a16="http://schemas.microsoft.com/office/drawing/2014/main" id="{3C34DFA0-A6C0-4493-BEE2-151ADA5DB90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8" name="Cube 897">
                  <a:extLst>
                    <a:ext uri="{FF2B5EF4-FFF2-40B4-BE49-F238E27FC236}">
                      <a16:creationId xmlns="" xmlns:a16="http://schemas.microsoft.com/office/drawing/2014/main" id="{A47BFB5E-091C-4D16-B221-18A60DB4487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9" name="Cube 898">
                  <a:extLst>
                    <a:ext uri="{FF2B5EF4-FFF2-40B4-BE49-F238E27FC236}">
                      <a16:creationId xmlns="" xmlns:a16="http://schemas.microsoft.com/office/drawing/2014/main" id="{E3060544-D8C2-469A-9E7C-ADF82D3A563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0" name="Cube 899">
                  <a:extLst>
                    <a:ext uri="{FF2B5EF4-FFF2-40B4-BE49-F238E27FC236}">
                      <a16:creationId xmlns="" xmlns:a16="http://schemas.microsoft.com/office/drawing/2014/main" id="{8D2FA6BC-80E5-47CA-9ED7-84B0AF0A7EB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" name="Cube 900">
                  <a:extLst>
                    <a:ext uri="{FF2B5EF4-FFF2-40B4-BE49-F238E27FC236}">
                      <a16:creationId xmlns="" xmlns:a16="http://schemas.microsoft.com/office/drawing/2014/main" id="{0E7DA72E-4AC7-4142-8916-4AF124D2B56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8" name="Group 847">
                <a:extLst>
                  <a:ext uri="{FF2B5EF4-FFF2-40B4-BE49-F238E27FC236}">
                    <a16:creationId xmlns="" xmlns:a16="http://schemas.microsoft.com/office/drawing/2014/main" id="{2A370899-F6E7-4063-90B2-CE5D75863C70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82" name="Cube 881">
                  <a:extLst>
                    <a:ext uri="{FF2B5EF4-FFF2-40B4-BE49-F238E27FC236}">
                      <a16:creationId xmlns="" xmlns:a16="http://schemas.microsoft.com/office/drawing/2014/main" id="{C1561003-188B-4E33-B150-C1F7F86DE1C8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3" name="Cube 882">
                  <a:extLst>
                    <a:ext uri="{FF2B5EF4-FFF2-40B4-BE49-F238E27FC236}">
                      <a16:creationId xmlns="" xmlns:a16="http://schemas.microsoft.com/office/drawing/2014/main" id="{60D2C765-0DCE-4754-8B18-D6BB92146DC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4" name="Cube 883">
                  <a:extLst>
                    <a:ext uri="{FF2B5EF4-FFF2-40B4-BE49-F238E27FC236}">
                      <a16:creationId xmlns="" xmlns:a16="http://schemas.microsoft.com/office/drawing/2014/main" id="{72055946-9878-4AC5-ABCC-213F330EDF7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5" name="Cube 884">
                  <a:extLst>
                    <a:ext uri="{FF2B5EF4-FFF2-40B4-BE49-F238E27FC236}">
                      <a16:creationId xmlns="" xmlns:a16="http://schemas.microsoft.com/office/drawing/2014/main" id="{60D8F707-16EE-49CF-8E62-AF1D2EE34C9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6" name="Cube 885">
                  <a:extLst>
                    <a:ext uri="{FF2B5EF4-FFF2-40B4-BE49-F238E27FC236}">
                      <a16:creationId xmlns="" xmlns:a16="http://schemas.microsoft.com/office/drawing/2014/main" id="{D5B4441B-FB43-4CAE-8C00-E5332319716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7" name="Cube 886">
                  <a:extLst>
                    <a:ext uri="{FF2B5EF4-FFF2-40B4-BE49-F238E27FC236}">
                      <a16:creationId xmlns="" xmlns:a16="http://schemas.microsoft.com/office/drawing/2014/main" id="{AF473DEE-82E8-4D4B-B244-BA075CC9699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8" name="Cube 887">
                  <a:extLst>
                    <a:ext uri="{FF2B5EF4-FFF2-40B4-BE49-F238E27FC236}">
                      <a16:creationId xmlns="" xmlns:a16="http://schemas.microsoft.com/office/drawing/2014/main" id="{3B2F5FA4-FFE5-4C08-8FCF-146AAB01DC3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9" name="Cube 888">
                  <a:extLst>
                    <a:ext uri="{FF2B5EF4-FFF2-40B4-BE49-F238E27FC236}">
                      <a16:creationId xmlns="" xmlns:a16="http://schemas.microsoft.com/office/drawing/2014/main" id="{460755F8-5601-4221-8868-AA0A9A3ED0C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0" name="Cube 889">
                  <a:extLst>
                    <a:ext uri="{FF2B5EF4-FFF2-40B4-BE49-F238E27FC236}">
                      <a16:creationId xmlns="" xmlns:a16="http://schemas.microsoft.com/office/drawing/2014/main" id="{F8B03655-D690-4733-AB43-982DC45D837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1" name="Cube 890">
                  <a:extLst>
                    <a:ext uri="{FF2B5EF4-FFF2-40B4-BE49-F238E27FC236}">
                      <a16:creationId xmlns="" xmlns:a16="http://schemas.microsoft.com/office/drawing/2014/main" id="{D7D86955-9258-437F-AEC3-618ECC3A502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9" name="Group 848">
                <a:extLst>
                  <a:ext uri="{FF2B5EF4-FFF2-40B4-BE49-F238E27FC236}">
                    <a16:creationId xmlns="" xmlns:a16="http://schemas.microsoft.com/office/drawing/2014/main" id="{216D96F8-E09C-4A56-A1D5-3E0024586687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72" name="Cube 871">
                  <a:extLst>
                    <a:ext uri="{FF2B5EF4-FFF2-40B4-BE49-F238E27FC236}">
                      <a16:creationId xmlns="" xmlns:a16="http://schemas.microsoft.com/office/drawing/2014/main" id="{3E95299B-9037-4C0C-AC66-60DC7AABDEC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3" name="Cube 872">
                  <a:extLst>
                    <a:ext uri="{FF2B5EF4-FFF2-40B4-BE49-F238E27FC236}">
                      <a16:creationId xmlns="" xmlns:a16="http://schemas.microsoft.com/office/drawing/2014/main" id="{F0CB7F18-0191-4484-9CCC-2B8C5441EF4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4" name="Cube 873">
                  <a:extLst>
                    <a:ext uri="{FF2B5EF4-FFF2-40B4-BE49-F238E27FC236}">
                      <a16:creationId xmlns="" xmlns:a16="http://schemas.microsoft.com/office/drawing/2014/main" id="{067407BE-EC37-42AE-A5DA-36F76766605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5" name="Cube 874">
                  <a:extLst>
                    <a:ext uri="{FF2B5EF4-FFF2-40B4-BE49-F238E27FC236}">
                      <a16:creationId xmlns="" xmlns:a16="http://schemas.microsoft.com/office/drawing/2014/main" id="{2EC8D1F3-B9A1-4404-8C74-8B6804CF180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6" name="Cube 875">
                  <a:extLst>
                    <a:ext uri="{FF2B5EF4-FFF2-40B4-BE49-F238E27FC236}">
                      <a16:creationId xmlns="" xmlns:a16="http://schemas.microsoft.com/office/drawing/2014/main" id="{31A26761-2492-45AE-BB6D-0080C2D0AFB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7" name="Cube 876">
                  <a:extLst>
                    <a:ext uri="{FF2B5EF4-FFF2-40B4-BE49-F238E27FC236}">
                      <a16:creationId xmlns="" xmlns:a16="http://schemas.microsoft.com/office/drawing/2014/main" id="{1E7F17EC-E7B4-4ADF-BFB9-044DF9A48FE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8" name="Cube 877">
                  <a:extLst>
                    <a:ext uri="{FF2B5EF4-FFF2-40B4-BE49-F238E27FC236}">
                      <a16:creationId xmlns="" xmlns:a16="http://schemas.microsoft.com/office/drawing/2014/main" id="{308250F0-D73A-4B35-86E5-FBDFEDA6109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9" name="Cube 878">
                  <a:extLst>
                    <a:ext uri="{FF2B5EF4-FFF2-40B4-BE49-F238E27FC236}">
                      <a16:creationId xmlns="" xmlns:a16="http://schemas.microsoft.com/office/drawing/2014/main" id="{E2A76679-4133-4328-8384-D53519C184D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0" name="Cube 879">
                  <a:extLst>
                    <a:ext uri="{FF2B5EF4-FFF2-40B4-BE49-F238E27FC236}">
                      <a16:creationId xmlns="" xmlns:a16="http://schemas.microsoft.com/office/drawing/2014/main" id="{BD24F09A-7542-47E6-9527-EEE4753A9EE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1" name="Cube 880">
                  <a:extLst>
                    <a:ext uri="{FF2B5EF4-FFF2-40B4-BE49-F238E27FC236}">
                      <a16:creationId xmlns="" xmlns:a16="http://schemas.microsoft.com/office/drawing/2014/main" id="{FA235EA9-B6A4-4AAE-8F46-DDD55FAB110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0" name="Group 849">
                <a:extLst>
                  <a:ext uri="{FF2B5EF4-FFF2-40B4-BE49-F238E27FC236}">
                    <a16:creationId xmlns="" xmlns:a16="http://schemas.microsoft.com/office/drawing/2014/main" id="{DBB25F1F-BD8A-449E-9E62-9931F049ED1A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62" name="Cube 861">
                  <a:extLst>
                    <a:ext uri="{FF2B5EF4-FFF2-40B4-BE49-F238E27FC236}">
                      <a16:creationId xmlns="" xmlns:a16="http://schemas.microsoft.com/office/drawing/2014/main" id="{B0824032-164F-4793-B27D-0DCF9537EB9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Cube 862">
                  <a:extLst>
                    <a:ext uri="{FF2B5EF4-FFF2-40B4-BE49-F238E27FC236}">
                      <a16:creationId xmlns="" xmlns:a16="http://schemas.microsoft.com/office/drawing/2014/main" id="{50B35FAB-3831-4161-944A-70CB2499CCF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4" name="Cube 863">
                  <a:extLst>
                    <a:ext uri="{FF2B5EF4-FFF2-40B4-BE49-F238E27FC236}">
                      <a16:creationId xmlns="" xmlns:a16="http://schemas.microsoft.com/office/drawing/2014/main" id="{9704D4BE-963F-400B-9E58-41B42458D32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5" name="Cube 864">
                  <a:extLst>
                    <a:ext uri="{FF2B5EF4-FFF2-40B4-BE49-F238E27FC236}">
                      <a16:creationId xmlns="" xmlns:a16="http://schemas.microsoft.com/office/drawing/2014/main" id="{273D7C45-0347-4193-B3C3-B789FE00D56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6" name="Cube 865">
                  <a:extLst>
                    <a:ext uri="{FF2B5EF4-FFF2-40B4-BE49-F238E27FC236}">
                      <a16:creationId xmlns="" xmlns:a16="http://schemas.microsoft.com/office/drawing/2014/main" id="{5068C814-3C5A-417C-B475-F6C96D8FD56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7" name="Cube 866">
                  <a:extLst>
                    <a:ext uri="{FF2B5EF4-FFF2-40B4-BE49-F238E27FC236}">
                      <a16:creationId xmlns="" xmlns:a16="http://schemas.microsoft.com/office/drawing/2014/main" id="{39520885-7A3C-4757-8D54-461CAD57DC4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8" name="Cube 867">
                  <a:extLst>
                    <a:ext uri="{FF2B5EF4-FFF2-40B4-BE49-F238E27FC236}">
                      <a16:creationId xmlns="" xmlns:a16="http://schemas.microsoft.com/office/drawing/2014/main" id="{2517E049-A25E-4E4F-AE61-C16B8672536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9" name="Cube 868">
                  <a:extLst>
                    <a:ext uri="{FF2B5EF4-FFF2-40B4-BE49-F238E27FC236}">
                      <a16:creationId xmlns="" xmlns:a16="http://schemas.microsoft.com/office/drawing/2014/main" id="{4910085E-0B7F-4CAA-9571-10CC934DA65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0" name="Cube 869">
                  <a:extLst>
                    <a:ext uri="{FF2B5EF4-FFF2-40B4-BE49-F238E27FC236}">
                      <a16:creationId xmlns="" xmlns:a16="http://schemas.microsoft.com/office/drawing/2014/main" id="{EC0AE42E-A7CA-4125-A19F-11D277A3A43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1" name="Cube 870">
                  <a:extLst>
                    <a:ext uri="{FF2B5EF4-FFF2-40B4-BE49-F238E27FC236}">
                      <a16:creationId xmlns="" xmlns:a16="http://schemas.microsoft.com/office/drawing/2014/main" id="{7F8B30CD-A42C-4DC5-B04F-FDB194D7684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1" name="Group 850">
                <a:extLst>
                  <a:ext uri="{FF2B5EF4-FFF2-40B4-BE49-F238E27FC236}">
                    <a16:creationId xmlns="" xmlns:a16="http://schemas.microsoft.com/office/drawing/2014/main" id="{E33C0F60-733A-4983-B452-9B4DEE64D7FA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852" name="Cube 851">
                  <a:extLst>
                    <a:ext uri="{FF2B5EF4-FFF2-40B4-BE49-F238E27FC236}">
                      <a16:creationId xmlns="" xmlns:a16="http://schemas.microsoft.com/office/drawing/2014/main" id="{3E9B5495-7D52-4212-8DBF-D1006A1BB82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3" name="Cube 852">
                  <a:extLst>
                    <a:ext uri="{FF2B5EF4-FFF2-40B4-BE49-F238E27FC236}">
                      <a16:creationId xmlns="" xmlns:a16="http://schemas.microsoft.com/office/drawing/2014/main" id="{B9333011-E713-4A96-831C-FE6A3F9286C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4" name="Cube 853">
                  <a:extLst>
                    <a:ext uri="{FF2B5EF4-FFF2-40B4-BE49-F238E27FC236}">
                      <a16:creationId xmlns="" xmlns:a16="http://schemas.microsoft.com/office/drawing/2014/main" id="{823DF64F-4667-4343-9F77-60EA300E043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5" name="Cube 854">
                  <a:extLst>
                    <a:ext uri="{FF2B5EF4-FFF2-40B4-BE49-F238E27FC236}">
                      <a16:creationId xmlns="" xmlns:a16="http://schemas.microsoft.com/office/drawing/2014/main" id="{4FDF9B8C-E90D-44E7-909C-F46D5ED3062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6" name="Cube 855">
                  <a:extLst>
                    <a:ext uri="{FF2B5EF4-FFF2-40B4-BE49-F238E27FC236}">
                      <a16:creationId xmlns="" xmlns:a16="http://schemas.microsoft.com/office/drawing/2014/main" id="{073263C0-0111-4290-9DC4-69832638014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7" name="Cube 856">
                  <a:extLst>
                    <a:ext uri="{FF2B5EF4-FFF2-40B4-BE49-F238E27FC236}">
                      <a16:creationId xmlns="" xmlns:a16="http://schemas.microsoft.com/office/drawing/2014/main" id="{95C086BD-88EC-4FF9-80D7-0192BF6E153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8" name="Cube 857">
                  <a:extLst>
                    <a:ext uri="{FF2B5EF4-FFF2-40B4-BE49-F238E27FC236}">
                      <a16:creationId xmlns="" xmlns:a16="http://schemas.microsoft.com/office/drawing/2014/main" id="{18202F42-3E48-477B-8730-4958CAF221E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9" name="Cube 858">
                  <a:extLst>
                    <a:ext uri="{FF2B5EF4-FFF2-40B4-BE49-F238E27FC236}">
                      <a16:creationId xmlns="" xmlns:a16="http://schemas.microsoft.com/office/drawing/2014/main" id="{07BDD13A-BF52-4F89-A838-D98F5A722BE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0" name="Cube 859">
                  <a:extLst>
                    <a:ext uri="{FF2B5EF4-FFF2-40B4-BE49-F238E27FC236}">
                      <a16:creationId xmlns="" xmlns:a16="http://schemas.microsoft.com/office/drawing/2014/main" id="{08369446-2143-4145-BB0D-D938065CB12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Cube 860">
                  <a:extLst>
                    <a:ext uri="{FF2B5EF4-FFF2-40B4-BE49-F238E27FC236}">
                      <a16:creationId xmlns="" xmlns:a16="http://schemas.microsoft.com/office/drawing/2014/main" id="{BD1B3458-C9CA-4531-8740-E4AFBDCC7D5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52" name="Group 951">
              <a:extLst>
                <a:ext uri="{FF2B5EF4-FFF2-40B4-BE49-F238E27FC236}">
                  <a16:creationId xmlns="" xmlns:a16="http://schemas.microsoft.com/office/drawing/2014/main" id="{0C8CF220-164D-4006-B5CF-EE34977B41BD}"/>
                </a:ext>
              </a:extLst>
            </p:cNvPr>
            <p:cNvGrpSpPr/>
            <p:nvPr/>
          </p:nvGrpSpPr>
          <p:grpSpPr>
            <a:xfrm>
              <a:off x="2309276" y="4379527"/>
              <a:ext cx="75700" cy="492296"/>
              <a:chOff x="5155088" y="892304"/>
              <a:chExt cx="675869" cy="4931202"/>
            </a:xfrm>
          </p:grpSpPr>
          <p:sp>
            <p:nvSpPr>
              <p:cNvPr id="953" name="Cube 952">
                <a:extLst>
                  <a:ext uri="{FF2B5EF4-FFF2-40B4-BE49-F238E27FC236}">
                    <a16:creationId xmlns="" xmlns:a16="http://schemas.microsoft.com/office/drawing/2014/main" id="{BE517BC8-1846-47F0-9973-EB91887D4C9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Cube 953">
                <a:extLst>
                  <a:ext uri="{FF2B5EF4-FFF2-40B4-BE49-F238E27FC236}">
                    <a16:creationId xmlns="" xmlns:a16="http://schemas.microsoft.com/office/drawing/2014/main" id="{00D17AAE-C860-4AC0-BDEF-931E778818B9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Cube 954">
                <a:extLst>
                  <a:ext uri="{FF2B5EF4-FFF2-40B4-BE49-F238E27FC236}">
                    <a16:creationId xmlns="" xmlns:a16="http://schemas.microsoft.com/office/drawing/2014/main" id="{56A74856-79CA-4D67-AE8F-D312886CA2C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Cube 955">
                <a:extLst>
                  <a:ext uri="{FF2B5EF4-FFF2-40B4-BE49-F238E27FC236}">
                    <a16:creationId xmlns="" xmlns:a16="http://schemas.microsoft.com/office/drawing/2014/main" id="{BDDDA7D3-0109-4C9B-967D-76121F29143A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Cube 956">
                <a:extLst>
                  <a:ext uri="{FF2B5EF4-FFF2-40B4-BE49-F238E27FC236}">
                    <a16:creationId xmlns="" xmlns:a16="http://schemas.microsoft.com/office/drawing/2014/main" id="{2F3C36D3-5ED0-43CE-B61F-6DEDA8DEDA4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8" name="Cube 957">
                <a:extLst>
                  <a:ext uri="{FF2B5EF4-FFF2-40B4-BE49-F238E27FC236}">
                    <a16:creationId xmlns="" xmlns:a16="http://schemas.microsoft.com/office/drawing/2014/main" id="{297C557D-0C7A-46C0-A60C-C69061B5313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="" xmlns:a16="http://schemas.microsoft.com/office/drawing/2014/main" id="{9379461D-0CB6-4C47-A82F-EA77031F26C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="" xmlns:a16="http://schemas.microsoft.com/office/drawing/2014/main" id="{557E1F47-0BE9-4F2B-9FA3-7DFEEC869641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="" xmlns:a16="http://schemas.microsoft.com/office/drawing/2014/main" id="{47E1A641-C7D1-4F64-B243-910513E4AE6A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="" xmlns:a16="http://schemas.microsoft.com/office/drawing/2014/main" id="{E4B73A99-0A6C-400B-9AD5-4DD2089AEC2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3" name="Group 962">
              <a:extLst>
                <a:ext uri="{FF2B5EF4-FFF2-40B4-BE49-F238E27FC236}">
                  <a16:creationId xmlns="" xmlns:a16="http://schemas.microsoft.com/office/drawing/2014/main" id="{368BB2A0-0552-410A-8CB8-79EC84B76F48}"/>
                </a:ext>
              </a:extLst>
            </p:cNvPr>
            <p:cNvGrpSpPr/>
            <p:nvPr/>
          </p:nvGrpSpPr>
          <p:grpSpPr>
            <a:xfrm>
              <a:off x="2409026" y="4379527"/>
              <a:ext cx="75700" cy="492296"/>
              <a:chOff x="5155088" y="892304"/>
              <a:chExt cx="675869" cy="4931202"/>
            </a:xfrm>
          </p:grpSpPr>
          <p:sp>
            <p:nvSpPr>
              <p:cNvPr id="964" name="Cube 963">
                <a:extLst>
                  <a:ext uri="{FF2B5EF4-FFF2-40B4-BE49-F238E27FC236}">
                    <a16:creationId xmlns="" xmlns:a16="http://schemas.microsoft.com/office/drawing/2014/main" id="{D673C2DE-E460-465C-8FFD-4A011390712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="" xmlns:a16="http://schemas.microsoft.com/office/drawing/2014/main" id="{2832920E-D38A-4A8C-A8F0-BCD8F03270D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="" xmlns:a16="http://schemas.microsoft.com/office/drawing/2014/main" id="{DF43ECC1-7B6E-485E-83CF-2792570D672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="" xmlns:a16="http://schemas.microsoft.com/office/drawing/2014/main" id="{18829A7D-5558-4B29-9743-CE16318BDCD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="" xmlns:a16="http://schemas.microsoft.com/office/drawing/2014/main" id="{FFF60CF8-ABE2-45C8-8D2C-DA7C8F4E4A8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="" xmlns:a16="http://schemas.microsoft.com/office/drawing/2014/main" id="{A58FB59A-8CF5-4DFF-8371-821DDB4DEF9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="" xmlns:a16="http://schemas.microsoft.com/office/drawing/2014/main" id="{8A2F37E1-E23C-4644-AD50-94B42035150E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="" xmlns:a16="http://schemas.microsoft.com/office/drawing/2014/main" id="{4F449F32-76F4-44CE-AB16-BD3C33665E9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="" xmlns:a16="http://schemas.microsoft.com/office/drawing/2014/main" id="{00591A32-DDB0-4CBD-AE79-1A58C6AE324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="" xmlns:a16="http://schemas.microsoft.com/office/drawing/2014/main" id="{BFF3481A-1A57-4296-8B2D-68E6DEBA4FD2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4" name="Group 973">
              <a:extLst>
                <a:ext uri="{FF2B5EF4-FFF2-40B4-BE49-F238E27FC236}">
                  <a16:creationId xmlns="" xmlns:a16="http://schemas.microsoft.com/office/drawing/2014/main" id="{DDEDFC70-EEC3-4E76-96BA-68ED66BAB4AC}"/>
                </a:ext>
              </a:extLst>
            </p:cNvPr>
            <p:cNvGrpSpPr/>
            <p:nvPr/>
          </p:nvGrpSpPr>
          <p:grpSpPr>
            <a:xfrm>
              <a:off x="2506925" y="4379191"/>
              <a:ext cx="75700" cy="492296"/>
              <a:chOff x="5155088" y="892304"/>
              <a:chExt cx="675869" cy="4931202"/>
            </a:xfrm>
          </p:grpSpPr>
          <p:sp>
            <p:nvSpPr>
              <p:cNvPr id="975" name="Cube 974">
                <a:extLst>
                  <a:ext uri="{FF2B5EF4-FFF2-40B4-BE49-F238E27FC236}">
                    <a16:creationId xmlns="" xmlns:a16="http://schemas.microsoft.com/office/drawing/2014/main" id="{A42C8158-7909-45AD-A691-7A55342DFC19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="" xmlns:a16="http://schemas.microsoft.com/office/drawing/2014/main" id="{F54C3952-F8C0-4A16-89B2-3BECE4584AC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="" xmlns:a16="http://schemas.microsoft.com/office/drawing/2014/main" id="{E229ABBD-81B9-4F8F-991F-1774308E409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="" xmlns:a16="http://schemas.microsoft.com/office/drawing/2014/main" id="{0FADE9FF-B486-4913-BBE5-DB44F23A767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="" xmlns:a16="http://schemas.microsoft.com/office/drawing/2014/main" id="{A35DE38C-E070-4945-A28B-F3837DCC5EF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="" xmlns:a16="http://schemas.microsoft.com/office/drawing/2014/main" id="{B2D4D1FB-8DF6-404C-9B50-F13B58EB233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="" xmlns:a16="http://schemas.microsoft.com/office/drawing/2014/main" id="{3A8B6D55-07D1-4D5A-BE30-24CADA120C2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="" xmlns:a16="http://schemas.microsoft.com/office/drawing/2014/main" id="{51D046E9-DC1B-4897-B6BC-1D99900FAFE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="" xmlns:a16="http://schemas.microsoft.com/office/drawing/2014/main" id="{859230B4-2231-4C63-A825-0EBACDE0413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4" name="Cube 983">
                <a:extLst>
                  <a:ext uri="{FF2B5EF4-FFF2-40B4-BE49-F238E27FC236}">
                    <a16:creationId xmlns="" xmlns:a16="http://schemas.microsoft.com/office/drawing/2014/main" id="{D2088229-BC11-4F15-97D1-1B95BCE0951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5" name="Group 984">
              <a:extLst>
                <a:ext uri="{FF2B5EF4-FFF2-40B4-BE49-F238E27FC236}">
                  <a16:creationId xmlns="" xmlns:a16="http://schemas.microsoft.com/office/drawing/2014/main" id="{EDA7B712-5061-4336-B214-97C06C2CEB1F}"/>
                </a:ext>
              </a:extLst>
            </p:cNvPr>
            <p:cNvGrpSpPr/>
            <p:nvPr/>
          </p:nvGrpSpPr>
          <p:grpSpPr>
            <a:xfrm>
              <a:off x="2605749" y="4379191"/>
              <a:ext cx="75700" cy="492296"/>
              <a:chOff x="5155088" y="892304"/>
              <a:chExt cx="675869" cy="4931202"/>
            </a:xfrm>
          </p:grpSpPr>
          <p:sp>
            <p:nvSpPr>
              <p:cNvPr id="986" name="Cube 985">
                <a:extLst>
                  <a:ext uri="{FF2B5EF4-FFF2-40B4-BE49-F238E27FC236}">
                    <a16:creationId xmlns="" xmlns:a16="http://schemas.microsoft.com/office/drawing/2014/main" id="{C7D93F18-FA84-4CCE-B097-C948BA6AD40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="" xmlns:a16="http://schemas.microsoft.com/office/drawing/2014/main" id="{31E5F7F1-2EA2-47D2-BE53-3F3DD0E5E29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="" xmlns:a16="http://schemas.microsoft.com/office/drawing/2014/main" id="{93BF5BDC-31EC-483A-A282-1B13A8988CB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="" xmlns:a16="http://schemas.microsoft.com/office/drawing/2014/main" id="{B93837F6-9F3E-40DA-B974-5D1517FE708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="" xmlns:a16="http://schemas.microsoft.com/office/drawing/2014/main" id="{8F5D8A15-16B9-4425-A4EB-7AE06DA98C6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="" xmlns:a16="http://schemas.microsoft.com/office/drawing/2014/main" id="{2D19BFA7-8845-4126-AF0E-93A7CC80352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="" xmlns:a16="http://schemas.microsoft.com/office/drawing/2014/main" id="{1D36F799-3BFB-4892-99B6-4965865647A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="" xmlns:a16="http://schemas.microsoft.com/office/drawing/2014/main" id="{5C0E33E1-DD60-43C8-A6B4-3B2AC48D290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4" name="Cube 993">
                <a:extLst>
                  <a:ext uri="{FF2B5EF4-FFF2-40B4-BE49-F238E27FC236}">
                    <a16:creationId xmlns="" xmlns:a16="http://schemas.microsoft.com/office/drawing/2014/main" id="{8056AFCC-2011-485C-908E-D578C306C67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="" xmlns:a16="http://schemas.microsoft.com/office/drawing/2014/main" id="{ACCC12E4-B623-44AC-A6AF-18BE3C825A8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6" name="Group 995">
              <a:extLst>
                <a:ext uri="{FF2B5EF4-FFF2-40B4-BE49-F238E27FC236}">
                  <a16:creationId xmlns="" xmlns:a16="http://schemas.microsoft.com/office/drawing/2014/main" id="{57A33485-1CB6-47AE-9E32-6C4FD21FBF48}"/>
                </a:ext>
              </a:extLst>
            </p:cNvPr>
            <p:cNvGrpSpPr/>
            <p:nvPr/>
          </p:nvGrpSpPr>
          <p:grpSpPr>
            <a:xfrm>
              <a:off x="2704573" y="4379191"/>
              <a:ext cx="75700" cy="492296"/>
              <a:chOff x="5155088" y="892304"/>
              <a:chExt cx="675869" cy="4931202"/>
            </a:xfrm>
          </p:grpSpPr>
          <p:sp>
            <p:nvSpPr>
              <p:cNvPr id="997" name="Cube 996">
                <a:extLst>
                  <a:ext uri="{FF2B5EF4-FFF2-40B4-BE49-F238E27FC236}">
                    <a16:creationId xmlns="" xmlns:a16="http://schemas.microsoft.com/office/drawing/2014/main" id="{2A904DF3-F7FB-4F96-A2C6-3096512A76D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="" xmlns:a16="http://schemas.microsoft.com/office/drawing/2014/main" id="{21E9EB8C-8636-4632-B91C-3D5AE315CB0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="" xmlns:a16="http://schemas.microsoft.com/office/drawing/2014/main" id="{CB673B49-5C10-4755-A891-647DA65FC398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="" xmlns:a16="http://schemas.microsoft.com/office/drawing/2014/main" id="{1B1B480F-E113-44DA-87C9-62C9E57556D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="" xmlns:a16="http://schemas.microsoft.com/office/drawing/2014/main" id="{BCEFD911-5EE7-4CD7-AADD-61E2060ACDB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="" xmlns:a16="http://schemas.microsoft.com/office/drawing/2014/main" id="{0638B294-6619-45EC-9A48-DA9D10CBBCE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="" xmlns:a16="http://schemas.microsoft.com/office/drawing/2014/main" id="{07D6A834-1253-4BB0-A519-4F79455FF6D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="" xmlns:a16="http://schemas.microsoft.com/office/drawing/2014/main" id="{0C54AD9D-F03F-4A25-B712-42295C14C97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="" xmlns:a16="http://schemas.microsoft.com/office/drawing/2014/main" id="{FCD19ADC-8B1E-477C-9C9C-818EC4B704B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="" xmlns:a16="http://schemas.microsoft.com/office/drawing/2014/main" id="{E948D73D-E292-442B-8D08-13C1302A1548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="" xmlns:a16="http://schemas.microsoft.com/office/drawing/2014/main" id="{71037BE1-4FBD-48FF-A759-7D22F8AB372F}"/>
                </a:ext>
              </a:extLst>
            </p:cNvPr>
            <p:cNvGrpSpPr/>
            <p:nvPr/>
          </p:nvGrpSpPr>
          <p:grpSpPr>
            <a:xfrm>
              <a:off x="2911126" y="4379191"/>
              <a:ext cx="75700" cy="492296"/>
              <a:chOff x="5155088" y="892304"/>
              <a:chExt cx="675869" cy="4931202"/>
            </a:xfrm>
          </p:grpSpPr>
          <p:sp>
            <p:nvSpPr>
              <p:cNvPr id="1008" name="Cube 1007">
                <a:extLst>
                  <a:ext uri="{FF2B5EF4-FFF2-40B4-BE49-F238E27FC236}">
                    <a16:creationId xmlns="" xmlns:a16="http://schemas.microsoft.com/office/drawing/2014/main" id="{75619DC9-6E16-4C0B-BCCB-CB65443A769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="" xmlns:a16="http://schemas.microsoft.com/office/drawing/2014/main" id="{56BFC58A-A59E-4602-8932-D9290959F30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="" xmlns:a16="http://schemas.microsoft.com/office/drawing/2014/main" id="{25DD58E4-3DBD-4825-A779-5B1BA49478C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1" name="Cube 1010">
                <a:extLst>
                  <a:ext uri="{FF2B5EF4-FFF2-40B4-BE49-F238E27FC236}">
                    <a16:creationId xmlns="" xmlns:a16="http://schemas.microsoft.com/office/drawing/2014/main" id="{282EAB61-EB9F-4CCA-8CFF-346086E89B4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2" name="Cube 1011">
                <a:extLst>
                  <a:ext uri="{FF2B5EF4-FFF2-40B4-BE49-F238E27FC236}">
                    <a16:creationId xmlns="" xmlns:a16="http://schemas.microsoft.com/office/drawing/2014/main" id="{605F39EA-B3B2-4DCA-BD85-3CAFDF33DC3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3" name="Cube 1012">
                <a:extLst>
                  <a:ext uri="{FF2B5EF4-FFF2-40B4-BE49-F238E27FC236}">
                    <a16:creationId xmlns="" xmlns:a16="http://schemas.microsoft.com/office/drawing/2014/main" id="{A18A07D3-6E87-4070-AD85-07C2C736BFF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4" name="Cube 1013">
                <a:extLst>
                  <a:ext uri="{FF2B5EF4-FFF2-40B4-BE49-F238E27FC236}">
                    <a16:creationId xmlns="" xmlns:a16="http://schemas.microsoft.com/office/drawing/2014/main" id="{66280FDA-3758-424F-AD04-B734113CD0F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5" name="Cube 1014">
                <a:extLst>
                  <a:ext uri="{FF2B5EF4-FFF2-40B4-BE49-F238E27FC236}">
                    <a16:creationId xmlns="" xmlns:a16="http://schemas.microsoft.com/office/drawing/2014/main" id="{FA659BC9-6CB7-4680-A50B-AC0F14B822D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="" xmlns:a16="http://schemas.microsoft.com/office/drawing/2014/main" id="{B478980E-1C61-47DA-BA74-D05C9C44F3B1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="" xmlns:a16="http://schemas.microsoft.com/office/drawing/2014/main" id="{7C7FA68D-BC57-4D43-881E-DAC47FBF7A4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8" name="Group 1017">
              <a:extLst>
                <a:ext uri="{FF2B5EF4-FFF2-40B4-BE49-F238E27FC236}">
                  <a16:creationId xmlns="" xmlns:a16="http://schemas.microsoft.com/office/drawing/2014/main" id="{45C45270-2C79-44A9-9DDA-D4D783447428}"/>
                </a:ext>
              </a:extLst>
            </p:cNvPr>
            <p:cNvGrpSpPr/>
            <p:nvPr/>
          </p:nvGrpSpPr>
          <p:grpSpPr>
            <a:xfrm>
              <a:off x="3008742" y="4377341"/>
              <a:ext cx="75700" cy="492296"/>
              <a:chOff x="5155088" y="892304"/>
              <a:chExt cx="675869" cy="4931202"/>
            </a:xfrm>
          </p:grpSpPr>
          <p:sp>
            <p:nvSpPr>
              <p:cNvPr id="1019" name="Cube 1018">
                <a:extLst>
                  <a:ext uri="{FF2B5EF4-FFF2-40B4-BE49-F238E27FC236}">
                    <a16:creationId xmlns="" xmlns:a16="http://schemas.microsoft.com/office/drawing/2014/main" id="{10CE8D57-7294-47EC-9F63-0773FA20CCE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="" xmlns:a16="http://schemas.microsoft.com/office/drawing/2014/main" id="{07E30168-0BC6-4CF6-BC49-FCB1106B344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="" xmlns:a16="http://schemas.microsoft.com/office/drawing/2014/main" id="{95BD845F-39E5-4490-8DE2-6FFA7436841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="" xmlns:a16="http://schemas.microsoft.com/office/drawing/2014/main" id="{667B1365-322B-450E-8AFB-0A3981BAA69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="" xmlns:a16="http://schemas.microsoft.com/office/drawing/2014/main" id="{F9385A22-4E69-4E66-8117-19ADAA76CEF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="" xmlns:a16="http://schemas.microsoft.com/office/drawing/2014/main" id="{BA92FA2D-27DE-490A-A5F1-98BAB25E211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Cube 1024">
                <a:extLst>
                  <a:ext uri="{FF2B5EF4-FFF2-40B4-BE49-F238E27FC236}">
                    <a16:creationId xmlns="" xmlns:a16="http://schemas.microsoft.com/office/drawing/2014/main" id="{3571D6ED-272E-45C1-9C96-71CFB17B0BC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="" xmlns:a16="http://schemas.microsoft.com/office/drawing/2014/main" id="{B96A63D3-0459-45E5-861F-C5CE60CD5E1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="" xmlns:a16="http://schemas.microsoft.com/office/drawing/2014/main" id="{8601A3CD-4BDC-4160-AE51-8BF1B36D633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="" xmlns:a16="http://schemas.microsoft.com/office/drawing/2014/main" id="{6366AFA8-BB07-45F1-99F3-EA667C613D84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="" xmlns:a16="http://schemas.microsoft.com/office/drawing/2014/main" id="{3AC8D811-7DAB-47D9-9DD2-6E280E1CF310}"/>
                </a:ext>
              </a:extLst>
            </p:cNvPr>
            <p:cNvGrpSpPr/>
            <p:nvPr/>
          </p:nvGrpSpPr>
          <p:grpSpPr>
            <a:xfrm>
              <a:off x="1611945" y="4981651"/>
              <a:ext cx="571570" cy="492296"/>
              <a:chOff x="2403919" y="3447393"/>
              <a:chExt cx="631797" cy="609600"/>
            </a:xfrm>
          </p:grpSpPr>
          <p:grpSp>
            <p:nvGrpSpPr>
              <p:cNvPr id="1030" name="Group 1029">
                <a:extLst>
                  <a:ext uri="{FF2B5EF4-FFF2-40B4-BE49-F238E27FC236}">
                    <a16:creationId xmlns="" xmlns:a16="http://schemas.microsoft.com/office/drawing/2014/main" id="{260C55BE-A8D5-42D2-A2B0-5496A09D2DDA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30" name="Cube 1129">
                  <a:extLst>
                    <a:ext uri="{FF2B5EF4-FFF2-40B4-BE49-F238E27FC236}">
                      <a16:creationId xmlns="" xmlns:a16="http://schemas.microsoft.com/office/drawing/2014/main" id="{567D915C-525C-4418-8D13-FD6B3DB63B0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1" name="Cube 1130">
                  <a:extLst>
                    <a:ext uri="{FF2B5EF4-FFF2-40B4-BE49-F238E27FC236}">
                      <a16:creationId xmlns="" xmlns:a16="http://schemas.microsoft.com/office/drawing/2014/main" id="{9E115DC8-A5AA-40FD-A84B-BF617F36EE5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2" name="Cube 1131">
                  <a:extLst>
                    <a:ext uri="{FF2B5EF4-FFF2-40B4-BE49-F238E27FC236}">
                      <a16:creationId xmlns="" xmlns:a16="http://schemas.microsoft.com/office/drawing/2014/main" id="{4020B131-208D-48B5-8BB6-EA6B64BCF00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3" name="Cube 1132">
                  <a:extLst>
                    <a:ext uri="{FF2B5EF4-FFF2-40B4-BE49-F238E27FC236}">
                      <a16:creationId xmlns="" xmlns:a16="http://schemas.microsoft.com/office/drawing/2014/main" id="{6BD6C3E0-6C17-460B-9B74-C8D97E21DF6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4" name="Cube 1133">
                  <a:extLst>
                    <a:ext uri="{FF2B5EF4-FFF2-40B4-BE49-F238E27FC236}">
                      <a16:creationId xmlns="" xmlns:a16="http://schemas.microsoft.com/office/drawing/2014/main" id="{E5BC4D62-A8B4-4244-AE20-1FFA06A4978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5" name="Cube 1134">
                  <a:extLst>
                    <a:ext uri="{FF2B5EF4-FFF2-40B4-BE49-F238E27FC236}">
                      <a16:creationId xmlns="" xmlns:a16="http://schemas.microsoft.com/office/drawing/2014/main" id="{0157ACAB-156B-45D1-8134-AE8B7BF4D94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6" name="Cube 1135">
                  <a:extLst>
                    <a:ext uri="{FF2B5EF4-FFF2-40B4-BE49-F238E27FC236}">
                      <a16:creationId xmlns="" xmlns:a16="http://schemas.microsoft.com/office/drawing/2014/main" id="{001A6A71-8578-4952-B06A-D0BFF22D83B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7" name="Cube 1136">
                  <a:extLst>
                    <a:ext uri="{FF2B5EF4-FFF2-40B4-BE49-F238E27FC236}">
                      <a16:creationId xmlns="" xmlns:a16="http://schemas.microsoft.com/office/drawing/2014/main" id="{0BAC4AFD-CA42-4732-85B1-99BD35E28CC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8" name="Cube 1137">
                  <a:extLst>
                    <a:ext uri="{FF2B5EF4-FFF2-40B4-BE49-F238E27FC236}">
                      <a16:creationId xmlns="" xmlns:a16="http://schemas.microsoft.com/office/drawing/2014/main" id="{25844323-2CAA-4892-93AB-2248379B22D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9" name="Cube 1138">
                  <a:extLst>
                    <a:ext uri="{FF2B5EF4-FFF2-40B4-BE49-F238E27FC236}">
                      <a16:creationId xmlns="" xmlns:a16="http://schemas.microsoft.com/office/drawing/2014/main" id="{87277D80-0D6D-4709-9B59-6E2A86B0054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1" name="Group 1030">
                <a:extLst>
                  <a:ext uri="{FF2B5EF4-FFF2-40B4-BE49-F238E27FC236}">
                    <a16:creationId xmlns="" xmlns:a16="http://schemas.microsoft.com/office/drawing/2014/main" id="{95202D48-7269-4ABF-90ED-5A6B31471F87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20" name="Cube 1119">
                  <a:extLst>
                    <a:ext uri="{FF2B5EF4-FFF2-40B4-BE49-F238E27FC236}">
                      <a16:creationId xmlns="" xmlns:a16="http://schemas.microsoft.com/office/drawing/2014/main" id="{57CF8734-BB6A-4B75-ACBB-661609C1578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1" name="Cube 1120">
                  <a:extLst>
                    <a:ext uri="{FF2B5EF4-FFF2-40B4-BE49-F238E27FC236}">
                      <a16:creationId xmlns="" xmlns:a16="http://schemas.microsoft.com/office/drawing/2014/main" id="{EC0AFE78-3251-4C7E-B910-255AC1D51F3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2" name="Cube 1121">
                  <a:extLst>
                    <a:ext uri="{FF2B5EF4-FFF2-40B4-BE49-F238E27FC236}">
                      <a16:creationId xmlns="" xmlns:a16="http://schemas.microsoft.com/office/drawing/2014/main" id="{C660B08F-E9D1-4744-A56B-68E0EA44D2B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3" name="Cube 1122">
                  <a:extLst>
                    <a:ext uri="{FF2B5EF4-FFF2-40B4-BE49-F238E27FC236}">
                      <a16:creationId xmlns="" xmlns:a16="http://schemas.microsoft.com/office/drawing/2014/main" id="{B00F1808-BB52-4D2A-801F-769D75C87EB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4" name="Cube 1123">
                  <a:extLst>
                    <a:ext uri="{FF2B5EF4-FFF2-40B4-BE49-F238E27FC236}">
                      <a16:creationId xmlns="" xmlns:a16="http://schemas.microsoft.com/office/drawing/2014/main" id="{7779F26A-80B0-4F91-A570-6FE3250573D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5" name="Cube 1124">
                  <a:extLst>
                    <a:ext uri="{FF2B5EF4-FFF2-40B4-BE49-F238E27FC236}">
                      <a16:creationId xmlns="" xmlns:a16="http://schemas.microsoft.com/office/drawing/2014/main" id="{533A05C6-3FA6-4337-8153-3B3527C3625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6" name="Cube 1125">
                  <a:extLst>
                    <a:ext uri="{FF2B5EF4-FFF2-40B4-BE49-F238E27FC236}">
                      <a16:creationId xmlns="" xmlns:a16="http://schemas.microsoft.com/office/drawing/2014/main" id="{8A9AD8B9-9D74-4BE8-9867-A6D3A0A9738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7" name="Cube 1126">
                  <a:extLst>
                    <a:ext uri="{FF2B5EF4-FFF2-40B4-BE49-F238E27FC236}">
                      <a16:creationId xmlns="" xmlns:a16="http://schemas.microsoft.com/office/drawing/2014/main" id="{7A534448-D895-4B9F-85DE-86D265B9FC5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8" name="Cube 1127">
                  <a:extLst>
                    <a:ext uri="{FF2B5EF4-FFF2-40B4-BE49-F238E27FC236}">
                      <a16:creationId xmlns="" xmlns:a16="http://schemas.microsoft.com/office/drawing/2014/main" id="{30B9CD8F-6605-46F0-90A8-8180E660DC4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9" name="Cube 1128">
                  <a:extLst>
                    <a:ext uri="{FF2B5EF4-FFF2-40B4-BE49-F238E27FC236}">
                      <a16:creationId xmlns="" xmlns:a16="http://schemas.microsoft.com/office/drawing/2014/main" id="{2CC8DE6B-A55E-438A-9DCD-53D41A97058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2" name="Group 1031">
                <a:extLst>
                  <a:ext uri="{FF2B5EF4-FFF2-40B4-BE49-F238E27FC236}">
                    <a16:creationId xmlns="" xmlns:a16="http://schemas.microsoft.com/office/drawing/2014/main" id="{07A047D4-8A23-4999-8431-420386973CF5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10" name="Cube 1109">
                  <a:extLst>
                    <a:ext uri="{FF2B5EF4-FFF2-40B4-BE49-F238E27FC236}">
                      <a16:creationId xmlns="" xmlns:a16="http://schemas.microsoft.com/office/drawing/2014/main" id="{81A7222B-7641-4DBF-8625-FD9C37301D3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1" name="Cube 1110">
                  <a:extLst>
                    <a:ext uri="{FF2B5EF4-FFF2-40B4-BE49-F238E27FC236}">
                      <a16:creationId xmlns="" xmlns:a16="http://schemas.microsoft.com/office/drawing/2014/main" id="{311D1C29-7391-4385-8180-8F9AD2B3B24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2" name="Cube 1111">
                  <a:extLst>
                    <a:ext uri="{FF2B5EF4-FFF2-40B4-BE49-F238E27FC236}">
                      <a16:creationId xmlns="" xmlns:a16="http://schemas.microsoft.com/office/drawing/2014/main" id="{6AC98CB5-A6E0-4E8C-9AA5-DD74757C827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3" name="Cube 1112">
                  <a:extLst>
                    <a:ext uri="{FF2B5EF4-FFF2-40B4-BE49-F238E27FC236}">
                      <a16:creationId xmlns="" xmlns:a16="http://schemas.microsoft.com/office/drawing/2014/main" id="{19571795-21A7-4D00-9971-0255ADB4D1A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4" name="Cube 1113">
                  <a:extLst>
                    <a:ext uri="{FF2B5EF4-FFF2-40B4-BE49-F238E27FC236}">
                      <a16:creationId xmlns="" xmlns:a16="http://schemas.microsoft.com/office/drawing/2014/main" id="{FA05193B-FCE2-4485-BA18-40AEEAB68A2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5" name="Cube 1114">
                  <a:extLst>
                    <a:ext uri="{FF2B5EF4-FFF2-40B4-BE49-F238E27FC236}">
                      <a16:creationId xmlns="" xmlns:a16="http://schemas.microsoft.com/office/drawing/2014/main" id="{524361D9-DD7B-44F8-A2DC-BA0AD3CBDD7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6" name="Cube 1115">
                  <a:extLst>
                    <a:ext uri="{FF2B5EF4-FFF2-40B4-BE49-F238E27FC236}">
                      <a16:creationId xmlns="" xmlns:a16="http://schemas.microsoft.com/office/drawing/2014/main" id="{5171A97A-A7F9-4B25-8A6B-373FAE45092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7" name="Cube 1116">
                  <a:extLst>
                    <a:ext uri="{FF2B5EF4-FFF2-40B4-BE49-F238E27FC236}">
                      <a16:creationId xmlns="" xmlns:a16="http://schemas.microsoft.com/office/drawing/2014/main" id="{4C0959B5-B376-44A9-A3DE-6039C167E74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8" name="Cube 1117">
                  <a:extLst>
                    <a:ext uri="{FF2B5EF4-FFF2-40B4-BE49-F238E27FC236}">
                      <a16:creationId xmlns="" xmlns:a16="http://schemas.microsoft.com/office/drawing/2014/main" id="{84AA3326-25D2-4F3B-9855-2B00FB1E3CD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9" name="Cube 1118">
                  <a:extLst>
                    <a:ext uri="{FF2B5EF4-FFF2-40B4-BE49-F238E27FC236}">
                      <a16:creationId xmlns="" xmlns:a16="http://schemas.microsoft.com/office/drawing/2014/main" id="{243FF457-D084-43ED-8BCE-15FFD6F4F02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3" name="Group 1032">
                <a:extLst>
                  <a:ext uri="{FF2B5EF4-FFF2-40B4-BE49-F238E27FC236}">
                    <a16:creationId xmlns="" xmlns:a16="http://schemas.microsoft.com/office/drawing/2014/main" id="{5C8A6739-A7FC-441B-8AB7-440740ACE03B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100" name="Cube 1099">
                  <a:extLst>
                    <a:ext uri="{FF2B5EF4-FFF2-40B4-BE49-F238E27FC236}">
                      <a16:creationId xmlns="" xmlns:a16="http://schemas.microsoft.com/office/drawing/2014/main" id="{254E0B06-293E-40DC-B8F3-B98C56A45D7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1" name="Cube 1100">
                  <a:extLst>
                    <a:ext uri="{FF2B5EF4-FFF2-40B4-BE49-F238E27FC236}">
                      <a16:creationId xmlns="" xmlns:a16="http://schemas.microsoft.com/office/drawing/2014/main" id="{5381FE65-9DAF-4434-9D39-4916525D813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2" name="Cube 1101">
                  <a:extLst>
                    <a:ext uri="{FF2B5EF4-FFF2-40B4-BE49-F238E27FC236}">
                      <a16:creationId xmlns="" xmlns:a16="http://schemas.microsoft.com/office/drawing/2014/main" id="{44FEB392-7BDE-4275-97EE-EBA27B2A388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3" name="Cube 1102">
                  <a:extLst>
                    <a:ext uri="{FF2B5EF4-FFF2-40B4-BE49-F238E27FC236}">
                      <a16:creationId xmlns="" xmlns:a16="http://schemas.microsoft.com/office/drawing/2014/main" id="{65B9F1F7-71E3-455C-8168-6204F0B1A2C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4" name="Cube 1103">
                  <a:extLst>
                    <a:ext uri="{FF2B5EF4-FFF2-40B4-BE49-F238E27FC236}">
                      <a16:creationId xmlns="" xmlns:a16="http://schemas.microsoft.com/office/drawing/2014/main" id="{74E050C3-2AC8-4298-A5CB-DE9DC6D6DCB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5" name="Cube 1104">
                  <a:extLst>
                    <a:ext uri="{FF2B5EF4-FFF2-40B4-BE49-F238E27FC236}">
                      <a16:creationId xmlns="" xmlns:a16="http://schemas.microsoft.com/office/drawing/2014/main" id="{AA8C9ED3-5498-443C-A553-55FFD2968D7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6" name="Cube 1105">
                  <a:extLst>
                    <a:ext uri="{FF2B5EF4-FFF2-40B4-BE49-F238E27FC236}">
                      <a16:creationId xmlns="" xmlns:a16="http://schemas.microsoft.com/office/drawing/2014/main" id="{5F344ADF-1B1D-4D85-AC7C-7EDB367674A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7" name="Cube 1106">
                  <a:extLst>
                    <a:ext uri="{FF2B5EF4-FFF2-40B4-BE49-F238E27FC236}">
                      <a16:creationId xmlns="" xmlns:a16="http://schemas.microsoft.com/office/drawing/2014/main" id="{C917E4D0-F459-479D-A551-4C6A03AEFBF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8" name="Cube 1107">
                  <a:extLst>
                    <a:ext uri="{FF2B5EF4-FFF2-40B4-BE49-F238E27FC236}">
                      <a16:creationId xmlns="" xmlns:a16="http://schemas.microsoft.com/office/drawing/2014/main" id="{4555EDD4-B7C4-4325-8489-251F43D64FA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9" name="Cube 1108">
                  <a:extLst>
                    <a:ext uri="{FF2B5EF4-FFF2-40B4-BE49-F238E27FC236}">
                      <a16:creationId xmlns="" xmlns:a16="http://schemas.microsoft.com/office/drawing/2014/main" id="{CF609228-0504-49D0-9E41-6F96C8A1D71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4" name="Group 1033">
                <a:extLst>
                  <a:ext uri="{FF2B5EF4-FFF2-40B4-BE49-F238E27FC236}">
                    <a16:creationId xmlns="" xmlns:a16="http://schemas.microsoft.com/office/drawing/2014/main" id="{422FCA1B-4E52-4396-847C-EF2CC0CC210E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90" name="Cube 1089">
                  <a:extLst>
                    <a:ext uri="{FF2B5EF4-FFF2-40B4-BE49-F238E27FC236}">
                      <a16:creationId xmlns="" xmlns:a16="http://schemas.microsoft.com/office/drawing/2014/main" id="{A0C5CF6F-D786-464F-B658-B18E53784A8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1" name="Cube 1090">
                  <a:extLst>
                    <a:ext uri="{FF2B5EF4-FFF2-40B4-BE49-F238E27FC236}">
                      <a16:creationId xmlns="" xmlns:a16="http://schemas.microsoft.com/office/drawing/2014/main" id="{AFEF0E80-6B3B-4B3F-84AE-47D1EC63D8E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2" name="Cube 1091">
                  <a:extLst>
                    <a:ext uri="{FF2B5EF4-FFF2-40B4-BE49-F238E27FC236}">
                      <a16:creationId xmlns="" xmlns:a16="http://schemas.microsoft.com/office/drawing/2014/main" id="{987EFEB2-7F8A-459F-9A39-2106430881F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3" name="Cube 1092">
                  <a:extLst>
                    <a:ext uri="{FF2B5EF4-FFF2-40B4-BE49-F238E27FC236}">
                      <a16:creationId xmlns="" xmlns:a16="http://schemas.microsoft.com/office/drawing/2014/main" id="{2BE4C74F-2506-4AED-9FC2-30BA5D93BED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4" name="Cube 1093">
                  <a:extLst>
                    <a:ext uri="{FF2B5EF4-FFF2-40B4-BE49-F238E27FC236}">
                      <a16:creationId xmlns="" xmlns:a16="http://schemas.microsoft.com/office/drawing/2014/main" id="{9087C6F6-62F0-42BF-85E0-91F5BC70F18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5" name="Cube 1094">
                  <a:extLst>
                    <a:ext uri="{FF2B5EF4-FFF2-40B4-BE49-F238E27FC236}">
                      <a16:creationId xmlns="" xmlns:a16="http://schemas.microsoft.com/office/drawing/2014/main" id="{81A5E174-96A3-4C48-928D-E1BB79D9E84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6" name="Cube 1095">
                  <a:extLst>
                    <a:ext uri="{FF2B5EF4-FFF2-40B4-BE49-F238E27FC236}">
                      <a16:creationId xmlns="" xmlns:a16="http://schemas.microsoft.com/office/drawing/2014/main" id="{FD2C7489-D23E-4AAD-BC3D-3B09C10F99F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7" name="Cube 1096">
                  <a:extLst>
                    <a:ext uri="{FF2B5EF4-FFF2-40B4-BE49-F238E27FC236}">
                      <a16:creationId xmlns="" xmlns:a16="http://schemas.microsoft.com/office/drawing/2014/main" id="{127AA4AA-7722-4A79-82EA-64A20951923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8" name="Cube 1097">
                  <a:extLst>
                    <a:ext uri="{FF2B5EF4-FFF2-40B4-BE49-F238E27FC236}">
                      <a16:creationId xmlns="" xmlns:a16="http://schemas.microsoft.com/office/drawing/2014/main" id="{C93532AE-BEAE-412A-8EA2-D3665635CE4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9" name="Cube 1098">
                  <a:extLst>
                    <a:ext uri="{FF2B5EF4-FFF2-40B4-BE49-F238E27FC236}">
                      <a16:creationId xmlns="" xmlns:a16="http://schemas.microsoft.com/office/drawing/2014/main" id="{DC13192E-7658-49E0-BD35-CC2E268BC11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5" name="Group 1034">
                <a:extLst>
                  <a:ext uri="{FF2B5EF4-FFF2-40B4-BE49-F238E27FC236}">
                    <a16:creationId xmlns="" xmlns:a16="http://schemas.microsoft.com/office/drawing/2014/main" id="{906EE6F6-E6A7-4B87-9FC6-0268C0BB6AF4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80" name="Cube 1079">
                  <a:extLst>
                    <a:ext uri="{FF2B5EF4-FFF2-40B4-BE49-F238E27FC236}">
                      <a16:creationId xmlns="" xmlns:a16="http://schemas.microsoft.com/office/drawing/2014/main" id="{8167EAD2-CA7B-487D-8A4F-A4B4C2EF9BD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1" name="Cube 1080">
                  <a:extLst>
                    <a:ext uri="{FF2B5EF4-FFF2-40B4-BE49-F238E27FC236}">
                      <a16:creationId xmlns="" xmlns:a16="http://schemas.microsoft.com/office/drawing/2014/main" id="{0E02C487-D761-4440-8890-9978ACC4AF3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2" name="Cube 1081">
                  <a:extLst>
                    <a:ext uri="{FF2B5EF4-FFF2-40B4-BE49-F238E27FC236}">
                      <a16:creationId xmlns="" xmlns:a16="http://schemas.microsoft.com/office/drawing/2014/main" id="{B8E7709C-E4C5-467C-9BEA-80DB49CD0C2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3" name="Cube 1082">
                  <a:extLst>
                    <a:ext uri="{FF2B5EF4-FFF2-40B4-BE49-F238E27FC236}">
                      <a16:creationId xmlns="" xmlns:a16="http://schemas.microsoft.com/office/drawing/2014/main" id="{E196308C-DC28-4BDE-89C8-C67EC8CCA22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4" name="Cube 1083">
                  <a:extLst>
                    <a:ext uri="{FF2B5EF4-FFF2-40B4-BE49-F238E27FC236}">
                      <a16:creationId xmlns="" xmlns:a16="http://schemas.microsoft.com/office/drawing/2014/main" id="{6CDB4011-B1C1-4895-ADF1-825A1A852AD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5" name="Cube 1084">
                  <a:extLst>
                    <a:ext uri="{FF2B5EF4-FFF2-40B4-BE49-F238E27FC236}">
                      <a16:creationId xmlns="" xmlns:a16="http://schemas.microsoft.com/office/drawing/2014/main" id="{E80613CE-E0C3-482D-BF49-027DDF8940D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6" name="Cube 1085">
                  <a:extLst>
                    <a:ext uri="{FF2B5EF4-FFF2-40B4-BE49-F238E27FC236}">
                      <a16:creationId xmlns="" xmlns:a16="http://schemas.microsoft.com/office/drawing/2014/main" id="{8886CDAE-EC45-4C3D-A3CE-0DBF40C4A2A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7" name="Cube 1086">
                  <a:extLst>
                    <a:ext uri="{FF2B5EF4-FFF2-40B4-BE49-F238E27FC236}">
                      <a16:creationId xmlns="" xmlns:a16="http://schemas.microsoft.com/office/drawing/2014/main" id="{8D8DE82E-D690-4829-AE36-99A90A8B16F5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8" name="Cube 1087">
                  <a:extLst>
                    <a:ext uri="{FF2B5EF4-FFF2-40B4-BE49-F238E27FC236}">
                      <a16:creationId xmlns="" xmlns:a16="http://schemas.microsoft.com/office/drawing/2014/main" id="{B16BB2F1-E6FE-4FCC-87E1-CAA6085224B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9" name="Cube 1088">
                  <a:extLst>
                    <a:ext uri="{FF2B5EF4-FFF2-40B4-BE49-F238E27FC236}">
                      <a16:creationId xmlns="" xmlns:a16="http://schemas.microsoft.com/office/drawing/2014/main" id="{A83E68FC-C45E-4BF8-8090-D756F7E65F8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6" name="Group 1035">
                <a:extLst>
                  <a:ext uri="{FF2B5EF4-FFF2-40B4-BE49-F238E27FC236}">
                    <a16:creationId xmlns="" xmlns:a16="http://schemas.microsoft.com/office/drawing/2014/main" id="{AF934CD1-F451-4191-BC98-78517DC1DF18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70" name="Cube 1069">
                  <a:extLst>
                    <a:ext uri="{FF2B5EF4-FFF2-40B4-BE49-F238E27FC236}">
                      <a16:creationId xmlns="" xmlns:a16="http://schemas.microsoft.com/office/drawing/2014/main" id="{D0F99829-1E07-43E1-B768-3DA8882ABEA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1" name="Cube 1070">
                  <a:extLst>
                    <a:ext uri="{FF2B5EF4-FFF2-40B4-BE49-F238E27FC236}">
                      <a16:creationId xmlns="" xmlns:a16="http://schemas.microsoft.com/office/drawing/2014/main" id="{E717A77E-094E-44DA-9451-165CC7D1B45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2" name="Cube 1071">
                  <a:extLst>
                    <a:ext uri="{FF2B5EF4-FFF2-40B4-BE49-F238E27FC236}">
                      <a16:creationId xmlns="" xmlns:a16="http://schemas.microsoft.com/office/drawing/2014/main" id="{ED113AE9-69F8-4F7E-A909-8DB625B69DB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3" name="Cube 1072">
                  <a:extLst>
                    <a:ext uri="{FF2B5EF4-FFF2-40B4-BE49-F238E27FC236}">
                      <a16:creationId xmlns="" xmlns:a16="http://schemas.microsoft.com/office/drawing/2014/main" id="{566536D6-B1C0-48ED-9A71-3CD5D1F54C4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4" name="Cube 1073">
                  <a:extLst>
                    <a:ext uri="{FF2B5EF4-FFF2-40B4-BE49-F238E27FC236}">
                      <a16:creationId xmlns="" xmlns:a16="http://schemas.microsoft.com/office/drawing/2014/main" id="{B8D65B60-2272-440B-9442-42D9F1CA94F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5" name="Cube 1074">
                  <a:extLst>
                    <a:ext uri="{FF2B5EF4-FFF2-40B4-BE49-F238E27FC236}">
                      <a16:creationId xmlns="" xmlns:a16="http://schemas.microsoft.com/office/drawing/2014/main" id="{605EFB8B-63E1-40DD-A393-ABA329CBE6C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6" name="Cube 1075">
                  <a:extLst>
                    <a:ext uri="{FF2B5EF4-FFF2-40B4-BE49-F238E27FC236}">
                      <a16:creationId xmlns="" xmlns:a16="http://schemas.microsoft.com/office/drawing/2014/main" id="{CBDF57D5-2443-4783-B9B2-2D77F5B3E51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7" name="Cube 1076">
                  <a:extLst>
                    <a:ext uri="{FF2B5EF4-FFF2-40B4-BE49-F238E27FC236}">
                      <a16:creationId xmlns="" xmlns:a16="http://schemas.microsoft.com/office/drawing/2014/main" id="{1029A913-3A20-4AA9-AE17-AF0050D8504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8" name="Cube 1077">
                  <a:extLst>
                    <a:ext uri="{FF2B5EF4-FFF2-40B4-BE49-F238E27FC236}">
                      <a16:creationId xmlns="" xmlns:a16="http://schemas.microsoft.com/office/drawing/2014/main" id="{F8E38454-DE8D-4731-AA29-FE73BF21D82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9" name="Cube 1078">
                  <a:extLst>
                    <a:ext uri="{FF2B5EF4-FFF2-40B4-BE49-F238E27FC236}">
                      <a16:creationId xmlns="" xmlns:a16="http://schemas.microsoft.com/office/drawing/2014/main" id="{A7C0A70C-907E-40EF-AF30-A5DE0B1E311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7" name="Group 1036">
                <a:extLst>
                  <a:ext uri="{FF2B5EF4-FFF2-40B4-BE49-F238E27FC236}">
                    <a16:creationId xmlns="" xmlns:a16="http://schemas.microsoft.com/office/drawing/2014/main" id="{47907478-4CAA-4920-8F22-0BBDE6C769B0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60" name="Cube 1059">
                  <a:extLst>
                    <a:ext uri="{FF2B5EF4-FFF2-40B4-BE49-F238E27FC236}">
                      <a16:creationId xmlns="" xmlns:a16="http://schemas.microsoft.com/office/drawing/2014/main" id="{11FC287A-7BCF-408E-B3DA-26EADBB8ECB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1" name="Cube 1060">
                  <a:extLst>
                    <a:ext uri="{FF2B5EF4-FFF2-40B4-BE49-F238E27FC236}">
                      <a16:creationId xmlns="" xmlns:a16="http://schemas.microsoft.com/office/drawing/2014/main" id="{A9CC6E24-8DBF-4735-94E6-A05071F5292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2" name="Cube 1061">
                  <a:extLst>
                    <a:ext uri="{FF2B5EF4-FFF2-40B4-BE49-F238E27FC236}">
                      <a16:creationId xmlns="" xmlns:a16="http://schemas.microsoft.com/office/drawing/2014/main" id="{A758110A-778A-4C98-B486-6C9ADED17E6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3" name="Cube 1062">
                  <a:extLst>
                    <a:ext uri="{FF2B5EF4-FFF2-40B4-BE49-F238E27FC236}">
                      <a16:creationId xmlns="" xmlns:a16="http://schemas.microsoft.com/office/drawing/2014/main" id="{0C5742A0-E47F-4CE8-B0BD-7890193968F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4" name="Cube 1063">
                  <a:extLst>
                    <a:ext uri="{FF2B5EF4-FFF2-40B4-BE49-F238E27FC236}">
                      <a16:creationId xmlns="" xmlns:a16="http://schemas.microsoft.com/office/drawing/2014/main" id="{7B2D84AD-13D5-4F6E-BE03-87E863ECD55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5" name="Cube 1064">
                  <a:extLst>
                    <a:ext uri="{FF2B5EF4-FFF2-40B4-BE49-F238E27FC236}">
                      <a16:creationId xmlns="" xmlns:a16="http://schemas.microsoft.com/office/drawing/2014/main" id="{81280A1C-48DF-42E0-A09D-F4494DEFE6D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6" name="Cube 1065">
                  <a:extLst>
                    <a:ext uri="{FF2B5EF4-FFF2-40B4-BE49-F238E27FC236}">
                      <a16:creationId xmlns="" xmlns:a16="http://schemas.microsoft.com/office/drawing/2014/main" id="{50B56A4C-B28C-401D-A24E-FC203C73E1D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7" name="Cube 1066">
                  <a:extLst>
                    <a:ext uri="{FF2B5EF4-FFF2-40B4-BE49-F238E27FC236}">
                      <a16:creationId xmlns="" xmlns:a16="http://schemas.microsoft.com/office/drawing/2014/main" id="{1DB06337-9FA6-4F59-A875-443C67DE2E5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8" name="Cube 1067">
                  <a:extLst>
                    <a:ext uri="{FF2B5EF4-FFF2-40B4-BE49-F238E27FC236}">
                      <a16:creationId xmlns="" xmlns:a16="http://schemas.microsoft.com/office/drawing/2014/main" id="{7FF6A84B-B949-49D2-A7F7-BEAFE095C1A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9" name="Cube 1068">
                  <a:extLst>
                    <a:ext uri="{FF2B5EF4-FFF2-40B4-BE49-F238E27FC236}">
                      <a16:creationId xmlns="" xmlns:a16="http://schemas.microsoft.com/office/drawing/2014/main" id="{A1C1ED70-4E9D-4852-B7B8-BCC4BA36E1E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6D61B703-20D3-4C99-A990-375254476293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50" name="Cube 1049">
                  <a:extLst>
                    <a:ext uri="{FF2B5EF4-FFF2-40B4-BE49-F238E27FC236}">
                      <a16:creationId xmlns="" xmlns:a16="http://schemas.microsoft.com/office/drawing/2014/main" id="{A7AE5FD5-6C51-4E31-81EC-A00B6B40CC3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1" name="Cube 1050">
                  <a:extLst>
                    <a:ext uri="{FF2B5EF4-FFF2-40B4-BE49-F238E27FC236}">
                      <a16:creationId xmlns="" xmlns:a16="http://schemas.microsoft.com/office/drawing/2014/main" id="{0E87E058-540E-410A-95F2-399EC18F618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2" name="Cube 1051">
                  <a:extLst>
                    <a:ext uri="{FF2B5EF4-FFF2-40B4-BE49-F238E27FC236}">
                      <a16:creationId xmlns="" xmlns:a16="http://schemas.microsoft.com/office/drawing/2014/main" id="{E4951962-F4DE-42E3-BE36-8A40FC9B19E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3" name="Cube 1052">
                  <a:extLst>
                    <a:ext uri="{FF2B5EF4-FFF2-40B4-BE49-F238E27FC236}">
                      <a16:creationId xmlns="" xmlns:a16="http://schemas.microsoft.com/office/drawing/2014/main" id="{69B51D88-9A67-4F05-8F88-58852D857FC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4" name="Cube 1053">
                  <a:extLst>
                    <a:ext uri="{FF2B5EF4-FFF2-40B4-BE49-F238E27FC236}">
                      <a16:creationId xmlns="" xmlns:a16="http://schemas.microsoft.com/office/drawing/2014/main" id="{D7CB6056-8464-45FA-9F26-38910AD6F60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5" name="Cube 1054">
                  <a:extLst>
                    <a:ext uri="{FF2B5EF4-FFF2-40B4-BE49-F238E27FC236}">
                      <a16:creationId xmlns="" xmlns:a16="http://schemas.microsoft.com/office/drawing/2014/main" id="{74869743-E2CF-43EE-AA95-B1DDBC8A892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6" name="Cube 1055">
                  <a:extLst>
                    <a:ext uri="{FF2B5EF4-FFF2-40B4-BE49-F238E27FC236}">
                      <a16:creationId xmlns="" xmlns:a16="http://schemas.microsoft.com/office/drawing/2014/main" id="{57938C6F-7894-4E73-925E-370B8A521AF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7" name="Cube 1056">
                  <a:extLst>
                    <a:ext uri="{FF2B5EF4-FFF2-40B4-BE49-F238E27FC236}">
                      <a16:creationId xmlns="" xmlns:a16="http://schemas.microsoft.com/office/drawing/2014/main" id="{001C644D-5A36-4827-B8A0-E718B2B90E9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8" name="Cube 1057">
                  <a:extLst>
                    <a:ext uri="{FF2B5EF4-FFF2-40B4-BE49-F238E27FC236}">
                      <a16:creationId xmlns="" xmlns:a16="http://schemas.microsoft.com/office/drawing/2014/main" id="{A900045A-386B-4FE5-94FD-E639AE34808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9" name="Cube 1058">
                  <a:extLst>
                    <a:ext uri="{FF2B5EF4-FFF2-40B4-BE49-F238E27FC236}">
                      <a16:creationId xmlns="" xmlns:a16="http://schemas.microsoft.com/office/drawing/2014/main" id="{AC490301-316E-4E66-A1CB-46BC07472E5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F44D3863-D871-4E33-9A32-6CDA215E1CEC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040" name="Cube 1039">
                  <a:extLst>
                    <a:ext uri="{FF2B5EF4-FFF2-40B4-BE49-F238E27FC236}">
                      <a16:creationId xmlns="" xmlns:a16="http://schemas.microsoft.com/office/drawing/2014/main" id="{7C6EACC0-EF5F-43E2-984B-8EBF60237D5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Cube 1040">
                  <a:extLst>
                    <a:ext uri="{FF2B5EF4-FFF2-40B4-BE49-F238E27FC236}">
                      <a16:creationId xmlns="" xmlns:a16="http://schemas.microsoft.com/office/drawing/2014/main" id="{B1AEED1C-42F3-49B4-B2D8-DDA7345290D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2" name="Cube 1041">
                  <a:extLst>
                    <a:ext uri="{FF2B5EF4-FFF2-40B4-BE49-F238E27FC236}">
                      <a16:creationId xmlns="" xmlns:a16="http://schemas.microsoft.com/office/drawing/2014/main" id="{D3F25D49-D2DB-401D-8392-A7318ED01D3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" name="Cube 1042">
                  <a:extLst>
                    <a:ext uri="{FF2B5EF4-FFF2-40B4-BE49-F238E27FC236}">
                      <a16:creationId xmlns="" xmlns:a16="http://schemas.microsoft.com/office/drawing/2014/main" id="{6FD54C2D-9EF0-4515-A18C-809DE829EE0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4" name="Cube 1043">
                  <a:extLst>
                    <a:ext uri="{FF2B5EF4-FFF2-40B4-BE49-F238E27FC236}">
                      <a16:creationId xmlns="" xmlns:a16="http://schemas.microsoft.com/office/drawing/2014/main" id="{906C71A7-F232-46B6-8E4D-3A1F1C94CBC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5" name="Cube 1044">
                  <a:extLst>
                    <a:ext uri="{FF2B5EF4-FFF2-40B4-BE49-F238E27FC236}">
                      <a16:creationId xmlns="" xmlns:a16="http://schemas.microsoft.com/office/drawing/2014/main" id="{05651B9D-8442-4F86-9704-7297BA87484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6" name="Cube 1045">
                  <a:extLst>
                    <a:ext uri="{FF2B5EF4-FFF2-40B4-BE49-F238E27FC236}">
                      <a16:creationId xmlns="" xmlns:a16="http://schemas.microsoft.com/office/drawing/2014/main" id="{B5D6283F-AC06-4A3F-B0F2-344DB984FDA9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7" name="Cube 1046">
                  <a:extLst>
                    <a:ext uri="{FF2B5EF4-FFF2-40B4-BE49-F238E27FC236}">
                      <a16:creationId xmlns="" xmlns:a16="http://schemas.microsoft.com/office/drawing/2014/main" id="{4A43D74B-D4A4-49E8-9A7C-637E8E043AE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8" name="Cube 1047">
                  <a:extLst>
                    <a:ext uri="{FF2B5EF4-FFF2-40B4-BE49-F238E27FC236}">
                      <a16:creationId xmlns="" xmlns:a16="http://schemas.microsoft.com/office/drawing/2014/main" id="{773A8B53-0D70-4B70-AFCF-6924690FA8A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9" name="Cube 1048">
                  <a:extLst>
                    <a:ext uri="{FF2B5EF4-FFF2-40B4-BE49-F238E27FC236}">
                      <a16:creationId xmlns="" xmlns:a16="http://schemas.microsoft.com/office/drawing/2014/main" id="{24562EA9-14A9-4E5B-BC4E-8781732AE8E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0" name="Group 1139">
              <a:extLst>
                <a:ext uri="{FF2B5EF4-FFF2-40B4-BE49-F238E27FC236}">
                  <a16:creationId xmlns="" xmlns:a16="http://schemas.microsoft.com/office/drawing/2014/main" id="{B774A623-F2C0-460D-AF45-B8FB5DBD9EB5}"/>
                </a:ext>
              </a:extLst>
            </p:cNvPr>
            <p:cNvGrpSpPr/>
            <p:nvPr/>
          </p:nvGrpSpPr>
          <p:grpSpPr>
            <a:xfrm>
              <a:off x="2307921" y="4981651"/>
              <a:ext cx="75700" cy="492296"/>
              <a:chOff x="5155088" y="892304"/>
              <a:chExt cx="675869" cy="4931202"/>
            </a:xfrm>
          </p:grpSpPr>
          <p:sp>
            <p:nvSpPr>
              <p:cNvPr id="1141" name="Cube 1140">
                <a:extLst>
                  <a:ext uri="{FF2B5EF4-FFF2-40B4-BE49-F238E27FC236}">
                    <a16:creationId xmlns="" xmlns:a16="http://schemas.microsoft.com/office/drawing/2014/main" id="{AC54C8FF-8715-4EC3-A72F-A1CBEC9C79C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2" name="Cube 1141">
                <a:extLst>
                  <a:ext uri="{FF2B5EF4-FFF2-40B4-BE49-F238E27FC236}">
                    <a16:creationId xmlns="" xmlns:a16="http://schemas.microsoft.com/office/drawing/2014/main" id="{C4221046-A285-49D1-91E8-C86412155EF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3" name="Cube 1142">
                <a:extLst>
                  <a:ext uri="{FF2B5EF4-FFF2-40B4-BE49-F238E27FC236}">
                    <a16:creationId xmlns="" xmlns:a16="http://schemas.microsoft.com/office/drawing/2014/main" id="{C060608E-EA8B-4BF6-9B12-339B7954A64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4" name="Cube 1143">
                <a:extLst>
                  <a:ext uri="{FF2B5EF4-FFF2-40B4-BE49-F238E27FC236}">
                    <a16:creationId xmlns="" xmlns:a16="http://schemas.microsoft.com/office/drawing/2014/main" id="{4313719B-3A28-40DB-802E-CDC39834232B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5" name="Cube 1144">
                <a:extLst>
                  <a:ext uri="{FF2B5EF4-FFF2-40B4-BE49-F238E27FC236}">
                    <a16:creationId xmlns="" xmlns:a16="http://schemas.microsoft.com/office/drawing/2014/main" id="{0F3F2F6E-A4D0-4F15-A6C8-3981BE79FC3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6" name="Cube 1145">
                <a:extLst>
                  <a:ext uri="{FF2B5EF4-FFF2-40B4-BE49-F238E27FC236}">
                    <a16:creationId xmlns="" xmlns:a16="http://schemas.microsoft.com/office/drawing/2014/main" id="{255A4E7F-3CC3-434C-A2F6-C37AE070232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7" name="Cube 1146">
                <a:extLst>
                  <a:ext uri="{FF2B5EF4-FFF2-40B4-BE49-F238E27FC236}">
                    <a16:creationId xmlns="" xmlns:a16="http://schemas.microsoft.com/office/drawing/2014/main" id="{8632EC65-0273-4318-AF58-1B7B62DE335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8" name="Cube 1147">
                <a:extLst>
                  <a:ext uri="{FF2B5EF4-FFF2-40B4-BE49-F238E27FC236}">
                    <a16:creationId xmlns="" xmlns:a16="http://schemas.microsoft.com/office/drawing/2014/main" id="{CA292FEC-C609-4C86-9606-CCA7257D1D3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9" name="Cube 1148">
                <a:extLst>
                  <a:ext uri="{FF2B5EF4-FFF2-40B4-BE49-F238E27FC236}">
                    <a16:creationId xmlns="" xmlns:a16="http://schemas.microsoft.com/office/drawing/2014/main" id="{18E2B72F-811A-42B4-B179-9BB0E8F42E7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0" name="Cube 1149">
                <a:extLst>
                  <a:ext uri="{FF2B5EF4-FFF2-40B4-BE49-F238E27FC236}">
                    <a16:creationId xmlns="" xmlns:a16="http://schemas.microsoft.com/office/drawing/2014/main" id="{28040468-33E7-4D45-8C1B-511638FFEE3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1" name="Group 1150">
              <a:extLst>
                <a:ext uri="{FF2B5EF4-FFF2-40B4-BE49-F238E27FC236}">
                  <a16:creationId xmlns="" xmlns:a16="http://schemas.microsoft.com/office/drawing/2014/main" id="{B4B02D71-11E3-49D1-92C0-02E8414775AA}"/>
                </a:ext>
              </a:extLst>
            </p:cNvPr>
            <p:cNvGrpSpPr/>
            <p:nvPr/>
          </p:nvGrpSpPr>
          <p:grpSpPr>
            <a:xfrm>
              <a:off x="2407671" y="4981651"/>
              <a:ext cx="75700" cy="492296"/>
              <a:chOff x="5155088" y="892304"/>
              <a:chExt cx="675869" cy="4931202"/>
            </a:xfrm>
          </p:grpSpPr>
          <p:sp>
            <p:nvSpPr>
              <p:cNvPr id="1152" name="Cube 1151">
                <a:extLst>
                  <a:ext uri="{FF2B5EF4-FFF2-40B4-BE49-F238E27FC236}">
                    <a16:creationId xmlns="" xmlns:a16="http://schemas.microsoft.com/office/drawing/2014/main" id="{C31ABC9A-888F-4DB4-AE71-0906848A080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3" name="Cube 1152">
                <a:extLst>
                  <a:ext uri="{FF2B5EF4-FFF2-40B4-BE49-F238E27FC236}">
                    <a16:creationId xmlns="" xmlns:a16="http://schemas.microsoft.com/office/drawing/2014/main" id="{C41145E9-95C3-45C1-9D7B-8B06543A2B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4" name="Cube 1153">
                <a:extLst>
                  <a:ext uri="{FF2B5EF4-FFF2-40B4-BE49-F238E27FC236}">
                    <a16:creationId xmlns="" xmlns:a16="http://schemas.microsoft.com/office/drawing/2014/main" id="{74553074-F571-41AF-8404-4A7C76DF3C0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5" name="Cube 1154">
                <a:extLst>
                  <a:ext uri="{FF2B5EF4-FFF2-40B4-BE49-F238E27FC236}">
                    <a16:creationId xmlns="" xmlns:a16="http://schemas.microsoft.com/office/drawing/2014/main" id="{3A83A898-9765-4116-BE15-B4A83846B43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6" name="Cube 1155">
                <a:extLst>
                  <a:ext uri="{FF2B5EF4-FFF2-40B4-BE49-F238E27FC236}">
                    <a16:creationId xmlns="" xmlns:a16="http://schemas.microsoft.com/office/drawing/2014/main" id="{B3ABB655-61E0-40B7-AE03-688320F11D6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7" name="Cube 1156">
                <a:extLst>
                  <a:ext uri="{FF2B5EF4-FFF2-40B4-BE49-F238E27FC236}">
                    <a16:creationId xmlns="" xmlns:a16="http://schemas.microsoft.com/office/drawing/2014/main" id="{47296668-EFBC-47B7-A69D-7FC7659E82A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8" name="Cube 1157">
                <a:extLst>
                  <a:ext uri="{FF2B5EF4-FFF2-40B4-BE49-F238E27FC236}">
                    <a16:creationId xmlns="" xmlns:a16="http://schemas.microsoft.com/office/drawing/2014/main" id="{F5F31513-EF7F-4BA5-A15A-D12D00AD7BB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9" name="Cube 1158">
                <a:extLst>
                  <a:ext uri="{FF2B5EF4-FFF2-40B4-BE49-F238E27FC236}">
                    <a16:creationId xmlns="" xmlns:a16="http://schemas.microsoft.com/office/drawing/2014/main" id="{F1FAC48C-DF1B-4189-9B19-F8525D3406E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0" name="Cube 1159">
                <a:extLst>
                  <a:ext uri="{FF2B5EF4-FFF2-40B4-BE49-F238E27FC236}">
                    <a16:creationId xmlns="" xmlns:a16="http://schemas.microsoft.com/office/drawing/2014/main" id="{A4FB2B23-D561-4EBA-8BA4-C9219BA278B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1" name="Cube 1160">
                <a:extLst>
                  <a:ext uri="{FF2B5EF4-FFF2-40B4-BE49-F238E27FC236}">
                    <a16:creationId xmlns="" xmlns:a16="http://schemas.microsoft.com/office/drawing/2014/main" id="{79F9D16F-44BC-49FD-A451-673CE68FD58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2" name="Group 1161">
              <a:extLst>
                <a:ext uri="{FF2B5EF4-FFF2-40B4-BE49-F238E27FC236}">
                  <a16:creationId xmlns="" xmlns:a16="http://schemas.microsoft.com/office/drawing/2014/main" id="{2F592309-7B6A-4DB3-8E3D-CCEA9F6A9CDD}"/>
                </a:ext>
              </a:extLst>
            </p:cNvPr>
            <p:cNvGrpSpPr/>
            <p:nvPr/>
          </p:nvGrpSpPr>
          <p:grpSpPr>
            <a:xfrm>
              <a:off x="2505570" y="4981315"/>
              <a:ext cx="75700" cy="492296"/>
              <a:chOff x="5155088" y="892304"/>
              <a:chExt cx="675869" cy="4931202"/>
            </a:xfrm>
          </p:grpSpPr>
          <p:sp>
            <p:nvSpPr>
              <p:cNvPr id="1163" name="Cube 1162">
                <a:extLst>
                  <a:ext uri="{FF2B5EF4-FFF2-40B4-BE49-F238E27FC236}">
                    <a16:creationId xmlns="" xmlns:a16="http://schemas.microsoft.com/office/drawing/2014/main" id="{5D677181-DC60-4909-A261-372C8B53B7B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4" name="Cube 1163">
                <a:extLst>
                  <a:ext uri="{FF2B5EF4-FFF2-40B4-BE49-F238E27FC236}">
                    <a16:creationId xmlns="" xmlns:a16="http://schemas.microsoft.com/office/drawing/2014/main" id="{805C57C6-E584-40E1-886D-3C66A710AB8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5" name="Cube 1164">
                <a:extLst>
                  <a:ext uri="{FF2B5EF4-FFF2-40B4-BE49-F238E27FC236}">
                    <a16:creationId xmlns="" xmlns:a16="http://schemas.microsoft.com/office/drawing/2014/main" id="{83102637-F41A-4A63-A8CE-3402BB4FA632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6" name="Cube 1165">
                <a:extLst>
                  <a:ext uri="{FF2B5EF4-FFF2-40B4-BE49-F238E27FC236}">
                    <a16:creationId xmlns="" xmlns:a16="http://schemas.microsoft.com/office/drawing/2014/main" id="{3CEDE93F-3140-4472-998C-2493B031003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7" name="Cube 1166">
                <a:extLst>
                  <a:ext uri="{FF2B5EF4-FFF2-40B4-BE49-F238E27FC236}">
                    <a16:creationId xmlns="" xmlns:a16="http://schemas.microsoft.com/office/drawing/2014/main" id="{C2631071-CEDC-4FF7-8243-5F070B0E25E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8" name="Cube 1167">
                <a:extLst>
                  <a:ext uri="{FF2B5EF4-FFF2-40B4-BE49-F238E27FC236}">
                    <a16:creationId xmlns="" xmlns:a16="http://schemas.microsoft.com/office/drawing/2014/main" id="{F2D4F8C4-7DBA-4CD4-8B2D-32ECFD3397A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9" name="Cube 1168">
                <a:extLst>
                  <a:ext uri="{FF2B5EF4-FFF2-40B4-BE49-F238E27FC236}">
                    <a16:creationId xmlns="" xmlns:a16="http://schemas.microsoft.com/office/drawing/2014/main" id="{51C2B2EE-EB95-4E09-8E7F-AA6C7E5B525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0" name="Cube 1169">
                <a:extLst>
                  <a:ext uri="{FF2B5EF4-FFF2-40B4-BE49-F238E27FC236}">
                    <a16:creationId xmlns="" xmlns:a16="http://schemas.microsoft.com/office/drawing/2014/main" id="{B3B22F45-F424-4409-AF81-89F720496BE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Cube 1170">
                <a:extLst>
                  <a:ext uri="{FF2B5EF4-FFF2-40B4-BE49-F238E27FC236}">
                    <a16:creationId xmlns="" xmlns:a16="http://schemas.microsoft.com/office/drawing/2014/main" id="{2BA40990-9E13-4AEB-B0F2-FECB17806FA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2" name="Cube 1171">
                <a:extLst>
                  <a:ext uri="{FF2B5EF4-FFF2-40B4-BE49-F238E27FC236}">
                    <a16:creationId xmlns="" xmlns:a16="http://schemas.microsoft.com/office/drawing/2014/main" id="{20AA7BD4-F0CA-427E-AF56-F08D5EE409EA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3" name="Group 1172">
              <a:extLst>
                <a:ext uri="{FF2B5EF4-FFF2-40B4-BE49-F238E27FC236}">
                  <a16:creationId xmlns="" xmlns:a16="http://schemas.microsoft.com/office/drawing/2014/main" id="{19B6624A-E5C2-41C9-A02E-23D1D3A66426}"/>
                </a:ext>
              </a:extLst>
            </p:cNvPr>
            <p:cNvGrpSpPr/>
            <p:nvPr/>
          </p:nvGrpSpPr>
          <p:grpSpPr>
            <a:xfrm>
              <a:off x="2604394" y="4981315"/>
              <a:ext cx="75700" cy="492296"/>
              <a:chOff x="5155088" y="892304"/>
              <a:chExt cx="675869" cy="4931202"/>
            </a:xfrm>
          </p:grpSpPr>
          <p:sp>
            <p:nvSpPr>
              <p:cNvPr id="1174" name="Cube 1173">
                <a:extLst>
                  <a:ext uri="{FF2B5EF4-FFF2-40B4-BE49-F238E27FC236}">
                    <a16:creationId xmlns="" xmlns:a16="http://schemas.microsoft.com/office/drawing/2014/main" id="{C02B7289-B744-4454-B986-8E63D368048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5" name="Cube 1174">
                <a:extLst>
                  <a:ext uri="{FF2B5EF4-FFF2-40B4-BE49-F238E27FC236}">
                    <a16:creationId xmlns="" xmlns:a16="http://schemas.microsoft.com/office/drawing/2014/main" id="{26586398-5ED4-43D9-A61A-F8CC82E5D8B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6" name="Cube 1175">
                <a:extLst>
                  <a:ext uri="{FF2B5EF4-FFF2-40B4-BE49-F238E27FC236}">
                    <a16:creationId xmlns="" xmlns:a16="http://schemas.microsoft.com/office/drawing/2014/main" id="{48F14F28-80E4-40EC-9966-788B905B455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7" name="Cube 1176">
                <a:extLst>
                  <a:ext uri="{FF2B5EF4-FFF2-40B4-BE49-F238E27FC236}">
                    <a16:creationId xmlns="" xmlns:a16="http://schemas.microsoft.com/office/drawing/2014/main" id="{6D765675-FCB3-4E85-BCBF-51456CCF278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Cube 1177">
                <a:extLst>
                  <a:ext uri="{FF2B5EF4-FFF2-40B4-BE49-F238E27FC236}">
                    <a16:creationId xmlns="" xmlns:a16="http://schemas.microsoft.com/office/drawing/2014/main" id="{A5787FCA-E198-494B-96E2-5DF25A05F99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9" name="Cube 1178">
                <a:extLst>
                  <a:ext uri="{FF2B5EF4-FFF2-40B4-BE49-F238E27FC236}">
                    <a16:creationId xmlns="" xmlns:a16="http://schemas.microsoft.com/office/drawing/2014/main" id="{1C1252D4-7D6B-456D-B8F6-E9626957E96A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0" name="Cube 1179">
                <a:extLst>
                  <a:ext uri="{FF2B5EF4-FFF2-40B4-BE49-F238E27FC236}">
                    <a16:creationId xmlns="" xmlns:a16="http://schemas.microsoft.com/office/drawing/2014/main" id="{CD42C7BB-52EC-46A1-AFB0-DA6BD764C78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1" name="Cube 1180">
                <a:extLst>
                  <a:ext uri="{FF2B5EF4-FFF2-40B4-BE49-F238E27FC236}">
                    <a16:creationId xmlns="" xmlns:a16="http://schemas.microsoft.com/office/drawing/2014/main" id="{43785D8C-1B51-4F62-B738-15D79F64538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2" name="Cube 1181">
                <a:extLst>
                  <a:ext uri="{FF2B5EF4-FFF2-40B4-BE49-F238E27FC236}">
                    <a16:creationId xmlns="" xmlns:a16="http://schemas.microsoft.com/office/drawing/2014/main" id="{68F6C3D1-90AA-4875-B2C9-B51457CDA41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3" name="Cube 1182">
                <a:extLst>
                  <a:ext uri="{FF2B5EF4-FFF2-40B4-BE49-F238E27FC236}">
                    <a16:creationId xmlns="" xmlns:a16="http://schemas.microsoft.com/office/drawing/2014/main" id="{0A313915-1FBE-4A75-8CBF-B627D3EB17B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4" name="Group 1183">
              <a:extLst>
                <a:ext uri="{FF2B5EF4-FFF2-40B4-BE49-F238E27FC236}">
                  <a16:creationId xmlns="" xmlns:a16="http://schemas.microsoft.com/office/drawing/2014/main" id="{5C258769-485E-4F5F-B284-ABC2F976E4E7}"/>
                </a:ext>
              </a:extLst>
            </p:cNvPr>
            <p:cNvGrpSpPr/>
            <p:nvPr/>
          </p:nvGrpSpPr>
          <p:grpSpPr>
            <a:xfrm>
              <a:off x="2703218" y="4981315"/>
              <a:ext cx="75700" cy="492296"/>
              <a:chOff x="5155088" y="892304"/>
              <a:chExt cx="675869" cy="4931202"/>
            </a:xfrm>
          </p:grpSpPr>
          <p:sp>
            <p:nvSpPr>
              <p:cNvPr id="1185" name="Cube 1184">
                <a:extLst>
                  <a:ext uri="{FF2B5EF4-FFF2-40B4-BE49-F238E27FC236}">
                    <a16:creationId xmlns="" xmlns:a16="http://schemas.microsoft.com/office/drawing/2014/main" id="{E586B7C7-027F-4CF4-8586-8A8619F5F24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6" name="Cube 1185">
                <a:extLst>
                  <a:ext uri="{FF2B5EF4-FFF2-40B4-BE49-F238E27FC236}">
                    <a16:creationId xmlns="" xmlns:a16="http://schemas.microsoft.com/office/drawing/2014/main" id="{74F52E73-3414-43DA-A0D4-3F64547F1D0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7" name="Cube 1186">
                <a:extLst>
                  <a:ext uri="{FF2B5EF4-FFF2-40B4-BE49-F238E27FC236}">
                    <a16:creationId xmlns="" xmlns:a16="http://schemas.microsoft.com/office/drawing/2014/main" id="{3B99C4FC-AE49-448E-AA39-09BB188728CE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8" name="Cube 1187">
                <a:extLst>
                  <a:ext uri="{FF2B5EF4-FFF2-40B4-BE49-F238E27FC236}">
                    <a16:creationId xmlns="" xmlns:a16="http://schemas.microsoft.com/office/drawing/2014/main" id="{761BFCA4-1E69-479B-ABF7-C928415038A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9" name="Cube 1188">
                <a:extLst>
                  <a:ext uri="{FF2B5EF4-FFF2-40B4-BE49-F238E27FC236}">
                    <a16:creationId xmlns="" xmlns:a16="http://schemas.microsoft.com/office/drawing/2014/main" id="{918A8AFD-2C3A-4038-B07A-D86589BFEF9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0" name="Cube 1189">
                <a:extLst>
                  <a:ext uri="{FF2B5EF4-FFF2-40B4-BE49-F238E27FC236}">
                    <a16:creationId xmlns="" xmlns:a16="http://schemas.microsoft.com/office/drawing/2014/main" id="{431E3012-173E-45C9-88CC-04DDD3494BA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1" name="Cube 1190">
                <a:extLst>
                  <a:ext uri="{FF2B5EF4-FFF2-40B4-BE49-F238E27FC236}">
                    <a16:creationId xmlns="" xmlns:a16="http://schemas.microsoft.com/office/drawing/2014/main" id="{B1DE9710-D445-4360-AB3D-204F3069638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2" name="Cube 1191">
                <a:extLst>
                  <a:ext uri="{FF2B5EF4-FFF2-40B4-BE49-F238E27FC236}">
                    <a16:creationId xmlns="" xmlns:a16="http://schemas.microsoft.com/office/drawing/2014/main" id="{42EBD919-5882-4013-BAB1-87D288870B2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3" name="Cube 1192">
                <a:extLst>
                  <a:ext uri="{FF2B5EF4-FFF2-40B4-BE49-F238E27FC236}">
                    <a16:creationId xmlns="" xmlns:a16="http://schemas.microsoft.com/office/drawing/2014/main" id="{B406EDA8-32A6-4AC7-A737-35512AB4ED3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4" name="Cube 1193">
                <a:extLst>
                  <a:ext uri="{FF2B5EF4-FFF2-40B4-BE49-F238E27FC236}">
                    <a16:creationId xmlns="" xmlns:a16="http://schemas.microsoft.com/office/drawing/2014/main" id="{75DA1C5B-DADF-487D-8EDF-A418942031C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5" name="Group 1194">
              <a:extLst>
                <a:ext uri="{FF2B5EF4-FFF2-40B4-BE49-F238E27FC236}">
                  <a16:creationId xmlns="" xmlns:a16="http://schemas.microsoft.com/office/drawing/2014/main" id="{B6B40667-1C43-4D52-BAE8-97FD430CC767}"/>
                </a:ext>
              </a:extLst>
            </p:cNvPr>
            <p:cNvGrpSpPr/>
            <p:nvPr/>
          </p:nvGrpSpPr>
          <p:grpSpPr>
            <a:xfrm>
              <a:off x="2909771" y="4981315"/>
              <a:ext cx="75700" cy="492296"/>
              <a:chOff x="5155088" y="892304"/>
              <a:chExt cx="675869" cy="4931202"/>
            </a:xfrm>
          </p:grpSpPr>
          <p:sp>
            <p:nvSpPr>
              <p:cNvPr id="1196" name="Cube 1195">
                <a:extLst>
                  <a:ext uri="{FF2B5EF4-FFF2-40B4-BE49-F238E27FC236}">
                    <a16:creationId xmlns="" xmlns:a16="http://schemas.microsoft.com/office/drawing/2014/main" id="{0C225D6A-CC46-48B7-9A1C-20B49EE872C9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7" name="Cube 1196">
                <a:extLst>
                  <a:ext uri="{FF2B5EF4-FFF2-40B4-BE49-F238E27FC236}">
                    <a16:creationId xmlns="" xmlns:a16="http://schemas.microsoft.com/office/drawing/2014/main" id="{FC2F1577-3D3E-4BDE-A0B0-72D610B2C14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="" xmlns:a16="http://schemas.microsoft.com/office/drawing/2014/main" id="{B1CF12AD-DD99-4BFD-BC2C-6C543EDEF00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="" xmlns:a16="http://schemas.microsoft.com/office/drawing/2014/main" id="{5AE4F969-B3EB-4B6B-A635-4A7B94C4DFA1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="" xmlns:a16="http://schemas.microsoft.com/office/drawing/2014/main" id="{F5167392-3A59-4980-9317-F2F233F6EB2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="" xmlns:a16="http://schemas.microsoft.com/office/drawing/2014/main" id="{E1E77374-904B-4EB9-8773-C2E5B8C436A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="" xmlns:a16="http://schemas.microsoft.com/office/drawing/2014/main" id="{B5DA7769-4ABF-4BF8-8C59-A8DA1E3891AE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="" xmlns:a16="http://schemas.microsoft.com/office/drawing/2014/main" id="{72DBB757-4EFA-4ACF-ABAB-DEA516C5038C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="" xmlns:a16="http://schemas.microsoft.com/office/drawing/2014/main" id="{F2A5A871-3FDB-48EC-98FF-594BC61FA69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="" xmlns:a16="http://schemas.microsoft.com/office/drawing/2014/main" id="{B9920ED7-6C7A-4062-9F9A-9F481D9ECFB6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="" xmlns:a16="http://schemas.microsoft.com/office/drawing/2014/main" id="{D942AFEC-0776-4D0F-BE85-3E10E4A8DAEE}"/>
                </a:ext>
              </a:extLst>
            </p:cNvPr>
            <p:cNvGrpSpPr/>
            <p:nvPr/>
          </p:nvGrpSpPr>
          <p:grpSpPr>
            <a:xfrm>
              <a:off x="3007387" y="4979465"/>
              <a:ext cx="75700" cy="492296"/>
              <a:chOff x="5155088" y="892304"/>
              <a:chExt cx="675869" cy="4931202"/>
            </a:xfrm>
          </p:grpSpPr>
          <p:sp>
            <p:nvSpPr>
              <p:cNvPr id="1207" name="Cube 1206">
                <a:extLst>
                  <a:ext uri="{FF2B5EF4-FFF2-40B4-BE49-F238E27FC236}">
                    <a16:creationId xmlns="" xmlns:a16="http://schemas.microsoft.com/office/drawing/2014/main" id="{2220AFB5-443A-472E-81BB-129CC0520E0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8" name="Cube 1207">
                <a:extLst>
                  <a:ext uri="{FF2B5EF4-FFF2-40B4-BE49-F238E27FC236}">
                    <a16:creationId xmlns="" xmlns:a16="http://schemas.microsoft.com/office/drawing/2014/main" id="{C2F0A81F-C182-42A0-A0A6-8FFD6E8C481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9" name="Cube 1208">
                <a:extLst>
                  <a:ext uri="{FF2B5EF4-FFF2-40B4-BE49-F238E27FC236}">
                    <a16:creationId xmlns="" xmlns:a16="http://schemas.microsoft.com/office/drawing/2014/main" id="{4A3E1D1F-F597-41D3-95DA-70A534BB94E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0" name="Cube 1209">
                <a:extLst>
                  <a:ext uri="{FF2B5EF4-FFF2-40B4-BE49-F238E27FC236}">
                    <a16:creationId xmlns="" xmlns:a16="http://schemas.microsoft.com/office/drawing/2014/main" id="{55960F9E-98F8-4C13-B03A-6A2A6C93F5F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1" name="Cube 1210">
                <a:extLst>
                  <a:ext uri="{FF2B5EF4-FFF2-40B4-BE49-F238E27FC236}">
                    <a16:creationId xmlns="" xmlns:a16="http://schemas.microsoft.com/office/drawing/2014/main" id="{980FF280-077C-430C-A514-9C886CA2DE1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2" name="Cube 1211">
                <a:extLst>
                  <a:ext uri="{FF2B5EF4-FFF2-40B4-BE49-F238E27FC236}">
                    <a16:creationId xmlns="" xmlns:a16="http://schemas.microsoft.com/office/drawing/2014/main" id="{2D69BADA-2112-4E99-891E-327A61C074F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3" name="Cube 1212">
                <a:extLst>
                  <a:ext uri="{FF2B5EF4-FFF2-40B4-BE49-F238E27FC236}">
                    <a16:creationId xmlns="" xmlns:a16="http://schemas.microsoft.com/office/drawing/2014/main" id="{60537FF9-9B48-433F-9E6E-5FFCFFED051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4" name="Cube 1213">
                <a:extLst>
                  <a:ext uri="{FF2B5EF4-FFF2-40B4-BE49-F238E27FC236}">
                    <a16:creationId xmlns="" xmlns:a16="http://schemas.microsoft.com/office/drawing/2014/main" id="{30AE47D1-438C-4936-89EB-B27B048ECF4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5" name="Cube 1214">
                <a:extLst>
                  <a:ext uri="{FF2B5EF4-FFF2-40B4-BE49-F238E27FC236}">
                    <a16:creationId xmlns="" xmlns:a16="http://schemas.microsoft.com/office/drawing/2014/main" id="{FD44AE8F-FF60-4B74-8C5A-787DD3110F6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6" name="Cube 1215">
                <a:extLst>
                  <a:ext uri="{FF2B5EF4-FFF2-40B4-BE49-F238E27FC236}">
                    <a16:creationId xmlns="" xmlns:a16="http://schemas.microsoft.com/office/drawing/2014/main" id="{30556CBD-88F9-4B8B-9E0F-44FEAD8F340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7" name="Group 1216">
              <a:extLst>
                <a:ext uri="{FF2B5EF4-FFF2-40B4-BE49-F238E27FC236}">
                  <a16:creationId xmlns="" xmlns:a16="http://schemas.microsoft.com/office/drawing/2014/main" id="{6B97B88F-F5F0-4F23-A20E-D0CA521D1606}"/>
                </a:ext>
              </a:extLst>
            </p:cNvPr>
            <p:cNvGrpSpPr/>
            <p:nvPr/>
          </p:nvGrpSpPr>
          <p:grpSpPr>
            <a:xfrm>
              <a:off x="3105002" y="4979465"/>
              <a:ext cx="75700" cy="492296"/>
              <a:chOff x="5155088" y="892304"/>
              <a:chExt cx="675869" cy="4931202"/>
            </a:xfrm>
          </p:grpSpPr>
          <p:sp>
            <p:nvSpPr>
              <p:cNvPr id="1218" name="Cube 1217">
                <a:extLst>
                  <a:ext uri="{FF2B5EF4-FFF2-40B4-BE49-F238E27FC236}">
                    <a16:creationId xmlns="" xmlns:a16="http://schemas.microsoft.com/office/drawing/2014/main" id="{42E244AC-33A8-4E79-8237-D75AE9B5CBF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="" xmlns:a16="http://schemas.microsoft.com/office/drawing/2014/main" id="{AFC1DB17-5B08-4EF2-B277-5CB4923D903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="" xmlns:a16="http://schemas.microsoft.com/office/drawing/2014/main" id="{B36E1E83-0908-418F-BB6B-0F4DE0E1D9A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="" xmlns:a16="http://schemas.microsoft.com/office/drawing/2014/main" id="{BC72CD99-E60B-4B8F-930E-24F6C64D9F0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="" xmlns:a16="http://schemas.microsoft.com/office/drawing/2014/main" id="{9566E93F-2E84-497A-912C-71746249AA7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="" xmlns:a16="http://schemas.microsoft.com/office/drawing/2014/main" id="{8568AF86-D8EE-446F-B57C-894970060C5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="" xmlns:a16="http://schemas.microsoft.com/office/drawing/2014/main" id="{A6E23FC4-28D7-46EE-B8EC-AD98F5020C2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="" xmlns:a16="http://schemas.microsoft.com/office/drawing/2014/main" id="{713B516B-1536-4965-B98D-E0D2E584D920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="" xmlns:a16="http://schemas.microsoft.com/office/drawing/2014/main" id="{F4FDDFE4-1E61-4EA1-B288-D479BA1286EE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7" name="Cube 1226">
                <a:extLst>
                  <a:ext uri="{FF2B5EF4-FFF2-40B4-BE49-F238E27FC236}">
                    <a16:creationId xmlns="" xmlns:a16="http://schemas.microsoft.com/office/drawing/2014/main" id="{E22D44D2-3584-42CC-B1DB-9F26A273D108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8" name="Group 1227">
              <a:extLst>
                <a:ext uri="{FF2B5EF4-FFF2-40B4-BE49-F238E27FC236}">
                  <a16:creationId xmlns="" xmlns:a16="http://schemas.microsoft.com/office/drawing/2014/main" id="{DE2E75E5-F5B3-49EB-9869-F14128EB3623}"/>
                </a:ext>
              </a:extLst>
            </p:cNvPr>
            <p:cNvGrpSpPr/>
            <p:nvPr/>
          </p:nvGrpSpPr>
          <p:grpSpPr>
            <a:xfrm>
              <a:off x="1611944" y="5585124"/>
              <a:ext cx="571570" cy="492296"/>
              <a:chOff x="2403919" y="3447393"/>
              <a:chExt cx="631797" cy="609600"/>
            </a:xfrm>
          </p:grpSpPr>
          <p:grpSp>
            <p:nvGrpSpPr>
              <p:cNvPr id="1229" name="Group 1228">
                <a:extLst>
                  <a:ext uri="{FF2B5EF4-FFF2-40B4-BE49-F238E27FC236}">
                    <a16:creationId xmlns="" xmlns:a16="http://schemas.microsoft.com/office/drawing/2014/main" id="{EA7F2934-4A10-46BD-9855-044A8AA7C3BC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329" name="Cube 1328">
                  <a:extLst>
                    <a:ext uri="{FF2B5EF4-FFF2-40B4-BE49-F238E27FC236}">
                      <a16:creationId xmlns="" xmlns:a16="http://schemas.microsoft.com/office/drawing/2014/main" id="{AFE6D5FC-A02B-4A9D-9093-6D6BBA637B4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0" name="Cube 1329">
                  <a:extLst>
                    <a:ext uri="{FF2B5EF4-FFF2-40B4-BE49-F238E27FC236}">
                      <a16:creationId xmlns="" xmlns:a16="http://schemas.microsoft.com/office/drawing/2014/main" id="{E8C4B0C2-DD6E-4E6C-A8E9-4484C2DD307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1" name="Cube 1330">
                  <a:extLst>
                    <a:ext uri="{FF2B5EF4-FFF2-40B4-BE49-F238E27FC236}">
                      <a16:creationId xmlns="" xmlns:a16="http://schemas.microsoft.com/office/drawing/2014/main" id="{06D02459-AEFA-47BA-83E0-CEEA3FE3FA5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2" name="Cube 1331">
                  <a:extLst>
                    <a:ext uri="{FF2B5EF4-FFF2-40B4-BE49-F238E27FC236}">
                      <a16:creationId xmlns="" xmlns:a16="http://schemas.microsoft.com/office/drawing/2014/main" id="{8FA0E9FA-43C0-4E72-A948-F8348359C8E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3" name="Cube 1332">
                  <a:extLst>
                    <a:ext uri="{FF2B5EF4-FFF2-40B4-BE49-F238E27FC236}">
                      <a16:creationId xmlns="" xmlns:a16="http://schemas.microsoft.com/office/drawing/2014/main" id="{5B057657-4496-4A85-8A40-154FE9A6498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4" name="Cube 1333">
                  <a:extLst>
                    <a:ext uri="{FF2B5EF4-FFF2-40B4-BE49-F238E27FC236}">
                      <a16:creationId xmlns="" xmlns:a16="http://schemas.microsoft.com/office/drawing/2014/main" id="{7A951BF0-A732-4AE3-A94F-31FA5F636E0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5" name="Cube 1334">
                  <a:extLst>
                    <a:ext uri="{FF2B5EF4-FFF2-40B4-BE49-F238E27FC236}">
                      <a16:creationId xmlns="" xmlns:a16="http://schemas.microsoft.com/office/drawing/2014/main" id="{9B091A0B-C37E-4AA9-91D4-EE731616BA8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6" name="Cube 1335">
                  <a:extLst>
                    <a:ext uri="{FF2B5EF4-FFF2-40B4-BE49-F238E27FC236}">
                      <a16:creationId xmlns="" xmlns:a16="http://schemas.microsoft.com/office/drawing/2014/main" id="{A80C537F-88B9-4459-B9C1-8FB2AE1F984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7" name="Cube 1336">
                  <a:extLst>
                    <a:ext uri="{FF2B5EF4-FFF2-40B4-BE49-F238E27FC236}">
                      <a16:creationId xmlns="" xmlns:a16="http://schemas.microsoft.com/office/drawing/2014/main" id="{32086412-FA8C-4E0B-9E74-F935742464F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8" name="Cube 1337">
                  <a:extLst>
                    <a:ext uri="{FF2B5EF4-FFF2-40B4-BE49-F238E27FC236}">
                      <a16:creationId xmlns="" xmlns:a16="http://schemas.microsoft.com/office/drawing/2014/main" id="{C0C18B81-2D81-439D-ADAD-1090D1389E5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0" name="Group 1229">
                <a:extLst>
                  <a:ext uri="{FF2B5EF4-FFF2-40B4-BE49-F238E27FC236}">
                    <a16:creationId xmlns="" xmlns:a16="http://schemas.microsoft.com/office/drawing/2014/main" id="{8B2D8D88-3D6A-44CF-9986-84669D3C9F34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319" name="Cube 1318">
                  <a:extLst>
                    <a:ext uri="{FF2B5EF4-FFF2-40B4-BE49-F238E27FC236}">
                      <a16:creationId xmlns="" xmlns:a16="http://schemas.microsoft.com/office/drawing/2014/main" id="{F5E9F4F1-3172-48BE-9774-EBE201DAA8A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0" name="Cube 1319">
                  <a:extLst>
                    <a:ext uri="{FF2B5EF4-FFF2-40B4-BE49-F238E27FC236}">
                      <a16:creationId xmlns="" xmlns:a16="http://schemas.microsoft.com/office/drawing/2014/main" id="{76E152AA-06E6-4DD3-BF4A-7AA089E9D4F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1" name="Cube 1320">
                  <a:extLst>
                    <a:ext uri="{FF2B5EF4-FFF2-40B4-BE49-F238E27FC236}">
                      <a16:creationId xmlns="" xmlns:a16="http://schemas.microsoft.com/office/drawing/2014/main" id="{9940F4FC-ED32-4235-A5C9-004B249A103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2" name="Cube 1321">
                  <a:extLst>
                    <a:ext uri="{FF2B5EF4-FFF2-40B4-BE49-F238E27FC236}">
                      <a16:creationId xmlns="" xmlns:a16="http://schemas.microsoft.com/office/drawing/2014/main" id="{68C6FCC4-16A9-4412-9FC6-38A5419D73C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3" name="Cube 1322">
                  <a:extLst>
                    <a:ext uri="{FF2B5EF4-FFF2-40B4-BE49-F238E27FC236}">
                      <a16:creationId xmlns="" xmlns:a16="http://schemas.microsoft.com/office/drawing/2014/main" id="{76B0DA88-31C2-4698-9BFF-86156F51A9A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4" name="Cube 1323">
                  <a:extLst>
                    <a:ext uri="{FF2B5EF4-FFF2-40B4-BE49-F238E27FC236}">
                      <a16:creationId xmlns="" xmlns:a16="http://schemas.microsoft.com/office/drawing/2014/main" id="{1C63A735-75A0-4F4D-93DA-C39AB1BF4FF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5" name="Cube 1324">
                  <a:extLst>
                    <a:ext uri="{FF2B5EF4-FFF2-40B4-BE49-F238E27FC236}">
                      <a16:creationId xmlns="" xmlns:a16="http://schemas.microsoft.com/office/drawing/2014/main" id="{31A2FD99-C814-4319-82EA-262DAF6493E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6" name="Cube 1325">
                  <a:extLst>
                    <a:ext uri="{FF2B5EF4-FFF2-40B4-BE49-F238E27FC236}">
                      <a16:creationId xmlns="" xmlns:a16="http://schemas.microsoft.com/office/drawing/2014/main" id="{61DF6555-31BF-45F7-8402-19544979FF05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7" name="Cube 1326">
                  <a:extLst>
                    <a:ext uri="{FF2B5EF4-FFF2-40B4-BE49-F238E27FC236}">
                      <a16:creationId xmlns="" xmlns:a16="http://schemas.microsoft.com/office/drawing/2014/main" id="{701A3A19-CF8A-4F12-BFAB-66C049465CC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8" name="Cube 1327">
                  <a:extLst>
                    <a:ext uri="{FF2B5EF4-FFF2-40B4-BE49-F238E27FC236}">
                      <a16:creationId xmlns="" xmlns:a16="http://schemas.microsoft.com/office/drawing/2014/main" id="{CACC0901-2C83-4A95-84F4-92A8AEFB7E6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1" name="Group 1230">
                <a:extLst>
                  <a:ext uri="{FF2B5EF4-FFF2-40B4-BE49-F238E27FC236}">
                    <a16:creationId xmlns="" xmlns:a16="http://schemas.microsoft.com/office/drawing/2014/main" id="{9A278873-DA34-48CD-8751-68D950A65B81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309" name="Cube 1308">
                  <a:extLst>
                    <a:ext uri="{FF2B5EF4-FFF2-40B4-BE49-F238E27FC236}">
                      <a16:creationId xmlns="" xmlns:a16="http://schemas.microsoft.com/office/drawing/2014/main" id="{8F31CA27-6B0D-41E5-B2EA-B5D7618E2AE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0" name="Cube 1309">
                  <a:extLst>
                    <a:ext uri="{FF2B5EF4-FFF2-40B4-BE49-F238E27FC236}">
                      <a16:creationId xmlns="" xmlns:a16="http://schemas.microsoft.com/office/drawing/2014/main" id="{75000B60-9E5E-4842-8A1B-549A518E229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1" name="Cube 1310">
                  <a:extLst>
                    <a:ext uri="{FF2B5EF4-FFF2-40B4-BE49-F238E27FC236}">
                      <a16:creationId xmlns="" xmlns:a16="http://schemas.microsoft.com/office/drawing/2014/main" id="{06B06238-E970-4963-9E7E-A4DE7C4FFD4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2" name="Cube 1311">
                  <a:extLst>
                    <a:ext uri="{FF2B5EF4-FFF2-40B4-BE49-F238E27FC236}">
                      <a16:creationId xmlns="" xmlns:a16="http://schemas.microsoft.com/office/drawing/2014/main" id="{A1B4EA4F-EF5A-4729-9506-6A6C0284AAE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3" name="Cube 1312">
                  <a:extLst>
                    <a:ext uri="{FF2B5EF4-FFF2-40B4-BE49-F238E27FC236}">
                      <a16:creationId xmlns="" xmlns:a16="http://schemas.microsoft.com/office/drawing/2014/main" id="{E7AD9614-8652-4F19-AA9E-9C4E43C1E41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4" name="Cube 1313">
                  <a:extLst>
                    <a:ext uri="{FF2B5EF4-FFF2-40B4-BE49-F238E27FC236}">
                      <a16:creationId xmlns="" xmlns:a16="http://schemas.microsoft.com/office/drawing/2014/main" id="{26D677D2-FD8F-45E6-9B1B-594839C6113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5" name="Cube 1314">
                  <a:extLst>
                    <a:ext uri="{FF2B5EF4-FFF2-40B4-BE49-F238E27FC236}">
                      <a16:creationId xmlns="" xmlns:a16="http://schemas.microsoft.com/office/drawing/2014/main" id="{5E30D931-9767-4E96-ADD2-0E2C1092B55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6" name="Cube 1315">
                  <a:extLst>
                    <a:ext uri="{FF2B5EF4-FFF2-40B4-BE49-F238E27FC236}">
                      <a16:creationId xmlns="" xmlns:a16="http://schemas.microsoft.com/office/drawing/2014/main" id="{DC64669F-4525-4AE0-B635-C6CF483F1D0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7" name="Cube 1316">
                  <a:extLst>
                    <a:ext uri="{FF2B5EF4-FFF2-40B4-BE49-F238E27FC236}">
                      <a16:creationId xmlns="" xmlns:a16="http://schemas.microsoft.com/office/drawing/2014/main" id="{063915E9-F5E3-4C90-B722-E3EA5724DA1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8" name="Cube 1317">
                  <a:extLst>
                    <a:ext uri="{FF2B5EF4-FFF2-40B4-BE49-F238E27FC236}">
                      <a16:creationId xmlns="" xmlns:a16="http://schemas.microsoft.com/office/drawing/2014/main" id="{27CF535B-B8E5-4C65-90A4-F55607E43CE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2" name="Group 1231">
                <a:extLst>
                  <a:ext uri="{FF2B5EF4-FFF2-40B4-BE49-F238E27FC236}">
                    <a16:creationId xmlns="" xmlns:a16="http://schemas.microsoft.com/office/drawing/2014/main" id="{7E7766FD-0E2C-471A-854C-8FBE8CD8ECAE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99" name="Cube 1298">
                  <a:extLst>
                    <a:ext uri="{FF2B5EF4-FFF2-40B4-BE49-F238E27FC236}">
                      <a16:creationId xmlns="" xmlns:a16="http://schemas.microsoft.com/office/drawing/2014/main" id="{CD9385A8-ECED-4A5E-8220-B3561F15AC8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0" name="Cube 1299">
                  <a:extLst>
                    <a:ext uri="{FF2B5EF4-FFF2-40B4-BE49-F238E27FC236}">
                      <a16:creationId xmlns="" xmlns:a16="http://schemas.microsoft.com/office/drawing/2014/main" id="{D7BF727F-C0B7-4994-9160-0F0DE6C96B9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1" name="Cube 1300">
                  <a:extLst>
                    <a:ext uri="{FF2B5EF4-FFF2-40B4-BE49-F238E27FC236}">
                      <a16:creationId xmlns="" xmlns:a16="http://schemas.microsoft.com/office/drawing/2014/main" id="{6AC18129-E394-416E-B94F-EC7D5A38189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2" name="Cube 1301">
                  <a:extLst>
                    <a:ext uri="{FF2B5EF4-FFF2-40B4-BE49-F238E27FC236}">
                      <a16:creationId xmlns="" xmlns:a16="http://schemas.microsoft.com/office/drawing/2014/main" id="{A00731EB-4424-4B0B-A917-2C193237189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3" name="Cube 1302">
                  <a:extLst>
                    <a:ext uri="{FF2B5EF4-FFF2-40B4-BE49-F238E27FC236}">
                      <a16:creationId xmlns="" xmlns:a16="http://schemas.microsoft.com/office/drawing/2014/main" id="{99755F5A-91A6-4919-BD25-487BEDFE398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4" name="Cube 1303">
                  <a:extLst>
                    <a:ext uri="{FF2B5EF4-FFF2-40B4-BE49-F238E27FC236}">
                      <a16:creationId xmlns="" xmlns:a16="http://schemas.microsoft.com/office/drawing/2014/main" id="{0CF6EDDD-078E-490F-8033-577464959AA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5" name="Cube 1304">
                  <a:extLst>
                    <a:ext uri="{FF2B5EF4-FFF2-40B4-BE49-F238E27FC236}">
                      <a16:creationId xmlns="" xmlns:a16="http://schemas.microsoft.com/office/drawing/2014/main" id="{99EFD5DE-9912-4D3D-930E-183FCC8AEB4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6" name="Cube 1305">
                  <a:extLst>
                    <a:ext uri="{FF2B5EF4-FFF2-40B4-BE49-F238E27FC236}">
                      <a16:creationId xmlns="" xmlns:a16="http://schemas.microsoft.com/office/drawing/2014/main" id="{CF3E52DC-8904-4D43-9BC4-4D793F900BC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7" name="Cube 1306">
                  <a:extLst>
                    <a:ext uri="{FF2B5EF4-FFF2-40B4-BE49-F238E27FC236}">
                      <a16:creationId xmlns="" xmlns:a16="http://schemas.microsoft.com/office/drawing/2014/main" id="{57855178-666B-43A9-AF0C-C3437F67810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8" name="Cube 1307">
                  <a:extLst>
                    <a:ext uri="{FF2B5EF4-FFF2-40B4-BE49-F238E27FC236}">
                      <a16:creationId xmlns="" xmlns:a16="http://schemas.microsoft.com/office/drawing/2014/main" id="{8C0292E5-356D-4BFF-BFF3-0258A9DDF60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3" name="Group 1232">
                <a:extLst>
                  <a:ext uri="{FF2B5EF4-FFF2-40B4-BE49-F238E27FC236}">
                    <a16:creationId xmlns="" xmlns:a16="http://schemas.microsoft.com/office/drawing/2014/main" id="{91349BDA-2CD0-4736-82BE-8C35B7A9C97F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89" name="Cube 1288">
                  <a:extLst>
                    <a:ext uri="{FF2B5EF4-FFF2-40B4-BE49-F238E27FC236}">
                      <a16:creationId xmlns="" xmlns:a16="http://schemas.microsoft.com/office/drawing/2014/main" id="{8BA9716E-841E-4FD9-B85F-90362047244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0" name="Cube 1289">
                  <a:extLst>
                    <a:ext uri="{FF2B5EF4-FFF2-40B4-BE49-F238E27FC236}">
                      <a16:creationId xmlns="" xmlns:a16="http://schemas.microsoft.com/office/drawing/2014/main" id="{8E119F4A-ACCC-418D-A09C-B5520CB5FA7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1" name="Cube 1290">
                  <a:extLst>
                    <a:ext uri="{FF2B5EF4-FFF2-40B4-BE49-F238E27FC236}">
                      <a16:creationId xmlns="" xmlns:a16="http://schemas.microsoft.com/office/drawing/2014/main" id="{C0963576-E928-479E-8B49-CED87661045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2" name="Cube 1291">
                  <a:extLst>
                    <a:ext uri="{FF2B5EF4-FFF2-40B4-BE49-F238E27FC236}">
                      <a16:creationId xmlns="" xmlns:a16="http://schemas.microsoft.com/office/drawing/2014/main" id="{C4684262-29E4-42B4-A9E1-44F05368990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3" name="Cube 1292">
                  <a:extLst>
                    <a:ext uri="{FF2B5EF4-FFF2-40B4-BE49-F238E27FC236}">
                      <a16:creationId xmlns="" xmlns:a16="http://schemas.microsoft.com/office/drawing/2014/main" id="{E0597186-7D14-4FDC-B92F-AD29FD60A31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4" name="Cube 1293">
                  <a:extLst>
                    <a:ext uri="{FF2B5EF4-FFF2-40B4-BE49-F238E27FC236}">
                      <a16:creationId xmlns="" xmlns:a16="http://schemas.microsoft.com/office/drawing/2014/main" id="{94FF6FFF-CC83-445D-8B7D-38218A62E99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5" name="Cube 1294">
                  <a:extLst>
                    <a:ext uri="{FF2B5EF4-FFF2-40B4-BE49-F238E27FC236}">
                      <a16:creationId xmlns="" xmlns:a16="http://schemas.microsoft.com/office/drawing/2014/main" id="{BED5A602-D6EC-496B-8BDF-1BBB2CDA4FF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6" name="Cube 1295">
                  <a:extLst>
                    <a:ext uri="{FF2B5EF4-FFF2-40B4-BE49-F238E27FC236}">
                      <a16:creationId xmlns="" xmlns:a16="http://schemas.microsoft.com/office/drawing/2014/main" id="{CBAEB0FB-D2F7-4E8F-BF97-CF28A9EBF1F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7" name="Cube 1296">
                  <a:extLst>
                    <a:ext uri="{FF2B5EF4-FFF2-40B4-BE49-F238E27FC236}">
                      <a16:creationId xmlns="" xmlns:a16="http://schemas.microsoft.com/office/drawing/2014/main" id="{CF510D0D-9855-4325-B722-BDF46B1E202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8" name="Cube 1297">
                  <a:extLst>
                    <a:ext uri="{FF2B5EF4-FFF2-40B4-BE49-F238E27FC236}">
                      <a16:creationId xmlns="" xmlns:a16="http://schemas.microsoft.com/office/drawing/2014/main" id="{53C99C06-B304-4CF1-A0E8-C13887164CC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4" name="Group 1233">
                <a:extLst>
                  <a:ext uri="{FF2B5EF4-FFF2-40B4-BE49-F238E27FC236}">
                    <a16:creationId xmlns="" xmlns:a16="http://schemas.microsoft.com/office/drawing/2014/main" id="{C0B11CEA-7520-4E95-94FD-8E9197BE5884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79" name="Cube 1278">
                  <a:extLst>
                    <a:ext uri="{FF2B5EF4-FFF2-40B4-BE49-F238E27FC236}">
                      <a16:creationId xmlns="" xmlns:a16="http://schemas.microsoft.com/office/drawing/2014/main" id="{EA1B7933-1940-4DCB-9049-1939AD78D1C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0" name="Cube 1279">
                  <a:extLst>
                    <a:ext uri="{FF2B5EF4-FFF2-40B4-BE49-F238E27FC236}">
                      <a16:creationId xmlns="" xmlns:a16="http://schemas.microsoft.com/office/drawing/2014/main" id="{CC3C5F19-D317-4A8B-A45A-F43367FDE32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1" name="Cube 1280">
                  <a:extLst>
                    <a:ext uri="{FF2B5EF4-FFF2-40B4-BE49-F238E27FC236}">
                      <a16:creationId xmlns="" xmlns:a16="http://schemas.microsoft.com/office/drawing/2014/main" id="{1B6FD830-E256-4709-8DA5-827158B12DF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2" name="Cube 1281">
                  <a:extLst>
                    <a:ext uri="{FF2B5EF4-FFF2-40B4-BE49-F238E27FC236}">
                      <a16:creationId xmlns="" xmlns:a16="http://schemas.microsoft.com/office/drawing/2014/main" id="{E3A6C927-91CD-464D-B203-1B00B27CBE4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3" name="Cube 1282">
                  <a:extLst>
                    <a:ext uri="{FF2B5EF4-FFF2-40B4-BE49-F238E27FC236}">
                      <a16:creationId xmlns="" xmlns:a16="http://schemas.microsoft.com/office/drawing/2014/main" id="{41C2A457-B297-480F-847D-CBEC2567694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4" name="Cube 1283">
                  <a:extLst>
                    <a:ext uri="{FF2B5EF4-FFF2-40B4-BE49-F238E27FC236}">
                      <a16:creationId xmlns="" xmlns:a16="http://schemas.microsoft.com/office/drawing/2014/main" id="{11F1431C-5E32-45C1-8E7E-66FDBC705D6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5" name="Cube 1284">
                  <a:extLst>
                    <a:ext uri="{FF2B5EF4-FFF2-40B4-BE49-F238E27FC236}">
                      <a16:creationId xmlns="" xmlns:a16="http://schemas.microsoft.com/office/drawing/2014/main" id="{313EBCD6-7E46-4C54-AAF5-5D54B73FBD9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6" name="Cube 1285">
                  <a:extLst>
                    <a:ext uri="{FF2B5EF4-FFF2-40B4-BE49-F238E27FC236}">
                      <a16:creationId xmlns="" xmlns:a16="http://schemas.microsoft.com/office/drawing/2014/main" id="{285696DC-78AF-4BD8-AAD3-4F936849A38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7" name="Cube 1286">
                  <a:extLst>
                    <a:ext uri="{FF2B5EF4-FFF2-40B4-BE49-F238E27FC236}">
                      <a16:creationId xmlns="" xmlns:a16="http://schemas.microsoft.com/office/drawing/2014/main" id="{E7DEE1A5-17E7-479E-A257-0400E370AE8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8" name="Cube 1287">
                  <a:extLst>
                    <a:ext uri="{FF2B5EF4-FFF2-40B4-BE49-F238E27FC236}">
                      <a16:creationId xmlns="" xmlns:a16="http://schemas.microsoft.com/office/drawing/2014/main" id="{1C9E9483-AB26-4CB8-AFC7-C91406D8C0C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5" name="Group 1234">
                <a:extLst>
                  <a:ext uri="{FF2B5EF4-FFF2-40B4-BE49-F238E27FC236}">
                    <a16:creationId xmlns="" xmlns:a16="http://schemas.microsoft.com/office/drawing/2014/main" id="{B806FEF1-4C61-40AB-A6FA-0A7DA932BC16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69" name="Cube 1268">
                  <a:extLst>
                    <a:ext uri="{FF2B5EF4-FFF2-40B4-BE49-F238E27FC236}">
                      <a16:creationId xmlns="" xmlns:a16="http://schemas.microsoft.com/office/drawing/2014/main" id="{C395141F-B0B4-4FAB-B132-1DDE80E8619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0" name="Cube 1269">
                  <a:extLst>
                    <a:ext uri="{FF2B5EF4-FFF2-40B4-BE49-F238E27FC236}">
                      <a16:creationId xmlns="" xmlns:a16="http://schemas.microsoft.com/office/drawing/2014/main" id="{8466916B-6177-4E69-8882-F6D10CA95B6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1" name="Cube 1270">
                  <a:extLst>
                    <a:ext uri="{FF2B5EF4-FFF2-40B4-BE49-F238E27FC236}">
                      <a16:creationId xmlns="" xmlns:a16="http://schemas.microsoft.com/office/drawing/2014/main" id="{2816A4A5-2753-4841-99B9-42370B24460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2" name="Cube 1271">
                  <a:extLst>
                    <a:ext uri="{FF2B5EF4-FFF2-40B4-BE49-F238E27FC236}">
                      <a16:creationId xmlns="" xmlns:a16="http://schemas.microsoft.com/office/drawing/2014/main" id="{4D71044C-989F-4484-8B6B-A75EC5728A7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3" name="Cube 1272">
                  <a:extLst>
                    <a:ext uri="{FF2B5EF4-FFF2-40B4-BE49-F238E27FC236}">
                      <a16:creationId xmlns="" xmlns:a16="http://schemas.microsoft.com/office/drawing/2014/main" id="{BBBB36BC-5CC7-4434-99F1-562743D3413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4" name="Cube 1273">
                  <a:extLst>
                    <a:ext uri="{FF2B5EF4-FFF2-40B4-BE49-F238E27FC236}">
                      <a16:creationId xmlns="" xmlns:a16="http://schemas.microsoft.com/office/drawing/2014/main" id="{7AFEF128-CB48-41BD-A6A8-199B2530CF7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5" name="Cube 1274">
                  <a:extLst>
                    <a:ext uri="{FF2B5EF4-FFF2-40B4-BE49-F238E27FC236}">
                      <a16:creationId xmlns="" xmlns:a16="http://schemas.microsoft.com/office/drawing/2014/main" id="{E16F8D09-49BB-40E5-8053-C76C61FE50C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6" name="Cube 1275">
                  <a:extLst>
                    <a:ext uri="{FF2B5EF4-FFF2-40B4-BE49-F238E27FC236}">
                      <a16:creationId xmlns="" xmlns:a16="http://schemas.microsoft.com/office/drawing/2014/main" id="{0E18DA28-7908-4B9F-A5FA-9338AF64C1C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7" name="Cube 1276">
                  <a:extLst>
                    <a:ext uri="{FF2B5EF4-FFF2-40B4-BE49-F238E27FC236}">
                      <a16:creationId xmlns="" xmlns:a16="http://schemas.microsoft.com/office/drawing/2014/main" id="{4B155518-D722-45AC-AF42-344503E6D99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8" name="Cube 1277">
                  <a:extLst>
                    <a:ext uri="{FF2B5EF4-FFF2-40B4-BE49-F238E27FC236}">
                      <a16:creationId xmlns="" xmlns:a16="http://schemas.microsoft.com/office/drawing/2014/main" id="{43760755-3CA4-4951-A04C-1AF0C82193E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6" name="Group 1235">
                <a:extLst>
                  <a:ext uri="{FF2B5EF4-FFF2-40B4-BE49-F238E27FC236}">
                    <a16:creationId xmlns="" xmlns:a16="http://schemas.microsoft.com/office/drawing/2014/main" id="{D7866EEB-77B1-43D1-8B6E-0B1E45B25E9D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59" name="Cube 1258">
                  <a:extLst>
                    <a:ext uri="{FF2B5EF4-FFF2-40B4-BE49-F238E27FC236}">
                      <a16:creationId xmlns="" xmlns:a16="http://schemas.microsoft.com/office/drawing/2014/main" id="{C9172DB4-77D6-45B0-B12D-5F9B783A6A6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0" name="Cube 1259">
                  <a:extLst>
                    <a:ext uri="{FF2B5EF4-FFF2-40B4-BE49-F238E27FC236}">
                      <a16:creationId xmlns="" xmlns:a16="http://schemas.microsoft.com/office/drawing/2014/main" id="{15BCC0FB-4B27-4EF0-A8A3-089150560EA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1" name="Cube 1260">
                  <a:extLst>
                    <a:ext uri="{FF2B5EF4-FFF2-40B4-BE49-F238E27FC236}">
                      <a16:creationId xmlns="" xmlns:a16="http://schemas.microsoft.com/office/drawing/2014/main" id="{E7D0C04E-C1ED-4186-896D-80288BF4A30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2" name="Cube 1261">
                  <a:extLst>
                    <a:ext uri="{FF2B5EF4-FFF2-40B4-BE49-F238E27FC236}">
                      <a16:creationId xmlns="" xmlns:a16="http://schemas.microsoft.com/office/drawing/2014/main" id="{F8708F8E-77FA-4C1E-873A-373C6415004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3" name="Cube 1262">
                  <a:extLst>
                    <a:ext uri="{FF2B5EF4-FFF2-40B4-BE49-F238E27FC236}">
                      <a16:creationId xmlns="" xmlns:a16="http://schemas.microsoft.com/office/drawing/2014/main" id="{BFD5735F-CD88-48FD-BA71-33E46C927DA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4" name="Cube 1263">
                  <a:extLst>
                    <a:ext uri="{FF2B5EF4-FFF2-40B4-BE49-F238E27FC236}">
                      <a16:creationId xmlns="" xmlns:a16="http://schemas.microsoft.com/office/drawing/2014/main" id="{DAA5B725-9C24-44DF-AFB2-D962B9F4BC1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5" name="Cube 1264">
                  <a:extLst>
                    <a:ext uri="{FF2B5EF4-FFF2-40B4-BE49-F238E27FC236}">
                      <a16:creationId xmlns="" xmlns:a16="http://schemas.microsoft.com/office/drawing/2014/main" id="{9CCFA710-F224-424D-BD8A-E88326B12BF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6" name="Cube 1265">
                  <a:extLst>
                    <a:ext uri="{FF2B5EF4-FFF2-40B4-BE49-F238E27FC236}">
                      <a16:creationId xmlns="" xmlns:a16="http://schemas.microsoft.com/office/drawing/2014/main" id="{B048E952-E2F5-4C5F-BC67-7F3CC0E213F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7" name="Cube 1266">
                  <a:extLst>
                    <a:ext uri="{FF2B5EF4-FFF2-40B4-BE49-F238E27FC236}">
                      <a16:creationId xmlns="" xmlns:a16="http://schemas.microsoft.com/office/drawing/2014/main" id="{88EF0485-21BB-4F72-B0C1-36607737F63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8" name="Cube 1267">
                  <a:extLst>
                    <a:ext uri="{FF2B5EF4-FFF2-40B4-BE49-F238E27FC236}">
                      <a16:creationId xmlns="" xmlns:a16="http://schemas.microsoft.com/office/drawing/2014/main" id="{60CC4EB4-367A-4E4C-80DB-D4752822F6B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7" name="Group 1236">
                <a:extLst>
                  <a:ext uri="{FF2B5EF4-FFF2-40B4-BE49-F238E27FC236}">
                    <a16:creationId xmlns="" xmlns:a16="http://schemas.microsoft.com/office/drawing/2014/main" id="{C22F2D66-9089-4BC4-9D60-439020B59C5C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49" name="Cube 1248">
                  <a:extLst>
                    <a:ext uri="{FF2B5EF4-FFF2-40B4-BE49-F238E27FC236}">
                      <a16:creationId xmlns="" xmlns:a16="http://schemas.microsoft.com/office/drawing/2014/main" id="{821E8816-AC78-4FAD-97A6-2230F07B56A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0" name="Cube 1249">
                  <a:extLst>
                    <a:ext uri="{FF2B5EF4-FFF2-40B4-BE49-F238E27FC236}">
                      <a16:creationId xmlns="" xmlns:a16="http://schemas.microsoft.com/office/drawing/2014/main" id="{32D8DAF0-2871-4A2D-BF6B-EF9406BC718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1" name="Cube 1250">
                  <a:extLst>
                    <a:ext uri="{FF2B5EF4-FFF2-40B4-BE49-F238E27FC236}">
                      <a16:creationId xmlns="" xmlns:a16="http://schemas.microsoft.com/office/drawing/2014/main" id="{792450A7-15BC-46A5-AA3A-0381A280530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2" name="Cube 1251">
                  <a:extLst>
                    <a:ext uri="{FF2B5EF4-FFF2-40B4-BE49-F238E27FC236}">
                      <a16:creationId xmlns="" xmlns:a16="http://schemas.microsoft.com/office/drawing/2014/main" id="{6184CB9C-9266-445F-80E6-B374CA8A102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3" name="Cube 1252">
                  <a:extLst>
                    <a:ext uri="{FF2B5EF4-FFF2-40B4-BE49-F238E27FC236}">
                      <a16:creationId xmlns="" xmlns:a16="http://schemas.microsoft.com/office/drawing/2014/main" id="{9FB69DB7-A3B0-4198-A5D1-18BE4EA0411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4" name="Cube 1253">
                  <a:extLst>
                    <a:ext uri="{FF2B5EF4-FFF2-40B4-BE49-F238E27FC236}">
                      <a16:creationId xmlns="" xmlns:a16="http://schemas.microsoft.com/office/drawing/2014/main" id="{8B4C717A-D0E4-430C-BEB8-F3566985954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5" name="Cube 1254">
                  <a:extLst>
                    <a:ext uri="{FF2B5EF4-FFF2-40B4-BE49-F238E27FC236}">
                      <a16:creationId xmlns="" xmlns:a16="http://schemas.microsoft.com/office/drawing/2014/main" id="{331AF194-F300-4826-9376-429F2F2D736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6" name="Cube 1255">
                  <a:extLst>
                    <a:ext uri="{FF2B5EF4-FFF2-40B4-BE49-F238E27FC236}">
                      <a16:creationId xmlns="" xmlns:a16="http://schemas.microsoft.com/office/drawing/2014/main" id="{0123D835-CFDD-4043-B575-7BCEF5F95A9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7" name="Cube 1256">
                  <a:extLst>
                    <a:ext uri="{FF2B5EF4-FFF2-40B4-BE49-F238E27FC236}">
                      <a16:creationId xmlns="" xmlns:a16="http://schemas.microsoft.com/office/drawing/2014/main" id="{0ED2133B-26D9-4B06-91FB-B6E90ED0306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8" name="Cube 1257">
                  <a:extLst>
                    <a:ext uri="{FF2B5EF4-FFF2-40B4-BE49-F238E27FC236}">
                      <a16:creationId xmlns="" xmlns:a16="http://schemas.microsoft.com/office/drawing/2014/main" id="{F2E72061-AEF0-4B06-BCCF-906349236CA9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8" name="Group 1237">
                <a:extLst>
                  <a:ext uri="{FF2B5EF4-FFF2-40B4-BE49-F238E27FC236}">
                    <a16:creationId xmlns="" xmlns:a16="http://schemas.microsoft.com/office/drawing/2014/main" id="{A30F4717-A5FC-46A9-AB7E-46B90AE4D7C8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239" name="Cube 1238">
                  <a:extLst>
                    <a:ext uri="{FF2B5EF4-FFF2-40B4-BE49-F238E27FC236}">
                      <a16:creationId xmlns="" xmlns:a16="http://schemas.microsoft.com/office/drawing/2014/main" id="{3FF08886-088F-4AF3-8E09-DC17B1E08B6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0" name="Cube 1239">
                  <a:extLst>
                    <a:ext uri="{FF2B5EF4-FFF2-40B4-BE49-F238E27FC236}">
                      <a16:creationId xmlns="" xmlns:a16="http://schemas.microsoft.com/office/drawing/2014/main" id="{2AFCADF6-305A-46E7-8EE4-12060567116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1" name="Cube 1240">
                  <a:extLst>
                    <a:ext uri="{FF2B5EF4-FFF2-40B4-BE49-F238E27FC236}">
                      <a16:creationId xmlns="" xmlns:a16="http://schemas.microsoft.com/office/drawing/2014/main" id="{D5B671E5-50D0-424B-BC23-ABDB215B386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2" name="Cube 1241">
                  <a:extLst>
                    <a:ext uri="{FF2B5EF4-FFF2-40B4-BE49-F238E27FC236}">
                      <a16:creationId xmlns="" xmlns:a16="http://schemas.microsoft.com/office/drawing/2014/main" id="{846A532A-F8C5-42E0-87D9-046DE441060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3" name="Cube 1242">
                  <a:extLst>
                    <a:ext uri="{FF2B5EF4-FFF2-40B4-BE49-F238E27FC236}">
                      <a16:creationId xmlns="" xmlns:a16="http://schemas.microsoft.com/office/drawing/2014/main" id="{492EE0FF-63E6-4E92-9374-064E1F0383B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4" name="Cube 1243">
                  <a:extLst>
                    <a:ext uri="{FF2B5EF4-FFF2-40B4-BE49-F238E27FC236}">
                      <a16:creationId xmlns="" xmlns:a16="http://schemas.microsoft.com/office/drawing/2014/main" id="{8E4CC1E6-59F1-487B-BEF2-E65497693AF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5" name="Cube 1244">
                  <a:extLst>
                    <a:ext uri="{FF2B5EF4-FFF2-40B4-BE49-F238E27FC236}">
                      <a16:creationId xmlns="" xmlns:a16="http://schemas.microsoft.com/office/drawing/2014/main" id="{BEC6A73F-32AE-477C-92D8-2C2E25A9C7F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6" name="Cube 1245">
                  <a:extLst>
                    <a:ext uri="{FF2B5EF4-FFF2-40B4-BE49-F238E27FC236}">
                      <a16:creationId xmlns="" xmlns:a16="http://schemas.microsoft.com/office/drawing/2014/main" id="{F5CE00CE-C321-4AFB-99E9-BB897A0DE9F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7" name="Cube 1246">
                  <a:extLst>
                    <a:ext uri="{FF2B5EF4-FFF2-40B4-BE49-F238E27FC236}">
                      <a16:creationId xmlns="" xmlns:a16="http://schemas.microsoft.com/office/drawing/2014/main" id="{BB4A23A3-80DE-48CE-8B2C-79A484AB0CD1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8" name="Cube 1247">
                  <a:extLst>
                    <a:ext uri="{FF2B5EF4-FFF2-40B4-BE49-F238E27FC236}">
                      <a16:creationId xmlns="" xmlns:a16="http://schemas.microsoft.com/office/drawing/2014/main" id="{D4D97A97-3583-4164-A21B-BF897B70EF5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9" name="Group 1338">
              <a:extLst>
                <a:ext uri="{FF2B5EF4-FFF2-40B4-BE49-F238E27FC236}">
                  <a16:creationId xmlns="" xmlns:a16="http://schemas.microsoft.com/office/drawing/2014/main" id="{DBF1B38F-041D-460B-A841-6540F2C973D1}"/>
                </a:ext>
              </a:extLst>
            </p:cNvPr>
            <p:cNvGrpSpPr/>
            <p:nvPr/>
          </p:nvGrpSpPr>
          <p:grpSpPr>
            <a:xfrm>
              <a:off x="2307920" y="5585124"/>
              <a:ext cx="75700" cy="492296"/>
              <a:chOff x="5155088" y="892304"/>
              <a:chExt cx="675869" cy="4931202"/>
            </a:xfrm>
          </p:grpSpPr>
          <p:sp>
            <p:nvSpPr>
              <p:cNvPr id="1340" name="Cube 1339">
                <a:extLst>
                  <a:ext uri="{FF2B5EF4-FFF2-40B4-BE49-F238E27FC236}">
                    <a16:creationId xmlns="" xmlns:a16="http://schemas.microsoft.com/office/drawing/2014/main" id="{A7AE27EE-7BF4-4A2A-A05D-11892C83753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="" xmlns:a16="http://schemas.microsoft.com/office/drawing/2014/main" id="{2E7C88ED-7029-4907-92AA-2F6CCFB2021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="" xmlns:a16="http://schemas.microsoft.com/office/drawing/2014/main" id="{20994AD4-6E0B-4A25-912E-950C37B02D3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="" xmlns:a16="http://schemas.microsoft.com/office/drawing/2014/main" id="{967A9C44-1AD2-4AE3-A1CA-14DAE4704124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="" xmlns:a16="http://schemas.microsoft.com/office/drawing/2014/main" id="{6CE908E1-B529-484C-A763-2F4B7F6F9CF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="" xmlns:a16="http://schemas.microsoft.com/office/drawing/2014/main" id="{12ECEEF3-6051-4777-A75A-7CFE3ED692E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="" xmlns:a16="http://schemas.microsoft.com/office/drawing/2014/main" id="{97229DDB-E6C9-4B8F-8CF3-B0A6F9C0171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="" xmlns:a16="http://schemas.microsoft.com/office/drawing/2014/main" id="{9A4D95AA-3C83-4E4C-AFC8-C81CEF602D7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="" xmlns:a16="http://schemas.microsoft.com/office/drawing/2014/main" id="{7519D558-CACC-452E-BDAB-961E13AE36C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="" xmlns:a16="http://schemas.microsoft.com/office/drawing/2014/main" id="{F1D1B542-9326-45DD-9BCE-3C5B63AEFD1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0" name="Group 1349">
              <a:extLst>
                <a:ext uri="{FF2B5EF4-FFF2-40B4-BE49-F238E27FC236}">
                  <a16:creationId xmlns="" xmlns:a16="http://schemas.microsoft.com/office/drawing/2014/main" id="{06E29D9B-8534-413A-9166-786AE44E62D7}"/>
                </a:ext>
              </a:extLst>
            </p:cNvPr>
            <p:cNvGrpSpPr/>
            <p:nvPr/>
          </p:nvGrpSpPr>
          <p:grpSpPr>
            <a:xfrm>
              <a:off x="2407670" y="5585124"/>
              <a:ext cx="75700" cy="492296"/>
              <a:chOff x="5155088" y="892304"/>
              <a:chExt cx="675869" cy="4931202"/>
            </a:xfrm>
          </p:grpSpPr>
          <p:sp>
            <p:nvSpPr>
              <p:cNvPr id="1351" name="Cube 1350">
                <a:extLst>
                  <a:ext uri="{FF2B5EF4-FFF2-40B4-BE49-F238E27FC236}">
                    <a16:creationId xmlns="" xmlns:a16="http://schemas.microsoft.com/office/drawing/2014/main" id="{4970CA26-FD41-4A27-92E4-3D460FD457E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2" name="Cube 1351">
                <a:extLst>
                  <a:ext uri="{FF2B5EF4-FFF2-40B4-BE49-F238E27FC236}">
                    <a16:creationId xmlns="" xmlns:a16="http://schemas.microsoft.com/office/drawing/2014/main" id="{7600E911-0002-488C-B0B2-9371C00A04B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3" name="Cube 1352">
                <a:extLst>
                  <a:ext uri="{FF2B5EF4-FFF2-40B4-BE49-F238E27FC236}">
                    <a16:creationId xmlns="" xmlns:a16="http://schemas.microsoft.com/office/drawing/2014/main" id="{7A07E483-0A29-4BDB-A88B-344C3642760A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4" name="Cube 1353">
                <a:extLst>
                  <a:ext uri="{FF2B5EF4-FFF2-40B4-BE49-F238E27FC236}">
                    <a16:creationId xmlns="" xmlns:a16="http://schemas.microsoft.com/office/drawing/2014/main" id="{594D8AD0-6C5F-4DBE-A4E6-2C802678310D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5" name="Cube 1354">
                <a:extLst>
                  <a:ext uri="{FF2B5EF4-FFF2-40B4-BE49-F238E27FC236}">
                    <a16:creationId xmlns="" xmlns:a16="http://schemas.microsoft.com/office/drawing/2014/main" id="{7BA4A8E1-B819-4A1E-9802-CC992955C752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6" name="Cube 1355">
                <a:extLst>
                  <a:ext uri="{FF2B5EF4-FFF2-40B4-BE49-F238E27FC236}">
                    <a16:creationId xmlns="" xmlns:a16="http://schemas.microsoft.com/office/drawing/2014/main" id="{F723F51C-5691-4D40-9322-261D3F9DB68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7" name="Cube 1356">
                <a:extLst>
                  <a:ext uri="{FF2B5EF4-FFF2-40B4-BE49-F238E27FC236}">
                    <a16:creationId xmlns="" xmlns:a16="http://schemas.microsoft.com/office/drawing/2014/main" id="{7F465609-C358-49D4-B6E0-14909C0CE36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8" name="Cube 1357">
                <a:extLst>
                  <a:ext uri="{FF2B5EF4-FFF2-40B4-BE49-F238E27FC236}">
                    <a16:creationId xmlns="" xmlns:a16="http://schemas.microsoft.com/office/drawing/2014/main" id="{8D53792B-99C6-455B-9A36-E04546887C9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9" name="Cube 1358">
                <a:extLst>
                  <a:ext uri="{FF2B5EF4-FFF2-40B4-BE49-F238E27FC236}">
                    <a16:creationId xmlns="" xmlns:a16="http://schemas.microsoft.com/office/drawing/2014/main" id="{DE9897F0-1F5E-44E0-BB8F-0FD10F80176D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Cube 1359">
                <a:extLst>
                  <a:ext uri="{FF2B5EF4-FFF2-40B4-BE49-F238E27FC236}">
                    <a16:creationId xmlns="" xmlns:a16="http://schemas.microsoft.com/office/drawing/2014/main" id="{2F131F55-919A-42DB-B593-0C3D7DF1837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1" name="Group 1360">
              <a:extLst>
                <a:ext uri="{FF2B5EF4-FFF2-40B4-BE49-F238E27FC236}">
                  <a16:creationId xmlns="" xmlns:a16="http://schemas.microsoft.com/office/drawing/2014/main" id="{2B1F336C-4951-4A99-82FD-3909AFDEEAC2}"/>
                </a:ext>
              </a:extLst>
            </p:cNvPr>
            <p:cNvGrpSpPr/>
            <p:nvPr/>
          </p:nvGrpSpPr>
          <p:grpSpPr>
            <a:xfrm>
              <a:off x="2505569" y="5584788"/>
              <a:ext cx="75700" cy="492296"/>
              <a:chOff x="5155088" y="892304"/>
              <a:chExt cx="675869" cy="4931202"/>
            </a:xfrm>
          </p:grpSpPr>
          <p:sp>
            <p:nvSpPr>
              <p:cNvPr id="1362" name="Cube 1361">
                <a:extLst>
                  <a:ext uri="{FF2B5EF4-FFF2-40B4-BE49-F238E27FC236}">
                    <a16:creationId xmlns="" xmlns:a16="http://schemas.microsoft.com/office/drawing/2014/main" id="{350F5157-F753-41A4-8FF4-916C3918222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Cube 1362">
                <a:extLst>
                  <a:ext uri="{FF2B5EF4-FFF2-40B4-BE49-F238E27FC236}">
                    <a16:creationId xmlns="" xmlns:a16="http://schemas.microsoft.com/office/drawing/2014/main" id="{2F75DF43-9EB3-4535-9D38-2B1543DFBCF9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Cube 1363">
                <a:extLst>
                  <a:ext uri="{FF2B5EF4-FFF2-40B4-BE49-F238E27FC236}">
                    <a16:creationId xmlns="" xmlns:a16="http://schemas.microsoft.com/office/drawing/2014/main" id="{5F7421B0-1810-4295-B605-277BB65CD81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5" name="Cube 1364">
                <a:extLst>
                  <a:ext uri="{FF2B5EF4-FFF2-40B4-BE49-F238E27FC236}">
                    <a16:creationId xmlns="" xmlns:a16="http://schemas.microsoft.com/office/drawing/2014/main" id="{681C844E-B4D6-4E98-ABAA-69FD6F126E1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6" name="Cube 1365">
                <a:extLst>
                  <a:ext uri="{FF2B5EF4-FFF2-40B4-BE49-F238E27FC236}">
                    <a16:creationId xmlns="" xmlns:a16="http://schemas.microsoft.com/office/drawing/2014/main" id="{032D68BC-3047-431F-B701-C72F19CDA64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7" name="Cube 1366">
                <a:extLst>
                  <a:ext uri="{FF2B5EF4-FFF2-40B4-BE49-F238E27FC236}">
                    <a16:creationId xmlns="" xmlns:a16="http://schemas.microsoft.com/office/drawing/2014/main" id="{5C466922-B99F-4A90-9679-A79AFFE9442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8" name="Cube 1367">
                <a:extLst>
                  <a:ext uri="{FF2B5EF4-FFF2-40B4-BE49-F238E27FC236}">
                    <a16:creationId xmlns="" xmlns:a16="http://schemas.microsoft.com/office/drawing/2014/main" id="{D728DC0A-113F-4741-AFCC-BB29009CE3F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9" name="Cube 1368">
                <a:extLst>
                  <a:ext uri="{FF2B5EF4-FFF2-40B4-BE49-F238E27FC236}">
                    <a16:creationId xmlns="" xmlns:a16="http://schemas.microsoft.com/office/drawing/2014/main" id="{1EDD671F-F68A-46FE-A879-4F950A458416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0" name="Cube 1369">
                <a:extLst>
                  <a:ext uri="{FF2B5EF4-FFF2-40B4-BE49-F238E27FC236}">
                    <a16:creationId xmlns="" xmlns:a16="http://schemas.microsoft.com/office/drawing/2014/main" id="{B47A250D-418C-4320-AEF5-3CACA4A2B874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1" name="Cube 1370">
                <a:extLst>
                  <a:ext uri="{FF2B5EF4-FFF2-40B4-BE49-F238E27FC236}">
                    <a16:creationId xmlns="" xmlns:a16="http://schemas.microsoft.com/office/drawing/2014/main" id="{C6D2CB9D-9321-411C-89A9-674932ACFCC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2" name="Group 1371">
              <a:extLst>
                <a:ext uri="{FF2B5EF4-FFF2-40B4-BE49-F238E27FC236}">
                  <a16:creationId xmlns="" xmlns:a16="http://schemas.microsoft.com/office/drawing/2014/main" id="{2E2EA178-44D6-4C27-9D92-56EB800596D2}"/>
                </a:ext>
              </a:extLst>
            </p:cNvPr>
            <p:cNvGrpSpPr/>
            <p:nvPr/>
          </p:nvGrpSpPr>
          <p:grpSpPr>
            <a:xfrm>
              <a:off x="2604393" y="5584788"/>
              <a:ext cx="75700" cy="492296"/>
              <a:chOff x="5155088" y="892304"/>
              <a:chExt cx="675869" cy="4931202"/>
            </a:xfrm>
          </p:grpSpPr>
          <p:sp>
            <p:nvSpPr>
              <p:cNvPr id="1373" name="Cube 1372">
                <a:extLst>
                  <a:ext uri="{FF2B5EF4-FFF2-40B4-BE49-F238E27FC236}">
                    <a16:creationId xmlns="" xmlns:a16="http://schemas.microsoft.com/office/drawing/2014/main" id="{699479A5-CA5E-45CE-A238-1006A0D331F3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4" name="Cube 1373">
                <a:extLst>
                  <a:ext uri="{FF2B5EF4-FFF2-40B4-BE49-F238E27FC236}">
                    <a16:creationId xmlns="" xmlns:a16="http://schemas.microsoft.com/office/drawing/2014/main" id="{59C95E59-39E0-4135-A498-1CC9F2DF5FC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5" name="Cube 1374">
                <a:extLst>
                  <a:ext uri="{FF2B5EF4-FFF2-40B4-BE49-F238E27FC236}">
                    <a16:creationId xmlns="" xmlns:a16="http://schemas.microsoft.com/office/drawing/2014/main" id="{4EC2250E-CCCF-486A-830F-16A890A1FE5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Cube 1375">
                <a:extLst>
                  <a:ext uri="{FF2B5EF4-FFF2-40B4-BE49-F238E27FC236}">
                    <a16:creationId xmlns="" xmlns:a16="http://schemas.microsoft.com/office/drawing/2014/main" id="{107843C3-7633-4785-9B19-310E7E726AC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7" name="Cube 1376">
                <a:extLst>
                  <a:ext uri="{FF2B5EF4-FFF2-40B4-BE49-F238E27FC236}">
                    <a16:creationId xmlns="" xmlns:a16="http://schemas.microsoft.com/office/drawing/2014/main" id="{3FD23FBA-241A-424E-8C15-33E40A66B75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8" name="Cube 1377">
                <a:extLst>
                  <a:ext uri="{FF2B5EF4-FFF2-40B4-BE49-F238E27FC236}">
                    <a16:creationId xmlns="" xmlns:a16="http://schemas.microsoft.com/office/drawing/2014/main" id="{7402C38D-A0FB-4370-9A37-5A230164765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9" name="Cube 1378">
                <a:extLst>
                  <a:ext uri="{FF2B5EF4-FFF2-40B4-BE49-F238E27FC236}">
                    <a16:creationId xmlns="" xmlns:a16="http://schemas.microsoft.com/office/drawing/2014/main" id="{94D282D4-970A-47EC-AC8B-88948FF8C73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0" name="Cube 1379">
                <a:extLst>
                  <a:ext uri="{FF2B5EF4-FFF2-40B4-BE49-F238E27FC236}">
                    <a16:creationId xmlns="" xmlns:a16="http://schemas.microsoft.com/office/drawing/2014/main" id="{7AAE4F3E-31E9-4372-9D5B-DAE7864E3A2E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1" name="Cube 1380">
                <a:extLst>
                  <a:ext uri="{FF2B5EF4-FFF2-40B4-BE49-F238E27FC236}">
                    <a16:creationId xmlns="" xmlns:a16="http://schemas.microsoft.com/office/drawing/2014/main" id="{C532EDAB-9025-4F8C-AA7A-F26E09C6371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="" xmlns:a16="http://schemas.microsoft.com/office/drawing/2014/main" id="{5707DEF1-9F77-4AFD-A17A-B8348BEA1141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3" name="Group 1382">
              <a:extLst>
                <a:ext uri="{FF2B5EF4-FFF2-40B4-BE49-F238E27FC236}">
                  <a16:creationId xmlns="" xmlns:a16="http://schemas.microsoft.com/office/drawing/2014/main" id="{9AA04B86-7C72-47A3-862E-C27A85EFA775}"/>
                </a:ext>
              </a:extLst>
            </p:cNvPr>
            <p:cNvGrpSpPr/>
            <p:nvPr/>
          </p:nvGrpSpPr>
          <p:grpSpPr>
            <a:xfrm>
              <a:off x="2703217" y="5584788"/>
              <a:ext cx="75700" cy="492296"/>
              <a:chOff x="5155088" y="892304"/>
              <a:chExt cx="675869" cy="4931202"/>
            </a:xfrm>
          </p:grpSpPr>
          <p:sp>
            <p:nvSpPr>
              <p:cNvPr id="1384" name="Cube 1383">
                <a:extLst>
                  <a:ext uri="{FF2B5EF4-FFF2-40B4-BE49-F238E27FC236}">
                    <a16:creationId xmlns="" xmlns:a16="http://schemas.microsoft.com/office/drawing/2014/main" id="{227EFD64-1513-4B6B-8C5A-28135FC2FF0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="" xmlns:a16="http://schemas.microsoft.com/office/drawing/2014/main" id="{F68F6645-EAD2-420A-951B-A0B130CC4D9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="" xmlns:a16="http://schemas.microsoft.com/office/drawing/2014/main" id="{7ADAD587-F0AC-4481-B398-77F092711442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="" xmlns:a16="http://schemas.microsoft.com/office/drawing/2014/main" id="{9B1E700D-C238-48E6-A69A-07245BFB0291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="" xmlns:a16="http://schemas.microsoft.com/office/drawing/2014/main" id="{9AE8E2D6-3C06-4802-9649-1B176243FB2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="" xmlns:a16="http://schemas.microsoft.com/office/drawing/2014/main" id="{CE1EA144-03CC-4967-9E2C-62D19B7E0644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="" xmlns:a16="http://schemas.microsoft.com/office/drawing/2014/main" id="{509222C2-A632-45EB-9712-6D7BB99CFA2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1" name="Cube 1390">
                <a:extLst>
                  <a:ext uri="{FF2B5EF4-FFF2-40B4-BE49-F238E27FC236}">
                    <a16:creationId xmlns="" xmlns:a16="http://schemas.microsoft.com/office/drawing/2014/main" id="{E6AC9503-AEEC-455F-9021-A4B894B9CD8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2" name="Cube 1391">
                <a:extLst>
                  <a:ext uri="{FF2B5EF4-FFF2-40B4-BE49-F238E27FC236}">
                    <a16:creationId xmlns="" xmlns:a16="http://schemas.microsoft.com/office/drawing/2014/main" id="{96F174E0-0357-4418-9A44-6642B54FCFD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3" name="Cube 1392">
                <a:extLst>
                  <a:ext uri="{FF2B5EF4-FFF2-40B4-BE49-F238E27FC236}">
                    <a16:creationId xmlns="" xmlns:a16="http://schemas.microsoft.com/office/drawing/2014/main" id="{579A2E4C-3E02-494C-B36A-F2D069A56CE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4" name="Group 1393">
              <a:extLst>
                <a:ext uri="{FF2B5EF4-FFF2-40B4-BE49-F238E27FC236}">
                  <a16:creationId xmlns="" xmlns:a16="http://schemas.microsoft.com/office/drawing/2014/main" id="{AEE10453-933D-44A6-ADF1-78C54F681EB8}"/>
                </a:ext>
              </a:extLst>
            </p:cNvPr>
            <p:cNvGrpSpPr/>
            <p:nvPr/>
          </p:nvGrpSpPr>
          <p:grpSpPr>
            <a:xfrm>
              <a:off x="2909770" y="5584788"/>
              <a:ext cx="75700" cy="492296"/>
              <a:chOff x="5155088" y="892304"/>
              <a:chExt cx="675869" cy="4931202"/>
            </a:xfrm>
          </p:grpSpPr>
          <p:sp>
            <p:nvSpPr>
              <p:cNvPr id="1395" name="Cube 1394">
                <a:extLst>
                  <a:ext uri="{FF2B5EF4-FFF2-40B4-BE49-F238E27FC236}">
                    <a16:creationId xmlns="" xmlns:a16="http://schemas.microsoft.com/office/drawing/2014/main" id="{5D828EFC-6BD4-4D25-A5B7-59888EF0CA2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6" name="Cube 1395">
                <a:extLst>
                  <a:ext uri="{FF2B5EF4-FFF2-40B4-BE49-F238E27FC236}">
                    <a16:creationId xmlns="" xmlns:a16="http://schemas.microsoft.com/office/drawing/2014/main" id="{B4062A0B-D770-4CCA-88A2-9FADADA3006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7" name="Cube 1396">
                <a:extLst>
                  <a:ext uri="{FF2B5EF4-FFF2-40B4-BE49-F238E27FC236}">
                    <a16:creationId xmlns="" xmlns:a16="http://schemas.microsoft.com/office/drawing/2014/main" id="{2C8A8E4C-06DF-49CE-98B7-B673550AB1F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8" name="Cube 1397">
                <a:extLst>
                  <a:ext uri="{FF2B5EF4-FFF2-40B4-BE49-F238E27FC236}">
                    <a16:creationId xmlns="" xmlns:a16="http://schemas.microsoft.com/office/drawing/2014/main" id="{E5F49C36-0898-4FD9-A80C-617505F265E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9" name="Cube 1398">
                <a:extLst>
                  <a:ext uri="{FF2B5EF4-FFF2-40B4-BE49-F238E27FC236}">
                    <a16:creationId xmlns="" xmlns:a16="http://schemas.microsoft.com/office/drawing/2014/main" id="{5D79280A-6345-47BF-A045-342502E42A0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0" name="Cube 1399">
                <a:extLst>
                  <a:ext uri="{FF2B5EF4-FFF2-40B4-BE49-F238E27FC236}">
                    <a16:creationId xmlns="" xmlns:a16="http://schemas.microsoft.com/office/drawing/2014/main" id="{549D1D55-9CCC-4609-AE09-1D8A6828A8C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1" name="Cube 1400">
                <a:extLst>
                  <a:ext uri="{FF2B5EF4-FFF2-40B4-BE49-F238E27FC236}">
                    <a16:creationId xmlns="" xmlns:a16="http://schemas.microsoft.com/office/drawing/2014/main" id="{D0E30F76-3AC6-4611-AB0E-483773BC0466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2" name="Cube 1401">
                <a:extLst>
                  <a:ext uri="{FF2B5EF4-FFF2-40B4-BE49-F238E27FC236}">
                    <a16:creationId xmlns="" xmlns:a16="http://schemas.microsoft.com/office/drawing/2014/main" id="{6E5ED955-B0FA-48FE-BB01-3D76E8A8128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3" name="Cube 1402">
                <a:extLst>
                  <a:ext uri="{FF2B5EF4-FFF2-40B4-BE49-F238E27FC236}">
                    <a16:creationId xmlns="" xmlns:a16="http://schemas.microsoft.com/office/drawing/2014/main" id="{AE51E72C-3EA3-43EF-AF36-8F6A8FFE653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4" name="Cube 1403">
                <a:extLst>
                  <a:ext uri="{FF2B5EF4-FFF2-40B4-BE49-F238E27FC236}">
                    <a16:creationId xmlns="" xmlns:a16="http://schemas.microsoft.com/office/drawing/2014/main" id="{2814E3F8-B6B4-49C1-9E83-C8DFAC425A0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5" name="Group 1404">
              <a:extLst>
                <a:ext uri="{FF2B5EF4-FFF2-40B4-BE49-F238E27FC236}">
                  <a16:creationId xmlns="" xmlns:a16="http://schemas.microsoft.com/office/drawing/2014/main" id="{61B71CBE-2708-4327-B9AD-FD6C8D0F0854}"/>
                </a:ext>
              </a:extLst>
            </p:cNvPr>
            <p:cNvGrpSpPr/>
            <p:nvPr/>
          </p:nvGrpSpPr>
          <p:grpSpPr>
            <a:xfrm>
              <a:off x="3007386" y="5582938"/>
              <a:ext cx="75700" cy="492296"/>
              <a:chOff x="5155088" y="892304"/>
              <a:chExt cx="675869" cy="4931202"/>
            </a:xfrm>
          </p:grpSpPr>
          <p:sp>
            <p:nvSpPr>
              <p:cNvPr id="1406" name="Cube 1405">
                <a:extLst>
                  <a:ext uri="{FF2B5EF4-FFF2-40B4-BE49-F238E27FC236}">
                    <a16:creationId xmlns="" xmlns:a16="http://schemas.microsoft.com/office/drawing/2014/main" id="{F0B46AA7-0AC4-4ABB-AF0B-28C330F6C95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7" name="Cube 1406">
                <a:extLst>
                  <a:ext uri="{FF2B5EF4-FFF2-40B4-BE49-F238E27FC236}">
                    <a16:creationId xmlns="" xmlns:a16="http://schemas.microsoft.com/office/drawing/2014/main" id="{85067B9E-CE13-439B-8391-F8E83E7EA9B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8" name="Cube 1407">
                <a:extLst>
                  <a:ext uri="{FF2B5EF4-FFF2-40B4-BE49-F238E27FC236}">
                    <a16:creationId xmlns="" xmlns:a16="http://schemas.microsoft.com/office/drawing/2014/main" id="{8BAE3A59-C6FB-4054-B26F-4357FF6F2D9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9" name="Cube 1408">
                <a:extLst>
                  <a:ext uri="{FF2B5EF4-FFF2-40B4-BE49-F238E27FC236}">
                    <a16:creationId xmlns="" xmlns:a16="http://schemas.microsoft.com/office/drawing/2014/main" id="{720332D0-300E-4636-99F7-65551CD9ED9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0" name="Cube 1409">
                <a:extLst>
                  <a:ext uri="{FF2B5EF4-FFF2-40B4-BE49-F238E27FC236}">
                    <a16:creationId xmlns="" xmlns:a16="http://schemas.microsoft.com/office/drawing/2014/main" id="{3E4BD761-CAC5-4276-BEAC-13B9E6D6F41D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1" name="Cube 1410">
                <a:extLst>
                  <a:ext uri="{FF2B5EF4-FFF2-40B4-BE49-F238E27FC236}">
                    <a16:creationId xmlns="" xmlns:a16="http://schemas.microsoft.com/office/drawing/2014/main" id="{9EA05FB2-FED2-4A43-AE4C-D43ABB17E08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2" name="Cube 1411">
                <a:extLst>
                  <a:ext uri="{FF2B5EF4-FFF2-40B4-BE49-F238E27FC236}">
                    <a16:creationId xmlns="" xmlns:a16="http://schemas.microsoft.com/office/drawing/2014/main" id="{367D4554-7604-49BD-926E-4A51A4FB25A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3" name="Cube 1412">
                <a:extLst>
                  <a:ext uri="{FF2B5EF4-FFF2-40B4-BE49-F238E27FC236}">
                    <a16:creationId xmlns="" xmlns:a16="http://schemas.microsoft.com/office/drawing/2014/main" id="{8057632C-BFBE-492D-A907-C468D9CB883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4" name="Cube 1413">
                <a:extLst>
                  <a:ext uri="{FF2B5EF4-FFF2-40B4-BE49-F238E27FC236}">
                    <a16:creationId xmlns="" xmlns:a16="http://schemas.microsoft.com/office/drawing/2014/main" id="{5FE0747F-A9CB-4E12-85A5-2A8E1E4D06F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5" name="Cube 1414">
                <a:extLst>
                  <a:ext uri="{FF2B5EF4-FFF2-40B4-BE49-F238E27FC236}">
                    <a16:creationId xmlns="" xmlns:a16="http://schemas.microsoft.com/office/drawing/2014/main" id="{C6E1D6C6-0F18-49E8-B6E0-ADF6B8B7BF8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6" name="Group 1415">
              <a:extLst>
                <a:ext uri="{FF2B5EF4-FFF2-40B4-BE49-F238E27FC236}">
                  <a16:creationId xmlns="" xmlns:a16="http://schemas.microsoft.com/office/drawing/2014/main" id="{B467C6E9-BB0D-436C-9C5D-7FB8B809C2B3}"/>
                </a:ext>
              </a:extLst>
            </p:cNvPr>
            <p:cNvGrpSpPr/>
            <p:nvPr/>
          </p:nvGrpSpPr>
          <p:grpSpPr>
            <a:xfrm>
              <a:off x="3105001" y="5582938"/>
              <a:ext cx="75700" cy="492296"/>
              <a:chOff x="5155088" y="892304"/>
              <a:chExt cx="675869" cy="4931202"/>
            </a:xfrm>
          </p:grpSpPr>
          <p:sp>
            <p:nvSpPr>
              <p:cNvPr id="1417" name="Cube 1416">
                <a:extLst>
                  <a:ext uri="{FF2B5EF4-FFF2-40B4-BE49-F238E27FC236}">
                    <a16:creationId xmlns="" xmlns:a16="http://schemas.microsoft.com/office/drawing/2014/main" id="{9F81A748-362F-48F9-B6E2-4B15CE178E63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8" name="Cube 1417">
                <a:extLst>
                  <a:ext uri="{FF2B5EF4-FFF2-40B4-BE49-F238E27FC236}">
                    <a16:creationId xmlns="" xmlns:a16="http://schemas.microsoft.com/office/drawing/2014/main" id="{6AF66894-4ABD-4489-8FB3-EFCB3BEA062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9" name="Cube 1418">
                <a:extLst>
                  <a:ext uri="{FF2B5EF4-FFF2-40B4-BE49-F238E27FC236}">
                    <a16:creationId xmlns="" xmlns:a16="http://schemas.microsoft.com/office/drawing/2014/main" id="{09595D47-43CF-4716-904F-6084F843FD5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0" name="Cube 1419">
                <a:extLst>
                  <a:ext uri="{FF2B5EF4-FFF2-40B4-BE49-F238E27FC236}">
                    <a16:creationId xmlns="" xmlns:a16="http://schemas.microsoft.com/office/drawing/2014/main" id="{30754F41-F2B6-4DE4-9CCC-F8E79BE86E5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1" name="Cube 1420">
                <a:extLst>
                  <a:ext uri="{FF2B5EF4-FFF2-40B4-BE49-F238E27FC236}">
                    <a16:creationId xmlns="" xmlns:a16="http://schemas.microsoft.com/office/drawing/2014/main" id="{8975ED6E-06E8-4DDA-B6C3-2EAD7B05EEE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2" name="Cube 1421">
                <a:extLst>
                  <a:ext uri="{FF2B5EF4-FFF2-40B4-BE49-F238E27FC236}">
                    <a16:creationId xmlns="" xmlns:a16="http://schemas.microsoft.com/office/drawing/2014/main" id="{8C0F8ED0-B0BD-4519-83C1-39AFB53B31D2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="" xmlns:a16="http://schemas.microsoft.com/office/drawing/2014/main" id="{C51E0BA2-8F87-4AFA-8980-E51B95BBAD7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="" xmlns:a16="http://schemas.microsoft.com/office/drawing/2014/main" id="{B983574A-6693-4055-AAE4-49AFD1CB0ED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="" xmlns:a16="http://schemas.microsoft.com/office/drawing/2014/main" id="{512053E3-36EC-492B-BFA2-E4C64F4157F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="" xmlns:a16="http://schemas.microsoft.com/office/drawing/2014/main" id="{626A6B18-824B-4738-961D-1F4FF1511E9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7" name="Group 1426">
              <a:extLst>
                <a:ext uri="{FF2B5EF4-FFF2-40B4-BE49-F238E27FC236}">
                  <a16:creationId xmlns="" xmlns:a16="http://schemas.microsoft.com/office/drawing/2014/main" id="{21888368-E589-476E-A58C-01C81E5F9B73}"/>
                </a:ext>
              </a:extLst>
            </p:cNvPr>
            <p:cNvGrpSpPr/>
            <p:nvPr/>
          </p:nvGrpSpPr>
          <p:grpSpPr>
            <a:xfrm>
              <a:off x="3202615" y="5585294"/>
              <a:ext cx="75700" cy="492296"/>
              <a:chOff x="5155088" y="892304"/>
              <a:chExt cx="675869" cy="4931202"/>
            </a:xfrm>
          </p:grpSpPr>
          <p:sp>
            <p:nvSpPr>
              <p:cNvPr id="1428" name="Cube 1427">
                <a:extLst>
                  <a:ext uri="{FF2B5EF4-FFF2-40B4-BE49-F238E27FC236}">
                    <a16:creationId xmlns="" xmlns:a16="http://schemas.microsoft.com/office/drawing/2014/main" id="{B61330BF-13C8-42D8-8E7C-07CBF8FC3A7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="" xmlns:a16="http://schemas.microsoft.com/office/drawing/2014/main" id="{6972F892-F76A-4ACB-97AB-85B0066C7DC8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="" xmlns:a16="http://schemas.microsoft.com/office/drawing/2014/main" id="{F6550EAC-037A-4E43-89F6-427AD266639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="" xmlns:a16="http://schemas.microsoft.com/office/drawing/2014/main" id="{A122B123-B62B-4BBA-AF4A-85FEF8D14F0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2" name="Cube 1431">
                <a:extLst>
                  <a:ext uri="{FF2B5EF4-FFF2-40B4-BE49-F238E27FC236}">
                    <a16:creationId xmlns="" xmlns:a16="http://schemas.microsoft.com/office/drawing/2014/main" id="{129AB70E-5D7C-46B2-8B68-069E7A52C294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3" name="Cube 1432">
                <a:extLst>
                  <a:ext uri="{FF2B5EF4-FFF2-40B4-BE49-F238E27FC236}">
                    <a16:creationId xmlns="" xmlns:a16="http://schemas.microsoft.com/office/drawing/2014/main" id="{B6B727B3-C092-40DB-857A-30210FE43BB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4" name="Cube 1433">
                <a:extLst>
                  <a:ext uri="{FF2B5EF4-FFF2-40B4-BE49-F238E27FC236}">
                    <a16:creationId xmlns="" xmlns:a16="http://schemas.microsoft.com/office/drawing/2014/main" id="{7298FC00-48F4-4B53-870C-7844BECA190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5" name="Cube 1434">
                <a:extLst>
                  <a:ext uri="{FF2B5EF4-FFF2-40B4-BE49-F238E27FC236}">
                    <a16:creationId xmlns="" xmlns:a16="http://schemas.microsoft.com/office/drawing/2014/main" id="{ED2F7975-2FAA-4FD9-850A-4912BC8CA94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6" name="Cube 1435">
                <a:extLst>
                  <a:ext uri="{FF2B5EF4-FFF2-40B4-BE49-F238E27FC236}">
                    <a16:creationId xmlns="" xmlns:a16="http://schemas.microsoft.com/office/drawing/2014/main" id="{28E466FD-B937-4AF0-A229-44573BA1957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7" name="Cube 1436">
                <a:extLst>
                  <a:ext uri="{FF2B5EF4-FFF2-40B4-BE49-F238E27FC236}">
                    <a16:creationId xmlns="" xmlns:a16="http://schemas.microsoft.com/office/drawing/2014/main" id="{E12F4E79-1528-4BC9-8832-C54366CCDF9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solidFill>
                <a:srgbClr val="49B697"/>
              </a:solidFill>
              <a:ln>
                <a:solidFill>
                  <a:srgbClr val="019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8" name="Group 1437">
              <a:extLst>
                <a:ext uri="{FF2B5EF4-FFF2-40B4-BE49-F238E27FC236}">
                  <a16:creationId xmlns="" xmlns:a16="http://schemas.microsoft.com/office/drawing/2014/main" id="{C4093F27-B824-404D-951B-326C96C64602}"/>
                </a:ext>
              </a:extLst>
            </p:cNvPr>
            <p:cNvGrpSpPr/>
            <p:nvPr/>
          </p:nvGrpSpPr>
          <p:grpSpPr>
            <a:xfrm>
              <a:off x="1611943" y="6182359"/>
              <a:ext cx="571570" cy="492296"/>
              <a:chOff x="2403919" y="3447393"/>
              <a:chExt cx="631797" cy="609600"/>
            </a:xfrm>
          </p:grpSpPr>
          <p:grpSp>
            <p:nvGrpSpPr>
              <p:cNvPr id="1439" name="Group 1438">
                <a:extLst>
                  <a:ext uri="{FF2B5EF4-FFF2-40B4-BE49-F238E27FC236}">
                    <a16:creationId xmlns="" xmlns:a16="http://schemas.microsoft.com/office/drawing/2014/main" id="{029A2CEF-98D1-498A-885D-C0FCF28E87C8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39" name="Cube 1538">
                  <a:extLst>
                    <a:ext uri="{FF2B5EF4-FFF2-40B4-BE49-F238E27FC236}">
                      <a16:creationId xmlns="" xmlns:a16="http://schemas.microsoft.com/office/drawing/2014/main" id="{ACDB74F3-5F01-4F85-854B-D9BED5C979B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0" name="Cube 1539">
                  <a:extLst>
                    <a:ext uri="{FF2B5EF4-FFF2-40B4-BE49-F238E27FC236}">
                      <a16:creationId xmlns="" xmlns:a16="http://schemas.microsoft.com/office/drawing/2014/main" id="{1EED5348-BCD7-4184-BEAB-DA4FD3C05E5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1" name="Cube 1540">
                  <a:extLst>
                    <a:ext uri="{FF2B5EF4-FFF2-40B4-BE49-F238E27FC236}">
                      <a16:creationId xmlns="" xmlns:a16="http://schemas.microsoft.com/office/drawing/2014/main" id="{64888C5B-3F5E-4C95-9C6F-3F8EDE27EB2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2" name="Cube 1541">
                  <a:extLst>
                    <a:ext uri="{FF2B5EF4-FFF2-40B4-BE49-F238E27FC236}">
                      <a16:creationId xmlns="" xmlns:a16="http://schemas.microsoft.com/office/drawing/2014/main" id="{6DDA36CE-DA79-49FF-A7D4-347A3857EE0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3" name="Cube 1542">
                  <a:extLst>
                    <a:ext uri="{FF2B5EF4-FFF2-40B4-BE49-F238E27FC236}">
                      <a16:creationId xmlns="" xmlns:a16="http://schemas.microsoft.com/office/drawing/2014/main" id="{8F9C7CA6-2D2B-4B04-997C-ECC95E614EA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4" name="Cube 1543">
                  <a:extLst>
                    <a:ext uri="{FF2B5EF4-FFF2-40B4-BE49-F238E27FC236}">
                      <a16:creationId xmlns="" xmlns:a16="http://schemas.microsoft.com/office/drawing/2014/main" id="{AA0AAB52-AE8B-45AF-8C8B-71EF24E3239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5" name="Cube 1544">
                  <a:extLst>
                    <a:ext uri="{FF2B5EF4-FFF2-40B4-BE49-F238E27FC236}">
                      <a16:creationId xmlns="" xmlns:a16="http://schemas.microsoft.com/office/drawing/2014/main" id="{809A8C14-5D2A-4559-BF25-844D88AA292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6" name="Cube 1545">
                  <a:extLst>
                    <a:ext uri="{FF2B5EF4-FFF2-40B4-BE49-F238E27FC236}">
                      <a16:creationId xmlns="" xmlns:a16="http://schemas.microsoft.com/office/drawing/2014/main" id="{CB12279B-B37A-4066-9EA0-1172498BD8E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7" name="Cube 1546">
                  <a:extLst>
                    <a:ext uri="{FF2B5EF4-FFF2-40B4-BE49-F238E27FC236}">
                      <a16:creationId xmlns="" xmlns:a16="http://schemas.microsoft.com/office/drawing/2014/main" id="{9E91CB48-0C97-4B75-8130-015BF3040DC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8" name="Cube 1547">
                  <a:extLst>
                    <a:ext uri="{FF2B5EF4-FFF2-40B4-BE49-F238E27FC236}">
                      <a16:creationId xmlns="" xmlns:a16="http://schemas.microsoft.com/office/drawing/2014/main" id="{488D220D-E7CB-4F2C-98BA-13DFEDEB64E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0" name="Group 1439">
                <a:extLst>
                  <a:ext uri="{FF2B5EF4-FFF2-40B4-BE49-F238E27FC236}">
                    <a16:creationId xmlns="" xmlns:a16="http://schemas.microsoft.com/office/drawing/2014/main" id="{9336FAA2-8B4B-4E54-B619-D7FAD90BAFD9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29" name="Cube 1528">
                  <a:extLst>
                    <a:ext uri="{FF2B5EF4-FFF2-40B4-BE49-F238E27FC236}">
                      <a16:creationId xmlns="" xmlns:a16="http://schemas.microsoft.com/office/drawing/2014/main" id="{1BC232C1-CC55-4484-9A7A-ED157314BC1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0" name="Cube 1529">
                  <a:extLst>
                    <a:ext uri="{FF2B5EF4-FFF2-40B4-BE49-F238E27FC236}">
                      <a16:creationId xmlns="" xmlns:a16="http://schemas.microsoft.com/office/drawing/2014/main" id="{8361E5E6-E7FC-4C18-A1BB-482811F5A35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1" name="Cube 1530">
                  <a:extLst>
                    <a:ext uri="{FF2B5EF4-FFF2-40B4-BE49-F238E27FC236}">
                      <a16:creationId xmlns="" xmlns:a16="http://schemas.microsoft.com/office/drawing/2014/main" id="{163340CF-86E8-4381-BD5F-D7B9BBD7DA4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2" name="Cube 1531">
                  <a:extLst>
                    <a:ext uri="{FF2B5EF4-FFF2-40B4-BE49-F238E27FC236}">
                      <a16:creationId xmlns="" xmlns:a16="http://schemas.microsoft.com/office/drawing/2014/main" id="{EFA97A16-A5FB-4598-8866-B45306508A9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3" name="Cube 1532">
                  <a:extLst>
                    <a:ext uri="{FF2B5EF4-FFF2-40B4-BE49-F238E27FC236}">
                      <a16:creationId xmlns="" xmlns:a16="http://schemas.microsoft.com/office/drawing/2014/main" id="{CA972122-E865-4F82-9D24-E08AAE2797D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4" name="Cube 1533">
                  <a:extLst>
                    <a:ext uri="{FF2B5EF4-FFF2-40B4-BE49-F238E27FC236}">
                      <a16:creationId xmlns="" xmlns:a16="http://schemas.microsoft.com/office/drawing/2014/main" id="{84F0F10B-FFAD-4A06-BD18-558924FB1B4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5" name="Cube 1534">
                  <a:extLst>
                    <a:ext uri="{FF2B5EF4-FFF2-40B4-BE49-F238E27FC236}">
                      <a16:creationId xmlns="" xmlns:a16="http://schemas.microsoft.com/office/drawing/2014/main" id="{306FD8C6-F546-46C3-B32E-706D4D74D63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6" name="Cube 1535">
                  <a:extLst>
                    <a:ext uri="{FF2B5EF4-FFF2-40B4-BE49-F238E27FC236}">
                      <a16:creationId xmlns="" xmlns:a16="http://schemas.microsoft.com/office/drawing/2014/main" id="{939CB00D-F23E-4988-9776-713C401E5DB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7" name="Cube 1536">
                  <a:extLst>
                    <a:ext uri="{FF2B5EF4-FFF2-40B4-BE49-F238E27FC236}">
                      <a16:creationId xmlns="" xmlns:a16="http://schemas.microsoft.com/office/drawing/2014/main" id="{AD38D3A8-E5D5-40C3-B965-3129E2F3D18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8" name="Cube 1537">
                  <a:extLst>
                    <a:ext uri="{FF2B5EF4-FFF2-40B4-BE49-F238E27FC236}">
                      <a16:creationId xmlns="" xmlns:a16="http://schemas.microsoft.com/office/drawing/2014/main" id="{B818A267-93DD-4A0E-A59E-A16AB0D8399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1" name="Group 1440">
                <a:extLst>
                  <a:ext uri="{FF2B5EF4-FFF2-40B4-BE49-F238E27FC236}">
                    <a16:creationId xmlns="" xmlns:a16="http://schemas.microsoft.com/office/drawing/2014/main" id="{7E38FB92-6BF7-4284-B7CD-1D833A08A3D9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19" name="Cube 1518">
                  <a:extLst>
                    <a:ext uri="{FF2B5EF4-FFF2-40B4-BE49-F238E27FC236}">
                      <a16:creationId xmlns="" xmlns:a16="http://schemas.microsoft.com/office/drawing/2014/main" id="{47F295C1-A620-43B6-AE0B-DE140B10FCE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0" name="Cube 1519">
                  <a:extLst>
                    <a:ext uri="{FF2B5EF4-FFF2-40B4-BE49-F238E27FC236}">
                      <a16:creationId xmlns="" xmlns:a16="http://schemas.microsoft.com/office/drawing/2014/main" id="{E7074DCA-E547-441C-84CC-002781FD293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1" name="Cube 1520">
                  <a:extLst>
                    <a:ext uri="{FF2B5EF4-FFF2-40B4-BE49-F238E27FC236}">
                      <a16:creationId xmlns="" xmlns:a16="http://schemas.microsoft.com/office/drawing/2014/main" id="{D26C721D-BFC9-42B8-A038-C417892B6AC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2" name="Cube 1521">
                  <a:extLst>
                    <a:ext uri="{FF2B5EF4-FFF2-40B4-BE49-F238E27FC236}">
                      <a16:creationId xmlns="" xmlns:a16="http://schemas.microsoft.com/office/drawing/2014/main" id="{0DFE23DC-A0F3-41AA-879F-9BC413FCEBF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3" name="Cube 1522">
                  <a:extLst>
                    <a:ext uri="{FF2B5EF4-FFF2-40B4-BE49-F238E27FC236}">
                      <a16:creationId xmlns="" xmlns:a16="http://schemas.microsoft.com/office/drawing/2014/main" id="{74AC9AAD-0B6A-45D3-9E39-C2DE712F6AB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4" name="Cube 1523">
                  <a:extLst>
                    <a:ext uri="{FF2B5EF4-FFF2-40B4-BE49-F238E27FC236}">
                      <a16:creationId xmlns="" xmlns:a16="http://schemas.microsoft.com/office/drawing/2014/main" id="{40108B9D-A8B9-47C1-A81B-134B75A27AE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5" name="Cube 1524">
                  <a:extLst>
                    <a:ext uri="{FF2B5EF4-FFF2-40B4-BE49-F238E27FC236}">
                      <a16:creationId xmlns="" xmlns:a16="http://schemas.microsoft.com/office/drawing/2014/main" id="{2A6298D5-34FE-418C-9420-B12C49DEE1A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6" name="Cube 1525">
                  <a:extLst>
                    <a:ext uri="{FF2B5EF4-FFF2-40B4-BE49-F238E27FC236}">
                      <a16:creationId xmlns="" xmlns:a16="http://schemas.microsoft.com/office/drawing/2014/main" id="{61B3D5B2-86A8-4FFF-95D7-12F35A4A769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7" name="Cube 1526">
                  <a:extLst>
                    <a:ext uri="{FF2B5EF4-FFF2-40B4-BE49-F238E27FC236}">
                      <a16:creationId xmlns="" xmlns:a16="http://schemas.microsoft.com/office/drawing/2014/main" id="{5F4B303E-72EC-4F43-ACE9-ADEE2809449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8" name="Cube 1527">
                  <a:extLst>
                    <a:ext uri="{FF2B5EF4-FFF2-40B4-BE49-F238E27FC236}">
                      <a16:creationId xmlns="" xmlns:a16="http://schemas.microsoft.com/office/drawing/2014/main" id="{E9CF3FB0-38D2-4748-B896-51F371C3EE7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2" name="Group 1441">
                <a:extLst>
                  <a:ext uri="{FF2B5EF4-FFF2-40B4-BE49-F238E27FC236}">
                    <a16:creationId xmlns="" xmlns:a16="http://schemas.microsoft.com/office/drawing/2014/main" id="{9B0383CF-F719-45FA-A6C3-4A85B4EE87D2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509" name="Cube 1508">
                  <a:extLst>
                    <a:ext uri="{FF2B5EF4-FFF2-40B4-BE49-F238E27FC236}">
                      <a16:creationId xmlns="" xmlns:a16="http://schemas.microsoft.com/office/drawing/2014/main" id="{84632D9F-F3A3-412A-BC16-4C8818028B2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0" name="Cube 1509">
                  <a:extLst>
                    <a:ext uri="{FF2B5EF4-FFF2-40B4-BE49-F238E27FC236}">
                      <a16:creationId xmlns="" xmlns:a16="http://schemas.microsoft.com/office/drawing/2014/main" id="{567D2A55-8147-402D-821F-AD1B46BED6A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1" name="Cube 1510">
                  <a:extLst>
                    <a:ext uri="{FF2B5EF4-FFF2-40B4-BE49-F238E27FC236}">
                      <a16:creationId xmlns="" xmlns:a16="http://schemas.microsoft.com/office/drawing/2014/main" id="{A0A0830C-FC84-4558-A246-ABAEDCCC7B8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2" name="Cube 1511">
                  <a:extLst>
                    <a:ext uri="{FF2B5EF4-FFF2-40B4-BE49-F238E27FC236}">
                      <a16:creationId xmlns="" xmlns:a16="http://schemas.microsoft.com/office/drawing/2014/main" id="{4A7FEB69-9402-4AA8-9E1E-8BA9C94EBB8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3" name="Cube 1512">
                  <a:extLst>
                    <a:ext uri="{FF2B5EF4-FFF2-40B4-BE49-F238E27FC236}">
                      <a16:creationId xmlns="" xmlns:a16="http://schemas.microsoft.com/office/drawing/2014/main" id="{B46BA81D-4479-45F0-9C49-83D44ABED5F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4" name="Cube 1513">
                  <a:extLst>
                    <a:ext uri="{FF2B5EF4-FFF2-40B4-BE49-F238E27FC236}">
                      <a16:creationId xmlns="" xmlns:a16="http://schemas.microsoft.com/office/drawing/2014/main" id="{BD68E486-6D73-4990-9DA3-841341A1CD5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5" name="Cube 1514">
                  <a:extLst>
                    <a:ext uri="{FF2B5EF4-FFF2-40B4-BE49-F238E27FC236}">
                      <a16:creationId xmlns="" xmlns:a16="http://schemas.microsoft.com/office/drawing/2014/main" id="{02BDA270-72CF-4549-8F93-755FF22EFD3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6" name="Cube 1515">
                  <a:extLst>
                    <a:ext uri="{FF2B5EF4-FFF2-40B4-BE49-F238E27FC236}">
                      <a16:creationId xmlns="" xmlns:a16="http://schemas.microsoft.com/office/drawing/2014/main" id="{DB6597CF-B697-460B-84BE-9BD9915AC68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7" name="Cube 1516">
                  <a:extLst>
                    <a:ext uri="{FF2B5EF4-FFF2-40B4-BE49-F238E27FC236}">
                      <a16:creationId xmlns="" xmlns:a16="http://schemas.microsoft.com/office/drawing/2014/main" id="{0D0D8144-D499-4C9B-B598-2F943329FAD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8" name="Cube 1517">
                  <a:extLst>
                    <a:ext uri="{FF2B5EF4-FFF2-40B4-BE49-F238E27FC236}">
                      <a16:creationId xmlns="" xmlns:a16="http://schemas.microsoft.com/office/drawing/2014/main" id="{02F518FB-03CA-473E-B4F9-C2DA61A5298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="" xmlns:a16="http://schemas.microsoft.com/office/drawing/2014/main" id="{96FD0A04-9D58-4CDB-AFB7-2DBC158DCA51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99" name="Cube 1498">
                  <a:extLst>
                    <a:ext uri="{FF2B5EF4-FFF2-40B4-BE49-F238E27FC236}">
                      <a16:creationId xmlns="" xmlns:a16="http://schemas.microsoft.com/office/drawing/2014/main" id="{F42430CD-BAD1-4ADE-8D1A-BCFEEC9A5EE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0" name="Cube 1499">
                  <a:extLst>
                    <a:ext uri="{FF2B5EF4-FFF2-40B4-BE49-F238E27FC236}">
                      <a16:creationId xmlns="" xmlns:a16="http://schemas.microsoft.com/office/drawing/2014/main" id="{ECCAD679-7CC4-4655-92FE-8A48D1A061E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1" name="Cube 1500">
                  <a:extLst>
                    <a:ext uri="{FF2B5EF4-FFF2-40B4-BE49-F238E27FC236}">
                      <a16:creationId xmlns="" xmlns:a16="http://schemas.microsoft.com/office/drawing/2014/main" id="{7305FD87-EA2E-41B0-AB4F-F045CB31ECDB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2" name="Cube 1501">
                  <a:extLst>
                    <a:ext uri="{FF2B5EF4-FFF2-40B4-BE49-F238E27FC236}">
                      <a16:creationId xmlns="" xmlns:a16="http://schemas.microsoft.com/office/drawing/2014/main" id="{1660BAD2-D77D-46C5-BB9E-011BFB22FB7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3" name="Cube 1502">
                  <a:extLst>
                    <a:ext uri="{FF2B5EF4-FFF2-40B4-BE49-F238E27FC236}">
                      <a16:creationId xmlns="" xmlns:a16="http://schemas.microsoft.com/office/drawing/2014/main" id="{CD0451FC-CF47-416B-B518-ECFF2B322E6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4" name="Cube 1503">
                  <a:extLst>
                    <a:ext uri="{FF2B5EF4-FFF2-40B4-BE49-F238E27FC236}">
                      <a16:creationId xmlns="" xmlns:a16="http://schemas.microsoft.com/office/drawing/2014/main" id="{ADCFDEC7-08CB-4A32-9FD3-D2B3E813613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5" name="Cube 1504">
                  <a:extLst>
                    <a:ext uri="{FF2B5EF4-FFF2-40B4-BE49-F238E27FC236}">
                      <a16:creationId xmlns="" xmlns:a16="http://schemas.microsoft.com/office/drawing/2014/main" id="{8CB558BB-669E-4A73-80C4-DCF75396596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6" name="Cube 1505">
                  <a:extLst>
                    <a:ext uri="{FF2B5EF4-FFF2-40B4-BE49-F238E27FC236}">
                      <a16:creationId xmlns="" xmlns:a16="http://schemas.microsoft.com/office/drawing/2014/main" id="{32D156C0-394F-4561-BD38-388D844E1AD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7" name="Cube 1506">
                  <a:extLst>
                    <a:ext uri="{FF2B5EF4-FFF2-40B4-BE49-F238E27FC236}">
                      <a16:creationId xmlns="" xmlns:a16="http://schemas.microsoft.com/office/drawing/2014/main" id="{D4DDD306-D998-490D-B4F9-E050A29B112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8" name="Cube 1507">
                  <a:extLst>
                    <a:ext uri="{FF2B5EF4-FFF2-40B4-BE49-F238E27FC236}">
                      <a16:creationId xmlns="" xmlns:a16="http://schemas.microsoft.com/office/drawing/2014/main" id="{C6729C14-914D-48F8-B5D6-0F5445D3665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4" name="Group 1443">
                <a:extLst>
                  <a:ext uri="{FF2B5EF4-FFF2-40B4-BE49-F238E27FC236}">
                    <a16:creationId xmlns="" xmlns:a16="http://schemas.microsoft.com/office/drawing/2014/main" id="{40168954-98BD-4209-8783-B3081C607757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89" name="Cube 1488">
                  <a:extLst>
                    <a:ext uri="{FF2B5EF4-FFF2-40B4-BE49-F238E27FC236}">
                      <a16:creationId xmlns="" xmlns:a16="http://schemas.microsoft.com/office/drawing/2014/main" id="{F9220E67-40BB-40D1-968A-B4AFE82FB56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0" name="Cube 1489">
                  <a:extLst>
                    <a:ext uri="{FF2B5EF4-FFF2-40B4-BE49-F238E27FC236}">
                      <a16:creationId xmlns="" xmlns:a16="http://schemas.microsoft.com/office/drawing/2014/main" id="{1D07CF91-1DCC-4C4A-AC55-CB17E9490EB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1" name="Cube 1490">
                  <a:extLst>
                    <a:ext uri="{FF2B5EF4-FFF2-40B4-BE49-F238E27FC236}">
                      <a16:creationId xmlns="" xmlns:a16="http://schemas.microsoft.com/office/drawing/2014/main" id="{349F4F37-4C48-4706-974B-C2A76DA2C82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2" name="Cube 1491">
                  <a:extLst>
                    <a:ext uri="{FF2B5EF4-FFF2-40B4-BE49-F238E27FC236}">
                      <a16:creationId xmlns="" xmlns:a16="http://schemas.microsoft.com/office/drawing/2014/main" id="{BE3A3098-66B5-4943-B5B6-58A13B8F728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3" name="Cube 1492">
                  <a:extLst>
                    <a:ext uri="{FF2B5EF4-FFF2-40B4-BE49-F238E27FC236}">
                      <a16:creationId xmlns="" xmlns:a16="http://schemas.microsoft.com/office/drawing/2014/main" id="{143158B9-821D-4B40-9C1A-8ED1B1850A1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4" name="Cube 1493">
                  <a:extLst>
                    <a:ext uri="{FF2B5EF4-FFF2-40B4-BE49-F238E27FC236}">
                      <a16:creationId xmlns="" xmlns:a16="http://schemas.microsoft.com/office/drawing/2014/main" id="{2EECD266-A2EB-45EC-8995-CC363146C8C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5" name="Cube 1494">
                  <a:extLst>
                    <a:ext uri="{FF2B5EF4-FFF2-40B4-BE49-F238E27FC236}">
                      <a16:creationId xmlns="" xmlns:a16="http://schemas.microsoft.com/office/drawing/2014/main" id="{0338C5D3-7789-4CA5-A7C5-1B106197515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6" name="Cube 1495">
                  <a:extLst>
                    <a:ext uri="{FF2B5EF4-FFF2-40B4-BE49-F238E27FC236}">
                      <a16:creationId xmlns="" xmlns:a16="http://schemas.microsoft.com/office/drawing/2014/main" id="{9AD2EA9F-1C5D-46E3-8DD2-1686B68B015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7" name="Cube 1496">
                  <a:extLst>
                    <a:ext uri="{FF2B5EF4-FFF2-40B4-BE49-F238E27FC236}">
                      <a16:creationId xmlns="" xmlns:a16="http://schemas.microsoft.com/office/drawing/2014/main" id="{C3B8BFF9-CEF3-4447-B755-5A317D035DB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8" name="Cube 1497">
                  <a:extLst>
                    <a:ext uri="{FF2B5EF4-FFF2-40B4-BE49-F238E27FC236}">
                      <a16:creationId xmlns="" xmlns:a16="http://schemas.microsoft.com/office/drawing/2014/main" id="{4001BEDE-F243-440D-867A-D1140B669F9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5" name="Group 1444">
                <a:extLst>
                  <a:ext uri="{FF2B5EF4-FFF2-40B4-BE49-F238E27FC236}">
                    <a16:creationId xmlns="" xmlns:a16="http://schemas.microsoft.com/office/drawing/2014/main" id="{2485073C-8145-4060-ACEE-41BB0B315804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79" name="Cube 1478">
                  <a:extLst>
                    <a:ext uri="{FF2B5EF4-FFF2-40B4-BE49-F238E27FC236}">
                      <a16:creationId xmlns="" xmlns:a16="http://schemas.microsoft.com/office/drawing/2014/main" id="{18E5E6C3-2C20-4698-A0B2-80B3C7FBF11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0" name="Cube 1479">
                  <a:extLst>
                    <a:ext uri="{FF2B5EF4-FFF2-40B4-BE49-F238E27FC236}">
                      <a16:creationId xmlns="" xmlns:a16="http://schemas.microsoft.com/office/drawing/2014/main" id="{503690BB-CF5E-4C4C-8501-EF9E0C37054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1" name="Cube 1480">
                  <a:extLst>
                    <a:ext uri="{FF2B5EF4-FFF2-40B4-BE49-F238E27FC236}">
                      <a16:creationId xmlns="" xmlns:a16="http://schemas.microsoft.com/office/drawing/2014/main" id="{93AEBCAB-2ADB-4D89-8D60-8E46C636C17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2" name="Cube 1481">
                  <a:extLst>
                    <a:ext uri="{FF2B5EF4-FFF2-40B4-BE49-F238E27FC236}">
                      <a16:creationId xmlns="" xmlns:a16="http://schemas.microsoft.com/office/drawing/2014/main" id="{6E33AA16-B229-4E51-9C2D-BF3CB5ADF49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3" name="Cube 1482">
                  <a:extLst>
                    <a:ext uri="{FF2B5EF4-FFF2-40B4-BE49-F238E27FC236}">
                      <a16:creationId xmlns="" xmlns:a16="http://schemas.microsoft.com/office/drawing/2014/main" id="{EF7CE69A-6EA8-47C4-AAA3-61552057DFE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4" name="Cube 1483">
                  <a:extLst>
                    <a:ext uri="{FF2B5EF4-FFF2-40B4-BE49-F238E27FC236}">
                      <a16:creationId xmlns="" xmlns:a16="http://schemas.microsoft.com/office/drawing/2014/main" id="{EC40BE54-AE94-4A5C-80B6-5309C0CFE08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5" name="Cube 1484">
                  <a:extLst>
                    <a:ext uri="{FF2B5EF4-FFF2-40B4-BE49-F238E27FC236}">
                      <a16:creationId xmlns="" xmlns:a16="http://schemas.microsoft.com/office/drawing/2014/main" id="{83B0F6D4-0AB9-47C9-9C1B-49167CA63D9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6" name="Cube 1485">
                  <a:extLst>
                    <a:ext uri="{FF2B5EF4-FFF2-40B4-BE49-F238E27FC236}">
                      <a16:creationId xmlns="" xmlns:a16="http://schemas.microsoft.com/office/drawing/2014/main" id="{240F460E-2E98-463B-BD7B-3C4BCBB1D7A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7" name="Cube 1486">
                  <a:extLst>
                    <a:ext uri="{FF2B5EF4-FFF2-40B4-BE49-F238E27FC236}">
                      <a16:creationId xmlns="" xmlns:a16="http://schemas.microsoft.com/office/drawing/2014/main" id="{0AEB0F9D-2237-4270-8461-75CBFC6EE63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8" name="Cube 1487">
                  <a:extLst>
                    <a:ext uri="{FF2B5EF4-FFF2-40B4-BE49-F238E27FC236}">
                      <a16:creationId xmlns="" xmlns:a16="http://schemas.microsoft.com/office/drawing/2014/main" id="{1D66CB18-91D5-4FCB-8FCD-ABFC120657D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6" name="Group 1445">
                <a:extLst>
                  <a:ext uri="{FF2B5EF4-FFF2-40B4-BE49-F238E27FC236}">
                    <a16:creationId xmlns="" xmlns:a16="http://schemas.microsoft.com/office/drawing/2014/main" id="{01BF6CC0-0EFB-496F-AD84-F00EFD76ED13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69" name="Cube 1468">
                  <a:extLst>
                    <a:ext uri="{FF2B5EF4-FFF2-40B4-BE49-F238E27FC236}">
                      <a16:creationId xmlns="" xmlns:a16="http://schemas.microsoft.com/office/drawing/2014/main" id="{503821ED-93E8-4B3F-87F5-8411841425D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0" name="Cube 1469">
                  <a:extLst>
                    <a:ext uri="{FF2B5EF4-FFF2-40B4-BE49-F238E27FC236}">
                      <a16:creationId xmlns="" xmlns:a16="http://schemas.microsoft.com/office/drawing/2014/main" id="{74749B02-A55E-4075-9CD3-5A46DAAA6A6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1" name="Cube 1470">
                  <a:extLst>
                    <a:ext uri="{FF2B5EF4-FFF2-40B4-BE49-F238E27FC236}">
                      <a16:creationId xmlns="" xmlns:a16="http://schemas.microsoft.com/office/drawing/2014/main" id="{DB31A4BD-76FE-49DC-B05F-CD11FA3E28C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2" name="Cube 1471">
                  <a:extLst>
                    <a:ext uri="{FF2B5EF4-FFF2-40B4-BE49-F238E27FC236}">
                      <a16:creationId xmlns="" xmlns:a16="http://schemas.microsoft.com/office/drawing/2014/main" id="{EC9D2884-73D7-4FAD-9043-F4E6B6381F0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3" name="Cube 1472">
                  <a:extLst>
                    <a:ext uri="{FF2B5EF4-FFF2-40B4-BE49-F238E27FC236}">
                      <a16:creationId xmlns="" xmlns:a16="http://schemas.microsoft.com/office/drawing/2014/main" id="{62EAF3D9-95F0-44B1-819A-BA2FF8A77FD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4" name="Cube 1473">
                  <a:extLst>
                    <a:ext uri="{FF2B5EF4-FFF2-40B4-BE49-F238E27FC236}">
                      <a16:creationId xmlns="" xmlns:a16="http://schemas.microsoft.com/office/drawing/2014/main" id="{D0FE50A1-AF51-47D9-86D0-B1F747CC871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5" name="Cube 1474">
                  <a:extLst>
                    <a:ext uri="{FF2B5EF4-FFF2-40B4-BE49-F238E27FC236}">
                      <a16:creationId xmlns="" xmlns:a16="http://schemas.microsoft.com/office/drawing/2014/main" id="{72D54368-DCB6-4F5E-98BC-D29CC0C58FA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6" name="Cube 1475">
                  <a:extLst>
                    <a:ext uri="{FF2B5EF4-FFF2-40B4-BE49-F238E27FC236}">
                      <a16:creationId xmlns="" xmlns:a16="http://schemas.microsoft.com/office/drawing/2014/main" id="{8C08BFDD-3227-45CB-A2EB-E31937933D3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7" name="Cube 1476">
                  <a:extLst>
                    <a:ext uri="{FF2B5EF4-FFF2-40B4-BE49-F238E27FC236}">
                      <a16:creationId xmlns="" xmlns:a16="http://schemas.microsoft.com/office/drawing/2014/main" id="{CAD6E74C-C99D-4733-8478-854F0BBAE1A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8" name="Cube 1477">
                  <a:extLst>
                    <a:ext uri="{FF2B5EF4-FFF2-40B4-BE49-F238E27FC236}">
                      <a16:creationId xmlns="" xmlns:a16="http://schemas.microsoft.com/office/drawing/2014/main" id="{6576CF44-A06A-47F3-97E8-B2B76CA09BD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7" name="Group 1446">
                <a:extLst>
                  <a:ext uri="{FF2B5EF4-FFF2-40B4-BE49-F238E27FC236}">
                    <a16:creationId xmlns="" xmlns:a16="http://schemas.microsoft.com/office/drawing/2014/main" id="{454D6D2F-0C7A-419D-B16A-643AD56D7064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59" name="Cube 1458">
                  <a:extLst>
                    <a:ext uri="{FF2B5EF4-FFF2-40B4-BE49-F238E27FC236}">
                      <a16:creationId xmlns="" xmlns:a16="http://schemas.microsoft.com/office/drawing/2014/main" id="{5B4F827A-68E1-4E6C-B574-852EE9E7721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0" name="Cube 1459">
                  <a:extLst>
                    <a:ext uri="{FF2B5EF4-FFF2-40B4-BE49-F238E27FC236}">
                      <a16:creationId xmlns="" xmlns:a16="http://schemas.microsoft.com/office/drawing/2014/main" id="{1133C240-87E2-4819-9E0A-0D1D87BCD28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1" name="Cube 1460">
                  <a:extLst>
                    <a:ext uri="{FF2B5EF4-FFF2-40B4-BE49-F238E27FC236}">
                      <a16:creationId xmlns="" xmlns:a16="http://schemas.microsoft.com/office/drawing/2014/main" id="{18F75C0C-7597-48F9-A500-EDD9F7F1677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2" name="Cube 1461">
                  <a:extLst>
                    <a:ext uri="{FF2B5EF4-FFF2-40B4-BE49-F238E27FC236}">
                      <a16:creationId xmlns="" xmlns:a16="http://schemas.microsoft.com/office/drawing/2014/main" id="{3EFF077B-1575-4308-9CCA-7C724FA99A7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3" name="Cube 1462">
                  <a:extLst>
                    <a:ext uri="{FF2B5EF4-FFF2-40B4-BE49-F238E27FC236}">
                      <a16:creationId xmlns="" xmlns:a16="http://schemas.microsoft.com/office/drawing/2014/main" id="{C3EF00E1-8097-4D96-9350-362DBD391B4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4" name="Cube 1463">
                  <a:extLst>
                    <a:ext uri="{FF2B5EF4-FFF2-40B4-BE49-F238E27FC236}">
                      <a16:creationId xmlns="" xmlns:a16="http://schemas.microsoft.com/office/drawing/2014/main" id="{2BB3FEFD-60EB-4C80-9EA0-0A8F489EF3C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5" name="Cube 1464">
                  <a:extLst>
                    <a:ext uri="{FF2B5EF4-FFF2-40B4-BE49-F238E27FC236}">
                      <a16:creationId xmlns="" xmlns:a16="http://schemas.microsoft.com/office/drawing/2014/main" id="{8D9DBA94-EDEC-4D1D-9AC4-E973E3B6E2F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6" name="Cube 1465">
                  <a:extLst>
                    <a:ext uri="{FF2B5EF4-FFF2-40B4-BE49-F238E27FC236}">
                      <a16:creationId xmlns="" xmlns:a16="http://schemas.microsoft.com/office/drawing/2014/main" id="{01ED03DE-E98D-49D0-A9B4-9799D20DB55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7" name="Cube 1466">
                  <a:extLst>
                    <a:ext uri="{FF2B5EF4-FFF2-40B4-BE49-F238E27FC236}">
                      <a16:creationId xmlns="" xmlns:a16="http://schemas.microsoft.com/office/drawing/2014/main" id="{192D4BDF-B6B8-4D79-9508-A9E88A6C0D9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8" name="Cube 1467">
                  <a:extLst>
                    <a:ext uri="{FF2B5EF4-FFF2-40B4-BE49-F238E27FC236}">
                      <a16:creationId xmlns="" xmlns:a16="http://schemas.microsoft.com/office/drawing/2014/main" id="{22880744-7F25-485D-872B-6A43B400E7A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8" name="Group 1447">
                <a:extLst>
                  <a:ext uri="{FF2B5EF4-FFF2-40B4-BE49-F238E27FC236}">
                    <a16:creationId xmlns="" xmlns:a16="http://schemas.microsoft.com/office/drawing/2014/main" id="{5C9DFBC2-DCB1-4A97-B663-42B63D42311A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449" name="Cube 1448">
                  <a:extLst>
                    <a:ext uri="{FF2B5EF4-FFF2-40B4-BE49-F238E27FC236}">
                      <a16:creationId xmlns="" xmlns:a16="http://schemas.microsoft.com/office/drawing/2014/main" id="{A889D916-D36A-42D9-B858-0065527AA10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0" name="Cube 1449">
                  <a:extLst>
                    <a:ext uri="{FF2B5EF4-FFF2-40B4-BE49-F238E27FC236}">
                      <a16:creationId xmlns="" xmlns:a16="http://schemas.microsoft.com/office/drawing/2014/main" id="{4A3F644F-42E3-430A-9CB0-B15F98B5166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1" name="Cube 1450">
                  <a:extLst>
                    <a:ext uri="{FF2B5EF4-FFF2-40B4-BE49-F238E27FC236}">
                      <a16:creationId xmlns="" xmlns:a16="http://schemas.microsoft.com/office/drawing/2014/main" id="{9459565A-E70B-40DA-82BD-B39CFBB4563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2" name="Cube 1451">
                  <a:extLst>
                    <a:ext uri="{FF2B5EF4-FFF2-40B4-BE49-F238E27FC236}">
                      <a16:creationId xmlns="" xmlns:a16="http://schemas.microsoft.com/office/drawing/2014/main" id="{510C2015-2001-4A9E-8152-A450739EF16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3" name="Cube 1452">
                  <a:extLst>
                    <a:ext uri="{FF2B5EF4-FFF2-40B4-BE49-F238E27FC236}">
                      <a16:creationId xmlns="" xmlns:a16="http://schemas.microsoft.com/office/drawing/2014/main" id="{29E2BF98-25E5-4365-BDE7-AC2690DDC44A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4" name="Cube 1453">
                  <a:extLst>
                    <a:ext uri="{FF2B5EF4-FFF2-40B4-BE49-F238E27FC236}">
                      <a16:creationId xmlns="" xmlns:a16="http://schemas.microsoft.com/office/drawing/2014/main" id="{5EB16B28-35EF-4602-8470-75E38139666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5" name="Cube 1454">
                  <a:extLst>
                    <a:ext uri="{FF2B5EF4-FFF2-40B4-BE49-F238E27FC236}">
                      <a16:creationId xmlns="" xmlns:a16="http://schemas.microsoft.com/office/drawing/2014/main" id="{3460CF60-3121-424A-B158-C9D7B6F689A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6" name="Cube 1455">
                  <a:extLst>
                    <a:ext uri="{FF2B5EF4-FFF2-40B4-BE49-F238E27FC236}">
                      <a16:creationId xmlns="" xmlns:a16="http://schemas.microsoft.com/office/drawing/2014/main" id="{004F3844-BB26-4B66-93CE-EDCE2B45FCA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7" name="Cube 1456">
                  <a:extLst>
                    <a:ext uri="{FF2B5EF4-FFF2-40B4-BE49-F238E27FC236}">
                      <a16:creationId xmlns="" xmlns:a16="http://schemas.microsoft.com/office/drawing/2014/main" id="{398F324A-DC56-417F-832F-CAA809CAD1D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8" name="Cube 1457">
                  <a:extLst>
                    <a:ext uri="{FF2B5EF4-FFF2-40B4-BE49-F238E27FC236}">
                      <a16:creationId xmlns="" xmlns:a16="http://schemas.microsoft.com/office/drawing/2014/main" id="{6DE6513D-D5BA-452C-8BA1-34482D0573C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8" name="Group 1647">
              <a:extLst>
                <a:ext uri="{FF2B5EF4-FFF2-40B4-BE49-F238E27FC236}">
                  <a16:creationId xmlns="" xmlns:a16="http://schemas.microsoft.com/office/drawing/2014/main" id="{6F925AD1-6282-4EE3-9733-6E709E67E76F}"/>
                </a:ext>
              </a:extLst>
            </p:cNvPr>
            <p:cNvGrpSpPr/>
            <p:nvPr/>
          </p:nvGrpSpPr>
          <p:grpSpPr>
            <a:xfrm>
              <a:off x="2307920" y="6182359"/>
              <a:ext cx="571570" cy="492296"/>
              <a:chOff x="2403919" y="3447393"/>
              <a:chExt cx="631797" cy="609600"/>
            </a:xfrm>
          </p:grpSpPr>
          <p:grpSp>
            <p:nvGrpSpPr>
              <p:cNvPr id="1649" name="Group 1648">
                <a:extLst>
                  <a:ext uri="{FF2B5EF4-FFF2-40B4-BE49-F238E27FC236}">
                    <a16:creationId xmlns="" xmlns:a16="http://schemas.microsoft.com/office/drawing/2014/main" id="{C4181CEB-86E5-4922-B75E-545D793AE5C5}"/>
                  </a:ext>
                </a:extLst>
              </p:cNvPr>
              <p:cNvGrpSpPr/>
              <p:nvPr/>
            </p:nvGrpSpPr>
            <p:grpSpPr>
              <a:xfrm>
                <a:off x="240391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49" name="Cube 1748">
                  <a:extLst>
                    <a:ext uri="{FF2B5EF4-FFF2-40B4-BE49-F238E27FC236}">
                      <a16:creationId xmlns="" xmlns:a16="http://schemas.microsoft.com/office/drawing/2014/main" id="{C1E718CE-7452-4232-A163-5F9EDD45C22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0" name="Cube 1749">
                  <a:extLst>
                    <a:ext uri="{FF2B5EF4-FFF2-40B4-BE49-F238E27FC236}">
                      <a16:creationId xmlns="" xmlns:a16="http://schemas.microsoft.com/office/drawing/2014/main" id="{3A446195-5263-4669-9E6C-CF1D93A8478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1" name="Cube 1750">
                  <a:extLst>
                    <a:ext uri="{FF2B5EF4-FFF2-40B4-BE49-F238E27FC236}">
                      <a16:creationId xmlns="" xmlns:a16="http://schemas.microsoft.com/office/drawing/2014/main" id="{E1811A44-130F-409D-8391-8F5F1F7C06D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2" name="Cube 1751">
                  <a:extLst>
                    <a:ext uri="{FF2B5EF4-FFF2-40B4-BE49-F238E27FC236}">
                      <a16:creationId xmlns="" xmlns:a16="http://schemas.microsoft.com/office/drawing/2014/main" id="{B1A0D152-D65C-42AE-ADDA-F6C640956E0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3" name="Cube 1752">
                  <a:extLst>
                    <a:ext uri="{FF2B5EF4-FFF2-40B4-BE49-F238E27FC236}">
                      <a16:creationId xmlns="" xmlns:a16="http://schemas.microsoft.com/office/drawing/2014/main" id="{8EACEF8C-0104-4945-BF48-50B96A6FBFE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4" name="Cube 1753">
                  <a:extLst>
                    <a:ext uri="{FF2B5EF4-FFF2-40B4-BE49-F238E27FC236}">
                      <a16:creationId xmlns="" xmlns:a16="http://schemas.microsoft.com/office/drawing/2014/main" id="{D7933815-BD43-4180-BC60-029B30784AE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5" name="Cube 1754">
                  <a:extLst>
                    <a:ext uri="{FF2B5EF4-FFF2-40B4-BE49-F238E27FC236}">
                      <a16:creationId xmlns="" xmlns:a16="http://schemas.microsoft.com/office/drawing/2014/main" id="{B15024CD-45A6-44BD-A757-B8C1AE1E553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6" name="Cube 1755">
                  <a:extLst>
                    <a:ext uri="{FF2B5EF4-FFF2-40B4-BE49-F238E27FC236}">
                      <a16:creationId xmlns="" xmlns:a16="http://schemas.microsoft.com/office/drawing/2014/main" id="{E291EA6E-A2EA-4429-8656-E90F48269B2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7" name="Cube 1756">
                  <a:extLst>
                    <a:ext uri="{FF2B5EF4-FFF2-40B4-BE49-F238E27FC236}">
                      <a16:creationId xmlns="" xmlns:a16="http://schemas.microsoft.com/office/drawing/2014/main" id="{D73EB110-9FCC-494E-9C0E-FCFC88588D7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8" name="Cube 1757">
                  <a:extLst>
                    <a:ext uri="{FF2B5EF4-FFF2-40B4-BE49-F238E27FC236}">
                      <a16:creationId xmlns="" xmlns:a16="http://schemas.microsoft.com/office/drawing/2014/main" id="{08B4CCF8-15E7-4E6F-90A5-AAB784CAB73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0" name="Group 1649">
                <a:extLst>
                  <a:ext uri="{FF2B5EF4-FFF2-40B4-BE49-F238E27FC236}">
                    <a16:creationId xmlns="" xmlns:a16="http://schemas.microsoft.com/office/drawing/2014/main" id="{5FAE2696-7D46-4D42-A6BF-FF9E7BBC7163}"/>
                  </a:ext>
                </a:extLst>
              </p:cNvPr>
              <p:cNvGrpSpPr/>
              <p:nvPr/>
            </p:nvGrpSpPr>
            <p:grpSpPr>
              <a:xfrm>
                <a:off x="246376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39" name="Cube 1738">
                  <a:extLst>
                    <a:ext uri="{FF2B5EF4-FFF2-40B4-BE49-F238E27FC236}">
                      <a16:creationId xmlns="" xmlns:a16="http://schemas.microsoft.com/office/drawing/2014/main" id="{28AFD09B-2EDF-4D91-91CA-62EA9C1BEC2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0" name="Cube 1739">
                  <a:extLst>
                    <a:ext uri="{FF2B5EF4-FFF2-40B4-BE49-F238E27FC236}">
                      <a16:creationId xmlns="" xmlns:a16="http://schemas.microsoft.com/office/drawing/2014/main" id="{8809808E-B6BE-4E0C-B39C-23688BE4250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1" name="Cube 1740">
                  <a:extLst>
                    <a:ext uri="{FF2B5EF4-FFF2-40B4-BE49-F238E27FC236}">
                      <a16:creationId xmlns="" xmlns:a16="http://schemas.microsoft.com/office/drawing/2014/main" id="{79591B92-C072-4F81-9210-E2221BA2016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2" name="Cube 1741">
                  <a:extLst>
                    <a:ext uri="{FF2B5EF4-FFF2-40B4-BE49-F238E27FC236}">
                      <a16:creationId xmlns="" xmlns:a16="http://schemas.microsoft.com/office/drawing/2014/main" id="{FDF67FBA-8A62-41BE-B38A-8D6004EE980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3" name="Cube 1742">
                  <a:extLst>
                    <a:ext uri="{FF2B5EF4-FFF2-40B4-BE49-F238E27FC236}">
                      <a16:creationId xmlns="" xmlns:a16="http://schemas.microsoft.com/office/drawing/2014/main" id="{3203CB86-A32F-4429-9383-4FBB984806E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4" name="Cube 1743">
                  <a:extLst>
                    <a:ext uri="{FF2B5EF4-FFF2-40B4-BE49-F238E27FC236}">
                      <a16:creationId xmlns="" xmlns:a16="http://schemas.microsoft.com/office/drawing/2014/main" id="{E5D1B342-5AC0-4E76-A0DC-122FACD4513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5" name="Cube 1744">
                  <a:extLst>
                    <a:ext uri="{FF2B5EF4-FFF2-40B4-BE49-F238E27FC236}">
                      <a16:creationId xmlns="" xmlns:a16="http://schemas.microsoft.com/office/drawing/2014/main" id="{E451C387-0F79-4598-9F3E-7E7EE24AC62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6" name="Cube 1745">
                  <a:extLst>
                    <a:ext uri="{FF2B5EF4-FFF2-40B4-BE49-F238E27FC236}">
                      <a16:creationId xmlns="" xmlns:a16="http://schemas.microsoft.com/office/drawing/2014/main" id="{09748A13-0544-47FC-8DC6-8E16DCF33B3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7" name="Cube 1746">
                  <a:extLst>
                    <a:ext uri="{FF2B5EF4-FFF2-40B4-BE49-F238E27FC236}">
                      <a16:creationId xmlns="" xmlns:a16="http://schemas.microsoft.com/office/drawing/2014/main" id="{6F4D76A2-8C28-48DB-A9D1-E43B0A8AC19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8" name="Cube 1747">
                  <a:extLst>
                    <a:ext uri="{FF2B5EF4-FFF2-40B4-BE49-F238E27FC236}">
                      <a16:creationId xmlns="" xmlns:a16="http://schemas.microsoft.com/office/drawing/2014/main" id="{D927D9FB-F6C6-40F7-8705-FDA60AC09AA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1" name="Group 1650">
                <a:extLst>
                  <a:ext uri="{FF2B5EF4-FFF2-40B4-BE49-F238E27FC236}">
                    <a16:creationId xmlns="" xmlns:a16="http://schemas.microsoft.com/office/drawing/2014/main" id="{0CA15D07-148F-405E-AD0A-D27D595064C9}"/>
                  </a:ext>
                </a:extLst>
              </p:cNvPr>
              <p:cNvGrpSpPr/>
              <p:nvPr/>
            </p:nvGrpSpPr>
            <p:grpSpPr>
              <a:xfrm>
                <a:off x="252559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29" name="Cube 1728">
                  <a:extLst>
                    <a:ext uri="{FF2B5EF4-FFF2-40B4-BE49-F238E27FC236}">
                      <a16:creationId xmlns="" xmlns:a16="http://schemas.microsoft.com/office/drawing/2014/main" id="{6230E0C4-60F8-470D-82F3-A20B05361EB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0" name="Cube 1729">
                  <a:extLst>
                    <a:ext uri="{FF2B5EF4-FFF2-40B4-BE49-F238E27FC236}">
                      <a16:creationId xmlns="" xmlns:a16="http://schemas.microsoft.com/office/drawing/2014/main" id="{A1C2F0B6-05E9-4391-B0A1-75B688C3EE6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1" name="Cube 1730">
                  <a:extLst>
                    <a:ext uri="{FF2B5EF4-FFF2-40B4-BE49-F238E27FC236}">
                      <a16:creationId xmlns="" xmlns:a16="http://schemas.microsoft.com/office/drawing/2014/main" id="{1739AEDE-BB2C-40BB-8491-5B9AD78D78D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2" name="Cube 1731">
                  <a:extLst>
                    <a:ext uri="{FF2B5EF4-FFF2-40B4-BE49-F238E27FC236}">
                      <a16:creationId xmlns="" xmlns:a16="http://schemas.microsoft.com/office/drawing/2014/main" id="{4500F6F2-3C96-4207-8073-9D138413523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3" name="Cube 1732">
                  <a:extLst>
                    <a:ext uri="{FF2B5EF4-FFF2-40B4-BE49-F238E27FC236}">
                      <a16:creationId xmlns="" xmlns:a16="http://schemas.microsoft.com/office/drawing/2014/main" id="{BB3B7928-DC99-4945-8DC1-F8F750037BB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4" name="Cube 1733">
                  <a:extLst>
                    <a:ext uri="{FF2B5EF4-FFF2-40B4-BE49-F238E27FC236}">
                      <a16:creationId xmlns="" xmlns:a16="http://schemas.microsoft.com/office/drawing/2014/main" id="{720CEBF7-2442-469A-8439-1841D38E7B8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5" name="Cube 1734">
                  <a:extLst>
                    <a:ext uri="{FF2B5EF4-FFF2-40B4-BE49-F238E27FC236}">
                      <a16:creationId xmlns="" xmlns:a16="http://schemas.microsoft.com/office/drawing/2014/main" id="{DDC42F9F-2DE6-4507-B205-183B2E5E2D4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6" name="Cube 1735">
                  <a:extLst>
                    <a:ext uri="{FF2B5EF4-FFF2-40B4-BE49-F238E27FC236}">
                      <a16:creationId xmlns="" xmlns:a16="http://schemas.microsoft.com/office/drawing/2014/main" id="{D36D7327-6746-4AF5-A413-139EAA86427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7" name="Cube 1736">
                  <a:extLst>
                    <a:ext uri="{FF2B5EF4-FFF2-40B4-BE49-F238E27FC236}">
                      <a16:creationId xmlns="" xmlns:a16="http://schemas.microsoft.com/office/drawing/2014/main" id="{EAE8B412-AB76-4E89-AED4-B189C6C9509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8" name="Cube 1737">
                  <a:extLst>
                    <a:ext uri="{FF2B5EF4-FFF2-40B4-BE49-F238E27FC236}">
                      <a16:creationId xmlns="" xmlns:a16="http://schemas.microsoft.com/office/drawing/2014/main" id="{903A18F9-209B-4876-B6A4-6A0B2CF1F28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2" name="Group 1651">
                <a:extLst>
                  <a:ext uri="{FF2B5EF4-FFF2-40B4-BE49-F238E27FC236}">
                    <a16:creationId xmlns="" xmlns:a16="http://schemas.microsoft.com/office/drawing/2014/main" id="{3BF05EF1-8273-4928-BD74-11E84B2B0D70}"/>
                  </a:ext>
                </a:extLst>
              </p:cNvPr>
              <p:cNvGrpSpPr/>
              <p:nvPr/>
            </p:nvGrpSpPr>
            <p:grpSpPr>
              <a:xfrm>
                <a:off x="2585436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19" name="Cube 1718">
                  <a:extLst>
                    <a:ext uri="{FF2B5EF4-FFF2-40B4-BE49-F238E27FC236}">
                      <a16:creationId xmlns="" xmlns:a16="http://schemas.microsoft.com/office/drawing/2014/main" id="{A47BCEF6-1F15-47BB-8000-9DDB1792F99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0" name="Cube 1719">
                  <a:extLst>
                    <a:ext uri="{FF2B5EF4-FFF2-40B4-BE49-F238E27FC236}">
                      <a16:creationId xmlns="" xmlns:a16="http://schemas.microsoft.com/office/drawing/2014/main" id="{3C7B6E70-A950-4FED-B961-CDF396407E4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1" name="Cube 1720">
                  <a:extLst>
                    <a:ext uri="{FF2B5EF4-FFF2-40B4-BE49-F238E27FC236}">
                      <a16:creationId xmlns="" xmlns:a16="http://schemas.microsoft.com/office/drawing/2014/main" id="{FB3C5923-EA4D-4085-B67E-CAF03C42684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2" name="Cube 1721">
                  <a:extLst>
                    <a:ext uri="{FF2B5EF4-FFF2-40B4-BE49-F238E27FC236}">
                      <a16:creationId xmlns="" xmlns:a16="http://schemas.microsoft.com/office/drawing/2014/main" id="{2476082C-9BEF-4D89-BCFE-EDEF3A21336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3" name="Cube 1722">
                  <a:extLst>
                    <a:ext uri="{FF2B5EF4-FFF2-40B4-BE49-F238E27FC236}">
                      <a16:creationId xmlns="" xmlns:a16="http://schemas.microsoft.com/office/drawing/2014/main" id="{AB8EDAAB-C890-4C28-AEC7-AD09EB3F089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4" name="Cube 1723">
                  <a:extLst>
                    <a:ext uri="{FF2B5EF4-FFF2-40B4-BE49-F238E27FC236}">
                      <a16:creationId xmlns="" xmlns:a16="http://schemas.microsoft.com/office/drawing/2014/main" id="{12B9C25F-B7CD-415D-A9DE-6516223E793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5" name="Cube 1724">
                  <a:extLst>
                    <a:ext uri="{FF2B5EF4-FFF2-40B4-BE49-F238E27FC236}">
                      <a16:creationId xmlns="" xmlns:a16="http://schemas.microsoft.com/office/drawing/2014/main" id="{5702C3AC-0C6B-4CED-8D59-13250F9D6A8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6" name="Cube 1725">
                  <a:extLst>
                    <a:ext uri="{FF2B5EF4-FFF2-40B4-BE49-F238E27FC236}">
                      <a16:creationId xmlns="" xmlns:a16="http://schemas.microsoft.com/office/drawing/2014/main" id="{B359391B-B164-4F8B-8F42-60E0830583D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7" name="Cube 1726">
                  <a:extLst>
                    <a:ext uri="{FF2B5EF4-FFF2-40B4-BE49-F238E27FC236}">
                      <a16:creationId xmlns="" xmlns:a16="http://schemas.microsoft.com/office/drawing/2014/main" id="{E5E869A7-A686-4A30-BE45-997BC3E0FA4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8" name="Cube 1727">
                  <a:extLst>
                    <a:ext uri="{FF2B5EF4-FFF2-40B4-BE49-F238E27FC236}">
                      <a16:creationId xmlns="" xmlns:a16="http://schemas.microsoft.com/office/drawing/2014/main" id="{AD9E280B-0F49-442F-A4D0-E7E0C91C5E3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3" name="Group 1652">
                <a:extLst>
                  <a:ext uri="{FF2B5EF4-FFF2-40B4-BE49-F238E27FC236}">
                    <a16:creationId xmlns="" xmlns:a16="http://schemas.microsoft.com/office/drawing/2014/main" id="{D5E94943-B7A3-4939-B003-3656B890D2B9}"/>
                  </a:ext>
                </a:extLst>
              </p:cNvPr>
              <p:cNvGrpSpPr/>
              <p:nvPr/>
            </p:nvGrpSpPr>
            <p:grpSpPr>
              <a:xfrm>
                <a:off x="2648080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709" name="Cube 1708">
                  <a:extLst>
                    <a:ext uri="{FF2B5EF4-FFF2-40B4-BE49-F238E27FC236}">
                      <a16:creationId xmlns="" xmlns:a16="http://schemas.microsoft.com/office/drawing/2014/main" id="{008A3DEB-5557-40E3-9935-42395AC27C4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0" name="Cube 1709">
                  <a:extLst>
                    <a:ext uri="{FF2B5EF4-FFF2-40B4-BE49-F238E27FC236}">
                      <a16:creationId xmlns="" xmlns:a16="http://schemas.microsoft.com/office/drawing/2014/main" id="{6F5D9921-A11E-4876-A976-9867733CCFA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1" name="Cube 1710">
                  <a:extLst>
                    <a:ext uri="{FF2B5EF4-FFF2-40B4-BE49-F238E27FC236}">
                      <a16:creationId xmlns="" xmlns:a16="http://schemas.microsoft.com/office/drawing/2014/main" id="{214636DD-F4A3-4D48-A94C-0727CFD46B8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2" name="Cube 1711">
                  <a:extLst>
                    <a:ext uri="{FF2B5EF4-FFF2-40B4-BE49-F238E27FC236}">
                      <a16:creationId xmlns="" xmlns:a16="http://schemas.microsoft.com/office/drawing/2014/main" id="{C351533E-0AC5-4CEE-9A32-33A59EAC861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3" name="Cube 1712">
                  <a:extLst>
                    <a:ext uri="{FF2B5EF4-FFF2-40B4-BE49-F238E27FC236}">
                      <a16:creationId xmlns="" xmlns:a16="http://schemas.microsoft.com/office/drawing/2014/main" id="{239A2ED6-5641-4CF1-8092-2254FE20A07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4" name="Cube 1713">
                  <a:extLst>
                    <a:ext uri="{FF2B5EF4-FFF2-40B4-BE49-F238E27FC236}">
                      <a16:creationId xmlns="" xmlns:a16="http://schemas.microsoft.com/office/drawing/2014/main" id="{2B9234B3-D59C-451D-B249-153F4EE2BEB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5" name="Cube 1714">
                  <a:extLst>
                    <a:ext uri="{FF2B5EF4-FFF2-40B4-BE49-F238E27FC236}">
                      <a16:creationId xmlns="" xmlns:a16="http://schemas.microsoft.com/office/drawing/2014/main" id="{D5FB7FCC-FCD9-40B5-AAD5-3B84CB185BB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6" name="Cube 1715">
                  <a:extLst>
                    <a:ext uri="{FF2B5EF4-FFF2-40B4-BE49-F238E27FC236}">
                      <a16:creationId xmlns="" xmlns:a16="http://schemas.microsoft.com/office/drawing/2014/main" id="{59FBEFA4-190A-4101-84F8-0E35F8B3A77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7" name="Cube 1716">
                  <a:extLst>
                    <a:ext uri="{FF2B5EF4-FFF2-40B4-BE49-F238E27FC236}">
                      <a16:creationId xmlns="" xmlns:a16="http://schemas.microsoft.com/office/drawing/2014/main" id="{3B02A719-357E-470D-A060-59E600170A70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8" name="Cube 1717">
                  <a:extLst>
                    <a:ext uri="{FF2B5EF4-FFF2-40B4-BE49-F238E27FC236}">
                      <a16:creationId xmlns="" xmlns:a16="http://schemas.microsoft.com/office/drawing/2014/main" id="{65E14A08-4CCC-4E1B-8E63-02138B0069E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4" name="Group 1653">
                <a:extLst>
                  <a:ext uri="{FF2B5EF4-FFF2-40B4-BE49-F238E27FC236}">
                    <a16:creationId xmlns="" xmlns:a16="http://schemas.microsoft.com/office/drawing/2014/main" id="{08E3D3B2-84B6-45E1-BE38-9D83E9890DE9}"/>
                  </a:ext>
                </a:extLst>
              </p:cNvPr>
              <p:cNvGrpSpPr/>
              <p:nvPr/>
            </p:nvGrpSpPr>
            <p:grpSpPr>
              <a:xfrm>
                <a:off x="2707925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99" name="Cube 1698">
                  <a:extLst>
                    <a:ext uri="{FF2B5EF4-FFF2-40B4-BE49-F238E27FC236}">
                      <a16:creationId xmlns="" xmlns:a16="http://schemas.microsoft.com/office/drawing/2014/main" id="{809E9D66-9BE6-4115-A3C4-BEC14DD0488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0" name="Cube 1699">
                  <a:extLst>
                    <a:ext uri="{FF2B5EF4-FFF2-40B4-BE49-F238E27FC236}">
                      <a16:creationId xmlns="" xmlns:a16="http://schemas.microsoft.com/office/drawing/2014/main" id="{F9D46A55-8B4C-4F6B-B34B-C59095EC0DB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1" name="Cube 1700">
                  <a:extLst>
                    <a:ext uri="{FF2B5EF4-FFF2-40B4-BE49-F238E27FC236}">
                      <a16:creationId xmlns="" xmlns:a16="http://schemas.microsoft.com/office/drawing/2014/main" id="{336A8299-980B-48AD-B11F-046C31A9A80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2" name="Cube 1701">
                  <a:extLst>
                    <a:ext uri="{FF2B5EF4-FFF2-40B4-BE49-F238E27FC236}">
                      <a16:creationId xmlns="" xmlns:a16="http://schemas.microsoft.com/office/drawing/2014/main" id="{AD964300-F17B-4F83-9F61-12A078B8823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3" name="Cube 1702">
                  <a:extLst>
                    <a:ext uri="{FF2B5EF4-FFF2-40B4-BE49-F238E27FC236}">
                      <a16:creationId xmlns="" xmlns:a16="http://schemas.microsoft.com/office/drawing/2014/main" id="{D4148ADE-2861-4388-8CF0-B07A3375092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4" name="Cube 1703">
                  <a:extLst>
                    <a:ext uri="{FF2B5EF4-FFF2-40B4-BE49-F238E27FC236}">
                      <a16:creationId xmlns="" xmlns:a16="http://schemas.microsoft.com/office/drawing/2014/main" id="{064D6C84-F1DA-4543-B57C-9917AAF232EC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5" name="Cube 1704">
                  <a:extLst>
                    <a:ext uri="{FF2B5EF4-FFF2-40B4-BE49-F238E27FC236}">
                      <a16:creationId xmlns="" xmlns:a16="http://schemas.microsoft.com/office/drawing/2014/main" id="{85E44C49-31EB-4CFD-A1D9-A0C0ADD2C51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6" name="Cube 1705">
                  <a:extLst>
                    <a:ext uri="{FF2B5EF4-FFF2-40B4-BE49-F238E27FC236}">
                      <a16:creationId xmlns="" xmlns:a16="http://schemas.microsoft.com/office/drawing/2014/main" id="{3D217B71-D2B1-4A35-9D3B-35C66956C3B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7" name="Cube 1706">
                  <a:extLst>
                    <a:ext uri="{FF2B5EF4-FFF2-40B4-BE49-F238E27FC236}">
                      <a16:creationId xmlns="" xmlns:a16="http://schemas.microsoft.com/office/drawing/2014/main" id="{84779E9A-A9DE-49FF-85F6-C7BD9B7FD4D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8" name="Cube 1707">
                  <a:extLst>
                    <a:ext uri="{FF2B5EF4-FFF2-40B4-BE49-F238E27FC236}">
                      <a16:creationId xmlns="" xmlns:a16="http://schemas.microsoft.com/office/drawing/2014/main" id="{F1C93A17-B275-4161-9852-53943747ACB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5" name="Group 1654">
                <a:extLst>
                  <a:ext uri="{FF2B5EF4-FFF2-40B4-BE49-F238E27FC236}">
                    <a16:creationId xmlns="" xmlns:a16="http://schemas.microsoft.com/office/drawing/2014/main" id="{A7A47DA4-2B73-4B59-9694-10351F061C45}"/>
                  </a:ext>
                </a:extLst>
              </p:cNvPr>
              <p:cNvGrpSpPr/>
              <p:nvPr/>
            </p:nvGrpSpPr>
            <p:grpSpPr>
              <a:xfrm>
                <a:off x="2769862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89" name="Cube 1688">
                  <a:extLst>
                    <a:ext uri="{FF2B5EF4-FFF2-40B4-BE49-F238E27FC236}">
                      <a16:creationId xmlns="" xmlns:a16="http://schemas.microsoft.com/office/drawing/2014/main" id="{E621C3C9-0BD0-4702-AF52-5C80C18858E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0" name="Cube 1689">
                  <a:extLst>
                    <a:ext uri="{FF2B5EF4-FFF2-40B4-BE49-F238E27FC236}">
                      <a16:creationId xmlns="" xmlns:a16="http://schemas.microsoft.com/office/drawing/2014/main" id="{5D94CF9E-4CB9-490D-9A03-DFCF34FE4EA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1" name="Cube 1690">
                  <a:extLst>
                    <a:ext uri="{FF2B5EF4-FFF2-40B4-BE49-F238E27FC236}">
                      <a16:creationId xmlns="" xmlns:a16="http://schemas.microsoft.com/office/drawing/2014/main" id="{D1438F52-3EAD-4E49-AA90-65D04E96FFA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2" name="Cube 1691">
                  <a:extLst>
                    <a:ext uri="{FF2B5EF4-FFF2-40B4-BE49-F238E27FC236}">
                      <a16:creationId xmlns="" xmlns:a16="http://schemas.microsoft.com/office/drawing/2014/main" id="{F526CB37-6B1E-47B8-86EB-7CCE2B059C4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3" name="Cube 1692">
                  <a:extLst>
                    <a:ext uri="{FF2B5EF4-FFF2-40B4-BE49-F238E27FC236}">
                      <a16:creationId xmlns="" xmlns:a16="http://schemas.microsoft.com/office/drawing/2014/main" id="{5228C0BF-FED2-46BC-92F9-344B53EA3EC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4" name="Cube 1693">
                  <a:extLst>
                    <a:ext uri="{FF2B5EF4-FFF2-40B4-BE49-F238E27FC236}">
                      <a16:creationId xmlns="" xmlns:a16="http://schemas.microsoft.com/office/drawing/2014/main" id="{C1FB0A24-1E9C-4320-91A7-638F675DC43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5" name="Cube 1694">
                  <a:extLst>
                    <a:ext uri="{FF2B5EF4-FFF2-40B4-BE49-F238E27FC236}">
                      <a16:creationId xmlns="" xmlns:a16="http://schemas.microsoft.com/office/drawing/2014/main" id="{5049F834-C92F-4194-83A2-69E4912D7CE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6" name="Cube 1695">
                  <a:extLst>
                    <a:ext uri="{FF2B5EF4-FFF2-40B4-BE49-F238E27FC236}">
                      <a16:creationId xmlns="" xmlns:a16="http://schemas.microsoft.com/office/drawing/2014/main" id="{458D9336-981C-4044-A406-3CA84CD154E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7" name="Cube 1696">
                  <a:extLst>
                    <a:ext uri="{FF2B5EF4-FFF2-40B4-BE49-F238E27FC236}">
                      <a16:creationId xmlns="" xmlns:a16="http://schemas.microsoft.com/office/drawing/2014/main" id="{11ADC95F-CC96-4C59-BFEA-02C47DCC765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8" name="Cube 1697">
                  <a:extLst>
                    <a:ext uri="{FF2B5EF4-FFF2-40B4-BE49-F238E27FC236}">
                      <a16:creationId xmlns="" xmlns:a16="http://schemas.microsoft.com/office/drawing/2014/main" id="{9A307DC2-3082-41C5-A668-C086134CB7D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6" name="Group 1655">
                <a:extLst>
                  <a:ext uri="{FF2B5EF4-FFF2-40B4-BE49-F238E27FC236}">
                    <a16:creationId xmlns="" xmlns:a16="http://schemas.microsoft.com/office/drawing/2014/main" id="{56AA0160-C6F1-456E-AA22-8A31CAE9DD48}"/>
                  </a:ext>
                </a:extLst>
              </p:cNvPr>
              <p:cNvGrpSpPr/>
              <p:nvPr/>
            </p:nvGrpSpPr>
            <p:grpSpPr>
              <a:xfrm>
                <a:off x="2830257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79" name="Cube 1678">
                  <a:extLst>
                    <a:ext uri="{FF2B5EF4-FFF2-40B4-BE49-F238E27FC236}">
                      <a16:creationId xmlns="" xmlns:a16="http://schemas.microsoft.com/office/drawing/2014/main" id="{67D16213-89D6-4BE0-BF76-C8AE7620D1EE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0" name="Cube 1679">
                  <a:extLst>
                    <a:ext uri="{FF2B5EF4-FFF2-40B4-BE49-F238E27FC236}">
                      <a16:creationId xmlns="" xmlns:a16="http://schemas.microsoft.com/office/drawing/2014/main" id="{BF051EC6-B70E-4965-917C-2F8021EC8F2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1" name="Cube 1680">
                  <a:extLst>
                    <a:ext uri="{FF2B5EF4-FFF2-40B4-BE49-F238E27FC236}">
                      <a16:creationId xmlns="" xmlns:a16="http://schemas.microsoft.com/office/drawing/2014/main" id="{F91D1EC8-F313-48A2-9CD9-BAE95CDA930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2" name="Cube 1681">
                  <a:extLst>
                    <a:ext uri="{FF2B5EF4-FFF2-40B4-BE49-F238E27FC236}">
                      <a16:creationId xmlns="" xmlns:a16="http://schemas.microsoft.com/office/drawing/2014/main" id="{52A96D3A-53DD-4961-896E-9B18C5B5001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3" name="Cube 1682">
                  <a:extLst>
                    <a:ext uri="{FF2B5EF4-FFF2-40B4-BE49-F238E27FC236}">
                      <a16:creationId xmlns="" xmlns:a16="http://schemas.microsoft.com/office/drawing/2014/main" id="{1179EA42-68EB-474F-AD96-D91D8CAE00E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4" name="Cube 1683">
                  <a:extLst>
                    <a:ext uri="{FF2B5EF4-FFF2-40B4-BE49-F238E27FC236}">
                      <a16:creationId xmlns="" xmlns:a16="http://schemas.microsoft.com/office/drawing/2014/main" id="{65E1EF7A-E5EF-4997-B657-0192FD6168C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5" name="Cube 1684">
                  <a:extLst>
                    <a:ext uri="{FF2B5EF4-FFF2-40B4-BE49-F238E27FC236}">
                      <a16:creationId xmlns="" xmlns:a16="http://schemas.microsoft.com/office/drawing/2014/main" id="{8311712A-2BBF-4E8A-83DD-5DF4839B6E2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6" name="Cube 1685">
                  <a:extLst>
                    <a:ext uri="{FF2B5EF4-FFF2-40B4-BE49-F238E27FC236}">
                      <a16:creationId xmlns="" xmlns:a16="http://schemas.microsoft.com/office/drawing/2014/main" id="{D6D8E093-0A34-4F0A-8965-C783DC97BA5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7" name="Cube 1686">
                  <a:extLst>
                    <a:ext uri="{FF2B5EF4-FFF2-40B4-BE49-F238E27FC236}">
                      <a16:creationId xmlns="" xmlns:a16="http://schemas.microsoft.com/office/drawing/2014/main" id="{016E81BE-0DF0-4EC9-95B0-F668124867B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8" name="Cube 1687">
                  <a:extLst>
                    <a:ext uri="{FF2B5EF4-FFF2-40B4-BE49-F238E27FC236}">
                      <a16:creationId xmlns="" xmlns:a16="http://schemas.microsoft.com/office/drawing/2014/main" id="{74E27500-797B-4774-8AD5-04E39AC6B18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7" name="Group 1656">
                <a:extLst>
                  <a:ext uri="{FF2B5EF4-FFF2-40B4-BE49-F238E27FC236}">
                    <a16:creationId xmlns="" xmlns:a16="http://schemas.microsoft.com/office/drawing/2014/main" id="{AA1235A8-FE01-4373-94AE-9F3AD98CEA8F}"/>
                  </a:ext>
                </a:extLst>
              </p:cNvPr>
              <p:cNvGrpSpPr/>
              <p:nvPr/>
            </p:nvGrpSpPr>
            <p:grpSpPr>
              <a:xfrm>
                <a:off x="2891644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69" name="Cube 1668">
                  <a:extLst>
                    <a:ext uri="{FF2B5EF4-FFF2-40B4-BE49-F238E27FC236}">
                      <a16:creationId xmlns="" xmlns:a16="http://schemas.microsoft.com/office/drawing/2014/main" id="{F7E1384B-F931-47A0-9A1B-12AF76E78C4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0" name="Cube 1669">
                  <a:extLst>
                    <a:ext uri="{FF2B5EF4-FFF2-40B4-BE49-F238E27FC236}">
                      <a16:creationId xmlns="" xmlns:a16="http://schemas.microsoft.com/office/drawing/2014/main" id="{3080A12E-964E-45AE-8C52-814997D82A9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1" name="Cube 1670">
                  <a:extLst>
                    <a:ext uri="{FF2B5EF4-FFF2-40B4-BE49-F238E27FC236}">
                      <a16:creationId xmlns="" xmlns:a16="http://schemas.microsoft.com/office/drawing/2014/main" id="{55C55136-406C-42A0-BC19-76DC2B9A789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2" name="Cube 1671">
                  <a:extLst>
                    <a:ext uri="{FF2B5EF4-FFF2-40B4-BE49-F238E27FC236}">
                      <a16:creationId xmlns="" xmlns:a16="http://schemas.microsoft.com/office/drawing/2014/main" id="{6E9E8EFD-0D32-4454-95D6-C5A828D953B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3" name="Cube 1672">
                  <a:extLst>
                    <a:ext uri="{FF2B5EF4-FFF2-40B4-BE49-F238E27FC236}">
                      <a16:creationId xmlns="" xmlns:a16="http://schemas.microsoft.com/office/drawing/2014/main" id="{512C7B66-9D84-4BA2-968F-D6D3D5CBB55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4" name="Cube 1673">
                  <a:extLst>
                    <a:ext uri="{FF2B5EF4-FFF2-40B4-BE49-F238E27FC236}">
                      <a16:creationId xmlns="" xmlns:a16="http://schemas.microsoft.com/office/drawing/2014/main" id="{96CCBDC2-EDDD-4031-8103-6E506A96BBC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5" name="Cube 1674">
                  <a:extLst>
                    <a:ext uri="{FF2B5EF4-FFF2-40B4-BE49-F238E27FC236}">
                      <a16:creationId xmlns="" xmlns:a16="http://schemas.microsoft.com/office/drawing/2014/main" id="{8450E5D4-ACB8-4424-BF11-923F9507AC9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6" name="Cube 1675">
                  <a:extLst>
                    <a:ext uri="{FF2B5EF4-FFF2-40B4-BE49-F238E27FC236}">
                      <a16:creationId xmlns="" xmlns:a16="http://schemas.microsoft.com/office/drawing/2014/main" id="{F79B3513-F17F-4E20-9761-5D92662FC7C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7" name="Cube 1676">
                  <a:extLst>
                    <a:ext uri="{FF2B5EF4-FFF2-40B4-BE49-F238E27FC236}">
                      <a16:creationId xmlns="" xmlns:a16="http://schemas.microsoft.com/office/drawing/2014/main" id="{8B58E9A0-B207-4518-96DA-2958610CC47E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8" name="Cube 1677">
                  <a:extLst>
                    <a:ext uri="{FF2B5EF4-FFF2-40B4-BE49-F238E27FC236}">
                      <a16:creationId xmlns="" xmlns:a16="http://schemas.microsoft.com/office/drawing/2014/main" id="{9EA07E70-CBAB-47DE-8E55-F7819CC0A01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8" name="Group 1657">
                <a:extLst>
                  <a:ext uri="{FF2B5EF4-FFF2-40B4-BE49-F238E27FC236}">
                    <a16:creationId xmlns="" xmlns:a16="http://schemas.microsoft.com/office/drawing/2014/main" id="{621FECD4-454D-442E-9004-3B9DE1CEE1C8}"/>
                  </a:ext>
                </a:extLst>
              </p:cNvPr>
              <p:cNvGrpSpPr/>
              <p:nvPr/>
            </p:nvGrpSpPr>
            <p:grpSpPr>
              <a:xfrm>
                <a:off x="2952039" y="3447393"/>
                <a:ext cx="83677" cy="609600"/>
                <a:chOff x="5155088" y="892304"/>
                <a:chExt cx="675869" cy="4931202"/>
              </a:xfrm>
            </p:grpSpPr>
            <p:sp>
              <p:nvSpPr>
                <p:cNvPr id="1659" name="Cube 1658">
                  <a:extLst>
                    <a:ext uri="{FF2B5EF4-FFF2-40B4-BE49-F238E27FC236}">
                      <a16:creationId xmlns="" xmlns:a16="http://schemas.microsoft.com/office/drawing/2014/main" id="{B2C9BD5B-F602-4A08-89A4-4FBF1574BEF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0" name="Cube 1659">
                  <a:extLst>
                    <a:ext uri="{FF2B5EF4-FFF2-40B4-BE49-F238E27FC236}">
                      <a16:creationId xmlns="" xmlns:a16="http://schemas.microsoft.com/office/drawing/2014/main" id="{6446AA1B-2B71-4529-A677-E159016909F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1" name="Cube 1660">
                  <a:extLst>
                    <a:ext uri="{FF2B5EF4-FFF2-40B4-BE49-F238E27FC236}">
                      <a16:creationId xmlns="" xmlns:a16="http://schemas.microsoft.com/office/drawing/2014/main" id="{47B8172D-150D-416A-B7E7-169E2281C1B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2" name="Cube 1661">
                  <a:extLst>
                    <a:ext uri="{FF2B5EF4-FFF2-40B4-BE49-F238E27FC236}">
                      <a16:creationId xmlns="" xmlns:a16="http://schemas.microsoft.com/office/drawing/2014/main" id="{B0D40EB5-5808-4D72-9042-E24E3C47DDEE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3" name="Cube 1662">
                  <a:extLst>
                    <a:ext uri="{FF2B5EF4-FFF2-40B4-BE49-F238E27FC236}">
                      <a16:creationId xmlns="" xmlns:a16="http://schemas.microsoft.com/office/drawing/2014/main" id="{1133C97C-A375-4FD8-AB5E-91C3E526EFF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4" name="Cube 1663">
                  <a:extLst>
                    <a:ext uri="{FF2B5EF4-FFF2-40B4-BE49-F238E27FC236}">
                      <a16:creationId xmlns="" xmlns:a16="http://schemas.microsoft.com/office/drawing/2014/main" id="{217B6B0D-DC34-442B-B9CB-0EF2F56CDF0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5" name="Cube 1664">
                  <a:extLst>
                    <a:ext uri="{FF2B5EF4-FFF2-40B4-BE49-F238E27FC236}">
                      <a16:creationId xmlns="" xmlns:a16="http://schemas.microsoft.com/office/drawing/2014/main" id="{C0314F6D-5027-4A72-954C-06AA41D7750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6" name="Cube 1665">
                  <a:extLst>
                    <a:ext uri="{FF2B5EF4-FFF2-40B4-BE49-F238E27FC236}">
                      <a16:creationId xmlns="" xmlns:a16="http://schemas.microsoft.com/office/drawing/2014/main" id="{30A07585-9DA6-4DC6-A7E6-D7FF646D4C0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7" name="Cube 1666">
                  <a:extLst>
                    <a:ext uri="{FF2B5EF4-FFF2-40B4-BE49-F238E27FC236}">
                      <a16:creationId xmlns="" xmlns:a16="http://schemas.microsoft.com/office/drawing/2014/main" id="{9FD5DCA6-F0DE-42BB-9367-89D91655C1F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8" name="Cube 1667">
                  <a:extLst>
                    <a:ext uri="{FF2B5EF4-FFF2-40B4-BE49-F238E27FC236}">
                      <a16:creationId xmlns="" xmlns:a16="http://schemas.microsoft.com/office/drawing/2014/main" id="{605E4993-3FF5-40A3-A8F2-15CFCF263AF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solidFill>
                  <a:srgbClr val="49B697"/>
                </a:solidFill>
                <a:ln>
                  <a:solidFill>
                    <a:srgbClr val="0192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549" name="Text Box 2"/>
          <p:cNvSpPr txBox="1"/>
          <p:nvPr/>
        </p:nvSpPr>
        <p:spPr>
          <a:xfrm>
            <a:off x="73490" y="617855"/>
            <a:ext cx="8091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</a:t>
            </a:r>
          </a:p>
        </p:txBody>
      </p:sp>
      <p:sp>
        <p:nvSpPr>
          <p:cNvPr id="2" name="Explosion 1 1"/>
          <p:cNvSpPr/>
          <p:nvPr/>
        </p:nvSpPr>
        <p:spPr>
          <a:xfrm>
            <a:off x="7611035" y="-336176"/>
            <a:ext cx="4760259" cy="2259106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Ph</a:t>
            </a:r>
            <a:r>
              <a:rPr lang="vi-VN" sz="3200" dirty="0" smtClean="0">
                <a:solidFill>
                  <a:srgbClr val="FF0000"/>
                </a:solidFill>
              </a:rPr>
              <a:t>iếu bài tập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5" y="97916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60" y="365428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121416" y="339363"/>
            <a:ext cx="1341755" cy="1370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5DD810-5731-4858-8EBE-D3EBD924EA86}"/>
              </a:ext>
            </a:extLst>
          </p:cNvPr>
          <p:cNvSpPr txBox="1"/>
          <p:nvPr/>
        </p:nvSpPr>
        <p:spPr>
          <a:xfrm>
            <a:off x="3144119" y="1773653"/>
            <a:ext cx="9537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130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170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180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190</a:t>
            </a:r>
          </a:p>
        </p:txBody>
      </p:sp>
      <p:sp>
        <p:nvSpPr>
          <p:cNvPr id="1549" name="TextBox 1548">
            <a:extLst>
              <a:ext uri="{FF2B5EF4-FFF2-40B4-BE49-F238E27FC236}">
                <a16:creationId xmlns="" xmlns:a16="http://schemas.microsoft.com/office/drawing/2014/main" id="{96F264C3-5883-4BD2-8ABE-3378E0A3BFBE}"/>
              </a:ext>
            </a:extLst>
          </p:cNvPr>
          <p:cNvSpPr txBox="1"/>
          <p:nvPr/>
        </p:nvSpPr>
        <p:spPr>
          <a:xfrm>
            <a:off x="3144119" y="1773653"/>
            <a:ext cx="9537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11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12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13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14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15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16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17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18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  <a:p>
            <a:r>
              <a:rPr lang="en-US" dirty="0"/>
              <a:t>19</a:t>
            </a:r>
            <a:r>
              <a:rPr lang="en-US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65E371F-2C9D-4D5E-A7D0-49F5D5445D7C}"/>
              </a:ext>
            </a:extLst>
          </p:cNvPr>
          <p:cNvSpPr txBox="1"/>
          <p:nvPr/>
        </p:nvSpPr>
        <p:spPr>
          <a:xfrm>
            <a:off x="4540199" y="2721989"/>
            <a:ext cx="667171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0, hay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3133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9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4DBD389D-323C-4E2E-91A2-754EA30E23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4C2E962E-AE61-4F55-817C-FE06112CB994}"/>
              </a:ext>
            </a:extLst>
          </p:cNvPr>
          <p:cNvGrpSpPr/>
          <p:nvPr/>
        </p:nvGrpSpPr>
        <p:grpSpPr>
          <a:xfrm>
            <a:off x="8424" y="4071187"/>
            <a:ext cx="12192396" cy="2721128"/>
            <a:chOff x="-396" y="3420866"/>
            <a:chExt cx="9144793" cy="1722515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B9C34CB4-8782-41CD-9289-F3D3D43E9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121"/>
            <a:stretch/>
          </p:blipFill>
          <p:spPr>
            <a:xfrm>
              <a:off x="-396" y="3842438"/>
              <a:ext cx="9144793" cy="130094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2611C2E-369D-4B64-A26D-AF4CCE100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6" y="3420866"/>
              <a:ext cx="9144793" cy="95715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267A7BB-CD88-49EB-A108-7FD78F696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94" y="3984035"/>
            <a:ext cx="1102564" cy="11025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C5CA88F-1755-4E8E-85D8-332F18D22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934" y="4037819"/>
            <a:ext cx="1142902" cy="9949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2FD62CA-F68F-4048-BFC3-46CBCB258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612" y="3886552"/>
            <a:ext cx="1116010" cy="12975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61A89E6-0012-470A-A9B7-54700D104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397" y="4101687"/>
            <a:ext cx="1600062" cy="8672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6DC7C59-3FC8-428B-8A5B-F5F38708AE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885" y="682965"/>
            <a:ext cx="2915689" cy="61087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E0172405-0AF4-4565-8187-12FB41CCF4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8" y="59688"/>
            <a:ext cx="1475295" cy="14752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353884D-2F71-48BB-BF5A-78B2A04A6901}"/>
              </a:ext>
            </a:extLst>
          </p:cNvPr>
          <p:cNvGrpSpPr/>
          <p:nvPr/>
        </p:nvGrpSpPr>
        <p:grpSpPr>
          <a:xfrm>
            <a:off x="2051434" y="124328"/>
            <a:ext cx="6415800" cy="4086091"/>
            <a:chOff x="1780712" y="0"/>
            <a:chExt cx="6415800" cy="4086091"/>
          </a:xfrm>
        </p:grpSpPr>
        <p:pic>
          <p:nvPicPr>
            <p:cNvPr id="34" name="图片 8">
              <a:extLst>
                <a:ext uri="{FF2B5EF4-FFF2-40B4-BE49-F238E27FC236}">
                  <a16:creationId xmlns="" xmlns:a16="http://schemas.microsoft.com/office/drawing/2014/main" id="{1A447E32-2160-45B8-A694-8FF14B737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712" y="0"/>
              <a:ext cx="6415800" cy="40860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7F2025D6-6676-4FA1-B420-6C0A0AE215A0}"/>
                </a:ext>
              </a:extLst>
            </p:cNvPr>
            <p:cNvSpPr txBox="1"/>
            <p:nvPr/>
          </p:nvSpPr>
          <p:spPr>
            <a:xfrm>
              <a:off x="2442288" y="1673918"/>
              <a:ext cx="47395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  <a:latin typeface="Coiny" panose="02000903060500060000" pitchFamily="2" charset="0"/>
                </a:rPr>
                <a:t>VẬN DỤNG</a:t>
              </a:r>
              <a:endParaRPr lang="en-US" sz="5400" b="1" dirty="0">
                <a:solidFill>
                  <a:srgbClr val="FF0000"/>
                </a:solidFill>
                <a:latin typeface="Coiny" panose="02000903060500060000" pitchFamily="2" charset="0"/>
              </a:endParaRPr>
            </a:p>
          </p:txBody>
        </p:sp>
      </p:grpSp>
      <p:pic>
        <p:nvPicPr>
          <p:cNvPr id="33" name="Picture 159" descr="10004015438746072987">
            <a:extLst>
              <a:ext uri="{FF2B5EF4-FFF2-40B4-BE49-F238E27FC236}">
                <a16:creationId xmlns=""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1165161" y="5748399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8" descr="200712419435657_1">
            <a:extLst>
              <a:ext uri="{FF2B5EF4-FFF2-40B4-BE49-F238E27FC236}">
                <a16:creationId xmlns=""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88" y="6118565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8" descr="200712419435657_1">
            <a:extLst>
              <a:ext uri="{FF2B5EF4-FFF2-40B4-BE49-F238E27FC236}">
                <a16:creationId xmlns=""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433" y="-17590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C 0.0306 -0.01365 0.05638 -0.05532 0.08893 -0.06828 C 0.12226 -0.08101 0.15364 -0.07963 0.19922 -0.07824 C 0.24505 -0.07685 0.30781 -0.05463 0.36315 -0.06041 C 0.41875 -0.06597 0.48476 -0.08055 0.53125 -0.11226 C 0.57773 -0.14421 0.60872 -0.1868 0.64258 -0.25115 C 0.67643 -0.31551 0.71523 -0.44699 0.73437 -0.49814 " pathEditMode="relative" rAng="0" ptsTypes="AAAAAAA">
                                      <p:cBhvr>
                                        <p:cTn id="4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9" y="-2490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023 C -0.02018 -0.00023 -0.08268 0.00023 -0.11979 -0.00278 C -0.15703 -0.00579 -0.15768 0.01574 -0.2237 -0.01713 C -0.28971 -0.05023 -0.42422 -0.13079 -0.51614 -0.20046 C -0.60807 -0.27014 -0.70703 -0.35347 -0.77656 -0.43542 C -0.84622 -0.51736 -0.90039 -0.63819 -0.93307 -0.69143 " pathEditMode="relative" rAng="0" ptsTypes="AAAAAA">
                                      <p:cBhvr>
                                        <p:cTn id="43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54" y="-345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C 0.0306 -0.01366 0.05638 -0.05533 0.08893 -0.06829 C 0.12227 -0.08102 0.15365 -0.07986 0.19922 -0.07824 C 0.24505 -0.07685 0.30781 -0.05486 0.36315 -0.06042 C 0.41875 -0.06597 0.48477 -0.08056 0.53125 -0.11227 C 0.57774 -0.14445 0.60873 -0.18681 0.64258 -0.25116 C 0.67643 -0.31551 0.71524 -0.44699 0.73438 -0.49815 " pathEditMode="relative" rAng="0" ptsTypes="AAAAA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9" y="-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7200" y="5028565"/>
            <a:ext cx="1428115" cy="14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55" y="502877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68" y="-94471"/>
            <a:ext cx="2494298" cy="23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9103" y="491619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3" action="ppaction://hlinksldjump"/>
            </p:cNvPr>
            <p:cNvSpPr txBox="1"/>
            <p:nvPr/>
          </p:nvSpPr>
          <p:spPr>
            <a:xfrm rot="171679">
              <a:off x="1788370" y="3669415"/>
              <a:ext cx="1238561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/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Hướng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dẫn</a:t>
              </a:r>
              <a:endParaRPr lang="en-US" sz="2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17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3427587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0488" y="5322979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662943"/>
            <a:ext cx="740428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200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200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56" y="54863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2" action="ppaction://hlinksldjump"/>
            </p:cNvPr>
            <p:cNvSpPr txBox="1"/>
            <p:nvPr/>
          </p:nvSpPr>
          <p:spPr>
            <a:xfrm rot="21190204">
              <a:off x="7684273" y="3638982"/>
              <a:ext cx="917559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/>
              <a:r>
                <a:rPr lang="en-US" sz="20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0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đầu</a:t>
              </a:r>
              <a:endParaRPr lang="en-US" sz="2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40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96" y="5422161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21" y="5262143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3606206" y="52495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" name="Action Button: Custom 1">
            <a:hlinkClick r:id="rId17" action="ppaction://hlinksldjump" highlightClick="1"/>
          </p:cNvPr>
          <p:cNvSpPr/>
          <p:nvPr/>
        </p:nvSpPr>
        <p:spPr>
          <a:xfrm>
            <a:off x="10714489" y="6447198"/>
            <a:ext cx="1509486" cy="41080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UTM Avo" panose="02040603050506020204" pitchFamily="18" charset="0"/>
              </a:rPr>
              <a:t>TIẾP TỤC</a:t>
            </a:r>
            <a:endParaRPr lang="en-US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678 0.006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2"/>
            <a:ext cx="8846983" cy="24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37179" y="981175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mươi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44" y="2462121"/>
            <a:ext cx="8175812" cy="40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7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61766" y="3244334"/>
            <a:ext cx="3749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219200">
              <a:buAutoNum type="alphaLcPeriod"/>
            </a:pPr>
            <a:r>
              <a:rPr lang="vi-VN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</a:t>
            </a:r>
          </a:p>
          <a:p>
            <a:pPr marL="914400" indent="-914400" algn="ctr" defTabSz="1219200">
              <a:buAutoNum type="alphaLcPeriod"/>
            </a:pPr>
            <a:r>
              <a:rPr lang="vi-VN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  <a:p>
            <a:pPr marL="914400" indent="-914400" algn="ctr" defTabSz="1219200">
              <a:buAutoNum type="alphaLcPeriod"/>
            </a:pPr>
            <a:r>
              <a:rPr lang="vi-VN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47564" y="4013775"/>
            <a:ext cx="833718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200"/>
            <a:r>
              <a:rPr lang="vi-VN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55" y="487680"/>
            <a:ext cx="8256595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15683" y="795635"/>
            <a:ext cx="7360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55" y="2242820"/>
            <a:ext cx="6096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039821" y="2242820"/>
            <a:ext cx="5787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 chín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685540"/>
            <a:ext cx="6198049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54" y="5267960"/>
            <a:ext cx="6704633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6"/>
          <p:cNvSpPr txBox="1"/>
          <p:nvPr/>
        </p:nvSpPr>
        <p:spPr>
          <a:xfrm>
            <a:off x="2025142" y="5280325"/>
            <a:ext cx="6568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vi-VN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 chín mươi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6"/>
          <p:cNvSpPr txBox="1"/>
          <p:nvPr/>
        </p:nvSpPr>
        <p:spPr>
          <a:xfrm>
            <a:off x="2189477" y="3685540"/>
            <a:ext cx="4638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mươi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6"/>
          <p:cNvSpPr txBox="1"/>
          <p:nvPr/>
        </p:nvSpPr>
        <p:spPr>
          <a:xfrm>
            <a:off x="1825287" y="5281258"/>
            <a:ext cx="20808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251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610235"/>
            <a:ext cx="11095355" cy="4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311525" y="4800486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5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/>
              <a:r>
                <a:rPr lang="en-US" sz="24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24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về</a:t>
              </a:r>
              <a:endParaRPr lang="en-US" sz="2400" b="1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20"/>
          <p:cNvSpPr txBox="1"/>
          <p:nvPr/>
        </p:nvSpPr>
        <p:spPr>
          <a:xfrm>
            <a:off x="1379304" y="1400505"/>
            <a:ext cx="95083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cần điền vào chỗ chấm là: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92985" y="3408680"/>
            <a:ext cx="7680960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813810" y="3334385"/>
            <a:ext cx="145415" cy="16065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40020" y="3328035"/>
            <a:ext cx="145415" cy="160655"/>
          </a:xfrm>
          <a:prstGeom prst="ellipse">
            <a:avLst/>
          </a:prstGeom>
          <a:gradFill flip="none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71945" y="3348990"/>
            <a:ext cx="145415" cy="160655"/>
          </a:xfrm>
          <a:prstGeom prst="ellipse">
            <a:avLst/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87995" y="3334385"/>
            <a:ext cx="145415" cy="16065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671945" y="3348990"/>
            <a:ext cx="145415" cy="160655"/>
          </a:xfrm>
          <a:prstGeom prst="ellipse">
            <a:avLst/>
          </a:prstGeom>
          <a:gradFill flip="none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03870" y="3348990"/>
            <a:ext cx="145415" cy="160655"/>
          </a:xfrm>
          <a:prstGeom prst="ellipse">
            <a:avLst/>
          </a:prstGeom>
          <a:gradFill flip="none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3481070" y="3714750"/>
            <a:ext cx="883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871085" y="3714750"/>
            <a:ext cx="883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303010" y="3714750"/>
            <a:ext cx="883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7719060" y="3714750"/>
            <a:ext cx="883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0934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4870" y="1510973"/>
            <a:ext cx="5325035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200"/>
            <a:r>
              <a:rPr lang="vi-V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xét- dặn dò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5" y="653099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900386" y="1751370"/>
            <a:ext cx="6553200" cy="174906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vi-VN" sz="6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Arial Unicode MS"/>
                <a:cs typeface="Arial Unicode MS"/>
              </a:rPr>
              <a:t>TIẾT HỌC ĐẾN ĐÂY LÀ HẾT</a:t>
            </a:r>
          </a:p>
          <a:p>
            <a:pPr algn="ctr">
              <a:defRPr/>
            </a:pPr>
            <a:r>
              <a:rPr lang="vi-VN" sz="6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Arial Unicode MS"/>
                <a:cs typeface="Arial Unicode MS"/>
              </a:rPr>
              <a:t>CẢM ƠN QUÝ THẦY CÔ VÀ CÁC EM </a:t>
            </a:r>
            <a:endParaRPr lang="vi-VN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+mj-lt"/>
              <a:ea typeface="Arial Unicode MS"/>
              <a:cs typeface="Arial Unicode MS"/>
            </a:endParaRPr>
          </a:p>
          <a:p>
            <a:pPr algn="ctr">
              <a:defRPr/>
            </a:pP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+mj-lt"/>
              <a:ea typeface="Arial Unicode MS"/>
              <a:cs typeface="Arial Unicode MS"/>
            </a:endParaRP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2075882" y="2457213"/>
            <a:ext cx="78846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 CHÚC QUÝ THẦY CÔ VÀ CÁC EM NHIỀU SỨC KHỎE</a:t>
            </a:r>
          </a:p>
        </p:txBody>
      </p:sp>
      <p:pic>
        <p:nvPicPr>
          <p:cNvPr id="1026" name="Picture 2" descr="https://lh3.googleusercontent.com/-5Wdvj23xcmc/WsHI-O4Z9iI/AAAAAAAABf0/chdj5VHLKpMClz364lSAgw1tTkdKwaNeQCHMYCw/3-mau_slide_powerpoint_dep_ctu.vn_(11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64" y="5457825"/>
            <a:ext cx="1057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-5Wdvj23xcmc/WsHI-O4Z9iI/AAAAAAAABf0/chdj5VHLKpMClz364lSAgw1tTkdKwaNeQCHMYCw/3-mau_slide_powerpoint_dep_ctu.vn_(11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375">
            <a:off x="8349413" y="5443473"/>
            <a:ext cx="1057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3.googleusercontent.com/-5Wdvj23xcmc/WsHI-O4Z9iI/AAAAAAAABf0/chdj5VHLKpMClz364lSAgw1tTkdKwaNeQCHMYCw/3-mau_slide_powerpoint_dep_ctu.vn_(11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80">
            <a:off x="5909510" y="5433299"/>
            <a:ext cx="1057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3.googleusercontent.com/-5Wdvj23xcmc/WsHI-O4Z9iI/AAAAAAAABf0/chdj5VHLKpMClz364lSAgw1tTkdKwaNeQCHMYCw/3-mau_slide_powerpoint_dep_ctu.vn_(11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80">
            <a:off x="3354726" y="5433299"/>
            <a:ext cx="1057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3.googleusercontent.com/-5Wdvj23xcmc/WsHI-O4Z9iI/AAAAAAAABf0/chdj5VHLKpMClz364lSAgw1tTkdKwaNeQCHMYCw/3-mau_slide_powerpoint_dep_ctu.vn_(11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80">
            <a:off x="985670" y="5433300"/>
            <a:ext cx="1057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oOnThayCo-MatNgoc_34ah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2962" y="3901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ớp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6294572" y="4879167"/>
            <a:ext cx="5595078" cy="10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577814" y="5093328"/>
            <a:ext cx="5595078" cy="132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000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 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1007" y="3206392"/>
            <a:ext cx="153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Đúng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1019346" y="2549334"/>
            <a:ext cx="4009302" cy="95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560245" y="3910774"/>
            <a:ext cx="5595078" cy="132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000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 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6247151" y="4039898"/>
            <a:ext cx="5595078" cy="10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..?..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6127714" y="1964125"/>
            <a:ext cx="5595078" cy="11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1094755" y="1636485"/>
            <a:ext cx="4009302" cy="95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=..?....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7558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570708" y="3912959"/>
            <a:ext cx="5524500" cy="27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606011" y="1351414"/>
            <a:ext cx="10972800" cy="5257800"/>
            <a:chOff x="0" y="1080"/>
            <a:chExt cx="5760" cy="3216"/>
          </a:xfrm>
        </p:grpSpPr>
        <p:sp>
          <p:nvSpPr>
            <p:cNvPr id="15398" name="Rectangle 11"/>
            <p:cNvSpPr>
              <a:spLocks noChangeArrowheads="1"/>
            </p:cNvSpPr>
            <p:nvPr/>
          </p:nvSpPr>
          <p:spPr bwMode="auto">
            <a:xfrm>
              <a:off x="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cs typeface="Arial" pitchFamily="34" charset="0"/>
              </a:endParaRPr>
            </a:p>
          </p:txBody>
        </p:sp>
        <p:sp>
          <p:nvSpPr>
            <p:cNvPr id="15399" name="Rectangle 12"/>
            <p:cNvSpPr>
              <a:spLocks noChangeArrowheads="1"/>
            </p:cNvSpPr>
            <p:nvPr/>
          </p:nvSpPr>
          <p:spPr bwMode="auto">
            <a:xfrm>
              <a:off x="288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cs typeface="Arial" pitchFamily="34" charset="0"/>
              </a:endParaRPr>
            </a:p>
          </p:txBody>
        </p:sp>
        <p:sp>
          <p:nvSpPr>
            <p:cNvPr id="15400" name="Rectangle 13"/>
            <p:cNvSpPr>
              <a:spLocks noChangeArrowheads="1"/>
            </p:cNvSpPr>
            <p:nvPr/>
          </p:nvSpPr>
          <p:spPr bwMode="auto">
            <a:xfrm>
              <a:off x="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cs typeface="Arial" pitchFamily="34" charset="0"/>
              </a:endParaRPr>
            </a:p>
          </p:txBody>
        </p:sp>
        <p:sp>
          <p:nvSpPr>
            <p:cNvPr id="15401" name="Rectangle 14"/>
            <p:cNvSpPr>
              <a:spLocks noChangeArrowheads="1"/>
            </p:cNvSpPr>
            <p:nvPr/>
          </p:nvSpPr>
          <p:spPr bwMode="auto">
            <a:xfrm>
              <a:off x="288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FF"/>
                </a:solidFill>
                <a:cs typeface="Arial" pitchFamily="34" charset="0"/>
              </a:endParaRPr>
            </a:p>
          </p:txBody>
        </p:sp>
      </p:grpSp>
      <p:sp>
        <p:nvSpPr>
          <p:cNvPr id="15380" name="Oval 24"/>
          <p:cNvSpPr>
            <a:spLocks noChangeArrowheads="1"/>
          </p:cNvSpPr>
          <p:nvPr/>
        </p:nvSpPr>
        <p:spPr bwMode="auto">
          <a:xfrm>
            <a:off x="3759270" y="143199"/>
            <a:ext cx="4487633" cy="1042817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Ô </a:t>
            </a:r>
            <a:r>
              <a:rPr lang="en-US" sz="4000" b="1" dirty="0" smtClean="0">
                <a:solidFill>
                  <a:srgbClr val="FF0000"/>
                </a:solidFill>
                <a:cs typeface="Arial" pitchFamily="34" charset="0"/>
              </a:rPr>
              <a:t>CỬA</a:t>
            </a:r>
            <a:r>
              <a:rPr lang="vi-VN" sz="4000" b="1" dirty="0" smtClean="0">
                <a:solidFill>
                  <a:srgbClr val="FF0000"/>
                </a:solidFill>
                <a:cs typeface="Arial" pitchFamily="34" charset="0"/>
              </a:rPr>
              <a:t> MAY MẮN</a:t>
            </a:r>
            <a:endParaRPr lang="en-US" sz="2400" dirty="0">
              <a:cs typeface="Arial" pitchFamily="34" charset="0"/>
            </a:endParaRPr>
          </a:p>
        </p:txBody>
      </p:sp>
      <p:pic>
        <p:nvPicPr>
          <p:cNvPr id="15381" name="Picture 25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50416"/>
            <a:ext cx="1485170" cy="123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78" name="Picture 2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086859" y="1326389"/>
            <a:ext cx="5486400" cy="27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79" name="Rectangle 27"/>
          <p:cNvSpPr>
            <a:spLocks noChangeArrowheads="1"/>
          </p:cNvSpPr>
          <p:nvPr/>
        </p:nvSpPr>
        <p:spPr bwMode="auto">
          <a:xfrm>
            <a:off x="8405188" y="2354140"/>
            <a:ext cx="1040130" cy="7318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3300"/>
                </a:solidFill>
                <a:cs typeface="Arial" pitchFamily="34" charset="0"/>
              </a:rPr>
              <a:t>2</a:t>
            </a:r>
            <a:endParaRPr lang="en-US" dirty="0">
              <a:cs typeface="Arial" pitchFamily="34" charset="0"/>
            </a:endParaRPr>
          </a:p>
        </p:txBody>
      </p:sp>
      <p:sp>
        <p:nvSpPr>
          <p:cNvPr id="407580" name="Rectangle 28"/>
          <p:cNvSpPr>
            <a:spLocks noChangeArrowheads="1"/>
          </p:cNvSpPr>
          <p:nvPr/>
        </p:nvSpPr>
        <p:spPr bwMode="auto">
          <a:xfrm>
            <a:off x="2723795" y="4844302"/>
            <a:ext cx="1040130" cy="7461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  <a:cs typeface="Arial" pitchFamily="34" charset="0"/>
              </a:rPr>
              <a:t>3</a:t>
            </a:r>
            <a:endParaRPr lang="en-US">
              <a:cs typeface="Arial" pitchFamily="34" charset="0"/>
            </a:endParaRPr>
          </a:p>
        </p:txBody>
      </p:sp>
      <p:pic>
        <p:nvPicPr>
          <p:cNvPr id="407581" name="Picture 2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099517" y="4057680"/>
            <a:ext cx="5486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82" name="Rectangle 30"/>
          <p:cNvSpPr>
            <a:spLocks noChangeArrowheads="1"/>
          </p:cNvSpPr>
          <p:nvPr/>
        </p:nvSpPr>
        <p:spPr bwMode="auto">
          <a:xfrm>
            <a:off x="8246903" y="4945886"/>
            <a:ext cx="996316" cy="7762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3300"/>
                </a:solidFill>
                <a:cs typeface="Arial" pitchFamily="34" charset="0"/>
              </a:rPr>
              <a:t>4</a:t>
            </a:r>
            <a:endParaRPr lang="en-US">
              <a:cs typeface="Arial" pitchFamily="34" charset="0"/>
            </a:endParaRPr>
          </a:p>
        </p:txBody>
      </p:sp>
      <p:pic>
        <p:nvPicPr>
          <p:cNvPr id="407585" name="Dho 10 giay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047" y="235982"/>
            <a:ext cx="164592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6" name="Rectangle 40"/>
          <p:cNvSpPr>
            <a:spLocks noChangeArrowheads="1"/>
          </p:cNvSpPr>
          <p:nvPr/>
        </p:nvSpPr>
        <p:spPr bwMode="auto">
          <a:xfrm>
            <a:off x="2011680" y="29527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VNI- tiếng việt"/>
                <a:cs typeface="Arial" pitchFamily="34" charset="0"/>
              </a:rPr>
              <a:t>0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220147" y="3505200"/>
            <a:ext cx="1645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 b="1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407583" name="Picture 3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06011" y="1439079"/>
            <a:ext cx="5463540" cy="267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2723795" y="2293365"/>
            <a:ext cx="1040130" cy="7318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3300"/>
                </a:solidFill>
                <a:cs typeface="Arial" pitchFamily="34" charset="0"/>
              </a:rPr>
              <a:t>1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7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407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407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407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407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07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07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7585"/>
                </p:tgtEl>
              </p:cMediaNode>
            </p:video>
          </p:childTnLst>
        </p:cTn>
      </p:par>
    </p:tnLst>
    <p:bldLst>
      <p:bldP spid="37" grpId="0"/>
      <p:bldP spid="6" grpId="0"/>
      <p:bldP spid="35" grpId="0"/>
      <p:bldP spid="407579" grpId="0" animBg="1"/>
      <p:bldP spid="407580" grpId="0" animBg="1"/>
      <p:bldP spid="407582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0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5680" y="324485"/>
            <a:ext cx="7358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hai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3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202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5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6295" y="1693545"/>
            <a:ext cx="82511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ĐƠN VỊ, CHỤC, TRĂM, NGHÌN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(Tiết 2)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0922" cy="58399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 flipV="1">
            <a:off x="1030922" y="1615572"/>
            <a:ext cx="874395" cy="4445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479773" y="1587632"/>
            <a:ext cx="4794250" cy="55880"/>
          </a:xfrm>
          <a:prstGeom prst="line">
            <a:avLst/>
          </a:prstGeom>
          <a:ln w="60325" cmpd="sng">
            <a:solidFill>
              <a:srgbClr val="B80C19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Explosion 1 1"/>
          <p:cNvSpPr/>
          <p:nvPr/>
        </p:nvSpPr>
        <p:spPr>
          <a:xfrm>
            <a:off x="7274023" y="-106697"/>
            <a:ext cx="5472954" cy="2298568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Suy nghĩ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CN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TL nhóm đôi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 Box 2"/>
          <p:cNvSpPr txBox="1"/>
          <p:nvPr/>
        </p:nvSpPr>
        <p:spPr>
          <a:xfrm>
            <a:off x="174812" y="4567706"/>
            <a:ext cx="1185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đọc các số tròn trăm từ 100 đến 1000 trước hết chúng ta cần làm gì?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30922" cy="58399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 flipV="1">
            <a:off x="1030922" y="1615572"/>
            <a:ext cx="874395" cy="4445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479773" y="1587632"/>
            <a:ext cx="4794250" cy="55880"/>
          </a:xfrm>
          <a:prstGeom prst="line">
            <a:avLst/>
          </a:prstGeom>
          <a:ln w="60325" cmpd="sng">
            <a:solidFill>
              <a:srgbClr val="B80C19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Explosion 1 1"/>
          <p:cNvSpPr/>
          <p:nvPr/>
        </p:nvSpPr>
        <p:spPr>
          <a:xfrm>
            <a:off x="7436223" y="94129"/>
            <a:ext cx="5392271" cy="2554941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Trò chơi Bắn tên</a:t>
            </a:r>
          </a:p>
        </p:txBody>
      </p:sp>
    </p:spTree>
    <p:extLst>
      <p:ext uri="{BB962C8B-B14F-4D97-AF65-F5344CB8AC3E}">
        <p14:creationId xmlns:p14="http://schemas.microsoft.com/office/powerpoint/2010/main" val="11994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02791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480</Words>
  <Application>Microsoft Office PowerPoint</Application>
  <PresentationFormat>Custom</PresentationFormat>
  <Paragraphs>147</Paragraphs>
  <Slides>26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千图网海量PPT模板www.58pic.com​​</vt:lpstr>
      <vt:lpstr>Office Theme</vt:lpstr>
      <vt:lpstr>TRƯỜNG TIỂU HỌC NGUYỄN HUỆ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DELL</cp:lastModifiedBy>
  <cp:revision>282</cp:revision>
  <dcterms:created xsi:type="dcterms:W3CDTF">2018-04-10T08:10:00Z</dcterms:created>
  <dcterms:modified xsi:type="dcterms:W3CDTF">2025-03-02T12:56:38Z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EC604314AD1B4D288789321A8D4BFD86</vt:lpwstr>
  </property>
  <property fmtid="{D5CDD505-2E9C-101B-9397-08002B2CF9AE}" pid="3" name="KSOProductBuildVer">
    <vt:lpwstr>1033-11.2.0.11388</vt:lpwstr>
  </property>
</Properties>
</file>