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3" r:id="rId2"/>
    <p:sldId id="306" r:id="rId3"/>
    <p:sldId id="438" r:id="rId4"/>
    <p:sldId id="434" r:id="rId5"/>
    <p:sldId id="435" r:id="rId6"/>
    <p:sldId id="423" r:id="rId7"/>
    <p:sldId id="318" r:id="rId8"/>
    <p:sldId id="319" r:id="rId9"/>
    <p:sldId id="414" r:id="rId10"/>
    <p:sldId id="424" r:id="rId11"/>
    <p:sldId id="425" r:id="rId12"/>
    <p:sldId id="426" r:id="rId13"/>
    <p:sldId id="427" r:id="rId14"/>
    <p:sldId id="428" r:id="rId15"/>
    <p:sldId id="320" r:id="rId16"/>
    <p:sldId id="327" r:id="rId17"/>
    <p:sldId id="328" r:id="rId18"/>
    <p:sldId id="329" r:id="rId19"/>
    <p:sldId id="408" r:id="rId20"/>
    <p:sldId id="409" r:id="rId21"/>
    <p:sldId id="410" r:id="rId22"/>
    <p:sldId id="411" r:id="rId23"/>
    <p:sldId id="436" r:id="rId24"/>
    <p:sldId id="380" r:id="rId25"/>
    <p:sldId id="339" r:id="rId26"/>
    <p:sldId id="437" r:id="rId27"/>
    <p:sldId id="421" r:id="rId28"/>
    <p:sldId id="429" r:id="rId29"/>
    <p:sldId id="430" r:id="rId30"/>
    <p:sldId id="431" r:id="rId31"/>
    <p:sldId id="432" r:id="rId32"/>
    <p:sldId id="433" r:id="rId33"/>
    <p:sldId id="347" r:id="rId34"/>
    <p:sldId id="348" r:id="rId35"/>
    <p:sldId id="349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903D90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5345" autoAdjust="0"/>
  </p:normalViewPr>
  <p:slideViewPr>
    <p:cSldViewPr snapToGrid="0">
      <p:cViewPr>
        <p:scale>
          <a:sx n="50" d="100"/>
          <a:sy n="50" d="100"/>
        </p:scale>
        <p:origin x="-1362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80E5CBA0-BA6B-932D-8026-7E50D60EE1C8}"/>
    <pc:docChg chg="modSld">
      <pc:chgData name="Nguyen Thuy Hoang Quy" userId="S::quynth@dtp-education.com::1bc1fd71-8ae3-498a-b3b0-4e18f4d4a9f7" providerId="AD" clId="Web-{80E5CBA0-BA6B-932D-8026-7E50D60EE1C8}" dt="2024-07-03T07:55:31.351" v="7" actId="20577"/>
      <pc:docMkLst>
        <pc:docMk/>
      </pc:docMkLst>
      <pc:sldChg chg="modSp">
        <pc:chgData name="Nguyen Thuy Hoang Quy" userId="S::quynth@dtp-education.com::1bc1fd71-8ae3-498a-b3b0-4e18f4d4a9f7" providerId="AD" clId="Web-{80E5CBA0-BA6B-932D-8026-7E50D60EE1C8}" dt="2024-07-03T07:55:31.351" v="7" actId="20577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80E5CBA0-BA6B-932D-8026-7E50D60EE1C8}" dt="2024-07-03T07:55:31.351" v="7" actId="20577"/>
          <ac:spMkLst>
            <pc:docMk/>
            <pc:sldMk cId="1536717069" sldId="305"/>
            <ac:spMk id="3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D9F1FFF8-1771-8072-C3F7-5F9FFAAE59ED}"/>
    <pc:docChg chg="modSld">
      <pc:chgData name="Nguyen Thuy Hoang Quy" userId="S::quynth@dtp-education.com::1bc1fd71-8ae3-498a-b3b0-4e18f4d4a9f7" providerId="AD" clId="Web-{D9F1FFF8-1771-8072-C3F7-5F9FFAAE59ED}" dt="2024-07-04T07:39:50.170" v="0" actId="20577"/>
      <pc:docMkLst>
        <pc:docMk/>
      </pc:docMkLst>
      <pc:sldChg chg="modSp">
        <pc:chgData name="Nguyen Thuy Hoang Quy" userId="S::quynth@dtp-education.com::1bc1fd71-8ae3-498a-b3b0-4e18f4d4a9f7" providerId="AD" clId="Web-{D9F1FFF8-1771-8072-C3F7-5F9FFAAE59ED}" dt="2024-07-04T07:39:50.170" v="0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D9F1FFF8-1771-8072-C3F7-5F9FFAAE59ED}" dt="2024-07-04T07:39:50.170" v="0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98AFBCE6-6CC0-497C-AA14-DFE4F0D529AD}"/>
    <pc:docChg chg="modSld">
      <pc:chgData name="Phan Van Rieu (Hugo)" userId="032e726b-b6b7-45df-b0ca-e82fb010a48a" providerId="ADAL" clId="{98AFBCE6-6CC0-497C-AA14-DFE4F0D529AD}" dt="2024-07-16T05:29:45.347" v="20" actId="1076"/>
      <pc:docMkLst>
        <pc:docMk/>
      </pc:docMkLst>
      <pc:sldChg chg="modSp mod">
        <pc:chgData name="Phan Van Rieu (Hugo)" userId="032e726b-b6b7-45df-b0ca-e82fb010a48a" providerId="ADAL" clId="{98AFBCE6-6CC0-497C-AA14-DFE4F0D529AD}" dt="2024-07-05T04:42:53.373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98AFBCE6-6CC0-497C-AA14-DFE4F0D529AD}" dt="2024-07-05T04:42:53.373" v="1" actId="14861"/>
          <ac:picMkLst>
            <pc:docMk/>
            <pc:sldMk cId="2984877134" sldId="304"/>
            <ac:picMk id="5" creationId="{D9B8B73E-2D40-4501-0D8B-94A4F575FE81}"/>
          </ac:picMkLst>
        </pc:picChg>
      </pc:sldChg>
      <pc:sldChg chg="modSp mod">
        <pc:chgData name="Phan Van Rieu (Hugo)" userId="032e726b-b6b7-45df-b0ca-e82fb010a48a" providerId="ADAL" clId="{98AFBCE6-6CC0-497C-AA14-DFE4F0D529AD}" dt="2024-07-05T04:43:10.717" v="4" actId="14100"/>
        <pc:sldMkLst>
          <pc:docMk/>
          <pc:sldMk cId="3650156410" sldId="317"/>
        </pc:sldMkLst>
        <pc:spChg chg="mod">
          <ac:chgData name="Phan Van Rieu (Hugo)" userId="032e726b-b6b7-45df-b0ca-e82fb010a48a" providerId="ADAL" clId="{98AFBCE6-6CC0-497C-AA14-DFE4F0D529AD}" dt="2024-07-05T04:43:10.717" v="4" actId="14100"/>
          <ac:spMkLst>
            <pc:docMk/>
            <pc:sldMk cId="3650156410" sldId="317"/>
            <ac:spMk id="4" creationId="{C54AB869-EC15-6E16-D937-97015EB829B9}"/>
          </ac:spMkLst>
        </pc:spChg>
      </pc:sldChg>
      <pc:sldChg chg="modSp mod">
        <pc:chgData name="Phan Van Rieu (Hugo)" userId="032e726b-b6b7-45df-b0ca-e82fb010a48a" providerId="ADAL" clId="{98AFBCE6-6CC0-497C-AA14-DFE4F0D529AD}" dt="2024-07-16T05:29:45.347" v="20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98AFBCE6-6CC0-497C-AA14-DFE4F0D529AD}" dt="2024-07-16T05:29:40.999" v="19" actId="1076"/>
          <ac:picMkLst>
            <pc:docMk/>
            <pc:sldMk cId="1770940671" sldId="320"/>
            <ac:picMk id="3" creationId="{369A64B8-7116-73EC-B89A-EE437987B081}"/>
          </ac:picMkLst>
        </pc:picChg>
        <pc:picChg chg="mod">
          <ac:chgData name="Phan Van Rieu (Hugo)" userId="032e726b-b6b7-45df-b0ca-e82fb010a48a" providerId="ADAL" clId="{98AFBCE6-6CC0-497C-AA14-DFE4F0D529AD}" dt="2024-07-16T05:29:45.347" v="20" actId="1076"/>
          <ac:picMkLst>
            <pc:docMk/>
            <pc:sldMk cId="1770940671" sldId="320"/>
            <ac:picMk id="6" creationId="{9E8AEA67-B393-D387-ED45-13227F571A01}"/>
          </ac:picMkLst>
        </pc:picChg>
        <pc:picChg chg="mod">
          <ac:chgData name="Phan Van Rieu (Hugo)" userId="032e726b-b6b7-45df-b0ca-e82fb010a48a" providerId="ADAL" clId="{98AFBCE6-6CC0-497C-AA14-DFE4F0D529AD}" dt="2024-07-16T05:29:37.745" v="17" actId="1076"/>
          <ac:picMkLst>
            <pc:docMk/>
            <pc:sldMk cId="1770940671" sldId="320"/>
            <ac:picMk id="7" creationId="{43368A52-6002-6645-BD4E-6027428574E6}"/>
          </ac:picMkLst>
        </pc:picChg>
      </pc:sldChg>
      <pc:sldChg chg="addSp modSp mod modAnim">
        <pc:chgData name="Phan Van Rieu (Hugo)" userId="032e726b-b6b7-45df-b0ca-e82fb010a48a" providerId="ADAL" clId="{98AFBCE6-6CC0-497C-AA14-DFE4F0D529AD}" dt="2024-07-05T04:45:16.232" v="15" actId="1076"/>
        <pc:sldMkLst>
          <pc:docMk/>
          <pc:sldMk cId="924732891" sldId="338"/>
        </pc:sldMkLst>
        <pc:picChg chg="add mod">
          <ac:chgData name="Phan Van Rieu (Hugo)" userId="032e726b-b6b7-45df-b0ca-e82fb010a48a" providerId="ADAL" clId="{98AFBCE6-6CC0-497C-AA14-DFE4F0D529AD}" dt="2024-07-05T04:44:26.788" v="7" actId="1076"/>
          <ac:picMkLst>
            <pc:docMk/>
            <pc:sldMk cId="924732891" sldId="338"/>
            <ac:picMk id="2" creationId="{83600C9B-374B-45FD-95F1-9A53FD5E024E}"/>
          </ac:picMkLst>
        </pc:picChg>
        <pc:picChg chg="add mod">
          <ac:chgData name="Phan Van Rieu (Hugo)" userId="032e726b-b6b7-45df-b0ca-e82fb010a48a" providerId="ADAL" clId="{98AFBCE6-6CC0-497C-AA14-DFE4F0D529AD}" dt="2024-07-05T04:44:32.181" v="9" actId="1076"/>
          <ac:picMkLst>
            <pc:docMk/>
            <pc:sldMk cId="924732891" sldId="338"/>
            <ac:picMk id="5" creationId="{C4AD9C34-64DB-47A3-A36C-F5F4B344EF18}"/>
          </ac:picMkLst>
        </pc:picChg>
        <pc:picChg chg="add mod">
          <ac:chgData name="Phan Van Rieu (Hugo)" userId="032e726b-b6b7-45df-b0ca-e82fb010a48a" providerId="ADAL" clId="{98AFBCE6-6CC0-497C-AA14-DFE4F0D529AD}" dt="2024-07-05T04:44:49.618" v="11" actId="1076"/>
          <ac:picMkLst>
            <pc:docMk/>
            <pc:sldMk cId="924732891" sldId="338"/>
            <ac:picMk id="7" creationId="{5CFD4D50-ED9D-46FC-85D1-B1CD5C1B7342}"/>
          </ac:picMkLst>
        </pc:picChg>
        <pc:picChg chg="add mod">
          <ac:chgData name="Phan Van Rieu (Hugo)" userId="032e726b-b6b7-45df-b0ca-e82fb010a48a" providerId="ADAL" clId="{98AFBCE6-6CC0-497C-AA14-DFE4F0D529AD}" dt="2024-07-05T04:45:04.635" v="13" actId="1076"/>
          <ac:picMkLst>
            <pc:docMk/>
            <pc:sldMk cId="924732891" sldId="338"/>
            <ac:picMk id="8" creationId="{BF419659-BBA1-4C51-BD14-DE92AC052D29}"/>
          </ac:picMkLst>
        </pc:picChg>
        <pc:picChg chg="add mod">
          <ac:chgData name="Phan Van Rieu (Hugo)" userId="032e726b-b6b7-45df-b0ca-e82fb010a48a" providerId="ADAL" clId="{98AFBCE6-6CC0-497C-AA14-DFE4F0D529AD}" dt="2024-07-05T04:45:16.232" v="15" actId="1076"/>
          <ac:picMkLst>
            <pc:docMk/>
            <pc:sldMk cId="924732891" sldId="338"/>
            <ac:picMk id="9" creationId="{9A7DDC77-C2E3-4C67-BDB4-7136C56F7D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22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47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88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88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3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0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48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1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13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6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7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80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3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1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88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6" r:id="rId17"/>
    <p:sldLayoutId id="2147483682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4715578" y="2346766"/>
            <a:ext cx="4165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SMART START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x-none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5537245" y="3643005"/>
            <a:ext cx="2521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</a:t>
            </a:r>
            <a:r>
              <a:rPr lang="x-none" sz="4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x-none" sz="4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.1</a:t>
            </a:r>
            <a:endParaRPr lang="x-none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0" y="-1"/>
            <a:ext cx="12192000" cy="698783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1629509" y="698783"/>
            <a:ext cx="9097106" cy="128011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Welcome to our class</a:t>
            </a:r>
            <a:endParaRPr lang="x-none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3067655" y="2935119"/>
            <a:ext cx="6654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6: FOOD AND DRINKS</a:t>
            </a:r>
            <a:endParaRPr lang="x-none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4715578" y="4319076"/>
            <a:ext cx="4501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Teacher: Ms.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Thuy</a:t>
            </a:r>
            <a:endParaRPr lang="x-none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48278E6-3648-9857-3CD2-5B293C3B239E}"/>
              </a:ext>
            </a:extLst>
          </p:cNvPr>
          <p:cNvSpPr txBox="1"/>
          <p:nvPr/>
        </p:nvSpPr>
        <p:spPr>
          <a:xfrm>
            <a:off x="6957849" y="2698369"/>
            <a:ext cx="4876800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sandwich</a:t>
            </a:r>
          </a:p>
          <a:p>
            <a:pPr algn="ctr">
              <a:defRPr/>
            </a:pPr>
            <a:r>
              <a:rPr lang="vi-VN" sz="4000" dirty="0"/>
              <a:t>/ˈsænwɪtʃ/</a:t>
            </a:r>
            <a:endParaRPr lang="en-US" sz="4000" dirty="0"/>
          </a:p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</a:rPr>
              <a:t>bánh </a:t>
            </a:r>
            <a:r>
              <a:rPr lang="en-US" sz="4400" dirty="0" err="1">
                <a:solidFill>
                  <a:srgbClr val="FF0000"/>
                </a:solidFill>
              </a:rPr>
              <a:t>mì</a:t>
            </a:r>
            <a:r>
              <a:rPr lang="en-US" sz="4400" dirty="0">
                <a:solidFill>
                  <a:srgbClr val="FF0000"/>
                </a:solidFill>
              </a:rPr>
              <a:t> sandwich</a:t>
            </a:r>
          </a:p>
        </p:txBody>
      </p:sp>
      <p:pic>
        <p:nvPicPr>
          <p:cNvPr id="6" name="sandwich">
            <a:hlinkClick r:id="" action="ppaction://media"/>
            <a:extLst>
              <a:ext uri="{FF2B5EF4-FFF2-40B4-BE49-F238E27FC236}">
                <a16:creationId xmlns="" xmlns:a16="http://schemas.microsoft.com/office/drawing/2014/main" id="{A201BA30-EF9F-405A-F603-7005A8A58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1238" y="3079369"/>
            <a:ext cx="803940" cy="803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7E93-3E66-24D4-CA8B-325A8B72A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435" y="1179982"/>
            <a:ext cx="3837605" cy="49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435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eak">
            <a:hlinkClick r:id="" action="ppaction://media"/>
            <a:extLst>
              <a:ext uri="{FF2B5EF4-FFF2-40B4-BE49-F238E27FC236}">
                <a16:creationId xmlns="" xmlns:a16="http://schemas.microsoft.com/office/drawing/2014/main" id="{AEFA0E7A-5094-72EE-F871-DC4AC88BE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6937" y="30226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BA0501-9114-C779-0996-9204F19CD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295" y="1179982"/>
            <a:ext cx="3875649" cy="4967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EC06677-B9A8-8BFE-5C43-8B35C88D18F9}"/>
              </a:ext>
            </a:extLst>
          </p:cNvPr>
          <p:cNvSpPr txBox="1"/>
          <p:nvPr/>
        </p:nvSpPr>
        <p:spPr>
          <a:xfrm>
            <a:off x="7482715" y="2676516"/>
            <a:ext cx="3205392" cy="2462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70C0"/>
                </a:solidFill>
              </a:rPr>
              <a:t>steak</a:t>
            </a:r>
          </a:p>
          <a:p>
            <a:pPr algn="ctr">
              <a:defRPr/>
            </a:pPr>
            <a:r>
              <a:rPr lang="vi-VN" sz="4000" dirty="0"/>
              <a:t>/steɪk/</a:t>
            </a:r>
            <a:r>
              <a:rPr lang="vi-VN" sz="4000" dirty="0">
                <a:solidFill>
                  <a:srgbClr val="1D2A57"/>
                </a:solidFill>
              </a:rPr>
              <a:t> </a:t>
            </a:r>
            <a:endParaRPr lang="en-US" sz="4000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4800" dirty="0" err="1">
                <a:solidFill>
                  <a:srgbClr val="FF0000"/>
                </a:solidFill>
              </a:rPr>
              <a:t>bít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tết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e">
            <a:hlinkClick r:id="" action="ppaction://media"/>
            <a:extLst>
              <a:ext uri="{FF2B5EF4-FFF2-40B4-BE49-F238E27FC236}">
                <a16:creationId xmlns="" xmlns:a16="http://schemas.microsoft.com/office/drawing/2014/main" id="{F16C0522-CA56-9ED3-6C06-2BBCE7337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7944" y="3292794"/>
            <a:ext cx="567770" cy="567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AC2D2B-7877-E8AC-4427-F5DDC11EF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232" y="1034260"/>
            <a:ext cx="3985177" cy="5084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F51296-6427-AAC2-C9B7-EF76BF0B685D}"/>
              </a:ext>
            </a:extLst>
          </p:cNvPr>
          <p:cNvSpPr txBox="1"/>
          <p:nvPr/>
        </p:nvSpPr>
        <p:spPr>
          <a:xfrm>
            <a:off x="7567533" y="2889168"/>
            <a:ext cx="2767314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pie</a:t>
            </a:r>
          </a:p>
          <a:p>
            <a:pPr algn="ctr"/>
            <a:r>
              <a:rPr lang="vi-VN" sz="3200" dirty="0"/>
              <a:t>/paɪ/</a:t>
            </a:r>
            <a:endParaRPr lang="en-US" sz="3200" dirty="0"/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bánh </a:t>
            </a:r>
            <a:r>
              <a:rPr lang="en-US" sz="4000" dirty="0" err="1">
                <a:solidFill>
                  <a:srgbClr val="FF0000"/>
                </a:solidFill>
              </a:rPr>
              <a:t>nướng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593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ice">
            <a:hlinkClick r:id="" action="ppaction://media"/>
            <a:extLst>
              <a:ext uri="{FF2B5EF4-FFF2-40B4-BE49-F238E27FC236}">
                <a16:creationId xmlns="" xmlns:a16="http://schemas.microsoft.com/office/drawing/2014/main" id="{43C28D72-3A4F-CBAE-73BD-EB551CAED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1314" y="3064243"/>
            <a:ext cx="729513" cy="729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B2BA632-D053-E661-19B8-B4D44ED0F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47" y="1236629"/>
            <a:ext cx="3786934" cy="4877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FCCBEB-8E9A-101F-59DA-F242E9379F1F}"/>
              </a:ext>
            </a:extLst>
          </p:cNvPr>
          <p:cNvSpPr txBox="1"/>
          <p:nvPr/>
        </p:nvSpPr>
        <p:spPr>
          <a:xfrm>
            <a:off x="7606794" y="2713736"/>
            <a:ext cx="3387271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</a:rPr>
              <a:t>rice</a:t>
            </a:r>
            <a:endParaRPr lang="en-US" sz="4400" b="1" dirty="0">
              <a:solidFill>
                <a:srgbClr val="0070C0"/>
              </a:solidFill>
            </a:endParaRPr>
          </a:p>
          <a:p>
            <a:pPr algn="ctr"/>
            <a:r>
              <a:rPr lang="vi-VN" sz="4000" dirty="0"/>
              <a:t>/raɪs/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cơm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201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urry">
            <a:hlinkClick r:id="" action="ppaction://media"/>
            <a:extLst>
              <a:ext uri="{FF2B5EF4-FFF2-40B4-BE49-F238E27FC236}">
                <a16:creationId xmlns="" xmlns:a16="http://schemas.microsoft.com/office/drawing/2014/main" id="{7BE432DF-0C09-74DA-C6FA-F2FE3AFB8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8845" y="3189372"/>
            <a:ext cx="678121" cy="678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584290-62F5-38E0-9ECC-94B3AC47E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021" y="1339702"/>
            <a:ext cx="3482745" cy="4377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AAD5FD-0F99-3D73-6066-DF8CC59DF203}"/>
              </a:ext>
            </a:extLst>
          </p:cNvPr>
          <p:cNvSpPr txBox="1"/>
          <p:nvPr/>
        </p:nvSpPr>
        <p:spPr>
          <a:xfrm>
            <a:off x="7746165" y="2591455"/>
            <a:ext cx="2990379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curry</a:t>
            </a:r>
          </a:p>
          <a:p>
            <a:pPr algn="ctr">
              <a:defRPr/>
            </a:pPr>
            <a:r>
              <a:rPr lang="vi-VN" sz="4000" dirty="0"/>
              <a:t>  /ˈkɜːri/</a:t>
            </a:r>
            <a:endParaRPr lang="en-US" sz="4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cà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ri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55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">
            <a:hlinkClick r:id="" action="ppaction://media"/>
            <a:extLst>
              <a:ext uri="{FF2B5EF4-FFF2-40B4-BE49-F238E27FC236}">
                <a16:creationId xmlns="" xmlns:a16="http://schemas.microsoft.com/office/drawing/2014/main" id="{43368A52-6002-6645-BD4E-602742857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728" y="516407"/>
            <a:ext cx="588487" cy="5884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4120AC8-8EC0-F078-68EB-0FB6D520C7CA}"/>
              </a:ext>
            </a:extLst>
          </p:cNvPr>
          <p:cNvSpPr txBox="1"/>
          <p:nvPr/>
        </p:nvSpPr>
        <p:spPr>
          <a:xfrm>
            <a:off x="35072" y="3822870"/>
            <a:ext cx="1839074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/ˈhæmˌbɜːrɡər/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hamburger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2969200-12A6-F3C0-49AF-788F67B3A4B6}"/>
              </a:ext>
            </a:extLst>
          </p:cNvPr>
          <p:cNvSpPr txBox="1"/>
          <p:nvPr/>
        </p:nvSpPr>
        <p:spPr>
          <a:xfrm>
            <a:off x="2134780" y="3843997"/>
            <a:ext cx="1738045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/ˈsænwɪtʃ/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mì</a:t>
            </a:r>
            <a:r>
              <a:rPr lang="en-US" sz="2400" dirty="0">
                <a:solidFill>
                  <a:srgbClr val="FF0000"/>
                </a:solidFill>
              </a:rPr>
              <a:t> sandwich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EBDF56-5FD6-86D9-E022-335DFC701C9C}"/>
              </a:ext>
            </a:extLst>
          </p:cNvPr>
          <p:cNvSpPr txBox="1"/>
          <p:nvPr/>
        </p:nvSpPr>
        <p:spPr>
          <a:xfrm>
            <a:off x="4133459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/steɪk/</a:t>
            </a:r>
            <a:r>
              <a:rPr lang="vi-VN" dirty="0">
                <a:solidFill>
                  <a:srgbClr val="1D2A57"/>
                </a:solidFill>
              </a:rPr>
              <a:t> </a:t>
            </a:r>
            <a:endParaRPr lang="en-US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</a:rPr>
              <a:t>bít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tết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694CE58-E0BE-3FF9-6FD9-7A5107553D37}"/>
              </a:ext>
            </a:extLst>
          </p:cNvPr>
          <p:cNvSpPr txBox="1"/>
          <p:nvPr/>
        </p:nvSpPr>
        <p:spPr>
          <a:xfrm>
            <a:off x="6132138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/paɪ/</a:t>
            </a:r>
            <a:endParaRPr lang="en-US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nướng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042DDA5-7294-C117-D835-36F3A789B9CC}"/>
              </a:ext>
            </a:extLst>
          </p:cNvPr>
          <p:cNvSpPr txBox="1"/>
          <p:nvPr/>
        </p:nvSpPr>
        <p:spPr>
          <a:xfrm>
            <a:off x="8584989" y="3862053"/>
            <a:ext cx="1175699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/raɪs/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cơm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7C3CA1A-99FF-E104-7EE9-94E3458677F2}"/>
              </a:ext>
            </a:extLst>
          </p:cNvPr>
          <p:cNvSpPr txBox="1"/>
          <p:nvPr/>
        </p:nvSpPr>
        <p:spPr>
          <a:xfrm>
            <a:off x="10583668" y="3856730"/>
            <a:ext cx="126030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  /ˈkɜːri/</a:t>
            </a:r>
            <a:endParaRPr lang="en-US" sz="24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9A64B8-7116-73EC-B89A-EE437987B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30" y="427546"/>
            <a:ext cx="6193872" cy="567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8" y="1110449"/>
            <a:ext cx="12192000" cy="26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3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8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=""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96" y="732386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739396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210506" y="373253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3873884" y="619673"/>
            <a:ext cx="5080302" cy="1200329"/>
          </a:xfrm>
          <a:custGeom>
            <a:avLst/>
            <a:gdLst>
              <a:gd name="connsiteX0" fmla="*/ 0 w 5080302"/>
              <a:gd name="connsiteY0" fmla="*/ 0 h 1200329"/>
              <a:gd name="connsiteX1" fmla="*/ 513675 w 5080302"/>
              <a:gd name="connsiteY1" fmla="*/ 0 h 1200329"/>
              <a:gd name="connsiteX2" fmla="*/ 925744 w 5080302"/>
              <a:gd name="connsiteY2" fmla="*/ 0 h 1200329"/>
              <a:gd name="connsiteX3" fmla="*/ 1591828 w 5080302"/>
              <a:gd name="connsiteY3" fmla="*/ 0 h 1200329"/>
              <a:gd name="connsiteX4" fmla="*/ 2105503 w 5080302"/>
              <a:gd name="connsiteY4" fmla="*/ 0 h 1200329"/>
              <a:gd name="connsiteX5" fmla="*/ 2619178 w 5080302"/>
              <a:gd name="connsiteY5" fmla="*/ 0 h 1200329"/>
              <a:gd name="connsiteX6" fmla="*/ 3285262 w 5080302"/>
              <a:gd name="connsiteY6" fmla="*/ 0 h 1200329"/>
              <a:gd name="connsiteX7" fmla="*/ 3748134 w 5080302"/>
              <a:gd name="connsiteY7" fmla="*/ 0 h 1200329"/>
              <a:gd name="connsiteX8" fmla="*/ 4414218 w 5080302"/>
              <a:gd name="connsiteY8" fmla="*/ 0 h 1200329"/>
              <a:gd name="connsiteX9" fmla="*/ 5080302 w 5080302"/>
              <a:gd name="connsiteY9" fmla="*/ 0 h 1200329"/>
              <a:gd name="connsiteX10" fmla="*/ 5080302 w 5080302"/>
              <a:gd name="connsiteY10" fmla="*/ 400110 h 1200329"/>
              <a:gd name="connsiteX11" fmla="*/ 5080302 w 5080302"/>
              <a:gd name="connsiteY11" fmla="*/ 800219 h 1200329"/>
              <a:gd name="connsiteX12" fmla="*/ 5080302 w 5080302"/>
              <a:gd name="connsiteY12" fmla="*/ 1200329 h 1200329"/>
              <a:gd name="connsiteX13" fmla="*/ 4668233 w 5080302"/>
              <a:gd name="connsiteY13" fmla="*/ 1200329 h 1200329"/>
              <a:gd name="connsiteX14" fmla="*/ 4002149 w 5080302"/>
              <a:gd name="connsiteY14" fmla="*/ 1200329 h 1200329"/>
              <a:gd name="connsiteX15" fmla="*/ 3539277 w 5080302"/>
              <a:gd name="connsiteY15" fmla="*/ 1200329 h 1200329"/>
              <a:gd name="connsiteX16" fmla="*/ 2974799 w 5080302"/>
              <a:gd name="connsiteY16" fmla="*/ 1200329 h 1200329"/>
              <a:gd name="connsiteX17" fmla="*/ 2308715 w 5080302"/>
              <a:gd name="connsiteY17" fmla="*/ 1200329 h 1200329"/>
              <a:gd name="connsiteX18" fmla="*/ 1744237 w 5080302"/>
              <a:gd name="connsiteY18" fmla="*/ 1200329 h 1200329"/>
              <a:gd name="connsiteX19" fmla="*/ 1332168 w 5080302"/>
              <a:gd name="connsiteY19" fmla="*/ 1200329 h 1200329"/>
              <a:gd name="connsiteX20" fmla="*/ 869296 w 5080302"/>
              <a:gd name="connsiteY20" fmla="*/ 1200329 h 1200329"/>
              <a:gd name="connsiteX21" fmla="*/ 0 w 5080302"/>
              <a:gd name="connsiteY21" fmla="*/ 1200329 h 1200329"/>
              <a:gd name="connsiteX22" fmla="*/ 0 w 5080302"/>
              <a:gd name="connsiteY22" fmla="*/ 800219 h 1200329"/>
              <a:gd name="connsiteX23" fmla="*/ 0 w 5080302"/>
              <a:gd name="connsiteY23" fmla="*/ 400110 h 1200329"/>
              <a:gd name="connsiteX24" fmla="*/ 0 w 5080302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80302" h="1200329" extrusionOk="0">
                <a:moveTo>
                  <a:pt x="0" y="0"/>
                </a:moveTo>
                <a:cubicBezTo>
                  <a:pt x="229444" y="-21685"/>
                  <a:pt x="361996" y="37283"/>
                  <a:pt x="513675" y="0"/>
                </a:cubicBezTo>
                <a:cubicBezTo>
                  <a:pt x="665354" y="-37283"/>
                  <a:pt x="770196" y="39082"/>
                  <a:pt x="925744" y="0"/>
                </a:cubicBezTo>
                <a:cubicBezTo>
                  <a:pt x="1081292" y="-39082"/>
                  <a:pt x="1305494" y="10203"/>
                  <a:pt x="1591828" y="0"/>
                </a:cubicBezTo>
                <a:cubicBezTo>
                  <a:pt x="1878162" y="-10203"/>
                  <a:pt x="1903461" y="25920"/>
                  <a:pt x="2105503" y="0"/>
                </a:cubicBezTo>
                <a:cubicBezTo>
                  <a:pt x="2307546" y="-25920"/>
                  <a:pt x="2495966" y="23839"/>
                  <a:pt x="2619178" y="0"/>
                </a:cubicBezTo>
                <a:cubicBezTo>
                  <a:pt x="2742390" y="-23839"/>
                  <a:pt x="3071826" y="36081"/>
                  <a:pt x="3285262" y="0"/>
                </a:cubicBezTo>
                <a:cubicBezTo>
                  <a:pt x="3498698" y="-36081"/>
                  <a:pt x="3615465" y="34361"/>
                  <a:pt x="3748134" y="0"/>
                </a:cubicBezTo>
                <a:cubicBezTo>
                  <a:pt x="3880803" y="-34361"/>
                  <a:pt x="4121924" y="30814"/>
                  <a:pt x="4414218" y="0"/>
                </a:cubicBezTo>
                <a:cubicBezTo>
                  <a:pt x="4706512" y="-30814"/>
                  <a:pt x="4836930" y="38389"/>
                  <a:pt x="5080302" y="0"/>
                </a:cubicBezTo>
                <a:cubicBezTo>
                  <a:pt x="5096557" y="198334"/>
                  <a:pt x="5034593" y="207676"/>
                  <a:pt x="5080302" y="400110"/>
                </a:cubicBezTo>
                <a:cubicBezTo>
                  <a:pt x="5126011" y="592544"/>
                  <a:pt x="5035344" y="647230"/>
                  <a:pt x="5080302" y="800219"/>
                </a:cubicBezTo>
                <a:cubicBezTo>
                  <a:pt x="5125260" y="953208"/>
                  <a:pt x="5038481" y="1041758"/>
                  <a:pt x="5080302" y="1200329"/>
                </a:cubicBezTo>
                <a:cubicBezTo>
                  <a:pt x="4987194" y="1224041"/>
                  <a:pt x="4805793" y="1158184"/>
                  <a:pt x="4668233" y="1200329"/>
                </a:cubicBezTo>
                <a:cubicBezTo>
                  <a:pt x="4530673" y="1242474"/>
                  <a:pt x="4234589" y="1149078"/>
                  <a:pt x="4002149" y="1200329"/>
                </a:cubicBezTo>
                <a:cubicBezTo>
                  <a:pt x="3769709" y="1251580"/>
                  <a:pt x="3726347" y="1187077"/>
                  <a:pt x="3539277" y="1200329"/>
                </a:cubicBezTo>
                <a:cubicBezTo>
                  <a:pt x="3352207" y="1213581"/>
                  <a:pt x="3173661" y="1179201"/>
                  <a:pt x="2974799" y="1200329"/>
                </a:cubicBezTo>
                <a:cubicBezTo>
                  <a:pt x="2775937" y="1221457"/>
                  <a:pt x="2450574" y="1159364"/>
                  <a:pt x="2308715" y="1200329"/>
                </a:cubicBezTo>
                <a:cubicBezTo>
                  <a:pt x="2166856" y="1241294"/>
                  <a:pt x="1906942" y="1140053"/>
                  <a:pt x="1744237" y="1200329"/>
                </a:cubicBezTo>
                <a:cubicBezTo>
                  <a:pt x="1581532" y="1260605"/>
                  <a:pt x="1446163" y="1182840"/>
                  <a:pt x="1332168" y="1200329"/>
                </a:cubicBezTo>
                <a:cubicBezTo>
                  <a:pt x="1218173" y="1217818"/>
                  <a:pt x="1001270" y="1160819"/>
                  <a:pt x="869296" y="1200329"/>
                </a:cubicBezTo>
                <a:cubicBezTo>
                  <a:pt x="737322" y="1239839"/>
                  <a:pt x="179525" y="1158539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h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amburger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BFB07DB-1245-D3A7-14DD-323E61803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51" y="2157145"/>
            <a:ext cx="3304401" cy="2700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1DB495-28F5-4BDC-A395-9A15BF40E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3799" y="2000142"/>
            <a:ext cx="3304401" cy="2857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799E109-4CA3-3A50-D6C1-43C2EA9FC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8688" y="2078643"/>
            <a:ext cx="3373312" cy="28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449" y="588598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50081" y="5064994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32606" y="5004435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23268" y="5004435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210507" y="383374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295936" y="486561"/>
            <a:ext cx="2214837" cy="1200329"/>
          </a:xfrm>
          <a:custGeom>
            <a:avLst/>
            <a:gdLst>
              <a:gd name="connsiteX0" fmla="*/ 0 w 2214837"/>
              <a:gd name="connsiteY0" fmla="*/ 0 h 1200329"/>
              <a:gd name="connsiteX1" fmla="*/ 531561 w 2214837"/>
              <a:gd name="connsiteY1" fmla="*/ 0 h 1200329"/>
              <a:gd name="connsiteX2" fmla="*/ 1018825 w 2214837"/>
              <a:gd name="connsiteY2" fmla="*/ 0 h 1200329"/>
              <a:gd name="connsiteX3" fmla="*/ 1616831 w 2214837"/>
              <a:gd name="connsiteY3" fmla="*/ 0 h 1200329"/>
              <a:gd name="connsiteX4" fmla="*/ 2214837 w 2214837"/>
              <a:gd name="connsiteY4" fmla="*/ 0 h 1200329"/>
              <a:gd name="connsiteX5" fmla="*/ 2214837 w 2214837"/>
              <a:gd name="connsiteY5" fmla="*/ 388106 h 1200329"/>
              <a:gd name="connsiteX6" fmla="*/ 2214837 w 2214837"/>
              <a:gd name="connsiteY6" fmla="*/ 764209 h 1200329"/>
              <a:gd name="connsiteX7" fmla="*/ 2214837 w 2214837"/>
              <a:gd name="connsiteY7" fmla="*/ 1200329 h 1200329"/>
              <a:gd name="connsiteX8" fmla="*/ 1661128 w 2214837"/>
              <a:gd name="connsiteY8" fmla="*/ 1200329 h 1200329"/>
              <a:gd name="connsiteX9" fmla="*/ 1173864 w 2214837"/>
              <a:gd name="connsiteY9" fmla="*/ 1200329 h 1200329"/>
              <a:gd name="connsiteX10" fmla="*/ 620154 w 2214837"/>
              <a:gd name="connsiteY10" fmla="*/ 1200329 h 1200329"/>
              <a:gd name="connsiteX11" fmla="*/ 0 w 2214837"/>
              <a:gd name="connsiteY11" fmla="*/ 1200329 h 1200329"/>
              <a:gd name="connsiteX12" fmla="*/ 0 w 2214837"/>
              <a:gd name="connsiteY12" fmla="*/ 812223 h 1200329"/>
              <a:gd name="connsiteX13" fmla="*/ 0 w 2214837"/>
              <a:gd name="connsiteY13" fmla="*/ 424116 h 1200329"/>
              <a:gd name="connsiteX14" fmla="*/ 0 w 2214837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4837" h="1200329" extrusionOk="0">
                <a:moveTo>
                  <a:pt x="0" y="0"/>
                </a:moveTo>
                <a:cubicBezTo>
                  <a:pt x="167154" y="-39827"/>
                  <a:pt x="317336" y="53232"/>
                  <a:pt x="531561" y="0"/>
                </a:cubicBezTo>
                <a:cubicBezTo>
                  <a:pt x="745786" y="-53232"/>
                  <a:pt x="877077" y="22553"/>
                  <a:pt x="1018825" y="0"/>
                </a:cubicBezTo>
                <a:cubicBezTo>
                  <a:pt x="1160573" y="-22553"/>
                  <a:pt x="1368538" y="32519"/>
                  <a:pt x="1616831" y="0"/>
                </a:cubicBezTo>
                <a:cubicBezTo>
                  <a:pt x="1865124" y="-32519"/>
                  <a:pt x="2017629" y="69226"/>
                  <a:pt x="2214837" y="0"/>
                </a:cubicBezTo>
                <a:cubicBezTo>
                  <a:pt x="2218476" y="106620"/>
                  <a:pt x="2182841" y="250410"/>
                  <a:pt x="2214837" y="388106"/>
                </a:cubicBezTo>
                <a:cubicBezTo>
                  <a:pt x="2246833" y="525802"/>
                  <a:pt x="2173136" y="615648"/>
                  <a:pt x="2214837" y="764209"/>
                </a:cubicBezTo>
                <a:cubicBezTo>
                  <a:pt x="2256538" y="912770"/>
                  <a:pt x="2165703" y="1028836"/>
                  <a:pt x="2214837" y="1200329"/>
                </a:cubicBezTo>
                <a:cubicBezTo>
                  <a:pt x="1972806" y="1200923"/>
                  <a:pt x="1879267" y="1183564"/>
                  <a:pt x="1661128" y="1200329"/>
                </a:cubicBezTo>
                <a:cubicBezTo>
                  <a:pt x="1442989" y="1217094"/>
                  <a:pt x="1370201" y="1174129"/>
                  <a:pt x="1173864" y="1200329"/>
                </a:cubicBezTo>
                <a:cubicBezTo>
                  <a:pt x="977527" y="1226529"/>
                  <a:pt x="872666" y="1153028"/>
                  <a:pt x="620154" y="1200329"/>
                </a:cubicBezTo>
                <a:cubicBezTo>
                  <a:pt x="367642" y="1247630"/>
                  <a:pt x="166092" y="1186358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3A1960-6AEB-7CC7-89DD-23570ED5D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594" y="2013228"/>
            <a:ext cx="3332179" cy="2831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61E635-F6E4-67AF-5FCD-11EB16B7D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599" y="2013228"/>
            <a:ext cx="3763699" cy="2831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57ED88A-E9F9-3AE1-4199-6E6F88076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93" y="2013228"/>
            <a:ext cx="3763699" cy="27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552140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39" y="729898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718311" y="5243860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9180031" y="5243860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771600" y="520963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10966" y="61799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302182" y="507826"/>
            <a:ext cx="4458272" cy="1200329"/>
          </a:xfrm>
          <a:custGeom>
            <a:avLst/>
            <a:gdLst>
              <a:gd name="connsiteX0" fmla="*/ 0 w 4458272"/>
              <a:gd name="connsiteY0" fmla="*/ 0 h 1200329"/>
              <a:gd name="connsiteX1" fmla="*/ 512701 w 4458272"/>
              <a:gd name="connsiteY1" fmla="*/ 0 h 1200329"/>
              <a:gd name="connsiteX2" fmla="*/ 936237 w 4458272"/>
              <a:gd name="connsiteY2" fmla="*/ 0 h 1200329"/>
              <a:gd name="connsiteX3" fmla="*/ 1582687 w 4458272"/>
              <a:gd name="connsiteY3" fmla="*/ 0 h 1200329"/>
              <a:gd name="connsiteX4" fmla="*/ 2095388 w 4458272"/>
              <a:gd name="connsiteY4" fmla="*/ 0 h 1200329"/>
              <a:gd name="connsiteX5" fmla="*/ 2608089 w 4458272"/>
              <a:gd name="connsiteY5" fmla="*/ 0 h 1200329"/>
              <a:gd name="connsiteX6" fmla="*/ 3254539 w 4458272"/>
              <a:gd name="connsiteY6" fmla="*/ 0 h 1200329"/>
              <a:gd name="connsiteX7" fmla="*/ 3722657 w 4458272"/>
              <a:gd name="connsiteY7" fmla="*/ 0 h 1200329"/>
              <a:gd name="connsiteX8" fmla="*/ 4458272 w 4458272"/>
              <a:gd name="connsiteY8" fmla="*/ 0 h 1200329"/>
              <a:gd name="connsiteX9" fmla="*/ 4458272 w 4458272"/>
              <a:gd name="connsiteY9" fmla="*/ 424116 h 1200329"/>
              <a:gd name="connsiteX10" fmla="*/ 4458272 w 4458272"/>
              <a:gd name="connsiteY10" fmla="*/ 800219 h 1200329"/>
              <a:gd name="connsiteX11" fmla="*/ 4458272 w 4458272"/>
              <a:gd name="connsiteY11" fmla="*/ 1200329 h 1200329"/>
              <a:gd name="connsiteX12" fmla="*/ 3856405 w 4458272"/>
              <a:gd name="connsiteY12" fmla="*/ 1200329 h 1200329"/>
              <a:gd name="connsiteX13" fmla="*/ 3209956 w 4458272"/>
              <a:gd name="connsiteY13" fmla="*/ 1200329 h 1200329"/>
              <a:gd name="connsiteX14" fmla="*/ 2563506 w 4458272"/>
              <a:gd name="connsiteY14" fmla="*/ 1200329 h 1200329"/>
              <a:gd name="connsiteX15" fmla="*/ 2095388 w 4458272"/>
              <a:gd name="connsiteY15" fmla="*/ 1200329 h 1200329"/>
              <a:gd name="connsiteX16" fmla="*/ 1538104 w 4458272"/>
              <a:gd name="connsiteY16" fmla="*/ 1200329 h 1200329"/>
              <a:gd name="connsiteX17" fmla="*/ 891654 w 4458272"/>
              <a:gd name="connsiteY17" fmla="*/ 1200329 h 1200329"/>
              <a:gd name="connsiteX18" fmla="*/ 0 w 4458272"/>
              <a:gd name="connsiteY18" fmla="*/ 1200329 h 1200329"/>
              <a:gd name="connsiteX19" fmla="*/ 0 w 4458272"/>
              <a:gd name="connsiteY19" fmla="*/ 836229 h 1200329"/>
              <a:gd name="connsiteX20" fmla="*/ 0 w 4458272"/>
              <a:gd name="connsiteY20" fmla="*/ 460126 h 1200329"/>
              <a:gd name="connsiteX21" fmla="*/ 0 w 4458272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58272" h="1200329" extrusionOk="0">
                <a:moveTo>
                  <a:pt x="0" y="0"/>
                </a:moveTo>
                <a:cubicBezTo>
                  <a:pt x="133920" y="-47610"/>
                  <a:pt x="353675" y="49001"/>
                  <a:pt x="512701" y="0"/>
                </a:cubicBezTo>
                <a:cubicBezTo>
                  <a:pt x="671727" y="-49001"/>
                  <a:pt x="774208" y="32080"/>
                  <a:pt x="936237" y="0"/>
                </a:cubicBezTo>
                <a:cubicBezTo>
                  <a:pt x="1098266" y="-32080"/>
                  <a:pt x="1431950" y="11885"/>
                  <a:pt x="1582687" y="0"/>
                </a:cubicBezTo>
                <a:cubicBezTo>
                  <a:pt x="1733424" y="-11885"/>
                  <a:pt x="1847364" y="46140"/>
                  <a:pt x="2095388" y="0"/>
                </a:cubicBezTo>
                <a:cubicBezTo>
                  <a:pt x="2343412" y="-46140"/>
                  <a:pt x="2422227" y="4000"/>
                  <a:pt x="2608089" y="0"/>
                </a:cubicBezTo>
                <a:cubicBezTo>
                  <a:pt x="2793951" y="-4000"/>
                  <a:pt x="3089946" y="67579"/>
                  <a:pt x="3254539" y="0"/>
                </a:cubicBezTo>
                <a:cubicBezTo>
                  <a:pt x="3419132" y="-67579"/>
                  <a:pt x="3552657" y="34989"/>
                  <a:pt x="3722657" y="0"/>
                </a:cubicBezTo>
                <a:cubicBezTo>
                  <a:pt x="3892657" y="-34989"/>
                  <a:pt x="4202157" y="26687"/>
                  <a:pt x="4458272" y="0"/>
                </a:cubicBezTo>
                <a:cubicBezTo>
                  <a:pt x="4501897" y="139432"/>
                  <a:pt x="4417320" y="324368"/>
                  <a:pt x="4458272" y="424116"/>
                </a:cubicBezTo>
                <a:cubicBezTo>
                  <a:pt x="4499224" y="523864"/>
                  <a:pt x="4437680" y="627513"/>
                  <a:pt x="4458272" y="800219"/>
                </a:cubicBezTo>
                <a:cubicBezTo>
                  <a:pt x="4478864" y="972925"/>
                  <a:pt x="4416567" y="1039944"/>
                  <a:pt x="4458272" y="1200329"/>
                </a:cubicBezTo>
                <a:cubicBezTo>
                  <a:pt x="4304598" y="1246551"/>
                  <a:pt x="4125537" y="1151061"/>
                  <a:pt x="3856405" y="1200329"/>
                </a:cubicBezTo>
                <a:cubicBezTo>
                  <a:pt x="3587273" y="1249597"/>
                  <a:pt x="3454484" y="1127924"/>
                  <a:pt x="3209956" y="1200329"/>
                </a:cubicBezTo>
                <a:cubicBezTo>
                  <a:pt x="2965428" y="1272734"/>
                  <a:pt x="2713664" y="1126710"/>
                  <a:pt x="2563506" y="1200329"/>
                </a:cubicBezTo>
                <a:cubicBezTo>
                  <a:pt x="2413348" y="1273948"/>
                  <a:pt x="2315204" y="1168255"/>
                  <a:pt x="2095388" y="1200329"/>
                </a:cubicBezTo>
                <a:cubicBezTo>
                  <a:pt x="1875572" y="1232403"/>
                  <a:pt x="1662778" y="1159442"/>
                  <a:pt x="1538104" y="1200329"/>
                </a:cubicBezTo>
                <a:cubicBezTo>
                  <a:pt x="1413430" y="1241216"/>
                  <a:pt x="1027291" y="1140903"/>
                  <a:pt x="891654" y="1200329"/>
                </a:cubicBezTo>
                <a:cubicBezTo>
                  <a:pt x="756017" y="1259755"/>
                  <a:pt x="307540" y="1190250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sand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wich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BC206F-27B1-0457-2C98-255FA0676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478" y="2227787"/>
            <a:ext cx="3304401" cy="2700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C7A64B-C98E-49E1-D828-C132C672F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198" y="2070784"/>
            <a:ext cx="3304401" cy="2857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D60735-BB48-B64E-1073-577042718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18" y="2102325"/>
            <a:ext cx="3763699" cy="279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9494B14-6016-7F2A-9AD3-B2BF4599A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796" y="2243027"/>
            <a:ext cx="3304401" cy="2700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DD3A27F-0755-7538-6C41-AB1C7D249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436" y="2117565"/>
            <a:ext cx="3763699" cy="27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83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57" y="687270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1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9262921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02975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52382" y="465198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155439" y="568385"/>
            <a:ext cx="2165209" cy="1200329"/>
          </a:xfrm>
          <a:custGeom>
            <a:avLst/>
            <a:gdLst>
              <a:gd name="connsiteX0" fmla="*/ 0 w 2165209"/>
              <a:gd name="connsiteY0" fmla="*/ 0 h 1200329"/>
              <a:gd name="connsiteX1" fmla="*/ 519650 w 2165209"/>
              <a:gd name="connsiteY1" fmla="*/ 0 h 1200329"/>
              <a:gd name="connsiteX2" fmla="*/ 995996 w 2165209"/>
              <a:gd name="connsiteY2" fmla="*/ 0 h 1200329"/>
              <a:gd name="connsiteX3" fmla="*/ 1580603 w 2165209"/>
              <a:gd name="connsiteY3" fmla="*/ 0 h 1200329"/>
              <a:gd name="connsiteX4" fmla="*/ 2165209 w 2165209"/>
              <a:gd name="connsiteY4" fmla="*/ 0 h 1200329"/>
              <a:gd name="connsiteX5" fmla="*/ 2165209 w 2165209"/>
              <a:gd name="connsiteY5" fmla="*/ 388106 h 1200329"/>
              <a:gd name="connsiteX6" fmla="*/ 2165209 w 2165209"/>
              <a:gd name="connsiteY6" fmla="*/ 764209 h 1200329"/>
              <a:gd name="connsiteX7" fmla="*/ 2165209 w 2165209"/>
              <a:gd name="connsiteY7" fmla="*/ 1200329 h 1200329"/>
              <a:gd name="connsiteX8" fmla="*/ 1623907 w 2165209"/>
              <a:gd name="connsiteY8" fmla="*/ 1200329 h 1200329"/>
              <a:gd name="connsiteX9" fmla="*/ 1147561 w 2165209"/>
              <a:gd name="connsiteY9" fmla="*/ 1200329 h 1200329"/>
              <a:gd name="connsiteX10" fmla="*/ 606259 w 2165209"/>
              <a:gd name="connsiteY10" fmla="*/ 1200329 h 1200329"/>
              <a:gd name="connsiteX11" fmla="*/ 0 w 2165209"/>
              <a:gd name="connsiteY11" fmla="*/ 1200329 h 1200329"/>
              <a:gd name="connsiteX12" fmla="*/ 0 w 2165209"/>
              <a:gd name="connsiteY12" fmla="*/ 812223 h 1200329"/>
              <a:gd name="connsiteX13" fmla="*/ 0 w 2165209"/>
              <a:gd name="connsiteY13" fmla="*/ 424116 h 1200329"/>
              <a:gd name="connsiteX14" fmla="*/ 0 w 2165209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5209" h="1200329" extrusionOk="0">
                <a:moveTo>
                  <a:pt x="0" y="0"/>
                </a:moveTo>
                <a:cubicBezTo>
                  <a:pt x="216887" y="-13141"/>
                  <a:pt x="405357" y="8921"/>
                  <a:pt x="519650" y="0"/>
                </a:cubicBezTo>
                <a:cubicBezTo>
                  <a:pt x="633943" y="-8921"/>
                  <a:pt x="839656" y="30534"/>
                  <a:pt x="995996" y="0"/>
                </a:cubicBezTo>
                <a:cubicBezTo>
                  <a:pt x="1152336" y="-30534"/>
                  <a:pt x="1435386" y="54035"/>
                  <a:pt x="1580603" y="0"/>
                </a:cubicBezTo>
                <a:cubicBezTo>
                  <a:pt x="1725820" y="-54035"/>
                  <a:pt x="2047689" y="26600"/>
                  <a:pt x="2165209" y="0"/>
                </a:cubicBezTo>
                <a:cubicBezTo>
                  <a:pt x="2168848" y="106620"/>
                  <a:pt x="2133213" y="250410"/>
                  <a:pt x="2165209" y="388106"/>
                </a:cubicBezTo>
                <a:cubicBezTo>
                  <a:pt x="2197205" y="525802"/>
                  <a:pt x="2123508" y="615648"/>
                  <a:pt x="2165209" y="764209"/>
                </a:cubicBezTo>
                <a:cubicBezTo>
                  <a:pt x="2206910" y="912770"/>
                  <a:pt x="2116075" y="1028836"/>
                  <a:pt x="2165209" y="1200329"/>
                </a:cubicBezTo>
                <a:cubicBezTo>
                  <a:pt x="2000338" y="1213513"/>
                  <a:pt x="1739365" y="1167891"/>
                  <a:pt x="1623907" y="1200329"/>
                </a:cubicBezTo>
                <a:cubicBezTo>
                  <a:pt x="1508449" y="1232767"/>
                  <a:pt x="1276251" y="1183728"/>
                  <a:pt x="1147561" y="1200329"/>
                </a:cubicBezTo>
                <a:cubicBezTo>
                  <a:pt x="1018871" y="1216930"/>
                  <a:pt x="851401" y="1164004"/>
                  <a:pt x="606259" y="1200329"/>
                </a:cubicBezTo>
                <a:cubicBezTo>
                  <a:pt x="361117" y="1236654"/>
                  <a:pt x="264267" y="1175457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urry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44DF38-C4AA-192D-D3A6-F5D5B7E48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910" y="2110520"/>
            <a:ext cx="3332179" cy="2831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425733-027B-AF4B-78EA-C37645A57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13228"/>
            <a:ext cx="3763699" cy="2831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986A92-0927-FB65-3A32-BF221C044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1633" y="2084348"/>
            <a:ext cx="3373312" cy="28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77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40" y="673609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93308" y="515632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49618" y="5131862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366336" y="515632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88862" y="47575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714910" y="490394"/>
            <a:ext cx="1370888" cy="1200329"/>
          </a:xfrm>
          <a:custGeom>
            <a:avLst/>
            <a:gdLst>
              <a:gd name="connsiteX0" fmla="*/ 0 w 1370888"/>
              <a:gd name="connsiteY0" fmla="*/ 0 h 1200329"/>
              <a:gd name="connsiteX1" fmla="*/ 443254 w 1370888"/>
              <a:gd name="connsiteY1" fmla="*/ 0 h 1200329"/>
              <a:gd name="connsiteX2" fmla="*/ 859090 w 1370888"/>
              <a:gd name="connsiteY2" fmla="*/ 0 h 1200329"/>
              <a:gd name="connsiteX3" fmla="*/ 1370888 w 1370888"/>
              <a:gd name="connsiteY3" fmla="*/ 0 h 1200329"/>
              <a:gd name="connsiteX4" fmla="*/ 1370888 w 1370888"/>
              <a:gd name="connsiteY4" fmla="*/ 388106 h 1200329"/>
              <a:gd name="connsiteX5" fmla="*/ 1370888 w 1370888"/>
              <a:gd name="connsiteY5" fmla="*/ 764209 h 1200329"/>
              <a:gd name="connsiteX6" fmla="*/ 1370888 w 1370888"/>
              <a:gd name="connsiteY6" fmla="*/ 1200329 h 1200329"/>
              <a:gd name="connsiteX7" fmla="*/ 913925 w 1370888"/>
              <a:gd name="connsiteY7" fmla="*/ 1200329 h 1200329"/>
              <a:gd name="connsiteX8" fmla="*/ 429545 w 1370888"/>
              <a:gd name="connsiteY8" fmla="*/ 1200329 h 1200329"/>
              <a:gd name="connsiteX9" fmla="*/ 0 w 1370888"/>
              <a:gd name="connsiteY9" fmla="*/ 1200329 h 1200329"/>
              <a:gd name="connsiteX10" fmla="*/ 0 w 1370888"/>
              <a:gd name="connsiteY10" fmla="*/ 800219 h 1200329"/>
              <a:gd name="connsiteX11" fmla="*/ 0 w 1370888"/>
              <a:gd name="connsiteY11" fmla="*/ 412113 h 1200329"/>
              <a:gd name="connsiteX12" fmla="*/ 0 w 1370888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0888" h="1200329" extrusionOk="0">
                <a:moveTo>
                  <a:pt x="0" y="0"/>
                </a:moveTo>
                <a:cubicBezTo>
                  <a:pt x="112228" y="-38919"/>
                  <a:pt x="235115" y="9221"/>
                  <a:pt x="443254" y="0"/>
                </a:cubicBezTo>
                <a:cubicBezTo>
                  <a:pt x="651393" y="-9221"/>
                  <a:pt x="757782" y="20113"/>
                  <a:pt x="859090" y="0"/>
                </a:cubicBezTo>
                <a:cubicBezTo>
                  <a:pt x="960398" y="-20113"/>
                  <a:pt x="1186141" y="20040"/>
                  <a:pt x="1370888" y="0"/>
                </a:cubicBezTo>
                <a:cubicBezTo>
                  <a:pt x="1392801" y="144198"/>
                  <a:pt x="1333118" y="196501"/>
                  <a:pt x="1370888" y="388106"/>
                </a:cubicBezTo>
                <a:cubicBezTo>
                  <a:pt x="1408658" y="579711"/>
                  <a:pt x="1350465" y="583388"/>
                  <a:pt x="1370888" y="764209"/>
                </a:cubicBezTo>
                <a:cubicBezTo>
                  <a:pt x="1391311" y="945030"/>
                  <a:pt x="1367252" y="1034773"/>
                  <a:pt x="1370888" y="1200329"/>
                </a:cubicBezTo>
                <a:cubicBezTo>
                  <a:pt x="1195802" y="1220021"/>
                  <a:pt x="1015538" y="1155903"/>
                  <a:pt x="913925" y="1200329"/>
                </a:cubicBezTo>
                <a:cubicBezTo>
                  <a:pt x="812312" y="1244755"/>
                  <a:pt x="562997" y="1161897"/>
                  <a:pt x="429545" y="1200329"/>
                </a:cubicBezTo>
                <a:cubicBezTo>
                  <a:pt x="296093" y="1238761"/>
                  <a:pt x="109871" y="1168310"/>
                  <a:pt x="0" y="1200329"/>
                </a:cubicBezTo>
                <a:cubicBezTo>
                  <a:pt x="-31704" y="1028528"/>
                  <a:pt x="5986" y="945405"/>
                  <a:pt x="0" y="800219"/>
                </a:cubicBezTo>
                <a:cubicBezTo>
                  <a:pt x="-5986" y="655033"/>
                  <a:pt x="25362" y="509334"/>
                  <a:pt x="0" y="412113"/>
                </a:cubicBezTo>
                <a:cubicBezTo>
                  <a:pt x="-25362" y="314892"/>
                  <a:pt x="36449" y="17337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pie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1B53EA-2CDB-AF5B-9F6B-E61EBCFE0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239" y="2026314"/>
            <a:ext cx="3373312" cy="2857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3887F0-ACBB-4131-DE98-0C4083DC1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86" y="2000142"/>
            <a:ext cx="3332179" cy="283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D304F2-E9D2-D966-4FAA-42B0A9ABB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5715" y="2026314"/>
            <a:ext cx="3763699" cy="28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6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4120AC8-8EC0-F078-68EB-0FB6D520C7CA}"/>
              </a:ext>
            </a:extLst>
          </p:cNvPr>
          <p:cNvSpPr txBox="1"/>
          <p:nvPr/>
        </p:nvSpPr>
        <p:spPr>
          <a:xfrm>
            <a:off x="35072" y="3822870"/>
            <a:ext cx="1839074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/ˈhæmˌbɜːrɡər/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hamburger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2969200-12A6-F3C0-49AF-788F67B3A4B6}"/>
              </a:ext>
            </a:extLst>
          </p:cNvPr>
          <p:cNvSpPr txBox="1"/>
          <p:nvPr/>
        </p:nvSpPr>
        <p:spPr>
          <a:xfrm>
            <a:off x="2134780" y="3843997"/>
            <a:ext cx="1738045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/ˈsænwɪtʃ/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mì</a:t>
            </a:r>
            <a:r>
              <a:rPr lang="en-US" sz="2400" dirty="0">
                <a:solidFill>
                  <a:srgbClr val="FF0000"/>
                </a:solidFill>
              </a:rPr>
              <a:t> sandwich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EBDF56-5FD6-86D9-E022-335DFC701C9C}"/>
              </a:ext>
            </a:extLst>
          </p:cNvPr>
          <p:cNvSpPr txBox="1"/>
          <p:nvPr/>
        </p:nvSpPr>
        <p:spPr>
          <a:xfrm>
            <a:off x="4133459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/steɪk/</a:t>
            </a:r>
            <a:r>
              <a:rPr lang="vi-VN" dirty="0">
                <a:solidFill>
                  <a:srgbClr val="1D2A57"/>
                </a:solidFill>
              </a:rPr>
              <a:t> </a:t>
            </a:r>
            <a:endParaRPr lang="en-US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</a:rPr>
              <a:t>bít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tết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694CE58-E0BE-3FF9-6FD9-7A5107553D37}"/>
              </a:ext>
            </a:extLst>
          </p:cNvPr>
          <p:cNvSpPr txBox="1"/>
          <p:nvPr/>
        </p:nvSpPr>
        <p:spPr>
          <a:xfrm>
            <a:off x="6132138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/paɪ/</a:t>
            </a:r>
            <a:endParaRPr lang="en-US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nướng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042DDA5-7294-C117-D835-36F3A789B9CC}"/>
              </a:ext>
            </a:extLst>
          </p:cNvPr>
          <p:cNvSpPr txBox="1"/>
          <p:nvPr/>
        </p:nvSpPr>
        <p:spPr>
          <a:xfrm>
            <a:off x="8584989" y="3862053"/>
            <a:ext cx="1175699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/raɪs/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cơm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7C3CA1A-99FF-E104-7EE9-94E3458677F2}"/>
              </a:ext>
            </a:extLst>
          </p:cNvPr>
          <p:cNvSpPr txBox="1"/>
          <p:nvPr/>
        </p:nvSpPr>
        <p:spPr>
          <a:xfrm>
            <a:off x="10583668" y="3856730"/>
            <a:ext cx="126030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  /ˈkɜːri/</a:t>
            </a:r>
            <a:endParaRPr lang="en-US" sz="24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" y="1110449"/>
            <a:ext cx="12192000" cy="2618416"/>
          </a:xfrm>
          <a:prstGeom prst="rect">
            <a:avLst/>
          </a:prstGeom>
        </p:spPr>
      </p:pic>
      <p:sp>
        <p:nvSpPr>
          <p:cNvPr id="13" name="Rounded Rectangle 3"/>
          <p:cNvSpPr/>
          <p:nvPr/>
        </p:nvSpPr>
        <p:spPr>
          <a:xfrm>
            <a:off x="-542029" y="-354683"/>
            <a:ext cx="12192000" cy="174217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395" tIns="45699" rIns="91395" bIns="45699" rtlCol="0" anchor="ctr"/>
          <a:lstStyle/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and chant: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585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8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AB72038-0E78-2068-199C-67D64A26D746}"/>
              </a:ext>
            </a:extLst>
          </p:cNvPr>
          <p:cNvSpPr/>
          <p:nvPr/>
        </p:nvSpPr>
        <p:spPr>
          <a:xfrm>
            <a:off x="1023740" y="4125336"/>
            <a:ext cx="2408403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FB9F09EB-A464-9BA6-87F8-65020A1926EC}"/>
              </a:ext>
            </a:extLst>
          </p:cNvPr>
          <p:cNvSpPr/>
          <p:nvPr/>
        </p:nvSpPr>
        <p:spPr>
          <a:xfrm>
            <a:off x="8815631" y="4009593"/>
            <a:ext cx="2471306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CA834D0F-C087-FEB6-6EA4-C5DEEBCF0F20}"/>
              </a:ext>
            </a:extLst>
          </p:cNvPr>
          <p:cNvSpPr/>
          <p:nvPr/>
        </p:nvSpPr>
        <p:spPr>
          <a:xfrm>
            <a:off x="5012088" y="4043801"/>
            <a:ext cx="2487634" cy="211348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156EBB80-0948-DF92-BFB3-9E4281B43BB2}"/>
              </a:ext>
            </a:extLst>
          </p:cNvPr>
          <p:cNvSpPr/>
          <p:nvPr/>
        </p:nvSpPr>
        <p:spPr>
          <a:xfrm>
            <a:off x="8672610" y="1543758"/>
            <a:ext cx="2614327" cy="199662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B7E07727-F21A-A71D-BF31-45DF45BAAC43}"/>
              </a:ext>
            </a:extLst>
          </p:cNvPr>
          <p:cNvSpPr/>
          <p:nvPr/>
        </p:nvSpPr>
        <p:spPr>
          <a:xfrm>
            <a:off x="5171439" y="1652728"/>
            <a:ext cx="2328283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32A611A-48A7-E81B-4FED-128FA3ADB250}"/>
              </a:ext>
            </a:extLst>
          </p:cNvPr>
          <p:cNvSpPr/>
          <p:nvPr/>
        </p:nvSpPr>
        <p:spPr>
          <a:xfrm>
            <a:off x="944880" y="1629004"/>
            <a:ext cx="2755855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0C2C98-B9C0-4646-EA28-271D4549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43" y="1597712"/>
            <a:ext cx="2432676" cy="2204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7FE3A7A-A1B2-5092-1487-56011781B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823" y="1503928"/>
            <a:ext cx="2755855" cy="2073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DD3128-BFA1-6E92-A65F-87C13B7E2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352" y="3896360"/>
            <a:ext cx="2614326" cy="2260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C8BE40C-5490-06F1-7F99-5DFA28070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22" y="4057672"/>
            <a:ext cx="2605834" cy="2129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B24384-802F-D7FC-5709-C706498C6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222" y="4008241"/>
            <a:ext cx="2656327" cy="2250319"/>
          </a:xfrm>
          <a:prstGeom prst="rect">
            <a:avLst/>
          </a:prstGeom>
        </p:spPr>
      </p:pic>
      <p:sp>
        <p:nvSpPr>
          <p:cNvPr id="10" name="Rectangle: Diagonal Corners Rounded 9">
            <a:extLst>
              <a:ext uri="{FF2B5EF4-FFF2-40B4-BE49-F238E27FC236}">
                <a16:creationId xmlns="" xmlns:a16="http://schemas.microsoft.com/office/drawing/2014/main" id="{18850BCE-1C5A-3583-3B8A-D01104E81BB9}"/>
              </a:ext>
            </a:extLst>
          </p:cNvPr>
          <p:cNvSpPr/>
          <p:nvPr/>
        </p:nvSpPr>
        <p:spPr>
          <a:xfrm>
            <a:off x="3330061" y="474625"/>
            <a:ext cx="5906647" cy="750014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WHAT’S MISSING?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692291-C4BD-EED8-CF48-1C0E49410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074" y="1597712"/>
            <a:ext cx="3005863" cy="2129768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17BD4325-0510-E5F9-AC24-C5C933E73775}"/>
              </a:ext>
            </a:extLst>
          </p:cNvPr>
          <p:cNvSpPr/>
          <p:nvPr/>
        </p:nvSpPr>
        <p:spPr>
          <a:xfrm>
            <a:off x="629920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b="1" dirty="0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3909DD39-E54D-F2F6-47D8-50881CD24343}"/>
              </a:ext>
            </a:extLst>
          </p:cNvPr>
          <p:cNvSpPr/>
          <p:nvPr/>
        </p:nvSpPr>
        <p:spPr>
          <a:xfrm>
            <a:off x="4725899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b="1" dirty="0"/>
          </a:p>
        </p:txBody>
      </p:sp>
      <p:sp>
        <p:nvSpPr>
          <p:cNvPr id="21" name="Flowchart: Connector 20">
            <a:extLst>
              <a:ext uri="{FF2B5EF4-FFF2-40B4-BE49-F238E27FC236}">
                <a16:creationId xmlns="" xmlns:a16="http://schemas.microsoft.com/office/drawing/2014/main" id="{6D94FA14-BB0D-1346-8B67-6FCF0C92B205}"/>
              </a:ext>
            </a:extLst>
          </p:cNvPr>
          <p:cNvSpPr/>
          <p:nvPr/>
        </p:nvSpPr>
        <p:spPr>
          <a:xfrm>
            <a:off x="8354517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b="1" dirty="0"/>
          </a:p>
        </p:txBody>
      </p:sp>
      <p:sp>
        <p:nvSpPr>
          <p:cNvPr id="22" name="Flowchart: Connector 21">
            <a:extLst>
              <a:ext uri="{FF2B5EF4-FFF2-40B4-BE49-F238E27FC236}">
                <a16:creationId xmlns="" xmlns:a16="http://schemas.microsoft.com/office/drawing/2014/main" id="{71E80EB8-54E7-CEF2-F869-038F908356C5}"/>
              </a:ext>
            </a:extLst>
          </p:cNvPr>
          <p:cNvSpPr/>
          <p:nvPr/>
        </p:nvSpPr>
        <p:spPr>
          <a:xfrm>
            <a:off x="751840" y="389636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b="1" dirty="0"/>
          </a:p>
        </p:txBody>
      </p:sp>
      <p:sp>
        <p:nvSpPr>
          <p:cNvPr id="23" name="Flowchart: Connector 22">
            <a:extLst>
              <a:ext uri="{FF2B5EF4-FFF2-40B4-BE49-F238E27FC236}">
                <a16:creationId xmlns="" xmlns:a16="http://schemas.microsoft.com/office/drawing/2014/main" id="{714ABC27-3EF1-704E-8507-0019F612C798}"/>
              </a:ext>
            </a:extLst>
          </p:cNvPr>
          <p:cNvSpPr/>
          <p:nvPr/>
        </p:nvSpPr>
        <p:spPr>
          <a:xfrm>
            <a:off x="4725899" y="389636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b="1" dirty="0"/>
          </a:p>
        </p:txBody>
      </p:sp>
      <p:sp>
        <p:nvSpPr>
          <p:cNvPr id="24" name="Flowchart: Connector 23">
            <a:extLst>
              <a:ext uri="{FF2B5EF4-FFF2-40B4-BE49-F238E27FC236}">
                <a16:creationId xmlns="" xmlns:a16="http://schemas.microsoft.com/office/drawing/2014/main" id="{30BCABB7-3D85-4FA4-BB4D-19483B741ABF}"/>
              </a:ext>
            </a:extLst>
          </p:cNvPr>
          <p:cNvSpPr/>
          <p:nvPr/>
        </p:nvSpPr>
        <p:spPr>
          <a:xfrm>
            <a:off x="8606788" y="3802004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58640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4120AC8-8EC0-F078-68EB-0FB6D520C7CA}"/>
              </a:ext>
            </a:extLst>
          </p:cNvPr>
          <p:cNvSpPr txBox="1"/>
          <p:nvPr/>
        </p:nvSpPr>
        <p:spPr>
          <a:xfrm>
            <a:off x="35072" y="3822870"/>
            <a:ext cx="1839074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/ˈhæmˌbɜːrɡər/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hamburger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2969200-12A6-F3C0-49AF-788F67B3A4B6}"/>
              </a:ext>
            </a:extLst>
          </p:cNvPr>
          <p:cNvSpPr txBox="1"/>
          <p:nvPr/>
        </p:nvSpPr>
        <p:spPr>
          <a:xfrm>
            <a:off x="2134780" y="3843997"/>
            <a:ext cx="1738045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/ˈsænwɪtʃ/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mì</a:t>
            </a:r>
            <a:r>
              <a:rPr lang="en-US" sz="2400" dirty="0">
                <a:solidFill>
                  <a:srgbClr val="FF0000"/>
                </a:solidFill>
              </a:rPr>
              <a:t> sandwich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EBDF56-5FD6-86D9-E022-335DFC701C9C}"/>
              </a:ext>
            </a:extLst>
          </p:cNvPr>
          <p:cNvSpPr txBox="1"/>
          <p:nvPr/>
        </p:nvSpPr>
        <p:spPr>
          <a:xfrm>
            <a:off x="4133459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/steɪk/</a:t>
            </a:r>
            <a:r>
              <a:rPr lang="vi-VN" dirty="0">
                <a:solidFill>
                  <a:srgbClr val="1D2A57"/>
                </a:solidFill>
              </a:rPr>
              <a:t> </a:t>
            </a:r>
            <a:endParaRPr lang="en-US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</a:rPr>
              <a:t>bít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tết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694CE58-E0BE-3FF9-6FD9-7A5107553D37}"/>
              </a:ext>
            </a:extLst>
          </p:cNvPr>
          <p:cNvSpPr txBox="1"/>
          <p:nvPr/>
        </p:nvSpPr>
        <p:spPr>
          <a:xfrm>
            <a:off x="6132138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/paɪ/</a:t>
            </a:r>
            <a:endParaRPr lang="en-US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nướng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042DDA5-7294-C117-D835-36F3A789B9CC}"/>
              </a:ext>
            </a:extLst>
          </p:cNvPr>
          <p:cNvSpPr txBox="1"/>
          <p:nvPr/>
        </p:nvSpPr>
        <p:spPr>
          <a:xfrm>
            <a:off x="8584989" y="3862053"/>
            <a:ext cx="1175699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/raɪs/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cơm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7C3CA1A-99FF-E104-7EE9-94E3458677F2}"/>
              </a:ext>
            </a:extLst>
          </p:cNvPr>
          <p:cNvSpPr txBox="1"/>
          <p:nvPr/>
        </p:nvSpPr>
        <p:spPr>
          <a:xfrm>
            <a:off x="10583668" y="3856730"/>
            <a:ext cx="126030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  /ˈkɜːri/</a:t>
            </a:r>
            <a:endParaRPr lang="en-US" sz="24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" y="1110449"/>
            <a:ext cx="12192000" cy="2618416"/>
          </a:xfrm>
          <a:prstGeom prst="rect">
            <a:avLst/>
          </a:prstGeom>
        </p:spPr>
      </p:pic>
      <p:sp>
        <p:nvSpPr>
          <p:cNvPr id="13" name="Rounded Rectangle 3"/>
          <p:cNvSpPr/>
          <p:nvPr/>
        </p:nvSpPr>
        <p:spPr>
          <a:xfrm>
            <a:off x="-542029" y="-354683"/>
            <a:ext cx="12192000" cy="174217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395" tIns="45699" rIns="91395" bIns="45699" rtlCol="0" anchor="ctr"/>
          <a:lstStyle/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Work in pairs: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40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8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AD98161-AF29-C761-93A5-F68DAD0A2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574"/>
          <a:stretch/>
        </p:blipFill>
        <p:spPr>
          <a:xfrm>
            <a:off x="116982" y="1509444"/>
            <a:ext cx="3997818" cy="3839111"/>
          </a:xfrm>
          <a:prstGeom prst="rect">
            <a:avLst/>
          </a:prstGeom>
        </p:spPr>
      </p:pic>
      <p:sp>
        <p:nvSpPr>
          <p:cNvPr id="5" name="Rounded Rectangle 3"/>
          <p:cNvSpPr/>
          <p:nvPr/>
        </p:nvSpPr>
        <p:spPr>
          <a:xfrm>
            <a:off x="-596905" y="4"/>
            <a:ext cx="12192000" cy="174217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395" tIns="45699" rIns="91395" bIns="45699" rtlCol="0" anchor="ctr"/>
          <a:lstStyle/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Look and write: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Diagonal Corners Rounded 9">
            <a:extLst>
              <a:ext uri="{FF2B5EF4-FFF2-40B4-BE49-F238E27FC236}">
                <a16:creationId xmlns="" xmlns:a16="http://schemas.microsoft.com/office/drawing/2014/main" id="{18850BCE-1C5A-3583-3B8A-D01104E81BB9}"/>
              </a:ext>
            </a:extLst>
          </p:cNvPr>
          <p:cNvSpPr/>
          <p:nvPr/>
        </p:nvSpPr>
        <p:spPr>
          <a:xfrm>
            <a:off x="4777861" y="3067050"/>
            <a:ext cx="5906647" cy="152400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rice  / sandwich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287E799-51AE-19EA-10ED-52B6061B8814}"/>
              </a:ext>
            </a:extLst>
          </p:cNvPr>
          <p:cNvSpPr/>
          <p:nvPr/>
        </p:nvSpPr>
        <p:spPr>
          <a:xfrm>
            <a:off x="4978400" y="3290570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5841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30C400-1CFA-0269-0410-B476CB42E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906"/>
          <a:stretch/>
        </p:blipFill>
        <p:spPr>
          <a:xfrm>
            <a:off x="0" y="1702436"/>
            <a:ext cx="3790950" cy="345312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1287E799-51AE-19EA-10ED-52B6061B8814}"/>
              </a:ext>
            </a:extLst>
          </p:cNvPr>
          <p:cNvSpPr/>
          <p:nvPr/>
        </p:nvSpPr>
        <p:spPr>
          <a:xfrm>
            <a:off x="5283200" y="3652519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Diagonal Corners Rounded 9">
            <a:extLst>
              <a:ext uri="{FF2B5EF4-FFF2-40B4-BE49-F238E27FC236}">
                <a16:creationId xmlns="" xmlns:a16="http://schemas.microsoft.com/office/drawing/2014/main" id="{18850BCE-1C5A-3583-3B8A-D01104E81BB9}"/>
              </a:ext>
            </a:extLst>
          </p:cNvPr>
          <p:cNvSpPr/>
          <p:nvPr/>
        </p:nvSpPr>
        <p:spPr>
          <a:xfrm>
            <a:off x="4568310" y="3428999"/>
            <a:ext cx="5906647" cy="152400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c</a:t>
            </a:r>
            <a:r>
              <a:rPr lang="en-US" sz="5400" b="1" dirty="0" smtClean="0">
                <a:solidFill>
                  <a:schemeClr val="tx1"/>
                </a:solidFill>
              </a:rPr>
              <a:t>urry  / steaks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B5B2A9B7-7A00-A65F-C742-992CF5843B0B}"/>
              </a:ext>
            </a:extLst>
          </p:cNvPr>
          <p:cNvSpPr/>
          <p:nvPr/>
        </p:nvSpPr>
        <p:spPr>
          <a:xfrm>
            <a:off x="5124450" y="3652519"/>
            <a:ext cx="197739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ounded Rectangle 3"/>
          <p:cNvSpPr/>
          <p:nvPr/>
        </p:nvSpPr>
        <p:spPr>
          <a:xfrm>
            <a:off x="-596905" y="4"/>
            <a:ext cx="12192000" cy="174217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395" tIns="45699" rIns="91395" bIns="45699" rtlCol="0" anchor="ctr"/>
          <a:lstStyle/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Look and write: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735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775F184-BA63-8DAC-683A-221FAB0EE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281"/>
          <a:stretch/>
        </p:blipFill>
        <p:spPr>
          <a:xfrm>
            <a:off x="0" y="1532672"/>
            <a:ext cx="3867150" cy="379265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41ACF7F-2D34-D028-940D-4795AAB274C3}"/>
              </a:ext>
            </a:extLst>
          </p:cNvPr>
          <p:cNvSpPr/>
          <p:nvPr/>
        </p:nvSpPr>
        <p:spPr>
          <a:xfrm>
            <a:off x="8173720" y="3804920"/>
            <a:ext cx="378968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Diagonal Corners Rounded 9">
            <a:extLst>
              <a:ext uri="{FF2B5EF4-FFF2-40B4-BE49-F238E27FC236}">
                <a16:creationId xmlns="" xmlns:a16="http://schemas.microsoft.com/office/drawing/2014/main" id="{18850BCE-1C5A-3583-3B8A-D01104E81BB9}"/>
              </a:ext>
            </a:extLst>
          </p:cNvPr>
          <p:cNvSpPr/>
          <p:nvPr/>
        </p:nvSpPr>
        <p:spPr>
          <a:xfrm>
            <a:off x="4038600" y="3581400"/>
            <a:ext cx="7924800" cy="1524000"/>
          </a:xfrm>
          <a:prstGeom prst="round2Diag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sandwiches  / hamburgers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3"/>
          <p:cNvSpPr/>
          <p:nvPr/>
        </p:nvSpPr>
        <p:spPr>
          <a:xfrm>
            <a:off x="-596905" y="4"/>
            <a:ext cx="12192000" cy="174217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395" tIns="45699" rIns="91395" bIns="45699" rtlCol="0" anchor="ctr"/>
          <a:lstStyle/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Look and write: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59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xmlns="" id="{9C900293-BD85-4C98-9CF4-78AD20BEB9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3126" y="1353312"/>
            <a:ext cx="9245994" cy="520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small, light, holding, person&#10;&#10;Description automatically generated">
            <a:extLst>
              <a:ext uri="{FF2B5EF4-FFF2-40B4-BE49-F238E27FC236}">
                <a16:creationId xmlns:a16="http://schemas.microsoft.com/office/drawing/2014/main" xmlns="" id="{67F7B47C-EF1B-47CE-87C5-8ACE03ED4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3" y="194457"/>
            <a:ext cx="24003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8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ED3E78-B1F3-F84D-3D52-9DC62B1F6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438"/>
          <a:stretch/>
        </p:blipFill>
        <p:spPr>
          <a:xfrm>
            <a:off x="0" y="1544113"/>
            <a:ext cx="3848100" cy="37697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290CF959-2F0E-3469-FE7A-6A1C23712248}"/>
              </a:ext>
            </a:extLst>
          </p:cNvPr>
          <p:cNvSpPr/>
          <p:nvPr/>
        </p:nvSpPr>
        <p:spPr>
          <a:xfrm>
            <a:off x="5603240" y="3606800"/>
            <a:ext cx="128016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Diagonal Corners Rounded 9">
            <a:extLst>
              <a:ext uri="{FF2B5EF4-FFF2-40B4-BE49-F238E27FC236}">
                <a16:creationId xmlns="" xmlns:a16="http://schemas.microsoft.com/office/drawing/2014/main" id="{18850BCE-1C5A-3583-3B8A-D01104E81BB9}"/>
              </a:ext>
            </a:extLst>
          </p:cNvPr>
          <p:cNvSpPr/>
          <p:nvPr/>
        </p:nvSpPr>
        <p:spPr>
          <a:xfrm>
            <a:off x="4568310" y="3428999"/>
            <a:ext cx="5906647" cy="1524000"/>
          </a:xfrm>
          <a:prstGeom prst="round2Diag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pie  / steaks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3"/>
          <p:cNvSpPr/>
          <p:nvPr/>
        </p:nvSpPr>
        <p:spPr>
          <a:xfrm>
            <a:off x="-596905" y="4"/>
            <a:ext cx="12192000" cy="174217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395" tIns="45699" rIns="91395" bIns="45699" rtlCol="0" anchor="ctr"/>
          <a:lstStyle/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Look and write: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938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754E36-9070-F40F-ECDE-2104E3F4D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155"/>
          <a:stretch/>
        </p:blipFill>
        <p:spPr>
          <a:xfrm>
            <a:off x="0" y="1317366"/>
            <a:ext cx="4248150" cy="39556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32BC41C6-C617-5CE2-9C22-D9244DFB3A18}"/>
              </a:ext>
            </a:extLst>
          </p:cNvPr>
          <p:cNvSpPr/>
          <p:nvPr/>
        </p:nvSpPr>
        <p:spPr>
          <a:xfrm>
            <a:off x="9030960" y="3652519"/>
            <a:ext cx="202312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Diagonal Corners Rounded 9">
            <a:extLst>
              <a:ext uri="{FF2B5EF4-FFF2-40B4-BE49-F238E27FC236}">
                <a16:creationId xmlns="" xmlns:a16="http://schemas.microsoft.com/office/drawing/2014/main" id="{18850BCE-1C5A-3583-3B8A-D01104E81BB9}"/>
              </a:ext>
            </a:extLst>
          </p:cNvPr>
          <p:cNvSpPr/>
          <p:nvPr/>
        </p:nvSpPr>
        <p:spPr>
          <a:xfrm>
            <a:off x="4568310" y="3428999"/>
            <a:ext cx="6871850" cy="1524000"/>
          </a:xfrm>
          <a:prstGeom prst="round2Diag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sandwiches  / steaks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3"/>
          <p:cNvSpPr/>
          <p:nvPr/>
        </p:nvSpPr>
        <p:spPr>
          <a:xfrm>
            <a:off x="-596905" y="4"/>
            <a:ext cx="12192000" cy="174217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395" tIns="45699" rIns="91395" bIns="45699" rtlCol="0" anchor="ctr"/>
          <a:lstStyle/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Look and write: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254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C6873BC-FB94-B3AD-0348-968C7D84C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188"/>
          <a:stretch/>
        </p:blipFill>
        <p:spPr>
          <a:xfrm>
            <a:off x="0" y="1421950"/>
            <a:ext cx="4362450" cy="4014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9BCF53E9-0999-FF15-F974-CF6B92C6420F}"/>
              </a:ext>
            </a:extLst>
          </p:cNvPr>
          <p:cNvSpPr/>
          <p:nvPr/>
        </p:nvSpPr>
        <p:spPr>
          <a:xfrm>
            <a:off x="4876800" y="3788409"/>
            <a:ext cx="3562350" cy="125221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Diagonal Corners Rounded 9">
            <a:extLst>
              <a:ext uri="{FF2B5EF4-FFF2-40B4-BE49-F238E27FC236}">
                <a16:creationId xmlns="" xmlns:a16="http://schemas.microsoft.com/office/drawing/2014/main" id="{18850BCE-1C5A-3583-3B8A-D01104E81BB9}"/>
              </a:ext>
            </a:extLst>
          </p:cNvPr>
          <p:cNvSpPr/>
          <p:nvPr/>
        </p:nvSpPr>
        <p:spPr>
          <a:xfrm>
            <a:off x="4568310" y="3652519"/>
            <a:ext cx="6871850" cy="152400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sandwiches  / steaks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2BC41C6-C617-5CE2-9C22-D9244DFB3A18}"/>
              </a:ext>
            </a:extLst>
          </p:cNvPr>
          <p:cNvSpPr/>
          <p:nvPr/>
        </p:nvSpPr>
        <p:spPr>
          <a:xfrm>
            <a:off x="4733925" y="3968747"/>
            <a:ext cx="3933825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3"/>
          <p:cNvSpPr/>
          <p:nvPr/>
        </p:nvSpPr>
        <p:spPr>
          <a:xfrm>
            <a:off x="-596905" y="4"/>
            <a:ext cx="12192000" cy="174217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395" tIns="45699" rIns="91395" bIns="45699" rtlCol="0" anchor="ctr"/>
          <a:lstStyle/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Look and write: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232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6154" y="671172"/>
            <a:ext cx="44235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5500" y="1594502"/>
            <a:ext cx="8991600" cy="2585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5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Vocabularies</a:t>
            </a:r>
            <a:endParaRPr lang="en-US" sz="5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hamburger, sandwich, steak, pie, rice, curry</a:t>
            </a:r>
            <a:r>
              <a:rPr lang="en-US" sz="5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7475" y="469135"/>
            <a:ext cx="34932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Practice the </a:t>
            </a:r>
            <a:r>
              <a:rPr lang="en-US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vocabularies and 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make sentences using them. </a:t>
            </a:r>
          </a:p>
          <a:p>
            <a:pPr marL="571500" indent="-571500">
              <a:buFontTx/>
              <a:buChar char="-"/>
            </a:pP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the </a:t>
            </a:r>
            <a:r>
              <a:rPr lang="en-US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exercises.</a:t>
            </a:r>
            <a:endParaRPr 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the exercises in 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Notebook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Prepare the next </a:t>
            </a:r>
            <a:r>
              <a:rPr lang="en-US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lesson.</a:t>
            </a:r>
            <a:endParaRPr 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=""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596905" y="4"/>
            <a:ext cx="12192000" cy="174217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395" tIns="45699" rIns="91395" bIns="45699" rtlCol="0" anchor="ctr"/>
          <a:lstStyle/>
          <a:p>
            <a:pPr lvl="0" algn="ctr">
              <a:defRPr/>
            </a:pP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 1:Listen, choose and </a:t>
            </a:r>
            <a:r>
              <a:rPr lang="en-US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write</a:t>
            </a:r>
            <a:endParaRPr lang="en-US" sz="5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3"/>
          <p:cNvSpPr/>
          <p:nvPr/>
        </p:nvSpPr>
        <p:spPr>
          <a:xfrm>
            <a:off x="574435" y="1981200"/>
            <a:ext cx="11020665" cy="1817705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9" rIns="91395" bIns="45699" rtlCol="0" anchor="ctr"/>
          <a:lstStyle/>
          <a:p>
            <a:pPr algn="ctr">
              <a:defRPr/>
            </a:pP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Ok. I’ll bring ________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8712" y="2428387"/>
            <a:ext cx="2661139" cy="923330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milk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5744" y="4265937"/>
            <a:ext cx="3557953" cy="923330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5400" dirty="0"/>
              <a:t>  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milk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5586" y="4238436"/>
            <a:ext cx="3424114" cy="923330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tea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66092" y="4407882"/>
            <a:ext cx="867508" cy="8792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9" rIns="91395" bIns="4569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70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697526" y="257694"/>
            <a:ext cx="11033699" cy="923287"/>
          </a:xfrm>
          <a:custGeom>
            <a:avLst/>
            <a:gdLst>
              <a:gd name="connsiteX0" fmla="*/ 0 w 5747343"/>
              <a:gd name="connsiteY0" fmla="*/ 0 h 1200329"/>
              <a:gd name="connsiteX1" fmla="*/ 517261 w 5747343"/>
              <a:gd name="connsiteY1" fmla="*/ 0 h 1200329"/>
              <a:gd name="connsiteX2" fmla="*/ 919575 w 5747343"/>
              <a:gd name="connsiteY2" fmla="*/ 0 h 1200329"/>
              <a:gd name="connsiteX3" fmla="*/ 1609256 w 5747343"/>
              <a:gd name="connsiteY3" fmla="*/ 0 h 1200329"/>
              <a:gd name="connsiteX4" fmla="*/ 2126517 w 5747343"/>
              <a:gd name="connsiteY4" fmla="*/ 0 h 1200329"/>
              <a:gd name="connsiteX5" fmla="*/ 2643778 w 5747343"/>
              <a:gd name="connsiteY5" fmla="*/ 0 h 1200329"/>
              <a:gd name="connsiteX6" fmla="*/ 3333459 w 5747343"/>
              <a:gd name="connsiteY6" fmla="*/ 0 h 1200329"/>
              <a:gd name="connsiteX7" fmla="*/ 3793246 w 5747343"/>
              <a:gd name="connsiteY7" fmla="*/ 0 h 1200329"/>
              <a:gd name="connsiteX8" fmla="*/ 4482928 w 5747343"/>
              <a:gd name="connsiteY8" fmla="*/ 0 h 1200329"/>
              <a:gd name="connsiteX9" fmla="*/ 5172609 w 5747343"/>
              <a:gd name="connsiteY9" fmla="*/ 0 h 1200329"/>
              <a:gd name="connsiteX10" fmla="*/ 5747343 w 5747343"/>
              <a:gd name="connsiteY10" fmla="*/ 0 h 1200329"/>
              <a:gd name="connsiteX11" fmla="*/ 5747343 w 5747343"/>
              <a:gd name="connsiteY11" fmla="*/ 424116 h 1200329"/>
              <a:gd name="connsiteX12" fmla="*/ 5747343 w 5747343"/>
              <a:gd name="connsiteY12" fmla="*/ 836229 h 1200329"/>
              <a:gd name="connsiteX13" fmla="*/ 5747343 w 5747343"/>
              <a:gd name="connsiteY13" fmla="*/ 1200329 h 1200329"/>
              <a:gd name="connsiteX14" fmla="*/ 5172609 w 5747343"/>
              <a:gd name="connsiteY14" fmla="*/ 1200329 h 1200329"/>
              <a:gd name="connsiteX15" fmla="*/ 4712821 w 5747343"/>
              <a:gd name="connsiteY15" fmla="*/ 1200329 h 1200329"/>
              <a:gd name="connsiteX16" fmla="*/ 4138087 w 5747343"/>
              <a:gd name="connsiteY16" fmla="*/ 1200329 h 1200329"/>
              <a:gd name="connsiteX17" fmla="*/ 3448406 w 5747343"/>
              <a:gd name="connsiteY17" fmla="*/ 1200329 h 1200329"/>
              <a:gd name="connsiteX18" fmla="*/ 2873672 w 5747343"/>
              <a:gd name="connsiteY18" fmla="*/ 1200329 h 1200329"/>
              <a:gd name="connsiteX19" fmla="*/ 2471357 w 5747343"/>
              <a:gd name="connsiteY19" fmla="*/ 1200329 h 1200329"/>
              <a:gd name="connsiteX20" fmla="*/ 2011570 w 5747343"/>
              <a:gd name="connsiteY20" fmla="*/ 1200329 h 1200329"/>
              <a:gd name="connsiteX21" fmla="*/ 1321889 w 5747343"/>
              <a:gd name="connsiteY21" fmla="*/ 1200329 h 1200329"/>
              <a:gd name="connsiteX22" fmla="*/ 747155 w 5747343"/>
              <a:gd name="connsiteY22" fmla="*/ 1200329 h 1200329"/>
              <a:gd name="connsiteX23" fmla="*/ 0 w 5747343"/>
              <a:gd name="connsiteY23" fmla="*/ 1200329 h 1200329"/>
              <a:gd name="connsiteX24" fmla="*/ 0 w 5747343"/>
              <a:gd name="connsiteY24" fmla="*/ 800219 h 1200329"/>
              <a:gd name="connsiteX25" fmla="*/ 0 w 5747343"/>
              <a:gd name="connsiteY25" fmla="*/ 436120 h 1200329"/>
              <a:gd name="connsiteX26" fmla="*/ 0 w 5747343"/>
              <a:gd name="connsiteY2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47343" h="1200329" extrusionOk="0">
                <a:moveTo>
                  <a:pt x="0" y="0"/>
                </a:moveTo>
                <a:cubicBezTo>
                  <a:pt x="210525" y="-42083"/>
                  <a:pt x="394902" y="41315"/>
                  <a:pt x="517261" y="0"/>
                </a:cubicBezTo>
                <a:cubicBezTo>
                  <a:pt x="639620" y="-41315"/>
                  <a:pt x="745257" y="38379"/>
                  <a:pt x="919575" y="0"/>
                </a:cubicBezTo>
                <a:cubicBezTo>
                  <a:pt x="1093893" y="-38379"/>
                  <a:pt x="1294406" y="74667"/>
                  <a:pt x="1609256" y="0"/>
                </a:cubicBezTo>
                <a:cubicBezTo>
                  <a:pt x="1924106" y="-74667"/>
                  <a:pt x="1987183" y="13546"/>
                  <a:pt x="2126517" y="0"/>
                </a:cubicBezTo>
                <a:cubicBezTo>
                  <a:pt x="2265851" y="-13546"/>
                  <a:pt x="2527694" y="19914"/>
                  <a:pt x="2643778" y="0"/>
                </a:cubicBezTo>
                <a:cubicBezTo>
                  <a:pt x="2759862" y="-19914"/>
                  <a:pt x="3137001" y="24869"/>
                  <a:pt x="3333459" y="0"/>
                </a:cubicBezTo>
                <a:cubicBezTo>
                  <a:pt x="3529917" y="-24869"/>
                  <a:pt x="3632384" y="17075"/>
                  <a:pt x="3793246" y="0"/>
                </a:cubicBezTo>
                <a:cubicBezTo>
                  <a:pt x="3954108" y="-17075"/>
                  <a:pt x="4320747" y="35403"/>
                  <a:pt x="4482928" y="0"/>
                </a:cubicBezTo>
                <a:cubicBezTo>
                  <a:pt x="4645109" y="-35403"/>
                  <a:pt x="4869416" y="4622"/>
                  <a:pt x="5172609" y="0"/>
                </a:cubicBezTo>
                <a:cubicBezTo>
                  <a:pt x="5475802" y="-4622"/>
                  <a:pt x="5468870" y="31986"/>
                  <a:pt x="5747343" y="0"/>
                </a:cubicBezTo>
                <a:cubicBezTo>
                  <a:pt x="5760330" y="198003"/>
                  <a:pt x="5724922" y="334131"/>
                  <a:pt x="5747343" y="424116"/>
                </a:cubicBezTo>
                <a:cubicBezTo>
                  <a:pt x="5769764" y="514101"/>
                  <a:pt x="5704623" y="738045"/>
                  <a:pt x="5747343" y="836229"/>
                </a:cubicBezTo>
                <a:cubicBezTo>
                  <a:pt x="5790063" y="934413"/>
                  <a:pt x="5712058" y="1076920"/>
                  <a:pt x="5747343" y="1200329"/>
                </a:cubicBezTo>
                <a:cubicBezTo>
                  <a:pt x="5512831" y="1252834"/>
                  <a:pt x="5306318" y="1161888"/>
                  <a:pt x="5172609" y="1200329"/>
                </a:cubicBezTo>
                <a:cubicBezTo>
                  <a:pt x="5038900" y="1238770"/>
                  <a:pt x="4855740" y="1171620"/>
                  <a:pt x="4712821" y="1200329"/>
                </a:cubicBezTo>
                <a:cubicBezTo>
                  <a:pt x="4569902" y="1229038"/>
                  <a:pt x="4412040" y="1186812"/>
                  <a:pt x="4138087" y="1200329"/>
                </a:cubicBezTo>
                <a:cubicBezTo>
                  <a:pt x="3864134" y="1213846"/>
                  <a:pt x="3731234" y="1142793"/>
                  <a:pt x="3448406" y="1200329"/>
                </a:cubicBezTo>
                <a:cubicBezTo>
                  <a:pt x="3165578" y="1257865"/>
                  <a:pt x="3109689" y="1180497"/>
                  <a:pt x="2873672" y="1200329"/>
                </a:cubicBezTo>
                <a:cubicBezTo>
                  <a:pt x="2637655" y="1220161"/>
                  <a:pt x="2563548" y="1168004"/>
                  <a:pt x="2471357" y="1200329"/>
                </a:cubicBezTo>
                <a:cubicBezTo>
                  <a:pt x="2379166" y="1232654"/>
                  <a:pt x="2113927" y="1160112"/>
                  <a:pt x="2011570" y="1200329"/>
                </a:cubicBezTo>
                <a:cubicBezTo>
                  <a:pt x="1909213" y="1240546"/>
                  <a:pt x="1514380" y="1126240"/>
                  <a:pt x="1321889" y="1200329"/>
                </a:cubicBezTo>
                <a:cubicBezTo>
                  <a:pt x="1129398" y="1274418"/>
                  <a:pt x="983009" y="1189191"/>
                  <a:pt x="747155" y="1200329"/>
                </a:cubicBezTo>
                <a:cubicBezTo>
                  <a:pt x="511301" y="1211467"/>
                  <a:pt x="334284" y="1180600"/>
                  <a:pt x="0" y="1200329"/>
                </a:cubicBezTo>
                <a:cubicBezTo>
                  <a:pt x="-21605" y="1087001"/>
                  <a:pt x="33197" y="934404"/>
                  <a:pt x="0" y="800219"/>
                </a:cubicBezTo>
                <a:cubicBezTo>
                  <a:pt x="-33197" y="666034"/>
                  <a:pt x="24171" y="601396"/>
                  <a:pt x="0" y="436120"/>
                </a:cubicBezTo>
                <a:cubicBezTo>
                  <a:pt x="-24171" y="270844"/>
                  <a:pt x="44855" y="16346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395" tIns="45699" rIns="91395" bIns="45699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 2: Look, listen and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answer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B40DF35-9001-66B9-E9D4-C7F67358B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005" y="1428751"/>
            <a:ext cx="3831340" cy="3316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1576888-7F7D-534D-A1B6-57904A038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9" r="2674" b="3779"/>
          <a:stretch/>
        </p:blipFill>
        <p:spPr>
          <a:xfrm>
            <a:off x="6379460" y="1428751"/>
            <a:ext cx="3831340" cy="3316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lowchart: Process 9"/>
          <p:cNvSpPr/>
          <p:nvPr/>
        </p:nvSpPr>
        <p:spPr>
          <a:xfrm>
            <a:off x="3206620" y="4788315"/>
            <a:ext cx="1126110" cy="950245"/>
          </a:xfrm>
          <a:prstGeom prst="flowChart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9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7732075" y="4788315"/>
            <a:ext cx="1126110" cy="950245"/>
          </a:xfrm>
          <a:prstGeom prst="flowChart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</a:t>
            </a:r>
            <a:endParaRPr lang="en-US" sz="9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5756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9804530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87687" y="1422744"/>
              <a:ext cx="4816625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7E50DD-6BCE-711F-7326-B72E7A301F18}"/>
              </a:ext>
            </a:extLst>
          </p:cNvPr>
          <p:cNvSpPr txBox="1"/>
          <p:nvPr/>
        </p:nvSpPr>
        <p:spPr>
          <a:xfrm>
            <a:off x="3287487" y="3052948"/>
            <a:ext cx="56750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hamburger, sandwich, steak, pie, rice, curry.</a:t>
            </a:r>
            <a:endParaRPr lang="vi-VN" sz="4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amburger">
            <a:hlinkClick r:id="" action="ppaction://media"/>
            <a:extLst>
              <a:ext uri="{FF2B5EF4-FFF2-40B4-BE49-F238E27FC236}">
                <a16:creationId xmlns="" xmlns:a16="http://schemas.microsoft.com/office/drawing/2014/main" id="{4EE02BA0-0380-AB3A-24BF-51F94B5CB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470" y="3042920"/>
            <a:ext cx="919480" cy="919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75A975-1DBF-4F04-34AB-C9B0D1F2F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261" y="1179982"/>
            <a:ext cx="3854419" cy="5072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2A80D6-1857-FC77-762C-5682B004B961}"/>
              </a:ext>
            </a:extLst>
          </p:cNvPr>
          <p:cNvSpPr txBox="1"/>
          <p:nvPr/>
        </p:nvSpPr>
        <p:spPr>
          <a:xfrm>
            <a:off x="6977220" y="2505697"/>
            <a:ext cx="4124137" cy="2339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70C0"/>
                </a:solidFill>
              </a:rPr>
              <a:t>hamburger</a:t>
            </a:r>
          </a:p>
          <a:p>
            <a:pPr algn="ctr">
              <a:defRPr/>
            </a:pPr>
            <a:r>
              <a:rPr lang="vi-VN" sz="3600" dirty="0"/>
              <a:t>/ˈhæmˌbɜːrɡər/</a:t>
            </a:r>
            <a:endParaRPr lang="en-US" sz="3600" dirty="0"/>
          </a:p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</a:rPr>
              <a:t>bánh hamburger</a:t>
            </a:r>
          </a:p>
        </p:txBody>
      </p:sp>
    </p:spTree>
    <p:extLst>
      <p:ext uri="{BB962C8B-B14F-4D97-AF65-F5344CB8AC3E}">
        <p14:creationId xmlns:p14="http://schemas.microsoft.com/office/powerpoint/2010/main" val="2369335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508</Words>
  <Application>Microsoft Office PowerPoint</Application>
  <PresentationFormat>Custom</PresentationFormat>
  <Paragraphs>181</Paragraphs>
  <Slides>36</Slides>
  <Notes>33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Acer</cp:lastModifiedBy>
  <cp:revision>64</cp:revision>
  <dcterms:created xsi:type="dcterms:W3CDTF">2023-01-31T08:21:18Z</dcterms:created>
  <dcterms:modified xsi:type="dcterms:W3CDTF">2025-03-26T03:58:18Z</dcterms:modified>
</cp:coreProperties>
</file>