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02" r:id="rId3"/>
    <p:sldMasterId id="2147483714" r:id="rId4"/>
  </p:sldMasterIdLst>
  <p:notesMasterIdLst>
    <p:notesMasterId r:id="rId22"/>
  </p:notesMasterIdLst>
  <p:sldIdLst>
    <p:sldId id="4278" r:id="rId5"/>
    <p:sldId id="447" r:id="rId6"/>
    <p:sldId id="257" r:id="rId7"/>
    <p:sldId id="4304" r:id="rId8"/>
    <p:sldId id="4310" r:id="rId9"/>
    <p:sldId id="4315" r:id="rId10"/>
    <p:sldId id="4316" r:id="rId11"/>
    <p:sldId id="4318" r:id="rId12"/>
    <p:sldId id="4329" r:id="rId13"/>
    <p:sldId id="4320" r:id="rId14"/>
    <p:sldId id="4321" r:id="rId15"/>
    <p:sldId id="4322" r:id="rId16"/>
    <p:sldId id="4325" r:id="rId17"/>
    <p:sldId id="4324" r:id="rId18"/>
    <p:sldId id="4326" r:id="rId19"/>
    <p:sldId id="4330" r:id="rId20"/>
    <p:sldId id="432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A0000"/>
    <a:srgbClr val="0000FF"/>
    <a:srgbClr val="C00000"/>
    <a:srgbClr val="EDDFED"/>
    <a:srgbClr val="D20000"/>
    <a:srgbClr val="D7B58C"/>
    <a:srgbClr val="0E01B7"/>
    <a:srgbClr val="69602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9C50-725F-420B-9B40-65F034D9B7A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CAC0-CD85-4696-9F8B-48E8E3C0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6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04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22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4210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2619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0403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5382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2025/3/2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2327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9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68906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28934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5017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896801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5778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711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276476"/>
      </p:ext>
    </p:extLst>
  </p:cSld>
  <p:clrMapOvr>
    <a:masterClrMapping/>
  </p:clrMapOvr>
  <p:transition spd="slow" advTm="2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58027"/>
      </p:ext>
    </p:extLst>
  </p:cSld>
  <p:clrMapOvr>
    <a:masterClrMapping/>
  </p:clrMapOvr>
  <p:transition spd="slow" advTm="2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14884"/>
      </p:ext>
    </p:extLst>
  </p:cSld>
  <p:clrMapOvr>
    <a:masterClrMapping/>
  </p:clrMapOvr>
  <p:transition spd="slow" advTm="2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451577"/>
      </p:ext>
    </p:extLst>
  </p:cSld>
  <p:clrMapOvr>
    <a:masterClrMapping/>
  </p:clrMapOvr>
  <p:transition spd="slow" advTm="2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70773"/>
      </p:ext>
    </p:extLst>
  </p:cSld>
  <p:clrMapOvr>
    <a:masterClrMapping/>
  </p:clrMapOvr>
  <p:transition spd="slow" advTm="2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14675"/>
      </p:ext>
    </p:extLst>
  </p:cSld>
  <p:clrMapOvr>
    <a:masterClrMapping/>
  </p:clrMapOvr>
  <p:transition spd="slow" advTm="2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39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0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051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2232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8361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2641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5531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327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4000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  <p:sldLayoutId id="214748370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9" r:id="rId12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4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FCD18425-916E-0E45-BECB-960E9E4C2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1545"/>
            <a:ext cx="2941053" cy="27432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B153C40F-56FB-1275-6336-EB6C6FDC3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9448800" y="-76200"/>
            <a:ext cx="2941053" cy="2743200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48FB808A-0F23-A04B-AE5F-3E4BCF2641EF}"/>
              </a:ext>
            </a:extLst>
          </p:cNvPr>
          <p:cNvSpPr txBox="1"/>
          <p:nvPr/>
        </p:nvSpPr>
        <p:spPr>
          <a:xfrm>
            <a:off x="2702067" y="5206809"/>
            <a:ext cx="695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altLang="en-US" sz="24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C58DA84E-7DC4-E22B-3566-49651A18F111}"/>
              </a:ext>
            </a:extLst>
          </p:cNvPr>
          <p:cNvSpPr txBox="1"/>
          <p:nvPr/>
        </p:nvSpPr>
        <p:spPr>
          <a:xfrm>
            <a:off x="1810544" y="189170"/>
            <a:ext cx="8964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Nguyễn Huệ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F36DBA1-8C75-8AA9-7A70-5DA9F7832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9BDB0F8-4DA1-EB66-9644-E4B85A456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9B963-B8FB-2CA3-DB9D-C88B014F7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638" y="1217532"/>
            <a:ext cx="6731921" cy="3783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E52268-778F-3026-F349-920FB79D8719}"/>
              </a:ext>
            </a:extLst>
          </p:cNvPr>
          <p:cNvSpPr txBox="1"/>
          <p:nvPr/>
        </p:nvSpPr>
        <p:spPr>
          <a:xfrm>
            <a:off x="3836863" y="1668453"/>
            <a:ext cx="547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 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BA5796-40F1-D995-C6D1-6849C15859D6}"/>
              </a:ext>
            </a:extLst>
          </p:cNvPr>
          <p:cNvSpPr txBox="1"/>
          <p:nvPr/>
        </p:nvSpPr>
        <p:spPr>
          <a:xfrm>
            <a:off x="3514231" y="3784883"/>
            <a:ext cx="6121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</a:t>
            </a:r>
            <a: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en-US" sz="3200" kern="1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3/5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0DBC0D-7FFF-BECF-12E3-FB151B33353E}"/>
              </a:ext>
            </a:extLst>
          </p:cNvPr>
          <p:cNvSpPr txBox="1"/>
          <p:nvPr/>
        </p:nvSpPr>
        <p:spPr>
          <a:xfrm>
            <a:off x="3222222" y="2321151"/>
            <a:ext cx="64602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 cap="rnd" cmpd="sng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 KÍNH CHÀO QUÝ THẦY CÔ VỀ DỰ GIỜ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D27C0C-B396-80C2-2E8C-395D55FE15C1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1CE7EB-CD27-C4C1-08EF-3EEB498B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5C2033D-D8FC-126C-A71F-A4C7601F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76" y="5806643"/>
            <a:ext cx="3286198" cy="690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1342 x 2 =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3545A30-97C7-6F57-8B77-9CBCB2A5A9F9}"/>
              </a:ext>
            </a:extLst>
          </p:cNvPr>
          <p:cNvSpPr txBox="1">
            <a:spLocks/>
          </p:cNvSpPr>
          <p:nvPr/>
        </p:nvSpPr>
        <p:spPr>
          <a:xfrm>
            <a:off x="2024700" y="3395848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1342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4EE429E-5D03-9D13-1D0E-FFB9E2B980DF}"/>
              </a:ext>
            </a:extLst>
          </p:cNvPr>
          <p:cNvSpPr txBox="1">
            <a:spLocks/>
          </p:cNvSpPr>
          <p:nvPr/>
        </p:nvSpPr>
        <p:spPr>
          <a:xfrm>
            <a:off x="1701800" y="3914351"/>
            <a:ext cx="326941" cy="53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2F036DC-E28B-F295-2037-F0F1951953C1}"/>
              </a:ext>
            </a:extLst>
          </p:cNvPr>
          <p:cNvSpPr txBox="1">
            <a:spLocks/>
          </p:cNvSpPr>
          <p:nvPr/>
        </p:nvSpPr>
        <p:spPr>
          <a:xfrm>
            <a:off x="2677202" y="4063013"/>
            <a:ext cx="385625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06B9E3F-21C1-B1C9-6ED0-6DD7F0CD5435}"/>
              </a:ext>
            </a:extLst>
          </p:cNvPr>
          <p:cNvCxnSpPr>
            <a:cxnSpLocks/>
          </p:cNvCxnSpPr>
          <p:nvPr/>
        </p:nvCxnSpPr>
        <p:spPr>
          <a:xfrm>
            <a:off x="1825262" y="4730181"/>
            <a:ext cx="13496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74F82DB-60D9-4AC6-CF26-FB5743FA7132}"/>
              </a:ext>
            </a:extLst>
          </p:cNvPr>
          <p:cNvSpPr txBox="1">
            <a:spLocks/>
          </p:cNvSpPr>
          <p:nvPr/>
        </p:nvSpPr>
        <p:spPr>
          <a:xfrm>
            <a:off x="2024700" y="4748310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2684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7926749-5B7A-E3D3-A156-9A8F18CC55EC}"/>
              </a:ext>
            </a:extLst>
          </p:cNvPr>
          <p:cNvSpPr txBox="1">
            <a:spLocks/>
          </p:cNvSpPr>
          <p:nvPr/>
        </p:nvSpPr>
        <p:spPr>
          <a:xfrm>
            <a:off x="7064194" y="5806643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1605 x 6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A4E30B-7B3B-68E6-8056-D89784088328}"/>
              </a:ext>
            </a:extLst>
          </p:cNvPr>
          <p:cNvSpPr txBox="1">
            <a:spLocks/>
          </p:cNvSpPr>
          <p:nvPr/>
        </p:nvSpPr>
        <p:spPr>
          <a:xfrm>
            <a:off x="8505340" y="3526718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1605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A5CCF85-A20D-7090-614C-5F24FC8074AD}"/>
              </a:ext>
            </a:extLst>
          </p:cNvPr>
          <p:cNvSpPr txBox="1">
            <a:spLocks/>
          </p:cNvSpPr>
          <p:nvPr/>
        </p:nvSpPr>
        <p:spPr>
          <a:xfrm>
            <a:off x="8182440" y="4045221"/>
            <a:ext cx="326941" cy="53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D6421E2-B2EA-37E7-1ED2-17A475B727E3}"/>
              </a:ext>
            </a:extLst>
          </p:cNvPr>
          <p:cNvSpPr txBox="1">
            <a:spLocks/>
          </p:cNvSpPr>
          <p:nvPr/>
        </p:nvSpPr>
        <p:spPr>
          <a:xfrm>
            <a:off x="9107042" y="4193883"/>
            <a:ext cx="385625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23CD09A-F409-E5F5-40D4-79DD4B0AE54C}"/>
              </a:ext>
            </a:extLst>
          </p:cNvPr>
          <p:cNvCxnSpPr>
            <a:cxnSpLocks/>
          </p:cNvCxnSpPr>
          <p:nvPr/>
        </p:nvCxnSpPr>
        <p:spPr>
          <a:xfrm>
            <a:off x="8305902" y="4861051"/>
            <a:ext cx="13496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3227270-6370-1CF8-F6A4-293670822806}"/>
              </a:ext>
            </a:extLst>
          </p:cNvPr>
          <p:cNvSpPr txBox="1">
            <a:spLocks/>
          </p:cNvSpPr>
          <p:nvPr/>
        </p:nvSpPr>
        <p:spPr>
          <a:xfrm>
            <a:off x="8505340" y="4879180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9630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779B748-F65D-5469-FE5C-464D6E556ED5}"/>
              </a:ext>
            </a:extLst>
          </p:cNvPr>
          <p:cNvSpPr txBox="1">
            <a:spLocks/>
          </p:cNvSpPr>
          <p:nvPr/>
        </p:nvSpPr>
        <p:spPr>
          <a:xfrm>
            <a:off x="3191195" y="5749447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2684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46820DF9-E960-C689-5410-4942538A60AC}"/>
              </a:ext>
            </a:extLst>
          </p:cNvPr>
          <p:cNvSpPr txBox="1">
            <a:spLocks/>
          </p:cNvSpPr>
          <p:nvPr/>
        </p:nvSpPr>
        <p:spPr>
          <a:xfrm>
            <a:off x="9176796" y="5739287"/>
            <a:ext cx="1391600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9630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4DB7970-3CBF-8D1B-FC03-F11323A47547}"/>
              </a:ext>
            </a:extLst>
          </p:cNvPr>
          <p:cNvGrpSpPr/>
          <p:nvPr/>
        </p:nvGrpSpPr>
        <p:grpSpPr>
          <a:xfrm>
            <a:off x="594676" y="1215118"/>
            <a:ext cx="7825709" cy="804951"/>
            <a:chOff x="605821" y="362868"/>
            <a:chExt cx="8236212" cy="80495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DD9A813-D4A9-23CB-0AB7-A9ED56723505}"/>
                </a:ext>
              </a:extLst>
            </p:cNvPr>
            <p:cNvSpPr/>
            <p:nvPr/>
          </p:nvSpPr>
          <p:spPr>
            <a:xfrm>
              <a:off x="605821" y="435060"/>
              <a:ext cx="663756" cy="6497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xmlns="" id="{CF0F7236-BAEE-799F-CB7D-43B81FB8EB13}"/>
                </a:ext>
              </a:extLst>
            </p:cNvPr>
            <p:cNvSpPr txBox="1">
              <a:spLocks/>
            </p:cNvSpPr>
            <p:nvPr/>
          </p:nvSpPr>
          <p:spPr>
            <a:xfrm>
              <a:off x="1443333" y="362868"/>
              <a:ext cx="7398700" cy="8049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Times New Roman" panose="02020603050405020304" pitchFamily="18" charset="0"/>
                </a:rPr>
                <a:t>Đặt tính rồi tính.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13011-C912-EA86-1C2D-5107BFE9B42C}"/>
              </a:ext>
            </a:extLst>
          </p:cNvPr>
          <p:cNvSpPr txBox="1">
            <a:spLocks/>
          </p:cNvSpPr>
          <p:nvPr/>
        </p:nvSpPr>
        <p:spPr>
          <a:xfrm>
            <a:off x="696276" y="2098243"/>
            <a:ext cx="3286198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1342 x 2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2E06219-1AC6-28A6-4510-43E8D0D2C199}"/>
              </a:ext>
            </a:extLst>
          </p:cNvPr>
          <p:cNvSpPr txBox="1">
            <a:spLocks/>
          </p:cNvSpPr>
          <p:nvPr/>
        </p:nvSpPr>
        <p:spPr>
          <a:xfrm>
            <a:off x="7165794" y="2098243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1605 x 6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E8982C0-4389-CE9B-B584-E3B8E15F1E4A}"/>
              </a:ext>
            </a:extLst>
          </p:cNvPr>
          <p:cNvSpPr txBox="1">
            <a:spLocks/>
          </p:cNvSpPr>
          <p:nvPr/>
        </p:nvSpPr>
        <p:spPr>
          <a:xfrm>
            <a:off x="723243" y="2788045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1, 3, 5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CA68A281-EE31-0BC0-1737-48834F7C5307}"/>
              </a:ext>
            </a:extLst>
          </p:cNvPr>
          <p:cNvSpPr txBox="1">
            <a:spLocks/>
          </p:cNvSpPr>
          <p:nvPr/>
        </p:nvSpPr>
        <p:spPr>
          <a:xfrm>
            <a:off x="7165794" y="2730137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3138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2037160-4265-3DE1-BE9B-FB478C01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04" y="1951790"/>
            <a:ext cx="3462555" cy="7015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c)  </a:t>
            </a:r>
            <a:r>
              <a:rPr lang="en-US" sz="3200" dirty="0"/>
              <a:t>3603 : 3 = 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AA902C6-A780-F75E-E6E3-DFE67E1F3F3B}"/>
              </a:ext>
            </a:extLst>
          </p:cNvPr>
          <p:cNvSpPr txBox="1">
            <a:spLocks/>
          </p:cNvSpPr>
          <p:nvPr/>
        </p:nvSpPr>
        <p:spPr>
          <a:xfrm>
            <a:off x="6629400" y="1951790"/>
            <a:ext cx="3175166" cy="68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d)  </a:t>
            </a:r>
            <a:r>
              <a:rPr lang="en-US" sz="3200" dirty="0"/>
              <a:t>6879 : 9 =  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8B1C7E-35BC-1C35-5C87-9C3311E5FF3A}"/>
              </a:ext>
            </a:extLst>
          </p:cNvPr>
          <p:cNvSpPr txBox="1">
            <a:spLocks/>
          </p:cNvSpPr>
          <p:nvPr/>
        </p:nvSpPr>
        <p:spPr>
          <a:xfrm>
            <a:off x="1055137" y="3221367"/>
            <a:ext cx="158115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3603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2881FBC-286C-70BF-7B1E-E061E64E81AE}"/>
              </a:ext>
            </a:extLst>
          </p:cNvPr>
          <p:cNvCxnSpPr/>
          <p:nvPr/>
        </p:nvCxnSpPr>
        <p:spPr>
          <a:xfrm>
            <a:off x="2297030" y="3333746"/>
            <a:ext cx="0" cy="2623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5F44372-A25D-5F13-5EB9-8904F2F8D408}"/>
              </a:ext>
            </a:extLst>
          </p:cNvPr>
          <p:cNvCxnSpPr/>
          <p:nvPr/>
        </p:nvCxnSpPr>
        <p:spPr>
          <a:xfrm>
            <a:off x="2297030" y="4014695"/>
            <a:ext cx="1171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141954-4A27-357E-654B-47C99B64BCC6}"/>
              </a:ext>
            </a:extLst>
          </p:cNvPr>
          <p:cNvSpPr txBox="1">
            <a:spLocks/>
          </p:cNvSpPr>
          <p:nvPr/>
        </p:nvSpPr>
        <p:spPr>
          <a:xfrm>
            <a:off x="2443461" y="3327585"/>
            <a:ext cx="385653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648CCE-D900-5F86-AC32-6DC61AA27D49}"/>
              </a:ext>
            </a:extLst>
          </p:cNvPr>
          <p:cNvSpPr txBox="1">
            <a:spLocks/>
          </p:cNvSpPr>
          <p:nvPr/>
        </p:nvSpPr>
        <p:spPr>
          <a:xfrm>
            <a:off x="1047368" y="3725800"/>
            <a:ext cx="746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06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B824114-FCB9-B4AC-08FE-2F97D942763E}"/>
              </a:ext>
            </a:extLst>
          </p:cNvPr>
          <p:cNvSpPr txBox="1">
            <a:spLocks/>
          </p:cNvSpPr>
          <p:nvPr/>
        </p:nvSpPr>
        <p:spPr>
          <a:xfrm>
            <a:off x="2420262" y="3949220"/>
            <a:ext cx="385653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7499DE3-74C9-5A06-1290-AA47CC275735}"/>
              </a:ext>
            </a:extLst>
          </p:cNvPr>
          <p:cNvSpPr txBox="1">
            <a:spLocks/>
          </p:cNvSpPr>
          <p:nvPr/>
        </p:nvSpPr>
        <p:spPr>
          <a:xfrm>
            <a:off x="1323922" y="4254437"/>
            <a:ext cx="746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00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EADD40F-3B78-F1CF-3CAA-C7826FAAA143}"/>
              </a:ext>
            </a:extLst>
          </p:cNvPr>
          <p:cNvSpPr txBox="1">
            <a:spLocks/>
          </p:cNvSpPr>
          <p:nvPr/>
        </p:nvSpPr>
        <p:spPr>
          <a:xfrm>
            <a:off x="2670568" y="3949220"/>
            <a:ext cx="385653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6C626CF-593D-25EA-C3EB-AC1E1CAC5274}"/>
              </a:ext>
            </a:extLst>
          </p:cNvPr>
          <p:cNvSpPr txBox="1">
            <a:spLocks/>
          </p:cNvSpPr>
          <p:nvPr/>
        </p:nvSpPr>
        <p:spPr>
          <a:xfrm>
            <a:off x="2914597" y="3958745"/>
            <a:ext cx="385653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2CADEAB-2571-113C-B338-C9AF4CC43008}"/>
              </a:ext>
            </a:extLst>
          </p:cNvPr>
          <p:cNvSpPr txBox="1">
            <a:spLocks/>
          </p:cNvSpPr>
          <p:nvPr/>
        </p:nvSpPr>
        <p:spPr>
          <a:xfrm>
            <a:off x="3184831" y="3949220"/>
            <a:ext cx="362760" cy="80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FEEF33B-76D6-8F4E-7263-C9C5CCB4DCA5}"/>
              </a:ext>
            </a:extLst>
          </p:cNvPr>
          <p:cNvSpPr txBox="1">
            <a:spLocks/>
          </p:cNvSpPr>
          <p:nvPr/>
        </p:nvSpPr>
        <p:spPr>
          <a:xfrm>
            <a:off x="1574228" y="4734250"/>
            <a:ext cx="746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03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19AE91E-9F2D-B070-EBD0-4558B3B531F5}"/>
              </a:ext>
            </a:extLst>
          </p:cNvPr>
          <p:cNvSpPr txBox="1">
            <a:spLocks/>
          </p:cNvSpPr>
          <p:nvPr/>
        </p:nvSpPr>
        <p:spPr>
          <a:xfrm>
            <a:off x="1854612" y="5356606"/>
            <a:ext cx="385653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F8974DCD-AD5F-B02E-5F82-64E0F033F0D3}"/>
              </a:ext>
            </a:extLst>
          </p:cNvPr>
          <p:cNvSpPr txBox="1">
            <a:spLocks/>
          </p:cNvSpPr>
          <p:nvPr/>
        </p:nvSpPr>
        <p:spPr>
          <a:xfrm>
            <a:off x="2850246" y="6117696"/>
            <a:ext cx="1051005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1201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97EBDA7-96A0-11F9-5797-24F30ABDC760}"/>
              </a:ext>
            </a:extLst>
          </p:cNvPr>
          <p:cNvSpPr txBox="1">
            <a:spLocks/>
          </p:cNvSpPr>
          <p:nvPr/>
        </p:nvSpPr>
        <p:spPr>
          <a:xfrm>
            <a:off x="8890166" y="6074439"/>
            <a:ext cx="1775829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764 dư 3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0043BC-C6BE-BB50-11D2-BDE97AB53C7B}"/>
              </a:ext>
            </a:extLst>
          </p:cNvPr>
          <p:cNvGrpSpPr/>
          <p:nvPr/>
        </p:nvGrpSpPr>
        <p:grpSpPr>
          <a:xfrm>
            <a:off x="474356" y="1055021"/>
            <a:ext cx="7825709" cy="804951"/>
            <a:chOff x="605821" y="527968"/>
            <a:chExt cx="8236212" cy="80495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1E0AFBF-EFA9-DBDF-54A3-CAD0C8DD1D25}"/>
                </a:ext>
              </a:extLst>
            </p:cNvPr>
            <p:cNvSpPr/>
            <p:nvPr/>
          </p:nvSpPr>
          <p:spPr>
            <a:xfrm>
              <a:off x="605821" y="600160"/>
              <a:ext cx="663756" cy="6497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xmlns="" id="{585C703C-C346-ADEF-024D-1D0EB27C96BF}"/>
                </a:ext>
              </a:extLst>
            </p:cNvPr>
            <p:cNvSpPr txBox="1">
              <a:spLocks/>
            </p:cNvSpPr>
            <p:nvPr/>
          </p:nvSpPr>
          <p:spPr>
            <a:xfrm>
              <a:off x="1443333" y="527968"/>
              <a:ext cx="7398700" cy="8049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latin typeface="+mn-lt"/>
                  <a:cs typeface="Times New Roman" panose="02020603050405020304" pitchFamily="18" charset="0"/>
                </a:rPr>
                <a:t>Đặt tính rồi tính.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430282A-C753-BB1A-82B5-697CB53FE83D}"/>
              </a:ext>
            </a:extLst>
          </p:cNvPr>
          <p:cNvSpPr txBox="1">
            <a:spLocks/>
          </p:cNvSpPr>
          <p:nvPr/>
        </p:nvSpPr>
        <p:spPr>
          <a:xfrm>
            <a:off x="7127132" y="3122027"/>
            <a:ext cx="1602603" cy="109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6879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0BF5F87-8809-8753-E0D5-0ACA9B167DBD}"/>
              </a:ext>
            </a:extLst>
          </p:cNvPr>
          <p:cNvCxnSpPr/>
          <p:nvPr/>
        </p:nvCxnSpPr>
        <p:spPr>
          <a:xfrm>
            <a:off x="8385875" y="3238203"/>
            <a:ext cx="0" cy="2712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4583937-B583-4B55-EAE6-C198F22E36BE}"/>
              </a:ext>
            </a:extLst>
          </p:cNvPr>
          <p:cNvCxnSpPr/>
          <p:nvPr/>
        </p:nvCxnSpPr>
        <p:spPr>
          <a:xfrm>
            <a:off x="8385875" y="3942159"/>
            <a:ext cx="11874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FC1E4B0-FCD5-5A80-BAC8-F03A61EED315}"/>
              </a:ext>
            </a:extLst>
          </p:cNvPr>
          <p:cNvSpPr txBox="1">
            <a:spLocks/>
          </p:cNvSpPr>
          <p:nvPr/>
        </p:nvSpPr>
        <p:spPr>
          <a:xfrm>
            <a:off x="8534293" y="3231834"/>
            <a:ext cx="390885" cy="8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9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B66221E5-78EB-29A8-0D6E-2FF5573C27C5}"/>
              </a:ext>
            </a:extLst>
          </p:cNvPr>
          <p:cNvSpPr txBox="1">
            <a:spLocks/>
          </p:cNvSpPr>
          <p:nvPr/>
        </p:nvSpPr>
        <p:spPr>
          <a:xfrm>
            <a:off x="7119257" y="3643503"/>
            <a:ext cx="818197" cy="109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 57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953530B4-0FFC-EF63-F418-D7BA5231124C}"/>
              </a:ext>
            </a:extLst>
          </p:cNvPr>
          <p:cNvSpPr txBox="1">
            <a:spLocks/>
          </p:cNvSpPr>
          <p:nvPr/>
        </p:nvSpPr>
        <p:spPr>
          <a:xfrm>
            <a:off x="8510779" y="3874472"/>
            <a:ext cx="390885" cy="8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7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C285B0B2-1505-8A25-E06C-0CD0CC9EC0C0}"/>
              </a:ext>
            </a:extLst>
          </p:cNvPr>
          <p:cNvSpPr txBox="1">
            <a:spLocks/>
          </p:cNvSpPr>
          <p:nvPr/>
        </p:nvSpPr>
        <p:spPr>
          <a:xfrm>
            <a:off x="7399564" y="4190001"/>
            <a:ext cx="756122" cy="109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39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A6C58E15-DCC2-18E6-0C7E-F0B5F756F4A2}"/>
              </a:ext>
            </a:extLst>
          </p:cNvPr>
          <p:cNvSpPr txBox="1">
            <a:spLocks/>
          </p:cNvSpPr>
          <p:nvPr/>
        </p:nvSpPr>
        <p:spPr>
          <a:xfrm>
            <a:off x="8764481" y="3874472"/>
            <a:ext cx="390885" cy="8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6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4F6860AD-537D-F379-974F-216D1FA6C6D3}"/>
              </a:ext>
            </a:extLst>
          </p:cNvPr>
          <p:cNvSpPr txBox="1">
            <a:spLocks/>
          </p:cNvSpPr>
          <p:nvPr/>
        </p:nvSpPr>
        <p:spPr>
          <a:xfrm>
            <a:off x="9011821" y="3884319"/>
            <a:ext cx="390885" cy="8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4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732E41EC-D9F8-B150-6656-8AC2E28A51DE}"/>
              </a:ext>
            </a:extLst>
          </p:cNvPr>
          <p:cNvSpPr txBox="1">
            <a:spLocks/>
          </p:cNvSpPr>
          <p:nvPr/>
        </p:nvSpPr>
        <p:spPr>
          <a:xfrm>
            <a:off x="7653266" y="4686026"/>
            <a:ext cx="756122" cy="1092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3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3C9151BF-8E43-20EC-8565-B20A7DD57AC0}"/>
              </a:ext>
            </a:extLst>
          </p:cNvPr>
          <p:cNvSpPr txBox="1">
            <a:spLocks/>
          </p:cNvSpPr>
          <p:nvPr/>
        </p:nvSpPr>
        <p:spPr>
          <a:xfrm>
            <a:off x="7937455" y="5329409"/>
            <a:ext cx="390885" cy="83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802B3A2-4516-CD06-F8F1-881E5D012D9F}"/>
              </a:ext>
            </a:extLst>
          </p:cNvPr>
          <p:cNvSpPr/>
          <p:nvPr/>
        </p:nvSpPr>
        <p:spPr>
          <a:xfrm>
            <a:off x="3814242" y="-4764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F625C2C-FD1F-C9F2-5A43-72128A55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33" y="278606"/>
            <a:ext cx="2973977" cy="1049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8C9AD-6E4D-4ECD-1AAE-2738CDE0F25F}"/>
              </a:ext>
            </a:extLst>
          </p:cNvPr>
          <p:cNvSpPr txBox="1">
            <a:spLocks/>
          </p:cNvSpPr>
          <p:nvPr/>
        </p:nvSpPr>
        <p:spPr>
          <a:xfrm>
            <a:off x="245723" y="2625485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1, 3, 5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AC99FD3-E82E-0203-64E6-87025FDF6272}"/>
              </a:ext>
            </a:extLst>
          </p:cNvPr>
          <p:cNvSpPr txBox="1">
            <a:spLocks/>
          </p:cNvSpPr>
          <p:nvPr/>
        </p:nvSpPr>
        <p:spPr>
          <a:xfrm>
            <a:off x="6688274" y="2567577"/>
            <a:ext cx="3259231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CEB6D9A-1E83-A0DE-2997-27B348101B90}"/>
              </a:ext>
            </a:extLst>
          </p:cNvPr>
          <p:cNvSpPr txBox="1">
            <a:spLocks/>
          </p:cNvSpPr>
          <p:nvPr/>
        </p:nvSpPr>
        <p:spPr>
          <a:xfrm>
            <a:off x="550644" y="6158030"/>
            <a:ext cx="3462555" cy="70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     </a:t>
            </a:r>
            <a:r>
              <a:rPr lang="en-US" sz="3200" dirty="0"/>
              <a:t>3603 : 3 =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F24155-6497-E7A6-0A09-7D9B123FAC12}"/>
              </a:ext>
            </a:extLst>
          </p:cNvPr>
          <p:cNvSpPr txBox="1">
            <a:spLocks/>
          </p:cNvSpPr>
          <p:nvPr/>
        </p:nvSpPr>
        <p:spPr>
          <a:xfrm>
            <a:off x="6568440" y="6158030"/>
            <a:ext cx="3175166" cy="68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en-US" sz="3200" dirty="0"/>
              <a:t>6879 : 9 =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957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" grpId="0"/>
      <p:bldP spid="2" grpId="1"/>
      <p:bldP spid="3" grpId="0"/>
      <p:bldP spid="3" grpId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EAE03-8A84-0419-C8AD-D0CAC560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C888C-6034-5F91-919F-5FE6D4566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them">
            <a:extLst>
              <a:ext uri="{FF2B5EF4-FFF2-40B4-BE49-F238E27FC236}">
                <a16:creationId xmlns:a16="http://schemas.microsoft.com/office/drawing/2014/main" xmlns="" id="{F00BB70A-8427-F1EB-6D66-2C2AD421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>
          <a:xfrm>
            <a:off x="-109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BD210F3-328F-302E-C25F-73AD44BD8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2712720"/>
            <a:ext cx="4081103" cy="4221830"/>
          </a:xfrm>
          <a:prstGeom prst="rect">
            <a:avLst/>
          </a:prstGeom>
        </p:spPr>
      </p:pic>
      <p:pic>
        <p:nvPicPr>
          <p:cNvPr id="9" name="图片 8" descr="f7d30ea4b628d33971365e72821aa1c5">
            <a:extLst>
              <a:ext uri="{FF2B5EF4-FFF2-40B4-BE49-F238E27FC236}">
                <a16:creationId xmlns:a16="http://schemas.microsoft.com/office/drawing/2014/main" xmlns="" id="{4F94165A-5B15-E0D1-C00E-6E10660FBE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9333865" y="1722699"/>
            <a:ext cx="2858135" cy="2984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FA78FB-68BF-BF4F-67C2-64C03177A7CE}"/>
              </a:ext>
            </a:extLst>
          </p:cNvPr>
          <p:cNvSpPr txBox="1"/>
          <p:nvPr/>
        </p:nvSpPr>
        <p:spPr>
          <a:xfrm>
            <a:off x="2560612" y="1419602"/>
            <a:ext cx="7070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</a:t>
            </a: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spc="300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dụng</a:t>
            </a:r>
            <a:r>
              <a:rPr lang="en-US" altLang="zh-CN" sz="9600" b="1" spc="3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9600" b="1" spc="300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trải</a:t>
            </a:r>
            <a:r>
              <a:rPr lang="en-US" altLang="zh-CN" sz="9600" b="1" spc="3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spc="300" dirty="0" err="1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nghiệm</a:t>
            </a:r>
            <a:endParaRPr lang="zh-CN" altLang="en-US" sz="9600" b="1" spc="300" dirty="0">
              <a:solidFill>
                <a:srgbClr val="FF0000"/>
              </a:solidFill>
              <a:uFillTx/>
              <a:latin typeface="Times New Roman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917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5F6776-B347-3DEA-FF9C-A14D5C4F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AD5C3-8E0B-413F-14EC-712B7BBB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08586-A54C-470A-AFA1-EFB8C308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them">
            <a:extLst>
              <a:ext uri="{FF2B5EF4-FFF2-40B4-BE49-F238E27FC236}">
                <a16:creationId xmlns:a16="http://schemas.microsoft.com/office/drawing/2014/main" xmlns="" id="{C56DC7E2-0152-B8CE-55B6-5264639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>
          <a:xfrm>
            <a:off x="-109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4325288E-3E37-C639-D44F-DE3AEFB84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2712720"/>
            <a:ext cx="4081103" cy="4221830"/>
          </a:xfrm>
          <a:prstGeom prst="rect">
            <a:avLst/>
          </a:prstGeom>
        </p:spPr>
      </p:pic>
      <p:pic>
        <p:nvPicPr>
          <p:cNvPr id="9" name="图片 8" descr="f7d30ea4b628d33971365e72821aa1c5">
            <a:extLst>
              <a:ext uri="{FF2B5EF4-FFF2-40B4-BE49-F238E27FC236}">
                <a16:creationId xmlns:a16="http://schemas.microsoft.com/office/drawing/2014/main" xmlns="" id="{FE95CEA4-FAD2-9E21-15B2-1F8AE6CE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9280736" y="-87401"/>
            <a:ext cx="2858135" cy="2984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F17939C-7E87-3E88-45E8-793E3C0225F6}"/>
              </a:ext>
            </a:extLst>
          </p:cNvPr>
          <p:cNvSpPr txBox="1"/>
          <p:nvPr/>
        </p:nvSpPr>
        <p:spPr>
          <a:xfrm>
            <a:off x="1917700" y="2245453"/>
            <a:ext cx="8031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spc="300" dirty="0">
                <a:solidFill>
                  <a:srgbClr val="FF0000"/>
                </a:solidFill>
                <a:uFillTx/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TRÒ CHƠI</a:t>
            </a:r>
          </a:p>
          <a:p>
            <a:pPr lvl="1" algn="ctr"/>
            <a:r>
              <a:rPr lang="en-US" altLang="zh-CN" sz="6000" b="1" spc="300" dirty="0">
                <a:solidFill>
                  <a:srgbClr val="FF0000"/>
                </a:solidFill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“Ai </a:t>
            </a:r>
            <a:r>
              <a:rPr lang="en-US" altLang="zh-CN" sz="6000" b="1" spc="300" dirty="0" err="1">
                <a:solidFill>
                  <a:srgbClr val="FF0000"/>
                </a:solidFill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nhanh</a:t>
            </a:r>
            <a:r>
              <a:rPr lang="en-US" altLang="zh-CN" sz="6000" b="1" spc="300" dirty="0">
                <a:solidFill>
                  <a:srgbClr val="FF0000"/>
                </a:solidFill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, Ai </a:t>
            </a:r>
            <a:r>
              <a:rPr lang="en-US" altLang="zh-CN" sz="6000" b="1" spc="300" dirty="0" err="1">
                <a:solidFill>
                  <a:srgbClr val="FF0000"/>
                </a:solidFill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đúng</a:t>
            </a:r>
            <a:r>
              <a:rPr lang="en-US" altLang="zh-CN" sz="6000" b="1" spc="300" dirty="0">
                <a:solidFill>
                  <a:srgbClr val="FF0000"/>
                </a:solidFill>
                <a:latin typeface="Times New Roman" pitchFamily="18" charset="0"/>
                <a:ea typeface="字体管家天蝎座" panose="00020600040101010101" charset="-122"/>
                <a:cs typeface="Times New Roman" pitchFamily="18" charset="0"/>
              </a:rPr>
              <a:t>”</a:t>
            </a:r>
            <a:endParaRPr lang="zh-CN" altLang="en-US" sz="6000" b="1" spc="300" dirty="0">
              <a:solidFill>
                <a:srgbClr val="FF0000"/>
              </a:solidFill>
              <a:uFillTx/>
              <a:latin typeface="Times New Roman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8117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1959A-3565-827B-3761-9659BA56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129AE-7F6F-82DD-FC10-3B1CF5DF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00F310C-C1F2-0A2D-4C03-EB410057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56" y="0"/>
            <a:ext cx="12338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D2DA3F-385F-63E0-B2BF-75F892B89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0" y="681037"/>
            <a:ext cx="7814050" cy="2828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AD41BC-D9AE-1819-C41E-242D04F49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3" y="3581399"/>
            <a:ext cx="6274269" cy="2153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F97C66-689C-2F2C-B584-51E17807FF32}"/>
              </a:ext>
            </a:extLst>
          </p:cNvPr>
          <p:cNvSpPr txBox="1"/>
          <p:nvPr/>
        </p:nvSpPr>
        <p:spPr>
          <a:xfrm>
            <a:off x="4229100" y="151130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 x 4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4A8BF8-143F-29F5-0CC9-5E028C9F0323}"/>
              </a:ext>
            </a:extLst>
          </p:cNvPr>
          <p:cNvSpPr txBox="1"/>
          <p:nvPr/>
        </p:nvSpPr>
        <p:spPr>
          <a:xfrm>
            <a:off x="4176525" y="4104292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148900691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8363D6-491C-D611-803D-4B43ADDC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0995D-46D1-E90A-3BC7-E376E2C6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8B98AE-1679-AA69-42DB-66F5A41C7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3384F5-08AE-F588-80A1-77A3BBCF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56" y="0"/>
            <a:ext cx="12338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329A75-6299-A95E-9CED-228D83F2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0" y="681037"/>
            <a:ext cx="7814050" cy="2828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46531E-8D4B-BED2-12D3-632E57D2C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3" y="3581399"/>
            <a:ext cx="6274269" cy="2153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D7604A-B971-D8F0-66DF-08E84BF47FC3}"/>
              </a:ext>
            </a:extLst>
          </p:cNvPr>
          <p:cNvSpPr txBox="1"/>
          <p:nvPr/>
        </p:nvSpPr>
        <p:spPr>
          <a:xfrm>
            <a:off x="4229100" y="151130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9 000 :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F11C3C-F35D-4183-BA1D-4B2E06FCBF26}"/>
              </a:ext>
            </a:extLst>
          </p:cNvPr>
          <p:cNvSpPr txBox="1"/>
          <p:nvPr/>
        </p:nvSpPr>
        <p:spPr>
          <a:xfrm>
            <a:off x="4176525" y="4104292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</a:t>
            </a:r>
          </a:p>
        </p:txBody>
      </p:sp>
    </p:spTree>
    <p:extLst>
      <p:ext uri="{BB962C8B-B14F-4D97-AF65-F5344CB8AC3E}">
        <p14:creationId xmlns:p14="http://schemas.microsoft.com/office/powerpoint/2010/main" val="373146012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E6BE87-0F7C-44CD-7F83-80FA93A7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DAC7AB-3B71-EABF-6983-CF7D01D42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0" y="681038"/>
            <a:ext cx="7814050" cy="208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178080-2E94-BD8E-056D-62A9A085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997200"/>
            <a:ext cx="10515599" cy="2737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AC8203-0A69-1492-A3C7-5A2E0CA2DFD6}"/>
              </a:ext>
            </a:extLst>
          </p:cNvPr>
          <p:cNvSpPr txBox="1"/>
          <p:nvPr/>
        </p:nvSpPr>
        <p:spPr>
          <a:xfrm>
            <a:off x="4229100" y="119634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&gt;,&lt;,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599F09-467B-0B9E-D251-F4A1C9F3E6DB}"/>
              </a:ext>
            </a:extLst>
          </p:cNvPr>
          <p:cNvSpPr txBox="1"/>
          <p:nvPr/>
        </p:nvSpPr>
        <p:spPr>
          <a:xfrm>
            <a:off x="1798320" y="3812192"/>
            <a:ext cx="9555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1 080 x 9 …. 1 020 x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FF613D-D993-37A1-283A-51B4F7B0BEA9}"/>
              </a:ext>
            </a:extLst>
          </p:cNvPr>
          <p:cNvSpPr txBox="1"/>
          <p:nvPr/>
        </p:nvSpPr>
        <p:spPr>
          <a:xfrm>
            <a:off x="6118860" y="3810000"/>
            <a:ext cx="982980" cy="1107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3490775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268E2-E804-BD6C-9F6C-5542B146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54416-B9D9-4968-C3AB-FACBB47CF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em">
            <a:extLst>
              <a:ext uri="{FF2B5EF4-FFF2-40B4-BE49-F238E27FC236}">
                <a16:creationId xmlns:a16="http://schemas.microsoft.com/office/drawing/2014/main" xmlns="" id="{D973CB73-650D-A97B-675B-F683EB73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>
          <a:xfrm>
            <a:off x="-109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9A6E67A-DB12-A7B5-13FC-81A93B97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2712720"/>
            <a:ext cx="4081103" cy="4221830"/>
          </a:xfrm>
          <a:prstGeom prst="rect">
            <a:avLst/>
          </a:prstGeom>
        </p:spPr>
      </p:pic>
      <p:pic>
        <p:nvPicPr>
          <p:cNvPr id="6" name="图片 8" descr="f7d30ea4b628d33971365e72821aa1c5">
            <a:extLst>
              <a:ext uri="{FF2B5EF4-FFF2-40B4-BE49-F238E27FC236}">
                <a16:creationId xmlns:a16="http://schemas.microsoft.com/office/drawing/2014/main" xmlns="" id="{5DB68739-7AC4-860D-08EE-7E3F6FA41F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885" t="7870" r="18795" b="24954"/>
          <a:stretch>
            <a:fillRect/>
          </a:stretch>
        </p:blipFill>
        <p:spPr>
          <a:xfrm>
            <a:off x="7480231" y="3940969"/>
            <a:ext cx="2858135" cy="2984500"/>
          </a:xfrm>
          <a:prstGeom prst="rect">
            <a:avLst/>
          </a:prstGeom>
        </p:spPr>
      </p:pic>
      <p:pic>
        <p:nvPicPr>
          <p:cNvPr id="8" name="图片 3" descr="5c95d9be9ffa50fc92ed5552156a00c5">
            <a:extLst>
              <a:ext uri="{FF2B5EF4-FFF2-40B4-BE49-F238E27FC236}">
                <a16:creationId xmlns:a16="http://schemas.microsoft.com/office/drawing/2014/main" xmlns="" id="{EC40A9C3-A367-8FE8-DA86-E5A7EEAB2B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0933" y="-76550"/>
            <a:ext cx="12124193" cy="4434175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xmlns="" id="{9FE10B02-CCF0-0231-8B1E-22F67049BE75}"/>
              </a:ext>
            </a:extLst>
          </p:cNvPr>
          <p:cNvSpPr txBox="1"/>
          <p:nvPr/>
        </p:nvSpPr>
        <p:spPr>
          <a:xfrm>
            <a:off x="1459836" y="1600506"/>
            <a:ext cx="968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QUÝ THẦY CÔ 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HẸN GẶP LẠI CÁC EM Ở TIẾT HỌC SAU</a:t>
            </a:r>
          </a:p>
        </p:txBody>
      </p:sp>
      <p:pic>
        <p:nvPicPr>
          <p:cNvPr id="10" name="Picture 50" descr="21b">
            <a:extLst>
              <a:ext uri="{FF2B5EF4-FFF2-40B4-BE49-F238E27FC236}">
                <a16:creationId xmlns:a16="http://schemas.microsoft.com/office/drawing/2014/main" xmlns="" id="{8A450332-C418-4123-3303-28B7E8222F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60" y="3288792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 descr="21b">
            <a:extLst>
              <a:ext uri="{FF2B5EF4-FFF2-40B4-BE49-F238E27FC236}">
                <a16:creationId xmlns:a16="http://schemas.microsoft.com/office/drawing/2014/main" xmlns="" id="{1A5FB552-DFB9-3A33-EDAF-24D80C424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3860292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0" descr="21b">
            <a:extLst>
              <a:ext uri="{FF2B5EF4-FFF2-40B4-BE49-F238E27FC236}">
                <a16:creationId xmlns:a16="http://schemas.microsoft.com/office/drawing/2014/main" xmlns="" id="{EE71DB79-40C1-E034-3BB2-A3383DB936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060" y="553720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0" descr="21b">
            <a:extLst>
              <a:ext uri="{FF2B5EF4-FFF2-40B4-BE49-F238E27FC236}">
                <a16:creationId xmlns:a16="http://schemas.microsoft.com/office/drawing/2014/main" xmlns="" id="{FA54E499-5A33-3853-CA43-F21C82EA35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60" y="1382776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09F565A-25F7-4490-C8CB-1202677BF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440" y="22250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084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2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xmlns="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252" y="772222"/>
            <a:ext cx="8104958" cy="44492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F7C351-8070-40F3-A534-4BA185BF2041}"/>
              </a:ext>
            </a:extLst>
          </p:cNvPr>
          <p:cNvSpPr/>
          <p:nvPr/>
        </p:nvSpPr>
        <p:spPr>
          <a:xfrm>
            <a:off x="3390181" y="2586000"/>
            <a:ext cx="4468483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95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Times" panose="020B0500000000000000" pitchFamily="34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7DCD777C-C487-4A08-86B8-CE5116E84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9" y="94721"/>
            <a:ext cx="1560921" cy="1560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</p:transition>
    </mc:Choice>
    <mc:Fallback xmlns="">
      <p:transition spd="slow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TextBox 7"/>
          <p:cNvSpPr txBox="1"/>
          <p:nvPr/>
        </p:nvSpPr>
        <p:spPr>
          <a:xfrm>
            <a:off x="3899810" y="250345"/>
            <a:ext cx="349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87755" y="1297418"/>
            <a:ext cx="3956045" cy="82637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3758149" y="1429537"/>
            <a:ext cx="3670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6700" y="2310923"/>
            <a:ext cx="999308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10 000)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  <a:p>
            <a:pPr marL="457189" indent="-45718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10">
            <a:extLst>
              <a:ext uri="{FF2B5EF4-FFF2-40B4-BE49-F238E27FC236}">
                <a16:creationId xmlns:a16="http://schemas.microsoft.com/office/drawing/2014/main" xmlns="" id="{48C00759-9673-5540-2E34-C67CC8F89823}"/>
              </a:ext>
            </a:extLst>
          </p:cNvPr>
          <p:cNvSpPr/>
          <p:nvPr/>
        </p:nvSpPr>
        <p:spPr>
          <a:xfrm>
            <a:off x="3559277" y="1775044"/>
            <a:ext cx="456992" cy="40997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椭圆 11">
            <a:extLst>
              <a:ext uri="{FF2B5EF4-FFF2-40B4-BE49-F238E27FC236}">
                <a16:creationId xmlns:a16="http://schemas.microsoft.com/office/drawing/2014/main" xmlns="" id="{2969C99E-4742-7E21-E5A6-5AE5BA8722B6}"/>
              </a:ext>
            </a:extLst>
          </p:cNvPr>
          <p:cNvSpPr/>
          <p:nvPr/>
        </p:nvSpPr>
        <p:spPr>
          <a:xfrm>
            <a:off x="3834434" y="1567073"/>
            <a:ext cx="549425" cy="492901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椭圆 12">
            <a:extLst>
              <a:ext uri="{FF2B5EF4-FFF2-40B4-BE49-F238E27FC236}">
                <a16:creationId xmlns:a16="http://schemas.microsoft.com/office/drawing/2014/main" xmlns="" id="{0C9B0EE1-534A-5339-1033-9842D46E6FCD}"/>
              </a:ext>
            </a:extLst>
          </p:cNvPr>
          <p:cNvSpPr/>
          <p:nvPr/>
        </p:nvSpPr>
        <p:spPr>
          <a:xfrm>
            <a:off x="5110835" y="1628612"/>
            <a:ext cx="356077" cy="319444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椭圆 13">
            <a:extLst>
              <a:ext uri="{FF2B5EF4-FFF2-40B4-BE49-F238E27FC236}">
                <a16:creationId xmlns:a16="http://schemas.microsoft.com/office/drawing/2014/main" xmlns="" id="{E0927E76-442E-8022-C86F-2427FEE835EE}"/>
              </a:ext>
            </a:extLst>
          </p:cNvPr>
          <p:cNvSpPr/>
          <p:nvPr/>
        </p:nvSpPr>
        <p:spPr>
          <a:xfrm>
            <a:off x="6694070" y="1784529"/>
            <a:ext cx="257895" cy="231363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椭圆 14">
            <a:extLst>
              <a:ext uri="{FF2B5EF4-FFF2-40B4-BE49-F238E27FC236}">
                <a16:creationId xmlns:a16="http://schemas.microsoft.com/office/drawing/2014/main" xmlns="" id="{E1BC98EC-FD53-F6AA-3D16-F07E8693B6A8}"/>
              </a:ext>
            </a:extLst>
          </p:cNvPr>
          <p:cNvSpPr/>
          <p:nvPr/>
        </p:nvSpPr>
        <p:spPr>
          <a:xfrm>
            <a:off x="4151400" y="1893065"/>
            <a:ext cx="278952" cy="25025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椭圆 15">
            <a:extLst>
              <a:ext uri="{FF2B5EF4-FFF2-40B4-BE49-F238E27FC236}">
                <a16:creationId xmlns:a16="http://schemas.microsoft.com/office/drawing/2014/main" xmlns="" id="{0D6708B2-54F5-941A-BC67-EE4D40F29F41}"/>
              </a:ext>
            </a:extLst>
          </p:cNvPr>
          <p:cNvSpPr/>
          <p:nvPr/>
        </p:nvSpPr>
        <p:spPr>
          <a:xfrm>
            <a:off x="6420027" y="1761915"/>
            <a:ext cx="456992" cy="40997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16">
            <a:extLst>
              <a:ext uri="{FF2B5EF4-FFF2-40B4-BE49-F238E27FC236}">
                <a16:creationId xmlns:a16="http://schemas.microsoft.com/office/drawing/2014/main" xmlns="" id="{FCFF00ED-DC60-9201-91D9-4E90A2E46B18}"/>
              </a:ext>
            </a:extLst>
          </p:cNvPr>
          <p:cNvSpPr/>
          <p:nvPr/>
        </p:nvSpPr>
        <p:spPr>
          <a:xfrm>
            <a:off x="2227153" y="1935502"/>
            <a:ext cx="263498" cy="23639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椭圆 17">
            <a:extLst>
              <a:ext uri="{FF2B5EF4-FFF2-40B4-BE49-F238E27FC236}">
                <a16:creationId xmlns:a16="http://schemas.microsoft.com/office/drawing/2014/main" xmlns="" id="{BB27FE03-97D9-01EE-CF7E-EF0AFEC5C9FC}"/>
              </a:ext>
            </a:extLst>
          </p:cNvPr>
          <p:cNvSpPr/>
          <p:nvPr/>
        </p:nvSpPr>
        <p:spPr>
          <a:xfrm>
            <a:off x="9598127" y="1733341"/>
            <a:ext cx="456992" cy="40997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椭圆 18">
            <a:extLst>
              <a:ext uri="{FF2B5EF4-FFF2-40B4-BE49-F238E27FC236}">
                <a16:creationId xmlns:a16="http://schemas.microsoft.com/office/drawing/2014/main" xmlns="" id="{823D2004-03D7-1141-C938-D6E034B7959D}"/>
              </a:ext>
            </a:extLst>
          </p:cNvPr>
          <p:cNvSpPr/>
          <p:nvPr/>
        </p:nvSpPr>
        <p:spPr>
          <a:xfrm>
            <a:off x="7885861" y="1774468"/>
            <a:ext cx="193495" cy="173589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椭圆 19">
            <a:extLst>
              <a:ext uri="{FF2B5EF4-FFF2-40B4-BE49-F238E27FC236}">
                <a16:creationId xmlns:a16="http://schemas.microsoft.com/office/drawing/2014/main" xmlns="" id="{E93AD26D-A290-742C-E29B-17681E0F1788}"/>
              </a:ext>
            </a:extLst>
          </p:cNvPr>
          <p:cNvSpPr/>
          <p:nvPr/>
        </p:nvSpPr>
        <p:spPr>
          <a:xfrm>
            <a:off x="8048433" y="1728602"/>
            <a:ext cx="144403" cy="12954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椭圆 20">
            <a:extLst>
              <a:ext uri="{FF2B5EF4-FFF2-40B4-BE49-F238E27FC236}">
                <a16:creationId xmlns:a16="http://schemas.microsoft.com/office/drawing/2014/main" xmlns="" id="{19363589-6297-1A52-4261-1B7E3F6E6A1D}"/>
              </a:ext>
            </a:extLst>
          </p:cNvPr>
          <p:cNvSpPr/>
          <p:nvPr/>
        </p:nvSpPr>
        <p:spPr>
          <a:xfrm>
            <a:off x="8038261" y="1926868"/>
            <a:ext cx="193495" cy="173589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椭圆 21">
            <a:extLst>
              <a:ext uri="{FF2B5EF4-FFF2-40B4-BE49-F238E27FC236}">
                <a16:creationId xmlns:a16="http://schemas.microsoft.com/office/drawing/2014/main" xmlns="" id="{3CFCCD98-CA4D-3043-8900-C173551D4F60}"/>
              </a:ext>
            </a:extLst>
          </p:cNvPr>
          <p:cNvSpPr/>
          <p:nvPr/>
        </p:nvSpPr>
        <p:spPr>
          <a:xfrm>
            <a:off x="5584693" y="2315574"/>
            <a:ext cx="472218" cy="423637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928EFDE-6A42-5EC1-FE47-93E47522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222" y="595484"/>
            <a:ext cx="7852496" cy="433135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D4FDCCF-006E-5F2D-E61F-F10545E5A7ED}"/>
              </a:ext>
            </a:extLst>
          </p:cNvPr>
          <p:cNvSpPr txBox="1"/>
          <p:nvPr/>
        </p:nvSpPr>
        <p:spPr>
          <a:xfrm>
            <a:off x="3469399" y="1361217"/>
            <a:ext cx="71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 2025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F3D5DF4-61C3-CC27-79EB-127E18E26FA8}"/>
              </a:ext>
            </a:extLst>
          </p:cNvPr>
          <p:cNvSpPr/>
          <p:nvPr/>
        </p:nvSpPr>
        <p:spPr>
          <a:xfrm>
            <a:off x="3263900" y="1952268"/>
            <a:ext cx="532519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EC53D19-5C1B-670F-AA67-217ADC12EC1B}"/>
              </a:ext>
            </a:extLst>
          </p:cNvPr>
          <p:cNvSpPr txBox="1"/>
          <p:nvPr/>
        </p:nvSpPr>
        <p:spPr>
          <a:xfrm>
            <a:off x="4196713" y="3720944"/>
            <a:ext cx="379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116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DE8DFC2-CDDA-D42F-EA9A-CA830920C269}"/>
              </a:ext>
            </a:extLst>
          </p:cNvPr>
          <p:cNvSpPr txBox="1"/>
          <p:nvPr/>
        </p:nvSpPr>
        <p:spPr>
          <a:xfrm>
            <a:off x="2287487" y="2608333"/>
            <a:ext cx="705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rgbClr val="FF0000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làm được những gì</a:t>
            </a:r>
            <a:r>
              <a:rPr kumimoji="0" lang="en-US" sz="4000" b="1" i="0" u="none" strike="noStrike" kern="1200" cap="none" spc="0" normalizeH="0" baseline="0" noProof="0" dirty="0" smtClean="0">
                <a:ln w="2222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rgbClr val="FF0000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?( tiết</a:t>
            </a:r>
            <a:r>
              <a:rPr kumimoji="0" lang="en-US" sz="4000" b="1" i="0" u="none" strike="noStrike" kern="1200" cap="none" spc="0" normalizeH="0" noProof="0" dirty="0" smtClean="0">
                <a:ln w="2222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rgbClr val="FF0000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5400" b="1" i="0" u="none" strike="noStrike" kern="1200" cap="none" spc="0" normalizeH="0" baseline="0" noProof="0" dirty="0">
              <a:ln w="22225" cap="rnd" cmpd="sng">
                <a:solidFill>
                  <a:schemeClr val="tx1"/>
                </a:solidFill>
                <a:round/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3">
            <a:extLst>
              <a:ext uri="{FF2B5EF4-FFF2-40B4-BE49-F238E27FC236}">
                <a16:creationId xmlns:a16="http://schemas.microsoft.com/office/drawing/2014/main" xmlns="" id="{D8CCC456-EDD5-D5A9-95D2-2A2D6F765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11545"/>
            <a:ext cx="2941053" cy="2743200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xmlns="" id="{4B8212DF-CA9F-0B5C-B98E-1CC649E70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448800" y="-76200"/>
            <a:ext cx="2941053" cy="2743200"/>
          </a:xfrm>
          <a:prstGeom prst="rect">
            <a:avLst/>
          </a:prstGeom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354E19E5-E30E-6DC8-F20F-508C41454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xmlns="" id="{FEEF06EC-B443-18FC-BC62-9AC7BE6A6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F79F1BA-E7DA-2F91-DC32-6638CC23B5AF}"/>
              </a:ext>
            </a:extLst>
          </p:cNvPr>
          <p:cNvGrpSpPr/>
          <p:nvPr/>
        </p:nvGrpSpPr>
        <p:grpSpPr>
          <a:xfrm>
            <a:off x="451697" y="1618663"/>
            <a:ext cx="1362043" cy="714225"/>
            <a:chOff x="354635" y="524625"/>
            <a:chExt cx="1390198" cy="714225"/>
          </a:xfrm>
          <a:solidFill>
            <a:schemeClr val="accent5"/>
          </a:solidFill>
        </p:grpSpPr>
        <p:sp>
          <p:nvSpPr>
            <p:cNvPr id="33" name="Google Shape;2787;p71">
              <a:extLst>
                <a:ext uri="{FF2B5EF4-FFF2-40B4-BE49-F238E27FC236}">
                  <a16:creationId xmlns:a16="http://schemas.microsoft.com/office/drawing/2014/main" xmlns="" id="{1EB329DA-9425-074A-94ED-9E713BC192C4}"/>
                </a:ext>
              </a:extLst>
            </p:cNvPr>
            <p:cNvSpPr/>
            <p:nvPr/>
          </p:nvSpPr>
          <p:spPr>
            <a:xfrm>
              <a:off x="354635" y="627642"/>
              <a:ext cx="1194486" cy="49232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2789;p71">
              <a:extLst>
                <a:ext uri="{FF2B5EF4-FFF2-40B4-BE49-F238E27FC236}">
                  <a16:creationId xmlns:a16="http://schemas.microsoft.com/office/drawing/2014/main" xmlns="" id="{4CA63651-A313-0077-2EA6-FF0330AE0B2E}"/>
                </a:ext>
              </a:extLst>
            </p:cNvPr>
            <p:cNvSpPr/>
            <p:nvPr/>
          </p:nvSpPr>
          <p:spPr>
            <a:xfrm>
              <a:off x="366705" y="627642"/>
              <a:ext cx="1182416" cy="49232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2790;p71">
              <a:extLst>
                <a:ext uri="{FF2B5EF4-FFF2-40B4-BE49-F238E27FC236}">
                  <a16:creationId xmlns:a16="http://schemas.microsoft.com/office/drawing/2014/main" xmlns="" id="{0727BF34-7912-687C-9A1C-30BFA9276273}"/>
                </a:ext>
              </a:extLst>
            </p:cNvPr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2791;p71">
              <a:extLst>
                <a:ext uri="{FF2B5EF4-FFF2-40B4-BE49-F238E27FC236}">
                  <a16:creationId xmlns:a16="http://schemas.microsoft.com/office/drawing/2014/main" xmlns="" id="{28B2B46B-C664-EBA1-267C-59AB0138FEE4}"/>
                </a:ext>
              </a:extLst>
            </p:cNvPr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2792;p71">
              <a:extLst>
                <a:ext uri="{FF2B5EF4-FFF2-40B4-BE49-F238E27FC236}">
                  <a16:creationId xmlns:a16="http://schemas.microsoft.com/office/drawing/2014/main" xmlns="" id="{54163851-6D03-23D6-F619-99147B5C39DD}"/>
                </a:ext>
              </a:extLst>
            </p:cNvPr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2793;p71">
              <a:extLst>
                <a:ext uri="{FF2B5EF4-FFF2-40B4-BE49-F238E27FC236}">
                  <a16:creationId xmlns:a16="http://schemas.microsoft.com/office/drawing/2014/main" xmlns="" id="{C94A2062-3425-5EF3-C232-0D52FD5484CC}"/>
                </a:ext>
              </a:extLst>
            </p:cNvPr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6F76F7B-70B7-806A-3B9B-301FAE894635}"/>
                </a:ext>
              </a:extLst>
            </p:cNvPr>
            <p:cNvSpPr txBox="1"/>
            <p:nvPr/>
          </p:nvSpPr>
          <p:spPr>
            <a:xfrm>
              <a:off x="562873" y="654075"/>
              <a:ext cx="1181960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normalizeH="0" baseline="0" noProof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3200" b="1" i="0" u="none" strike="noStrike" kern="0" normalizeH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normalizeH="0" baseline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EEF8674-BA83-BBE8-F10C-7608E12950EE}"/>
              </a:ext>
            </a:extLst>
          </p:cNvPr>
          <p:cNvSpPr/>
          <p:nvPr/>
        </p:nvSpPr>
        <p:spPr>
          <a:xfrm>
            <a:off x="1813739" y="1783114"/>
            <a:ext cx="3892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Google Shape;2837;p71">
            <a:extLst>
              <a:ext uri="{FF2B5EF4-FFF2-40B4-BE49-F238E27FC236}">
                <a16:creationId xmlns:a16="http://schemas.microsoft.com/office/drawing/2014/main" xmlns="" id="{3466D414-111A-7176-BF54-66CF1E7E0DE3}"/>
              </a:ext>
            </a:extLst>
          </p:cNvPr>
          <p:cNvSpPr/>
          <p:nvPr/>
        </p:nvSpPr>
        <p:spPr>
          <a:xfrm rot="1537984">
            <a:off x="10220700" y="347743"/>
            <a:ext cx="2071239" cy="342917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2833;p71">
            <a:extLst>
              <a:ext uri="{FF2B5EF4-FFF2-40B4-BE49-F238E27FC236}">
                <a16:creationId xmlns:a16="http://schemas.microsoft.com/office/drawing/2014/main" xmlns="" id="{2B69F448-8AE2-A876-E37F-27CFF96E0135}"/>
              </a:ext>
            </a:extLst>
          </p:cNvPr>
          <p:cNvSpPr/>
          <p:nvPr/>
        </p:nvSpPr>
        <p:spPr>
          <a:xfrm rot="2344638">
            <a:off x="118520" y="6230159"/>
            <a:ext cx="1401569" cy="359056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814;p71">
            <a:extLst>
              <a:ext uri="{FF2B5EF4-FFF2-40B4-BE49-F238E27FC236}">
                <a16:creationId xmlns:a16="http://schemas.microsoft.com/office/drawing/2014/main" xmlns="" id="{A48E57C8-C5F3-85BC-0709-B1A87ED79E1D}"/>
              </a:ext>
            </a:extLst>
          </p:cNvPr>
          <p:cNvSpPr/>
          <p:nvPr/>
        </p:nvSpPr>
        <p:spPr>
          <a:xfrm rot="19894163">
            <a:off x="-1601" y="6184023"/>
            <a:ext cx="1428911" cy="355250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Câu hỏi">
            <a:extLst>
              <a:ext uri="{FF2B5EF4-FFF2-40B4-BE49-F238E27FC236}">
                <a16:creationId xmlns:a16="http://schemas.microsoft.com/office/drawing/2014/main" xmlns="" id="{6F825934-1870-2992-77DF-5D109695083B}"/>
              </a:ext>
            </a:extLst>
          </p:cNvPr>
          <p:cNvSpPr/>
          <p:nvPr/>
        </p:nvSpPr>
        <p:spPr>
          <a:xfrm>
            <a:off x="3581400" y="2806285"/>
            <a:ext cx="4914900" cy="9322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.?. × 8 = 1600 </a:t>
            </a:r>
            <a:endParaRPr lang="vi-VN" sz="4000" noProof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Đáp án đúng">
            <a:extLst>
              <a:ext uri="{FF2B5EF4-FFF2-40B4-BE49-F238E27FC236}">
                <a16:creationId xmlns:a16="http://schemas.microsoft.com/office/drawing/2014/main" xmlns="" id="{90F340CD-3F9A-41E3-0A43-3AAAC91E0A38}"/>
              </a:ext>
            </a:extLst>
          </p:cNvPr>
          <p:cNvSpPr/>
          <p:nvPr/>
        </p:nvSpPr>
        <p:spPr>
          <a:xfrm>
            <a:off x="4406900" y="5282302"/>
            <a:ext cx="3388472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200</a:t>
            </a:r>
            <a:endParaRPr lang="en-US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Đáp án sai 1">
            <a:extLst>
              <a:ext uri="{FF2B5EF4-FFF2-40B4-BE49-F238E27FC236}">
                <a16:creationId xmlns:a16="http://schemas.microsoft.com/office/drawing/2014/main" xmlns="" id="{D769618A-0163-5B5B-9168-53867DF94D6D}"/>
              </a:ext>
            </a:extLst>
          </p:cNvPr>
          <p:cNvSpPr/>
          <p:nvPr/>
        </p:nvSpPr>
        <p:spPr>
          <a:xfrm>
            <a:off x="7663951" y="4296633"/>
            <a:ext cx="3479660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2000 </a:t>
            </a:r>
            <a:endParaRPr lang="vi-VN" sz="3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Đáp án sai 3">
            <a:extLst>
              <a:ext uri="{FF2B5EF4-FFF2-40B4-BE49-F238E27FC236}">
                <a16:creationId xmlns:a16="http://schemas.microsoft.com/office/drawing/2014/main" xmlns="" id="{709DE836-DD67-AF5A-65EC-75C7E93892F0}"/>
              </a:ext>
            </a:extLst>
          </p:cNvPr>
          <p:cNvSpPr/>
          <p:nvPr/>
        </p:nvSpPr>
        <p:spPr>
          <a:xfrm>
            <a:off x="1051239" y="4296633"/>
            <a:ext cx="3456504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8800 </a:t>
            </a: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xmlns="" id="{673F8F35-D225-5AC5-6950-A417EE22B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71823" y="5406645"/>
            <a:ext cx="574128" cy="49972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DED976C3-C320-F45B-CF71-2C700FD69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78171" y="4384088"/>
            <a:ext cx="628729" cy="5601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xmlns="" id="{3BAD0694-C448-BB48-46FC-006545444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78095" y="4384088"/>
            <a:ext cx="623948" cy="55588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A489EF9-0AEF-A804-CD77-E0ECC5CD4749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2685A690-3979-0C52-1F72-75B7C09E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275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CEA02D-A172-9632-44E6-079E940C5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F178F46-B381-41D3-2A99-FBA59044FF0F}"/>
              </a:ext>
            </a:extLst>
          </p:cNvPr>
          <p:cNvGrpSpPr/>
          <p:nvPr/>
        </p:nvGrpSpPr>
        <p:grpSpPr>
          <a:xfrm>
            <a:off x="451697" y="1555163"/>
            <a:ext cx="1362043" cy="714225"/>
            <a:chOff x="354635" y="524625"/>
            <a:chExt cx="1390198" cy="714225"/>
          </a:xfrm>
          <a:solidFill>
            <a:schemeClr val="accent5"/>
          </a:solidFill>
        </p:grpSpPr>
        <p:sp>
          <p:nvSpPr>
            <p:cNvPr id="33" name="Google Shape;2787;p71">
              <a:extLst>
                <a:ext uri="{FF2B5EF4-FFF2-40B4-BE49-F238E27FC236}">
                  <a16:creationId xmlns:a16="http://schemas.microsoft.com/office/drawing/2014/main" xmlns="" id="{2681CC5D-AA65-ADDE-0055-E49A2F562C97}"/>
                </a:ext>
              </a:extLst>
            </p:cNvPr>
            <p:cNvSpPr/>
            <p:nvPr/>
          </p:nvSpPr>
          <p:spPr>
            <a:xfrm>
              <a:off x="354635" y="627642"/>
              <a:ext cx="1194486" cy="49232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2789;p71">
              <a:extLst>
                <a:ext uri="{FF2B5EF4-FFF2-40B4-BE49-F238E27FC236}">
                  <a16:creationId xmlns:a16="http://schemas.microsoft.com/office/drawing/2014/main" xmlns="" id="{0196494B-13BF-6E51-2C80-B169303149B8}"/>
                </a:ext>
              </a:extLst>
            </p:cNvPr>
            <p:cNvSpPr/>
            <p:nvPr/>
          </p:nvSpPr>
          <p:spPr>
            <a:xfrm>
              <a:off x="366705" y="627642"/>
              <a:ext cx="1182416" cy="49232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Google Shape;2790;p71">
              <a:extLst>
                <a:ext uri="{FF2B5EF4-FFF2-40B4-BE49-F238E27FC236}">
                  <a16:creationId xmlns:a16="http://schemas.microsoft.com/office/drawing/2014/main" xmlns="" id="{24CB4FBD-6DE4-971F-17D9-0C2C54C7B05B}"/>
                </a:ext>
              </a:extLst>
            </p:cNvPr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2791;p71">
              <a:extLst>
                <a:ext uri="{FF2B5EF4-FFF2-40B4-BE49-F238E27FC236}">
                  <a16:creationId xmlns:a16="http://schemas.microsoft.com/office/drawing/2014/main" xmlns="" id="{72E7B5C1-6540-E39E-88CB-2F16BDE41730}"/>
                </a:ext>
              </a:extLst>
            </p:cNvPr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Google Shape;2792;p71">
              <a:extLst>
                <a:ext uri="{FF2B5EF4-FFF2-40B4-BE49-F238E27FC236}">
                  <a16:creationId xmlns:a16="http://schemas.microsoft.com/office/drawing/2014/main" xmlns="" id="{4607956F-70B5-A330-C8E8-89460877B0BC}"/>
                </a:ext>
              </a:extLst>
            </p:cNvPr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8" name="Google Shape;2793;p71">
              <a:extLst>
                <a:ext uri="{FF2B5EF4-FFF2-40B4-BE49-F238E27FC236}">
                  <a16:creationId xmlns:a16="http://schemas.microsoft.com/office/drawing/2014/main" xmlns="" id="{E7168829-728D-AFBD-952F-26DA9405419B}"/>
                </a:ext>
              </a:extLst>
            </p:cNvPr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643F60-24D6-6E40-5B9F-8CE7AF80B416}"/>
                </a:ext>
              </a:extLst>
            </p:cNvPr>
            <p:cNvSpPr txBox="1"/>
            <p:nvPr/>
          </p:nvSpPr>
          <p:spPr>
            <a:xfrm>
              <a:off x="562873" y="654075"/>
              <a:ext cx="1181960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normalizeH="0" baseline="0" noProof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3200" b="1" i="0" u="none" strike="noStrike" kern="0" normalizeH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normalizeH="0" baseline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1A32403-AF76-D6FF-B1E6-4F433D919692}"/>
              </a:ext>
            </a:extLst>
          </p:cNvPr>
          <p:cNvSpPr/>
          <p:nvPr/>
        </p:nvSpPr>
        <p:spPr>
          <a:xfrm>
            <a:off x="1813739" y="1719614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Google Shape;2837;p71">
            <a:extLst>
              <a:ext uri="{FF2B5EF4-FFF2-40B4-BE49-F238E27FC236}">
                <a16:creationId xmlns:a16="http://schemas.microsoft.com/office/drawing/2014/main" xmlns="" id="{B33280A3-A6C5-A2B7-DD48-C02FA077C715}"/>
              </a:ext>
            </a:extLst>
          </p:cNvPr>
          <p:cNvSpPr/>
          <p:nvPr/>
        </p:nvSpPr>
        <p:spPr>
          <a:xfrm rot="1537984">
            <a:off x="10220700" y="347743"/>
            <a:ext cx="2071239" cy="342917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2833;p71">
            <a:extLst>
              <a:ext uri="{FF2B5EF4-FFF2-40B4-BE49-F238E27FC236}">
                <a16:creationId xmlns:a16="http://schemas.microsoft.com/office/drawing/2014/main" xmlns="" id="{435EBD79-FE23-810E-3DDA-35CACC6D948B}"/>
              </a:ext>
            </a:extLst>
          </p:cNvPr>
          <p:cNvSpPr/>
          <p:nvPr/>
        </p:nvSpPr>
        <p:spPr>
          <a:xfrm rot="2344638">
            <a:off x="118520" y="6230159"/>
            <a:ext cx="1401569" cy="359056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814;p71">
            <a:extLst>
              <a:ext uri="{FF2B5EF4-FFF2-40B4-BE49-F238E27FC236}">
                <a16:creationId xmlns:a16="http://schemas.microsoft.com/office/drawing/2014/main" xmlns="" id="{6DF9CE47-6144-7615-C93E-C2F86EFAFEBF}"/>
              </a:ext>
            </a:extLst>
          </p:cNvPr>
          <p:cNvSpPr/>
          <p:nvPr/>
        </p:nvSpPr>
        <p:spPr>
          <a:xfrm rot="19894163">
            <a:off x="-1601" y="6184023"/>
            <a:ext cx="1428911" cy="355250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Câu hỏi">
            <a:extLst>
              <a:ext uri="{FF2B5EF4-FFF2-40B4-BE49-F238E27FC236}">
                <a16:creationId xmlns:a16="http://schemas.microsoft.com/office/drawing/2014/main" xmlns="" id="{070E49FD-C817-4BD0-0012-F9BC3088DDB9}"/>
              </a:ext>
            </a:extLst>
          </p:cNvPr>
          <p:cNvSpPr/>
          <p:nvPr/>
        </p:nvSpPr>
        <p:spPr>
          <a:xfrm>
            <a:off x="3581400" y="2742785"/>
            <a:ext cx="4914900" cy="9322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40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.?. : 6 = 600</a:t>
            </a:r>
            <a:endParaRPr lang="vi-VN" sz="4000" kern="0" noProof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Đáp án đúng">
            <a:extLst>
              <a:ext uri="{FF2B5EF4-FFF2-40B4-BE49-F238E27FC236}">
                <a16:creationId xmlns:a16="http://schemas.microsoft.com/office/drawing/2014/main" xmlns="" id="{0FED5E10-9261-E178-AE87-A80F3ACA58CF}"/>
              </a:ext>
            </a:extLst>
          </p:cNvPr>
          <p:cNvSpPr/>
          <p:nvPr/>
        </p:nvSpPr>
        <p:spPr>
          <a:xfrm>
            <a:off x="1193800" y="4301972"/>
            <a:ext cx="3205748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3 600</a:t>
            </a:r>
            <a:endParaRPr lang="en-US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Đáp án sai 1">
            <a:extLst>
              <a:ext uri="{FF2B5EF4-FFF2-40B4-BE49-F238E27FC236}">
                <a16:creationId xmlns:a16="http://schemas.microsoft.com/office/drawing/2014/main" xmlns="" id="{4B81D20C-8DBA-3612-CDC6-D3063327FC07}"/>
              </a:ext>
            </a:extLst>
          </p:cNvPr>
          <p:cNvSpPr/>
          <p:nvPr/>
        </p:nvSpPr>
        <p:spPr>
          <a:xfrm>
            <a:off x="7757772" y="4233133"/>
            <a:ext cx="3292018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606 </a:t>
            </a:r>
            <a:endParaRPr lang="vi-VN" sz="3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Đáp án sai 3">
            <a:extLst>
              <a:ext uri="{FF2B5EF4-FFF2-40B4-BE49-F238E27FC236}">
                <a16:creationId xmlns:a16="http://schemas.microsoft.com/office/drawing/2014/main" xmlns="" id="{9AE7237B-8209-EAAE-D87C-4628984D1D0B}"/>
              </a:ext>
            </a:extLst>
          </p:cNvPr>
          <p:cNvSpPr/>
          <p:nvPr/>
        </p:nvSpPr>
        <p:spPr>
          <a:xfrm>
            <a:off x="4403794" y="5312937"/>
            <a:ext cx="3270112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4C4C4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100 </a:t>
            </a:r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xmlns="" id="{BCD92C07-D163-4F28-E20C-1D5B59683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81400" y="4376746"/>
            <a:ext cx="720438" cy="49972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FB0109C8-C75C-A678-1855-EC6C8EBE9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60010" y="5407072"/>
            <a:ext cx="788952" cy="5601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xmlns="" id="{3CAD9D3F-84B5-B1E5-54F6-3BDD86AA0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15246" y="4376746"/>
            <a:ext cx="782954" cy="55588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C6D5A6-E872-3208-AA5F-928D12D66BE1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6A84E2-0DAA-4ADC-553B-1262DF9C7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358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74A2AD-287E-9045-D72D-E807EEFB4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7B462C9-B44A-641B-7248-E48A3AA23CCF}"/>
              </a:ext>
            </a:extLst>
          </p:cNvPr>
          <p:cNvGrpSpPr/>
          <p:nvPr/>
        </p:nvGrpSpPr>
        <p:grpSpPr>
          <a:xfrm>
            <a:off x="451697" y="1364663"/>
            <a:ext cx="1362043" cy="714225"/>
            <a:chOff x="354635" y="524625"/>
            <a:chExt cx="1390198" cy="714225"/>
          </a:xfrm>
          <a:solidFill>
            <a:schemeClr val="accent5"/>
          </a:solidFill>
        </p:grpSpPr>
        <p:sp>
          <p:nvSpPr>
            <p:cNvPr id="33" name="Google Shape;2787;p71">
              <a:extLst>
                <a:ext uri="{FF2B5EF4-FFF2-40B4-BE49-F238E27FC236}">
                  <a16:creationId xmlns:a16="http://schemas.microsoft.com/office/drawing/2014/main" xmlns="" id="{B280A452-1854-D53D-C7A0-726033665175}"/>
                </a:ext>
              </a:extLst>
            </p:cNvPr>
            <p:cNvSpPr/>
            <p:nvPr/>
          </p:nvSpPr>
          <p:spPr>
            <a:xfrm>
              <a:off x="354635" y="627642"/>
              <a:ext cx="1194486" cy="49232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2789;p71">
              <a:extLst>
                <a:ext uri="{FF2B5EF4-FFF2-40B4-BE49-F238E27FC236}">
                  <a16:creationId xmlns:a16="http://schemas.microsoft.com/office/drawing/2014/main" xmlns="" id="{459E0C06-D316-E501-0D87-15BB9E070A04}"/>
                </a:ext>
              </a:extLst>
            </p:cNvPr>
            <p:cNvSpPr/>
            <p:nvPr/>
          </p:nvSpPr>
          <p:spPr>
            <a:xfrm>
              <a:off x="366705" y="627642"/>
              <a:ext cx="1182416" cy="49232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2790;p71">
              <a:extLst>
                <a:ext uri="{FF2B5EF4-FFF2-40B4-BE49-F238E27FC236}">
                  <a16:creationId xmlns:a16="http://schemas.microsoft.com/office/drawing/2014/main" xmlns="" id="{2EE48727-3892-5AEB-4C7F-B6F6F61D9F0A}"/>
                </a:ext>
              </a:extLst>
            </p:cNvPr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2791;p71">
              <a:extLst>
                <a:ext uri="{FF2B5EF4-FFF2-40B4-BE49-F238E27FC236}">
                  <a16:creationId xmlns:a16="http://schemas.microsoft.com/office/drawing/2014/main" xmlns="" id="{4B1C6741-FBA8-9831-4158-05BDB2D067CE}"/>
                </a:ext>
              </a:extLst>
            </p:cNvPr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2792;p71">
              <a:extLst>
                <a:ext uri="{FF2B5EF4-FFF2-40B4-BE49-F238E27FC236}">
                  <a16:creationId xmlns:a16="http://schemas.microsoft.com/office/drawing/2014/main" xmlns="" id="{3BB1CA87-D283-903B-FA17-80A513FF8905}"/>
                </a:ext>
              </a:extLst>
            </p:cNvPr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2793;p71">
              <a:extLst>
                <a:ext uri="{FF2B5EF4-FFF2-40B4-BE49-F238E27FC236}">
                  <a16:creationId xmlns:a16="http://schemas.microsoft.com/office/drawing/2014/main" xmlns="" id="{EC3DABEA-0853-4BBD-F2D7-A0912FD085E6}"/>
                </a:ext>
              </a:extLst>
            </p:cNvPr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7AC3A20-088F-9F20-0AAD-3BF09BF910F5}"/>
                </a:ext>
              </a:extLst>
            </p:cNvPr>
            <p:cNvSpPr txBox="1"/>
            <p:nvPr/>
          </p:nvSpPr>
          <p:spPr>
            <a:xfrm>
              <a:off x="562873" y="654075"/>
              <a:ext cx="1181960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normalizeH="0" baseline="0" noProof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kumimoji="0" lang="en-US" sz="3200" b="1" i="0" u="none" strike="noStrike" kern="0" normalizeH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normalizeH="0" baseline="0" noProof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7EA957C-D7EB-6E62-56D1-4F5880AE70B4}"/>
              </a:ext>
            </a:extLst>
          </p:cNvPr>
          <p:cNvSpPr/>
          <p:nvPr/>
        </p:nvSpPr>
        <p:spPr>
          <a:xfrm>
            <a:off x="1813739" y="1529114"/>
            <a:ext cx="3592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Google Shape;2837;p71">
            <a:extLst>
              <a:ext uri="{FF2B5EF4-FFF2-40B4-BE49-F238E27FC236}">
                <a16:creationId xmlns:a16="http://schemas.microsoft.com/office/drawing/2014/main" xmlns="" id="{279FB032-77B6-3934-FF6E-DE1C2F8A8600}"/>
              </a:ext>
            </a:extLst>
          </p:cNvPr>
          <p:cNvSpPr/>
          <p:nvPr/>
        </p:nvSpPr>
        <p:spPr>
          <a:xfrm rot="1537984">
            <a:off x="10220700" y="347743"/>
            <a:ext cx="2071239" cy="342917"/>
          </a:xfrm>
          <a:custGeom>
            <a:avLst/>
            <a:gdLst/>
            <a:ahLst/>
            <a:cxnLst/>
            <a:rect l="l" t="t" r="r" b="b"/>
            <a:pathLst>
              <a:path w="13143" h="3572" extrusionOk="0">
                <a:moveTo>
                  <a:pt x="5553" y="1"/>
                </a:moveTo>
                <a:cubicBezTo>
                  <a:pt x="5066" y="1"/>
                  <a:pt x="346" y="73"/>
                  <a:pt x="346" y="73"/>
                </a:cubicBezTo>
                <a:lnTo>
                  <a:pt x="778" y="401"/>
                </a:lnTo>
                <a:lnTo>
                  <a:pt x="700" y="528"/>
                </a:lnTo>
                <a:lnTo>
                  <a:pt x="96" y="887"/>
                </a:lnTo>
                <a:cubicBezTo>
                  <a:pt x="96" y="887"/>
                  <a:pt x="669" y="1583"/>
                  <a:pt x="605" y="1620"/>
                </a:cubicBezTo>
                <a:cubicBezTo>
                  <a:pt x="541" y="1651"/>
                  <a:pt x="0" y="2152"/>
                  <a:pt x="0" y="2152"/>
                </a:cubicBezTo>
                <a:lnTo>
                  <a:pt x="632" y="2566"/>
                </a:lnTo>
                <a:lnTo>
                  <a:pt x="209" y="2834"/>
                </a:lnTo>
                <a:lnTo>
                  <a:pt x="519" y="3120"/>
                </a:lnTo>
                <a:lnTo>
                  <a:pt x="259" y="3571"/>
                </a:lnTo>
                <a:cubicBezTo>
                  <a:pt x="259" y="3571"/>
                  <a:pt x="727" y="3517"/>
                  <a:pt x="962" y="3517"/>
                </a:cubicBezTo>
                <a:cubicBezTo>
                  <a:pt x="993" y="3517"/>
                  <a:pt x="1020" y="3518"/>
                  <a:pt x="1041" y="3521"/>
                </a:cubicBezTo>
                <a:cubicBezTo>
                  <a:pt x="1075" y="3525"/>
                  <a:pt x="1173" y="3526"/>
                  <a:pt x="1315" y="3526"/>
                </a:cubicBezTo>
                <a:cubicBezTo>
                  <a:pt x="1764" y="3526"/>
                  <a:pt x="2646" y="3510"/>
                  <a:pt x="3222" y="3510"/>
                </a:cubicBezTo>
                <a:cubicBezTo>
                  <a:pt x="3458" y="3510"/>
                  <a:pt x="3642" y="3513"/>
                  <a:pt x="3725" y="3521"/>
                </a:cubicBezTo>
                <a:cubicBezTo>
                  <a:pt x="4070" y="3552"/>
                  <a:pt x="8309" y="3543"/>
                  <a:pt x="9445" y="3561"/>
                </a:cubicBezTo>
                <a:cubicBezTo>
                  <a:pt x="9826" y="3569"/>
                  <a:pt x="10358" y="3572"/>
                  <a:pt x="10898" y="3572"/>
                </a:cubicBezTo>
                <a:cubicBezTo>
                  <a:pt x="11979" y="3572"/>
                  <a:pt x="13093" y="3561"/>
                  <a:pt x="13093" y="3561"/>
                </a:cubicBezTo>
                <a:lnTo>
                  <a:pt x="12920" y="3266"/>
                </a:lnTo>
                <a:cubicBezTo>
                  <a:pt x="12920" y="3266"/>
                  <a:pt x="12674" y="2761"/>
                  <a:pt x="12702" y="2688"/>
                </a:cubicBezTo>
                <a:cubicBezTo>
                  <a:pt x="12729" y="2616"/>
                  <a:pt x="13143" y="2411"/>
                  <a:pt x="13143" y="2411"/>
                </a:cubicBezTo>
                <a:cubicBezTo>
                  <a:pt x="13143" y="2411"/>
                  <a:pt x="12847" y="2206"/>
                  <a:pt x="12738" y="2093"/>
                </a:cubicBezTo>
                <a:cubicBezTo>
                  <a:pt x="12633" y="1979"/>
                  <a:pt x="12552" y="1692"/>
                  <a:pt x="12552" y="1692"/>
                </a:cubicBezTo>
                <a:lnTo>
                  <a:pt x="13024" y="1506"/>
                </a:lnTo>
                <a:cubicBezTo>
                  <a:pt x="13024" y="1506"/>
                  <a:pt x="12911" y="1338"/>
                  <a:pt x="12797" y="1229"/>
                </a:cubicBezTo>
                <a:cubicBezTo>
                  <a:pt x="12683" y="1115"/>
                  <a:pt x="12692" y="824"/>
                  <a:pt x="12729" y="628"/>
                </a:cubicBezTo>
                <a:cubicBezTo>
                  <a:pt x="12770" y="433"/>
                  <a:pt x="13024" y="96"/>
                  <a:pt x="13024" y="96"/>
                </a:cubicBezTo>
                <a:lnTo>
                  <a:pt x="13024" y="96"/>
                </a:lnTo>
                <a:lnTo>
                  <a:pt x="12883" y="123"/>
                </a:lnTo>
                <a:lnTo>
                  <a:pt x="11506" y="73"/>
                </a:lnTo>
                <a:cubicBezTo>
                  <a:pt x="11506" y="73"/>
                  <a:pt x="9573" y="55"/>
                  <a:pt x="9027" y="37"/>
                </a:cubicBezTo>
                <a:cubicBezTo>
                  <a:pt x="8481" y="19"/>
                  <a:pt x="6039" y="1"/>
                  <a:pt x="5553" y="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2833;p71">
            <a:extLst>
              <a:ext uri="{FF2B5EF4-FFF2-40B4-BE49-F238E27FC236}">
                <a16:creationId xmlns:a16="http://schemas.microsoft.com/office/drawing/2014/main" xmlns="" id="{BECC5E7C-AD54-6C1F-64AC-601A0B2B31A7}"/>
              </a:ext>
            </a:extLst>
          </p:cNvPr>
          <p:cNvSpPr/>
          <p:nvPr/>
        </p:nvSpPr>
        <p:spPr>
          <a:xfrm rot="2344638">
            <a:off x="118520" y="6230159"/>
            <a:ext cx="1401569" cy="359056"/>
          </a:xfrm>
          <a:custGeom>
            <a:avLst/>
            <a:gdLst/>
            <a:ahLst/>
            <a:cxnLst/>
            <a:rect l="l" t="t" r="r" b="b"/>
            <a:pathLst>
              <a:path w="13994" h="3585" extrusionOk="0">
                <a:moveTo>
                  <a:pt x="13248" y="0"/>
                </a:moveTo>
                <a:cubicBezTo>
                  <a:pt x="13248" y="0"/>
                  <a:pt x="11756" y="60"/>
                  <a:pt x="11688" y="78"/>
                </a:cubicBezTo>
                <a:cubicBezTo>
                  <a:pt x="11674" y="80"/>
                  <a:pt x="11606" y="81"/>
                  <a:pt x="11499" y="81"/>
                </a:cubicBezTo>
                <a:cubicBezTo>
                  <a:pt x="11168" y="81"/>
                  <a:pt x="10471" y="72"/>
                  <a:pt x="9929" y="72"/>
                </a:cubicBezTo>
                <a:cubicBezTo>
                  <a:pt x="9710" y="72"/>
                  <a:pt x="9516" y="73"/>
                  <a:pt x="9382" y="78"/>
                </a:cubicBezTo>
                <a:cubicBezTo>
                  <a:pt x="9191" y="82"/>
                  <a:pt x="8551" y="84"/>
                  <a:pt x="7763" y="84"/>
                </a:cubicBezTo>
                <a:cubicBezTo>
                  <a:pt x="6188" y="84"/>
                  <a:pt x="4022" y="78"/>
                  <a:pt x="3680" y="78"/>
                </a:cubicBezTo>
                <a:cubicBezTo>
                  <a:pt x="3166" y="78"/>
                  <a:pt x="1733" y="91"/>
                  <a:pt x="1415" y="137"/>
                </a:cubicBezTo>
                <a:cubicBezTo>
                  <a:pt x="1241" y="162"/>
                  <a:pt x="823" y="168"/>
                  <a:pt x="487" y="168"/>
                </a:cubicBezTo>
                <a:cubicBezTo>
                  <a:pt x="218" y="168"/>
                  <a:pt x="1" y="164"/>
                  <a:pt x="1" y="164"/>
                </a:cubicBezTo>
                <a:lnTo>
                  <a:pt x="1" y="164"/>
                </a:lnTo>
                <a:cubicBezTo>
                  <a:pt x="1" y="164"/>
                  <a:pt x="642" y="1101"/>
                  <a:pt x="801" y="1269"/>
                </a:cubicBezTo>
                <a:cubicBezTo>
                  <a:pt x="960" y="1433"/>
                  <a:pt x="1288" y="1933"/>
                  <a:pt x="1288" y="1933"/>
                </a:cubicBezTo>
                <a:lnTo>
                  <a:pt x="928" y="2370"/>
                </a:lnTo>
                <a:cubicBezTo>
                  <a:pt x="928" y="2370"/>
                  <a:pt x="287" y="3093"/>
                  <a:pt x="169" y="3170"/>
                </a:cubicBezTo>
                <a:cubicBezTo>
                  <a:pt x="55" y="3247"/>
                  <a:pt x="1" y="3520"/>
                  <a:pt x="1" y="3520"/>
                </a:cubicBezTo>
                <a:cubicBezTo>
                  <a:pt x="1" y="3520"/>
                  <a:pt x="1720" y="3585"/>
                  <a:pt x="2280" y="3585"/>
                </a:cubicBezTo>
                <a:cubicBezTo>
                  <a:pt x="2368" y="3585"/>
                  <a:pt x="2428" y="3583"/>
                  <a:pt x="2447" y="3579"/>
                </a:cubicBezTo>
                <a:cubicBezTo>
                  <a:pt x="2593" y="3548"/>
                  <a:pt x="4853" y="3502"/>
                  <a:pt x="5185" y="3488"/>
                </a:cubicBezTo>
                <a:cubicBezTo>
                  <a:pt x="5294" y="3482"/>
                  <a:pt x="5685" y="3480"/>
                  <a:pt x="6166" y="3480"/>
                </a:cubicBezTo>
                <a:cubicBezTo>
                  <a:pt x="7128" y="3480"/>
                  <a:pt x="8449" y="3488"/>
                  <a:pt x="8591" y="3488"/>
                </a:cubicBezTo>
                <a:cubicBezTo>
                  <a:pt x="8809" y="3488"/>
                  <a:pt x="12074" y="3411"/>
                  <a:pt x="12416" y="3366"/>
                </a:cubicBezTo>
                <a:cubicBezTo>
                  <a:pt x="12761" y="3320"/>
                  <a:pt x="13994" y="3106"/>
                  <a:pt x="13994" y="3106"/>
                </a:cubicBezTo>
                <a:cubicBezTo>
                  <a:pt x="13994" y="3106"/>
                  <a:pt x="13348" y="2597"/>
                  <a:pt x="13261" y="2493"/>
                </a:cubicBezTo>
                <a:cubicBezTo>
                  <a:pt x="13175" y="2388"/>
                  <a:pt x="12729" y="1838"/>
                  <a:pt x="12729" y="1838"/>
                </a:cubicBezTo>
                <a:cubicBezTo>
                  <a:pt x="12729" y="1838"/>
                  <a:pt x="13075" y="1328"/>
                  <a:pt x="13234" y="1087"/>
                </a:cubicBezTo>
                <a:cubicBezTo>
                  <a:pt x="13389" y="846"/>
                  <a:pt x="13921" y="0"/>
                  <a:pt x="139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2814;p71">
            <a:extLst>
              <a:ext uri="{FF2B5EF4-FFF2-40B4-BE49-F238E27FC236}">
                <a16:creationId xmlns:a16="http://schemas.microsoft.com/office/drawing/2014/main" xmlns="" id="{5D02304A-9A36-8938-8E85-ADC01460991F}"/>
              </a:ext>
            </a:extLst>
          </p:cNvPr>
          <p:cNvSpPr/>
          <p:nvPr/>
        </p:nvSpPr>
        <p:spPr>
          <a:xfrm rot="19894163">
            <a:off x="-1601" y="6184023"/>
            <a:ext cx="1428911" cy="355250"/>
          </a:xfrm>
          <a:custGeom>
            <a:avLst/>
            <a:gdLst/>
            <a:ahLst/>
            <a:cxnLst/>
            <a:rect l="l" t="t" r="r" b="b"/>
            <a:pathLst>
              <a:path w="14267" h="3547" extrusionOk="0">
                <a:moveTo>
                  <a:pt x="4943" y="400"/>
                </a:moveTo>
                <a:cubicBezTo>
                  <a:pt x="4998" y="400"/>
                  <a:pt x="5048" y="413"/>
                  <a:pt x="5093" y="445"/>
                </a:cubicBezTo>
                <a:cubicBezTo>
                  <a:pt x="5116" y="459"/>
                  <a:pt x="5134" y="477"/>
                  <a:pt x="5157" y="495"/>
                </a:cubicBezTo>
                <a:cubicBezTo>
                  <a:pt x="5194" y="532"/>
                  <a:pt x="5221" y="577"/>
                  <a:pt x="5234" y="632"/>
                </a:cubicBezTo>
                <a:cubicBezTo>
                  <a:pt x="5234" y="659"/>
                  <a:pt x="5239" y="691"/>
                  <a:pt x="5244" y="718"/>
                </a:cubicBezTo>
                <a:cubicBezTo>
                  <a:pt x="5244" y="759"/>
                  <a:pt x="5234" y="800"/>
                  <a:pt x="5216" y="841"/>
                </a:cubicBezTo>
                <a:cubicBezTo>
                  <a:pt x="5207" y="877"/>
                  <a:pt x="5184" y="914"/>
                  <a:pt x="5157" y="941"/>
                </a:cubicBezTo>
                <a:cubicBezTo>
                  <a:pt x="5130" y="973"/>
                  <a:pt x="5098" y="995"/>
                  <a:pt x="5057" y="1005"/>
                </a:cubicBezTo>
                <a:cubicBezTo>
                  <a:pt x="5031" y="1024"/>
                  <a:pt x="4998" y="1033"/>
                  <a:pt x="4964" y="1033"/>
                </a:cubicBezTo>
                <a:cubicBezTo>
                  <a:pt x="4957" y="1033"/>
                  <a:pt x="4950" y="1033"/>
                  <a:pt x="4943" y="1032"/>
                </a:cubicBezTo>
                <a:lnTo>
                  <a:pt x="4925" y="1032"/>
                </a:lnTo>
                <a:cubicBezTo>
                  <a:pt x="4871" y="1032"/>
                  <a:pt x="4821" y="1018"/>
                  <a:pt x="4771" y="991"/>
                </a:cubicBezTo>
                <a:cubicBezTo>
                  <a:pt x="4752" y="973"/>
                  <a:pt x="4730" y="959"/>
                  <a:pt x="4711" y="941"/>
                </a:cubicBezTo>
                <a:cubicBezTo>
                  <a:pt x="4675" y="900"/>
                  <a:pt x="4648" y="855"/>
                  <a:pt x="4634" y="800"/>
                </a:cubicBezTo>
                <a:cubicBezTo>
                  <a:pt x="4630" y="773"/>
                  <a:pt x="4625" y="745"/>
                  <a:pt x="4621" y="718"/>
                </a:cubicBezTo>
                <a:cubicBezTo>
                  <a:pt x="4621" y="673"/>
                  <a:pt x="4630" y="632"/>
                  <a:pt x="4648" y="595"/>
                </a:cubicBezTo>
                <a:cubicBezTo>
                  <a:pt x="4661" y="554"/>
                  <a:pt x="4680" y="523"/>
                  <a:pt x="4711" y="495"/>
                </a:cubicBezTo>
                <a:cubicBezTo>
                  <a:pt x="4739" y="463"/>
                  <a:pt x="4771" y="441"/>
                  <a:pt x="4807" y="427"/>
                </a:cubicBezTo>
                <a:cubicBezTo>
                  <a:pt x="4843" y="409"/>
                  <a:pt x="4880" y="400"/>
                  <a:pt x="4925" y="400"/>
                </a:cubicBezTo>
                <a:close/>
                <a:moveTo>
                  <a:pt x="12351" y="409"/>
                </a:moveTo>
                <a:cubicBezTo>
                  <a:pt x="12738" y="409"/>
                  <a:pt x="12738" y="1046"/>
                  <a:pt x="12351" y="1046"/>
                </a:cubicBezTo>
                <a:cubicBezTo>
                  <a:pt x="11965" y="1046"/>
                  <a:pt x="11965" y="409"/>
                  <a:pt x="12351" y="409"/>
                </a:cubicBezTo>
                <a:close/>
                <a:moveTo>
                  <a:pt x="7263" y="518"/>
                </a:moveTo>
                <a:cubicBezTo>
                  <a:pt x="7649" y="518"/>
                  <a:pt x="7649" y="1155"/>
                  <a:pt x="7263" y="1155"/>
                </a:cubicBezTo>
                <a:cubicBezTo>
                  <a:pt x="6876" y="1155"/>
                  <a:pt x="6876" y="518"/>
                  <a:pt x="7263" y="518"/>
                </a:cubicBezTo>
                <a:close/>
                <a:moveTo>
                  <a:pt x="10269" y="509"/>
                </a:moveTo>
                <a:cubicBezTo>
                  <a:pt x="10323" y="509"/>
                  <a:pt x="10373" y="523"/>
                  <a:pt x="10419" y="550"/>
                </a:cubicBezTo>
                <a:cubicBezTo>
                  <a:pt x="10441" y="568"/>
                  <a:pt x="10460" y="586"/>
                  <a:pt x="10482" y="600"/>
                </a:cubicBezTo>
                <a:cubicBezTo>
                  <a:pt x="10510" y="632"/>
                  <a:pt x="10532" y="664"/>
                  <a:pt x="10542" y="704"/>
                </a:cubicBezTo>
                <a:cubicBezTo>
                  <a:pt x="10560" y="741"/>
                  <a:pt x="10569" y="782"/>
                  <a:pt x="10569" y="827"/>
                </a:cubicBezTo>
                <a:cubicBezTo>
                  <a:pt x="10569" y="868"/>
                  <a:pt x="10560" y="909"/>
                  <a:pt x="10542" y="945"/>
                </a:cubicBezTo>
                <a:cubicBezTo>
                  <a:pt x="10532" y="986"/>
                  <a:pt x="10510" y="1018"/>
                  <a:pt x="10482" y="1050"/>
                </a:cubicBezTo>
                <a:cubicBezTo>
                  <a:pt x="10473" y="1055"/>
                  <a:pt x="10469" y="1064"/>
                  <a:pt x="10464" y="1073"/>
                </a:cubicBezTo>
                <a:cubicBezTo>
                  <a:pt x="10428" y="1109"/>
                  <a:pt x="10382" y="1136"/>
                  <a:pt x="10332" y="1150"/>
                </a:cubicBezTo>
                <a:cubicBezTo>
                  <a:pt x="10305" y="1155"/>
                  <a:pt x="10278" y="1159"/>
                  <a:pt x="10250" y="1164"/>
                </a:cubicBezTo>
                <a:cubicBezTo>
                  <a:pt x="10196" y="1164"/>
                  <a:pt x="10146" y="1150"/>
                  <a:pt x="10100" y="1118"/>
                </a:cubicBezTo>
                <a:cubicBezTo>
                  <a:pt x="10078" y="1105"/>
                  <a:pt x="10059" y="1086"/>
                  <a:pt x="10037" y="1073"/>
                </a:cubicBezTo>
                <a:cubicBezTo>
                  <a:pt x="10009" y="1041"/>
                  <a:pt x="9987" y="1009"/>
                  <a:pt x="9978" y="968"/>
                </a:cubicBezTo>
                <a:cubicBezTo>
                  <a:pt x="9959" y="932"/>
                  <a:pt x="9950" y="891"/>
                  <a:pt x="9950" y="845"/>
                </a:cubicBezTo>
                <a:cubicBezTo>
                  <a:pt x="9950" y="804"/>
                  <a:pt x="9959" y="764"/>
                  <a:pt x="9978" y="727"/>
                </a:cubicBezTo>
                <a:cubicBezTo>
                  <a:pt x="9987" y="686"/>
                  <a:pt x="10009" y="650"/>
                  <a:pt x="10037" y="623"/>
                </a:cubicBezTo>
                <a:cubicBezTo>
                  <a:pt x="10046" y="618"/>
                  <a:pt x="10050" y="609"/>
                  <a:pt x="10055" y="600"/>
                </a:cubicBezTo>
                <a:cubicBezTo>
                  <a:pt x="10091" y="563"/>
                  <a:pt x="10137" y="536"/>
                  <a:pt x="10187" y="518"/>
                </a:cubicBezTo>
                <a:cubicBezTo>
                  <a:pt x="10214" y="518"/>
                  <a:pt x="10241" y="513"/>
                  <a:pt x="10269" y="509"/>
                </a:cubicBezTo>
                <a:close/>
                <a:moveTo>
                  <a:pt x="3625" y="932"/>
                </a:moveTo>
                <a:cubicBezTo>
                  <a:pt x="4011" y="932"/>
                  <a:pt x="4011" y="1568"/>
                  <a:pt x="3625" y="1568"/>
                </a:cubicBezTo>
                <a:cubicBezTo>
                  <a:pt x="3238" y="1568"/>
                  <a:pt x="3238" y="932"/>
                  <a:pt x="3625" y="932"/>
                </a:cubicBezTo>
                <a:close/>
                <a:moveTo>
                  <a:pt x="7845" y="1787"/>
                </a:moveTo>
                <a:cubicBezTo>
                  <a:pt x="7886" y="1787"/>
                  <a:pt x="7927" y="1796"/>
                  <a:pt x="7963" y="1814"/>
                </a:cubicBezTo>
                <a:cubicBezTo>
                  <a:pt x="7999" y="1828"/>
                  <a:pt x="8031" y="1850"/>
                  <a:pt x="8059" y="1882"/>
                </a:cubicBezTo>
                <a:cubicBezTo>
                  <a:pt x="8086" y="1910"/>
                  <a:pt x="8109" y="1946"/>
                  <a:pt x="8122" y="1982"/>
                </a:cubicBezTo>
                <a:cubicBezTo>
                  <a:pt x="8140" y="2019"/>
                  <a:pt x="8149" y="2060"/>
                  <a:pt x="8145" y="2105"/>
                </a:cubicBezTo>
                <a:lnTo>
                  <a:pt x="8145" y="2114"/>
                </a:lnTo>
                <a:cubicBezTo>
                  <a:pt x="8145" y="2173"/>
                  <a:pt x="8131" y="2228"/>
                  <a:pt x="8104" y="2273"/>
                </a:cubicBezTo>
                <a:cubicBezTo>
                  <a:pt x="8090" y="2296"/>
                  <a:pt x="8072" y="2319"/>
                  <a:pt x="8059" y="2342"/>
                </a:cubicBezTo>
                <a:cubicBezTo>
                  <a:pt x="8022" y="2378"/>
                  <a:pt x="7977" y="2405"/>
                  <a:pt x="7927" y="2419"/>
                </a:cubicBezTo>
                <a:cubicBezTo>
                  <a:pt x="7899" y="2423"/>
                  <a:pt x="7872" y="2428"/>
                  <a:pt x="7845" y="2433"/>
                </a:cubicBezTo>
                <a:cubicBezTo>
                  <a:pt x="7804" y="2433"/>
                  <a:pt x="7767" y="2423"/>
                  <a:pt x="7731" y="2405"/>
                </a:cubicBezTo>
                <a:cubicBezTo>
                  <a:pt x="7690" y="2392"/>
                  <a:pt x="7658" y="2369"/>
                  <a:pt x="7631" y="2342"/>
                </a:cubicBezTo>
                <a:cubicBezTo>
                  <a:pt x="7604" y="2310"/>
                  <a:pt x="7581" y="2278"/>
                  <a:pt x="7572" y="2237"/>
                </a:cubicBezTo>
                <a:cubicBezTo>
                  <a:pt x="7554" y="2201"/>
                  <a:pt x="7545" y="2160"/>
                  <a:pt x="7545" y="2114"/>
                </a:cubicBezTo>
                <a:lnTo>
                  <a:pt x="7545" y="2105"/>
                </a:lnTo>
                <a:cubicBezTo>
                  <a:pt x="7545" y="2046"/>
                  <a:pt x="7558" y="1996"/>
                  <a:pt x="7586" y="1946"/>
                </a:cubicBezTo>
                <a:cubicBezTo>
                  <a:pt x="7604" y="1923"/>
                  <a:pt x="7617" y="1905"/>
                  <a:pt x="7631" y="1882"/>
                </a:cubicBezTo>
                <a:cubicBezTo>
                  <a:pt x="7672" y="1841"/>
                  <a:pt x="7713" y="1814"/>
                  <a:pt x="7767" y="1800"/>
                </a:cubicBezTo>
                <a:cubicBezTo>
                  <a:pt x="7790" y="1796"/>
                  <a:pt x="7817" y="1791"/>
                  <a:pt x="7845" y="1787"/>
                </a:cubicBezTo>
                <a:close/>
                <a:moveTo>
                  <a:pt x="11781" y="1931"/>
                </a:moveTo>
                <a:cubicBezTo>
                  <a:pt x="11815" y="1931"/>
                  <a:pt x="11847" y="1941"/>
                  <a:pt x="11874" y="1960"/>
                </a:cubicBezTo>
                <a:cubicBezTo>
                  <a:pt x="11915" y="1969"/>
                  <a:pt x="11947" y="1991"/>
                  <a:pt x="11974" y="2023"/>
                </a:cubicBezTo>
                <a:cubicBezTo>
                  <a:pt x="12001" y="2051"/>
                  <a:pt x="12024" y="2087"/>
                  <a:pt x="12033" y="2123"/>
                </a:cubicBezTo>
                <a:cubicBezTo>
                  <a:pt x="12051" y="2164"/>
                  <a:pt x="12060" y="2205"/>
                  <a:pt x="12060" y="2246"/>
                </a:cubicBezTo>
                <a:lnTo>
                  <a:pt x="12060" y="2255"/>
                </a:lnTo>
                <a:cubicBezTo>
                  <a:pt x="12060" y="2314"/>
                  <a:pt x="12047" y="2369"/>
                  <a:pt x="12019" y="2414"/>
                </a:cubicBezTo>
                <a:cubicBezTo>
                  <a:pt x="12006" y="2437"/>
                  <a:pt x="11988" y="2460"/>
                  <a:pt x="11974" y="2483"/>
                </a:cubicBezTo>
                <a:cubicBezTo>
                  <a:pt x="11938" y="2519"/>
                  <a:pt x="11892" y="2546"/>
                  <a:pt x="11842" y="2560"/>
                </a:cubicBezTo>
                <a:cubicBezTo>
                  <a:pt x="11815" y="2564"/>
                  <a:pt x="11788" y="2569"/>
                  <a:pt x="11760" y="2573"/>
                </a:cubicBezTo>
                <a:cubicBezTo>
                  <a:pt x="11719" y="2573"/>
                  <a:pt x="11678" y="2564"/>
                  <a:pt x="11647" y="2546"/>
                </a:cubicBezTo>
                <a:cubicBezTo>
                  <a:pt x="11606" y="2533"/>
                  <a:pt x="11574" y="2510"/>
                  <a:pt x="11547" y="2483"/>
                </a:cubicBezTo>
                <a:cubicBezTo>
                  <a:pt x="11519" y="2451"/>
                  <a:pt x="11497" y="2419"/>
                  <a:pt x="11487" y="2378"/>
                </a:cubicBezTo>
                <a:cubicBezTo>
                  <a:pt x="11469" y="2342"/>
                  <a:pt x="11460" y="2301"/>
                  <a:pt x="11460" y="2255"/>
                </a:cubicBezTo>
                <a:lnTo>
                  <a:pt x="11460" y="2246"/>
                </a:lnTo>
                <a:cubicBezTo>
                  <a:pt x="11460" y="2191"/>
                  <a:pt x="11474" y="2137"/>
                  <a:pt x="11501" y="2087"/>
                </a:cubicBezTo>
                <a:cubicBezTo>
                  <a:pt x="11515" y="2064"/>
                  <a:pt x="11533" y="2046"/>
                  <a:pt x="11547" y="2023"/>
                </a:cubicBezTo>
                <a:cubicBezTo>
                  <a:pt x="11583" y="1982"/>
                  <a:pt x="11628" y="1955"/>
                  <a:pt x="11678" y="1941"/>
                </a:cubicBezTo>
                <a:cubicBezTo>
                  <a:pt x="11706" y="1937"/>
                  <a:pt x="11733" y="1932"/>
                  <a:pt x="11760" y="1932"/>
                </a:cubicBezTo>
                <a:cubicBezTo>
                  <a:pt x="11767" y="1932"/>
                  <a:pt x="11774" y="1931"/>
                  <a:pt x="11781" y="1931"/>
                </a:cubicBezTo>
                <a:close/>
                <a:moveTo>
                  <a:pt x="5680" y="1991"/>
                </a:moveTo>
                <a:cubicBezTo>
                  <a:pt x="5735" y="1991"/>
                  <a:pt x="5785" y="2005"/>
                  <a:pt x="5830" y="2032"/>
                </a:cubicBezTo>
                <a:cubicBezTo>
                  <a:pt x="5853" y="2051"/>
                  <a:pt x="5871" y="2069"/>
                  <a:pt x="5889" y="2082"/>
                </a:cubicBezTo>
                <a:cubicBezTo>
                  <a:pt x="5921" y="2114"/>
                  <a:pt x="5939" y="2146"/>
                  <a:pt x="5953" y="2187"/>
                </a:cubicBezTo>
                <a:cubicBezTo>
                  <a:pt x="5971" y="2223"/>
                  <a:pt x="5980" y="2264"/>
                  <a:pt x="5980" y="2305"/>
                </a:cubicBezTo>
                <a:cubicBezTo>
                  <a:pt x="5980" y="2351"/>
                  <a:pt x="5971" y="2392"/>
                  <a:pt x="5953" y="2428"/>
                </a:cubicBezTo>
                <a:cubicBezTo>
                  <a:pt x="5939" y="2469"/>
                  <a:pt x="5921" y="2501"/>
                  <a:pt x="5889" y="2533"/>
                </a:cubicBezTo>
                <a:cubicBezTo>
                  <a:pt x="5889" y="2533"/>
                  <a:pt x="5885" y="2537"/>
                  <a:pt x="5880" y="2542"/>
                </a:cubicBezTo>
                <a:cubicBezTo>
                  <a:pt x="5844" y="2583"/>
                  <a:pt x="5798" y="2605"/>
                  <a:pt x="5748" y="2624"/>
                </a:cubicBezTo>
                <a:cubicBezTo>
                  <a:pt x="5721" y="2628"/>
                  <a:pt x="5694" y="2628"/>
                  <a:pt x="5671" y="2633"/>
                </a:cubicBezTo>
                <a:cubicBezTo>
                  <a:pt x="5616" y="2633"/>
                  <a:pt x="5562" y="2619"/>
                  <a:pt x="5516" y="2592"/>
                </a:cubicBezTo>
                <a:cubicBezTo>
                  <a:pt x="5498" y="2573"/>
                  <a:pt x="5475" y="2555"/>
                  <a:pt x="5457" y="2542"/>
                </a:cubicBezTo>
                <a:cubicBezTo>
                  <a:pt x="5425" y="2510"/>
                  <a:pt x="5407" y="2478"/>
                  <a:pt x="5394" y="2442"/>
                </a:cubicBezTo>
                <a:cubicBezTo>
                  <a:pt x="5375" y="2401"/>
                  <a:pt x="5366" y="2360"/>
                  <a:pt x="5366" y="2319"/>
                </a:cubicBezTo>
                <a:cubicBezTo>
                  <a:pt x="5366" y="2273"/>
                  <a:pt x="5375" y="2232"/>
                  <a:pt x="5394" y="2196"/>
                </a:cubicBezTo>
                <a:cubicBezTo>
                  <a:pt x="5407" y="2155"/>
                  <a:pt x="5425" y="2123"/>
                  <a:pt x="5457" y="2091"/>
                </a:cubicBezTo>
                <a:cubicBezTo>
                  <a:pt x="5462" y="2091"/>
                  <a:pt x="5462" y="2087"/>
                  <a:pt x="5466" y="2082"/>
                </a:cubicBezTo>
                <a:cubicBezTo>
                  <a:pt x="5503" y="2046"/>
                  <a:pt x="5548" y="2019"/>
                  <a:pt x="5598" y="2001"/>
                </a:cubicBezTo>
                <a:cubicBezTo>
                  <a:pt x="5626" y="1996"/>
                  <a:pt x="5653" y="1996"/>
                  <a:pt x="5680" y="1991"/>
                </a:cubicBezTo>
                <a:close/>
                <a:moveTo>
                  <a:pt x="9659" y="2060"/>
                </a:moveTo>
                <a:cubicBezTo>
                  <a:pt x="10046" y="2060"/>
                  <a:pt x="10046" y="2696"/>
                  <a:pt x="9659" y="2696"/>
                </a:cubicBezTo>
                <a:cubicBezTo>
                  <a:pt x="9273" y="2696"/>
                  <a:pt x="9273" y="2060"/>
                  <a:pt x="9659" y="2060"/>
                </a:cubicBezTo>
                <a:close/>
                <a:moveTo>
                  <a:pt x="2479" y="2614"/>
                </a:moveTo>
                <a:cubicBezTo>
                  <a:pt x="2865" y="2614"/>
                  <a:pt x="2865" y="3247"/>
                  <a:pt x="2479" y="3247"/>
                </a:cubicBezTo>
                <a:cubicBezTo>
                  <a:pt x="2092" y="3247"/>
                  <a:pt x="2092" y="2614"/>
                  <a:pt x="2479" y="2614"/>
                </a:cubicBezTo>
                <a:close/>
                <a:moveTo>
                  <a:pt x="11717" y="0"/>
                </a:moveTo>
                <a:cubicBezTo>
                  <a:pt x="11245" y="0"/>
                  <a:pt x="10718" y="10"/>
                  <a:pt x="10514" y="18"/>
                </a:cubicBezTo>
                <a:cubicBezTo>
                  <a:pt x="10378" y="22"/>
                  <a:pt x="9878" y="36"/>
                  <a:pt x="9305" y="50"/>
                </a:cubicBezTo>
                <a:cubicBezTo>
                  <a:pt x="9332" y="222"/>
                  <a:pt x="9236" y="422"/>
                  <a:pt x="9018" y="422"/>
                </a:cubicBezTo>
                <a:cubicBezTo>
                  <a:pt x="8809" y="422"/>
                  <a:pt x="8713" y="236"/>
                  <a:pt x="8732" y="63"/>
                </a:cubicBezTo>
                <a:lnTo>
                  <a:pt x="8732" y="63"/>
                </a:lnTo>
                <a:cubicBezTo>
                  <a:pt x="8031" y="81"/>
                  <a:pt x="7372" y="95"/>
                  <a:pt x="7290" y="95"/>
                </a:cubicBezTo>
                <a:cubicBezTo>
                  <a:pt x="7122" y="95"/>
                  <a:pt x="3238" y="122"/>
                  <a:pt x="2838" y="141"/>
                </a:cubicBezTo>
                <a:cubicBezTo>
                  <a:pt x="2724" y="145"/>
                  <a:pt x="2442" y="145"/>
                  <a:pt x="2101" y="145"/>
                </a:cubicBezTo>
                <a:cubicBezTo>
                  <a:pt x="2133" y="181"/>
                  <a:pt x="2156" y="222"/>
                  <a:pt x="2169" y="272"/>
                </a:cubicBezTo>
                <a:cubicBezTo>
                  <a:pt x="2169" y="300"/>
                  <a:pt x="2174" y="327"/>
                  <a:pt x="2178" y="354"/>
                </a:cubicBezTo>
                <a:cubicBezTo>
                  <a:pt x="2178" y="400"/>
                  <a:pt x="2174" y="441"/>
                  <a:pt x="2151" y="477"/>
                </a:cubicBezTo>
                <a:cubicBezTo>
                  <a:pt x="2142" y="518"/>
                  <a:pt x="2119" y="550"/>
                  <a:pt x="2092" y="577"/>
                </a:cubicBezTo>
                <a:cubicBezTo>
                  <a:pt x="2065" y="609"/>
                  <a:pt x="2033" y="632"/>
                  <a:pt x="1992" y="645"/>
                </a:cubicBezTo>
                <a:cubicBezTo>
                  <a:pt x="1960" y="664"/>
                  <a:pt x="1919" y="673"/>
                  <a:pt x="1878" y="673"/>
                </a:cubicBezTo>
                <a:lnTo>
                  <a:pt x="1869" y="673"/>
                </a:lnTo>
                <a:cubicBezTo>
                  <a:pt x="1815" y="673"/>
                  <a:pt x="1765" y="659"/>
                  <a:pt x="1715" y="627"/>
                </a:cubicBezTo>
                <a:cubicBezTo>
                  <a:pt x="1696" y="613"/>
                  <a:pt x="1678" y="595"/>
                  <a:pt x="1655" y="577"/>
                </a:cubicBezTo>
                <a:cubicBezTo>
                  <a:pt x="1619" y="541"/>
                  <a:pt x="1592" y="495"/>
                  <a:pt x="1578" y="441"/>
                </a:cubicBezTo>
                <a:cubicBezTo>
                  <a:pt x="1574" y="413"/>
                  <a:pt x="1569" y="382"/>
                  <a:pt x="1569" y="354"/>
                </a:cubicBezTo>
                <a:cubicBezTo>
                  <a:pt x="1565" y="313"/>
                  <a:pt x="1574" y="272"/>
                  <a:pt x="1592" y="231"/>
                </a:cubicBezTo>
                <a:cubicBezTo>
                  <a:pt x="1605" y="200"/>
                  <a:pt x="1619" y="172"/>
                  <a:pt x="1642" y="145"/>
                </a:cubicBezTo>
                <a:cubicBezTo>
                  <a:pt x="860" y="145"/>
                  <a:pt x="0" y="141"/>
                  <a:pt x="0" y="141"/>
                </a:cubicBezTo>
                <a:lnTo>
                  <a:pt x="0" y="141"/>
                </a:lnTo>
                <a:cubicBezTo>
                  <a:pt x="0" y="141"/>
                  <a:pt x="405" y="682"/>
                  <a:pt x="660" y="941"/>
                </a:cubicBezTo>
                <a:cubicBezTo>
                  <a:pt x="773" y="1050"/>
                  <a:pt x="1014" y="1259"/>
                  <a:pt x="1246" y="1459"/>
                </a:cubicBezTo>
                <a:cubicBezTo>
                  <a:pt x="1260" y="1441"/>
                  <a:pt x="1273" y="1428"/>
                  <a:pt x="1283" y="1409"/>
                </a:cubicBezTo>
                <a:cubicBezTo>
                  <a:pt x="1319" y="1368"/>
                  <a:pt x="1364" y="1341"/>
                  <a:pt x="1414" y="1327"/>
                </a:cubicBezTo>
                <a:cubicBezTo>
                  <a:pt x="1442" y="1323"/>
                  <a:pt x="1469" y="1323"/>
                  <a:pt x="1496" y="1318"/>
                </a:cubicBezTo>
                <a:cubicBezTo>
                  <a:pt x="1503" y="1318"/>
                  <a:pt x="1510" y="1317"/>
                  <a:pt x="1517" y="1317"/>
                </a:cubicBezTo>
                <a:cubicBezTo>
                  <a:pt x="1551" y="1317"/>
                  <a:pt x="1583" y="1327"/>
                  <a:pt x="1610" y="1346"/>
                </a:cubicBezTo>
                <a:cubicBezTo>
                  <a:pt x="1651" y="1355"/>
                  <a:pt x="1683" y="1377"/>
                  <a:pt x="1710" y="1409"/>
                </a:cubicBezTo>
                <a:cubicBezTo>
                  <a:pt x="1737" y="1437"/>
                  <a:pt x="1760" y="1473"/>
                  <a:pt x="1769" y="1509"/>
                </a:cubicBezTo>
                <a:cubicBezTo>
                  <a:pt x="1787" y="1550"/>
                  <a:pt x="1796" y="1591"/>
                  <a:pt x="1796" y="1632"/>
                </a:cubicBezTo>
                <a:lnTo>
                  <a:pt x="1796" y="1641"/>
                </a:lnTo>
                <a:cubicBezTo>
                  <a:pt x="1796" y="1700"/>
                  <a:pt x="1783" y="1755"/>
                  <a:pt x="1756" y="1805"/>
                </a:cubicBezTo>
                <a:cubicBezTo>
                  <a:pt x="1742" y="1823"/>
                  <a:pt x="1728" y="1837"/>
                  <a:pt x="1715" y="1855"/>
                </a:cubicBezTo>
                <a:cubicBezTo>
                  <a:pt x="1792" y="1923"/>
                  <a:pt x="1842" y="1960"/>
                  <a:pt x="1842" y="1960"/>
                </a:cubicBezTo>
                <a:lnTo>
                  <a:pt x="1733" y="2087"/>
                </a:lnTo>
                <a:lnTo>
                  <a:pt x="1123" y="2437"/>
                </a:lnTo>
                <a:lnTo>
                  <a:pt x="100" y="3415"/>
                </a:lnTo>
                <a:cubicBezTo>
                  <a:pt x="100" y="3415"/>
                  <a:pt x="1692" y="3447"/>
                  <a:pt x="1978" y="3460"/>
                </a:cubicBezTo>
                <a:cubicBezTo>
                  <a:pt x="2169" y="3469"/>
                  <a:pt x="3484" y="3501"/>
                  <a:pt x="4461" y="3515"/>
                </a:cubicBezTo>
                <a:cubicBezTo>
                  <a:pt x="4457" y="3351"/>
                  <a:pt x="4557" y="3187"/>
                  <a:pt x="4752" y="3187"/>
                </a:cubicBezTo>
                <a:cubicBezTo>
                  <a:pt x="4952" y="3187"/>
                  <a:pt x="5048" y="3356"/>
                  <a:pt x="5043" y="3519"/>
                </a:cubicBezTo>
                <a:cubicBezTo>
                  <a:pt x="5153" y="3522"/>
                  <a:pt x="5249" y="3523"/>
                  <a:pt x="5328" y="3523"/>
                </a:cubicBezTo>
                <a:cubicBezTo>
                  <a:pt x="5406" y="3523"/>
                  <a:pt x="5466" y="3522"/>
                  <a:pt x="5503" y="3519"/>
                </a:cubicBezTo>
                <a:cubicBezTo>
                  <a:pt x="5538" y="3518"/>
                  <a:pt x="5614" y="3518"/>
                  <a:pt x="5721" y="3518"/>
                </a:cubicBezTo>
                <a:cubicBezTo>
                  <a:pt x="6016" y="3518"/>
                  <a:pt x="6553" y="3522"/>
                  <a:pt x="7172" y="3528"/>
                </a:cubicBezTo>
                <a:cubicBezTo>
                  <a:pt x="7172" y="3528"/>
                  <a:pt x="7172" y="3528"/>
                  <a:pt x="7172" y="3524"/>
                </a:cubicBezTo>
                <a:cubicBezTo>
                  <a:pt x="7172" y="3469"/>
                  <a:pt x="7185" y="3415"/>
                  <a:pt x="7213" y="3365"/>
                </a:cubicBezTo>
                <a:cubicBezTo>
                  <a:pt x="7231" y="3347"/>
                  <a:pt x="7244" y="3324"/>
                  <a:pt x="7258" y="3301"/>
                </a:cubicBezTo>
                <a:cubicBezTo>
                  <a:pt x="7285" y="3269"/>
                  <a:pt x="7322" y="3251"/>
                  <a:pt x="7358" y="3237"/>
                </a:cubicBezTo>
                <a:cubicBezTo>
                  <a:pt x="7388" y="3218"/>
                  <a:pt x="7419" y="3209"/>
                  <a:pt x="7452" y="3209"/>
                </a:cubicBezTo>
                <a:cubicBezTo>
                  <a:pt x="7458" y="3209"/>
                  <a:pt x="7465" y="3209"/>
                  <a:pt x="7472" y="3210"/>
                </a:cubicBezTo>
                <a:cubicBezTo>
                  <a:pt x="7479" y="3209"/>
                  <a:pt x="7486" y="3209"/>
                  <a:pt x="7492" y="3209"/>
                </a:cubicBezTo>
                <a:cubicBezTo>
                  <a:pt x="7526" y="3209"/>
                  <a:pt x="7560" y="3218"/>
                  <a:pt x="7590" y="3237"/>
                </a:cubicBezTo>
                <a:cubicBezTo>
                  <a:pt x="7626" y="3251"/>
                  <a:pt x="7658" y="3269"/>
                  <a:pt x="7686" y="3301"/>
                </a:cubicBezTo>
                <a:lnTo>
                  <a:pt x="7695" y="3310"/>
                </a:lnTo>
                <a:cubicBezTo>
                  <a:pt x="7731" y="3351"/>
                  <a:pt x="7758" y="3397"/>
                  <a:pt x="7772" y="3451"/>
                </a:cubicBezTo>
                <a:cubicBezTo>
                  <a:pt x="7777" y="3478"/>
                  <a:pt x="7777" y="3506"/>
                  <a:pt x="7781" y="3533"/>
                </a:cubicBezTo>
                <a:cubicBezTo>
                  <a:pt x="8484" y="3540"/>
                  <a:pt x="9225" y="3546"/>
                  <a:pt x="9818" y="3546"/>
                </a:cubicBezTo>
                <a:cubicBezTo>
                  <a:pt x="10350" y="3546"/>
                  <a:pt x="10762" y="3541"/>
                  <a:pt x="10919" y="3528"/>
                </a:cubicBezTo>
                <a:cubicBezTo>
                  <a:pt x="10851" y="3337"/>
                  <a:pt x="10937" y="3078"/>
                  <a:pt x="11187" y="3078"/>
                </a:cubicBezTo>
                <a:cubicBezTo>
                  <a:pt x="11410" y="3078"/>
                  <a:pt x="11506" y="3292"/>
                  <a:pt x="11469" y="3469"/>
                </a:cubicBezTo>
                <a:cubicBezTo>
                  <a:pt x="11915" y="3433"/>
                  <a:pt x="12570" y="3388"/>
                  <a:pt x="13134" y="3351"/>
                </a:cubicBezTo>
                <a:cubicBezTo>
                  <a:pt x="13125" y="3333"/>
                  <a:pt x="13115" y="3315"/>
                  <a:pt x="13111" y="3292"/>
                </a:cubicBezTo>
                <a:cubicBezTo>
                  <a:pt x="13088" y="3256"/>
                  <a:pt x="13084" y="3215"/>
                  <a:pt x="13084" y="3174"/>
                </a:cubicBezTo>
                <a:cubicBezTo>
                  <a:pt x="13079" y="3128"/>
                  <a:pt x="13088" y="3087"/>
                  <a:pt x="13111" y="3051"/>
                </a:cubicBezTo>
                <a:cubicBezTo>
                  <a:pt x="13120" y="3010"/>
                  <a:pt x="13143" y="2978"/>
                  <a:pt x="13170" y="2946"/>
                </a:cubicBezTo>
                <a:cubicBezTo>
                  <a:pt x="13175" y="2946"/>
                  <a:pt x="13179" y="2942"/>
                  <a:pt x="13179" y="2937"/>
                </a:cubicBezTo>
                <a:cubicBezTo>
                  <a:pt x="13220" y="2901"/>
                  <a:pt x="13261" y="2874"/>
                  <a:pt x="13311" y="2855"/>
                </a:cubicBezTo>
                <a:cubicBezTo>
                  <a:pt x="13338" y="2851"/>
                  <a:pt x="13366" y="2851"/>
                  <a:pt x="13393" y="2846"/>
                </a:cubicBezTo>
                <a:cubicBezTo>
                  <a:pt x="13447" y="2846"/>
                  <a:pt x="13497" y="2860"/>
                  <a:pt x="13543" y="2887"/>
                </a:cubicBezTo>
                <a:cubicBezTo>
                  <a:pt x="13566" y="2905"/>
                  <a:pt x="13584" y="2924"/>
                  <a:pt x="13607" y="2937"/>
                </a:cubicBezTo>
                <a:cubicBezTo>
                  <a:pt x="13634" y="2969"/>
                  <a:pt x="13657" y="3001"/>
                  <a:pt x="13666" y="3042"/>
                </a:cubicBezTo>
                <a:cubicBezTo>
                  <a:pt x="13688" y="3078"/>
                  <a:pt x="13693" y="3119"/>
                  <a:pt x="13693" y="3160"/>
                </a:cubicBezTo>
                <a:cubicBezTo>
                  <a:pt x="13698" y="3206"/>
                  <a:pt x="13688" y="3247"/>
                  <a:pt x="13666" y="3283"/>
                </a:cubicBezTo>
                <a:cubicBezTo>
                  <a:pt x="13666" y="3297"/>
                  <a:pt x="13661" y="3306"/>
                  <a:pt x="13657" y="3315"/>
                </a:cubicBezTo>
                <a:cubicBezTo>
                  <a:pt x="14016" y="3292"/>
                  <a:pt x="14266" y="3278"/>
                  <a:pt x="14266" y="3278"/>
                </a:cubicBezTo>
                <a:cubicBezTo>
                  <a:pt x="14266" y="3278"/>
                  <a:pt x="13839" y="2810"/>
                  <a:pt x="13784" y="2733"/>
                </a:cubicBezTo>
                <a:cubicBezTo>
                  <a:pt x="13734" y="2660"/>
                  <a:pt x="12583" y="1564"/>
                  <a:pt x="12583" y="1564"/>
                </a:cubicBezTo>
                <a:lnTo>
                  <a:pt x="13993" y="145"/>
                </a:lnTo>
                <a:cubicBezTo>
                  <a:pt x="13993" y="145"/>
                  <a:pt x="12847" y="50"/>
                  <a:pt x="12492" y="18"/>
                </a:cubicBezTo>
                <a:cubicBezTo>
                  <a:pt x="12345" y="5"/>
                  <a:pt x="12045" y="0"/>
                  <a:pt x="11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Câu hỏi">
            <a:extLst>
              <a:ext uri="{FF2B5EF4-FFF2-40B4-BE49-F238E27FC236}">
                <a16:creationId xmlns:a16="http://schemas.microsoft.com/office/drawing/2014/main" xmlns="" id="{0818E7B3-536B-FFC4-2C2A-8B5BD7735B1F}"/>
              </a:ext>
            </a:extLst>
          </p:cNvPr>
          <p:cNvSpPr/>
          <p:nvPr/>
        </p:nvSpPr>
        <p:spPr>
          <a:xfrm>
            <a:off x="3581400" y="2552285"/>
            <a:ext cx="4914900" cy="9322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noProof="1">
                <a:solidFill>
                  <a:srgbClr val="FFFF00"/>
                </a:solidFill>
                <a:cs typeface="Arial" panose="020B0604020202020204" pitchFamily="34" charset="0"/>
              </a:rPr>
              <a:t>C</a:t>
            </a:r>
            <a:r>
              <a:rPr lang="vi-VN" sz="4000" b="1" noProof="1">
                <a:solidFill>
                  <a:srgbClr val="FFFF00"/>
                </a:solidFill>
                <a:cs typeface="Arial" panose="020B0604020202020204" pitchFamily="34" charset="0"/>
              </a:rPr>
              <a:t>. </a:t>
            </a:r>
            <a:r>
              <a:rPr lang="en-US" sz="4000" b="1" noProof="1">
                <a:solidFill>
                  <a:srgbClr val="FFFF00"/>
                </a:solidFill>
                <a:cs typeface="Arial" panose="020B0604020202020204" pitchFamily="34" charset="0"/>
              </a:rPr>
              <a:t>3 X </a:t>
            </a:r>
            <a:r>
              <a:rPr lang="vi-VN" sz="4000" b="1" noProof="1">
                <a:solidFill>
                  <a:srgbClr val="FFFF00"/>
                </a:solidFill>
                <a:cs typeface="Arial" panose="020B0604020202020204" pitchFamily="34" charset="0"/>
              </a:rPr>
              <a:t>.?.  = </a:t>
            </a:r>
            <a:r>
              <a:rPr lang="en-US" sz="4000" b="1" noProof="1">
                <a:solidFill>
                  <a:srgbClr val="FFFF00"/>
                </a:solidFill>
                <a:cs typeface="Arial" panose="020B0604020202020204" pitchFamily="34" charset="0"/>
              </a:rPr>
              <a:t>9 0</a:t>
            </a:r>
            <a:r>
              <a:rPr lang="vi-VN" sz="4000" b="1" noProof="1"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  <a:endParaRPr lang="vi-VN" sz="4000" kern="0" noProof="1">
              <a:solidFill>
                <a:srgbClr val="FFFF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Đáp án đúng">
            <a:extLst>
              <a:ext uri="{FF2B5EF4-FFF2-40B4-BE49-F238E27FC236}">
                <a16:creationId xmlns:a16="http://schemas.microsoft.com/office/drawing/2014/main" xmlns="" id="{C89F3CD7-B14E-DD05-0E56-B08AF0AB915F}"/>
              </a:ext>
            </a:extLst>
          </p:cNvPr>
          <p:cNvSpPr/>
          <p:nvPr/>
        </p:nvSpPr>
        <p:spPr>
          <a:xfrm>
            <a:off x="940418" y="4111472"/>
            <a:ext cx="3133610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3 000</a:t>
            </a:r>
            <a:endParaRPr lang="en-US" sz="3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Đáp án sai 1">
            <a:extLst>
              <a:ext uri="{FF2B5EF4-FFF2-40B4-BE49-F238E27FC236}">
                <a16:creationId xmlns:a16="http://schemas.microsoft.com/office/drawing/2014/main" xmlns="" id="{F5D5BCCE-E01F-3DB4-F732-5FADEA049086}"/>
              </a:ext>
            </a:extLst>
          </p:cNvPr>
          <p:cNvSpPr/>
          <p:nvPr/>
        </p:nvSpPr>
        <p:spPr>
          <a:xfrm>
            <a:off x="7581900" y="4042633"/>
            <a:ext cx="3133610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b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2 700</a:t>
            </a:r>
            <a:r>
              <a:rPr lang="en-US" sz="3200" b="1" noProof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vi-VN" sz="3200" b="1" noProof="1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Đáp án sai 3">
            <a:extLst>
              <a:ext uri="{FF2B5EF4-FFF2-40B4-BE49-F238E27FC236}">
                <a16:creationId xmlns:a16="http://schemas.microsoft.com/office/drawing/2014/main" xmlns="" id="{8CAC69A9-1E84-EA5E-6681-22A7366C0C9B}"/>
              </a:ext>
            </a:extLst>
          </p:cNvPr>
          <p:cNvSpPr/>
          <p:nvPr/>
        </p:nvSpPr>
        <p:spPr>
          <a:xfrm>
            <a:off x="4735849" y="5122437"/>
            <a:ext cx="2606001" cy="748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4C4C4D"/>
                </a:solidFill>
                <a:ea typeface="Times New Roman" panose="02020603050405020304" pitchFamily="18" charset="0"/>
              </a:rPr>
              <a:t>C. 300 </a:t>
            </a:r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xmlns="" id="{F9B9D798-959D-35AF-BCD4-CC7961577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07564" y="4235815"/>
            <a:ext cx="574128" cy="49972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6685F0EF-92C2-F02C-3E65-8123E0443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13121" y="5216572"/>
            <a:ext cx="628729" cy="56014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xmlns="" id="{B3A1EAF5-E217-EA2F-F665-A29F2C0B0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09795" y="4130088"/>
            <a:ext cx="623948" cy="55588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4BC999-6F10-BA4E-E196-228F8E1F949C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E823CD-415B-2D42-001D-E4FD751AB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300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BF004E-610C-E5FE-9973-571A64D8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006AA28-E8C9-C02A-340D-97A4BA4D1837}"/>
              </a:ext>
            </a:extLst>
          </p:cNvPr>
          <p:cNvGrpSpPr/>
          <p:nvPr/>
        </p:nvGrpSpPr>
        <p:grpSpPr>
          <a:xfrm>
            <a:off x="593158" y="2850244"/>
            <a:ext cx="2821577" cy="561703"/>
            <a:chOff x="2560321" y="2586445"/>
            <a:chExt cx="2821577" cy="561703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xmlns="" id="{DE21FD00-AF11-CB5A-E652-2792672FE98C}"/>
                </a:ext>
              </a:extLst>
            </p:cNvPr>
            <p:cNvSpPr/>
            <p:nvPr/>
          </p:nvSpPr>
          <p:spPr>
            <a:xfrm>
              <a:off x="2560321" y="2586445"/>
              <a:ext cx="2821577" cy="56170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9E935393-F5F5-581A-4FBF-00517FFE9513}"/>
                </a:ext>
              </a:extLst>
            </p:cNvPr>
            <p:cNvSpPr/>
            <p:nvPr/>
          </p:nvSpPr>
          <p:spPr>
            <a:xfrm>
              <a:off x="3278777" y="2625633"/>
              <a:ext cx="1881052" cy="4702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5000 x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EB94548-48E8-DC78-27A3-5BAF2B143223}"/>
              </a:ext>
            </a:extLst>
          </p:cNvPr>
          <p:cNvGrpSpPr/>
          <p:nvPr/>
        </p:nvGrpSpPr>
        <p:grpSpPr>
          <a:xfrm>
            <a:off x="470264" y="4816571"/>
            <a:ext cx="3424802" cy="816766"/>
            <a:chOff x="2454229" y="2331383"/>
            <a:chExt cx="2680366" cy="816766"/>
          </a:xfrm>
        </p:grpSpPr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xmlns="" id="{28CE693A-C660-0E94-6C8B-D38F8CB8F854}"/>
                </a:ext>
              </a:extLst>
            </p:cNvPr>
            <p:cNvSpPr/>
            <p:nvPr/>
          </p:nvSpPr>
          <p:spPr>
            <a:xfrm>
              <a:off x="2454229" y="2331383"/>
              <a:ext cx="2680366" cy="81676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xmlns="" id="{A5819294-9514-C43A-A3B3-260598D8B6B8}"/>
                </a:ext>
              </a:extLst>
            </p:cNvPr>
            <p:cNvSpPr/>
            <p:nvPr/>
          </p:nvSpPr>
          <p:spPr>
            <a:xfrm>
              <a:off x="3107174" y="2534193"/>
              <a:ext cx="1868310" cy="561703"/>
            </a:xfrm>
            <a:prstGeom prst="roundRect">
              <a:avLst>
                <a:gd name="adj" fmla="val 138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1530 + 1530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927E3B-84F4-DBF7-EC02-ECBD7AAB4BC0}"/>
              </a:ext>
            </a:extLst>
          </p:cNvPr>
          <p:cNvGrpSpPr/>
          <p:nvPr/>
        </p:nvGrpSpPr>
        <p:grpSpPr>
          <a:xfrm>
            <a:off x="5142684" y="2850244"/>
            <a:ext cx="2821577" cy="561703"/>
            <a:chOff x="2560321" y="2586445"/>
            <a:chExt cx="2821577" cy="561703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xmlns="" id="{477E79DF-FCBE-5104-97A3-03226BB3DB51}"/>
                </a:ext>
              </a:extLst>
            </p:cNvPr>
            <p:cNvSpPr/>
            <p:nvPr/>
          </p:nvSpPr>
          <p:spPr>
            <a:xfrm>
              <a:off x="2560321" y="2586445"/>
              <a:ext cx="2821577" cy="56170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xmlns="" id="{4910CC44-B9AA-C290-70B9-94081A1D1944}"/>
                </a:ext>
              </a:extLst>
            </p:cNvPr>
            <p:cNvSpPr/>
            <p:nvPr/>
          </p:nvSpPr>
          <p:spPr>
            <a:xfrm>
              <a:off x="3278777" y="2625633"/>
              <a:ext cx="1881052" cy="4702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1530 x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715306-8A51-AF8E-0703-BAA858F5582A}"/>
              </a:ext>
            </a:extLst>
          </p:cNvPr>
          <p:cNvGrpSpPr/>
          <p:nvPr/>
        </p:nvGrpSpPr>
        <p:grpSpPr>
          <a:xfrm>
            <a:off x="5142683" y="5071633"/>
            <a:ext cx="2821577" cy="561703"/>
            <a:chOff x="2560321" y="2586445"/>
            <a:chExt cx="2821577" cy="561703"/>
          </a:xfrm>
        </p:grpSpPr>
        <p:sp>
          <p:nvSpPr>
            <p:cNvPr id="14" name="Rounded Rectangle 22">
              <a:extLst>
                <a:ext uri="{FF2B5EF4-FFF2-40B4-BE49-F238E27FC236}">
                  <a16:creationId xmlns:a16="http://schemas.microsoft.com/office/drawing/2014/main" xmlns="" id="{43A21BC8-3E66-A5C2-88DE-10370A556745}"/>
                </a:ext>
              </a:extLst>
            </p:cNvPr>
            <p:cNvSpPr/>
            <p:nvPr/>
          </p:nvSpPr>
          <p:spPr>
            <a:xfrm>
              <a:off x="2560321" y="2586445"/>
              <a:ext cx="2821577" cy="56170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xmlns="" id="{94AECD06-9C67-F957-0426-A26019085B1A}"/>
                </a:ext>
              </a:extLst>
            </p:cNvPr>
            <p:cNvSpPr/>
            <p:nvPr/>
          </p:nvSpPr>
          <p:spPr>
            <a:xfrm>
              <a:off x="3278777" y="2625633"/>
              <a:ext cx="1881052" cy="4702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X 2000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81905F1-5930-7662-B5B8-91CBE14B8727}"/>
              </a:ext>
            </a:extLst>
          </p:cNvPr>
          <p:cNvGrpSpPr/>
          <p:nvPr/>
        </p:nvGrpSpPr>
        <p:grpSpPr>
          <a:xfrm>
            <a:off x="9211879" y="2843711"/>
            <a:ext cx="2821577" cy="561703"/>
            <a:chOff x="2560321" y="2586445"/>
            <a:chExt cx="2821577" cy="561703"/>
          </a:xfrm>
        </p:grpSpPr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xmlns="" id="{502CC06F-D5D3-5081-72D0-A8AC8DAF35DB}"/>
                </a:ext>
              </a:extLst>
            </p:cNvPr>
            <p:cNvSpPr/>
            <p:nvPr/>
          </p:nvSpPr>
          <p:spPr>
            <a:xfrm>
              <a:off x="2560321" y="2586445"/>
              <a:ext cx="2821577" cy="56170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" name="Rounded Rectangle 26">
              <a:extLst>
                <a:ext uri="{FF2B5EF4-FFF2-40B4-BE49-F238E27FC236}">
                  <a16:creationId xmlns:a16="http://schemas.microsoft.com/office/drawing/2014/main" xmlns="" id="{970036F2-D58E-0825-A86B-CC9929DBA485}"/>
                </a:ext>
              </a:extLst>
            </p:cNvPr>
            <p:cNvSpPr/>
            <p:nvPr/>
          </p:nvSpPr>
          <p:spPr>
            <a:xfrm>
              <a:off x="3278777" y="2625633"/>
              <a:ext cx="1881052" cy="4702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4000 x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D36D958-FB63-1287-C7B4-68D61B78C6EB}"/>
              </a:ext>
            </a:extLst>
          </p:cNvPr>
          <p:cNvGrpSpPr/>
          <p:nvPr/>
        </p:nvGrpSpPr>
        <p:grpSpPr>
          <a:xfrm>
            <a:off x="9224941" y="5019381"/>
            <a:ext cx="2821577" cy="561703"/>
            <a:chOff x="2560321" y="2586445"/>
            <a:chExt cx="2821577" cy="561703"/>
          </a:xfrm>
        </p:grpSpPr>
        <p:sp>
          <p:nvSpPr>
            <p:cNvPr id="20" name="Rounded Rectangle 28">
              <a:extLst>
                <a:ext uri="{FF2B5EF4-FFF2-40B4-BE49-F238E27FC236}">
                  <a16:creationId xmlns:a16="http://schemas.microsoft.com/office/drawing/2014/main" xmlns="" id="{678263C7-0CA0-34A7-20B8-ED293821703D}"/>
                </a:ext>
              </a:extLst>
            </p:cNvPr>
            <p:cNvSpPr/>
            <p:nvPr/>
          </p:nvSpPr>
          <p:spPr>
            <a:xfrm>
              <a:off x="2560321" y="2586445"/>
              <a:ext cx="2821577" cy="56170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xmlns="" id="{56C3D28E-83C3-052A-1D1A-9B5FE4EA6764}"/>
                </a:ext>
              </a:extLst>
            </p:cNvPr>
            <p:cNvSpPr/>
            <p:nvPr/>
          </p:nvSpPr>
          <p:spPr>
            <a:xfrm>
              <a:off x="3278777" y="2625633"/>
              <a:ext cx="1881052" cy="4702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5000 :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B6ECD-56E5-EB76-10B9-92D0F0DA6690}"/>
              </a:ext>
            </a:extLst>
          </p:cNvPr>
          <p:cNvGrpSpPr/>
          <p:nvPr/>
        </p:nvGrpSpPr>
        <p:grpSpPr>
          <a:xfrm>
            <a:off x="605821" y="1334242"/>
            <a:ext cx="8236212" cy="804951"/>
            <a:chOff x="605821" y="527968"/>
            <a:chExt cx="8236212" cy="80495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938002A-F383-E6D1-9F3C-E8223F17E4F4}"/>
                </a:ext>
              </a:extLst>
            </p:cNvPr>
            <p:cNvSpPr/>
            <p:nvPr/>
          </p:nvSpPr>
          <p:spPr>
            <a:xfrm>
              <a:off x="605821" y="600160"/>
              <a:ext cx="663756" cy="6497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xmlns="" id="{BA6B37F3-935D-51CC-86B9-FB5D7D774111}"/>
                </a:ext>
              </a:extLst>
            </p:cNvPr>
            <p:cNvSpPr txBox="1">
              <a:spLocks/>
            </p:cNvSpPr>
            <p:nvPr/>
          </p:nvSpPr>
          <p:spPr>
            <a:xfrm>
              <a:off x="1443333" y="527968"/>
              <a:ext cx="7398700" cy="8049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  <a:cs typeface="Times New Roman" panose="02020603050405020304" pitchFamily="18" charset="0"/>
                </a:rPr>
                <a:t>Nối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Times New Roman" panose="02020603050405020304" pitchFamily="18" charset="0"/>
                </a:rPr>
                <a:t> các biểu thức có giá trị bằng nhau.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1F605B9-7047-8CE0-7F52-5857FBCA2690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9B8BAB-4933-FA0F-B164-811DA867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BF0497D-C5C0-5A90-EFEB-BEB0FDF2FD87}"/>
              </a:ext>
            </a:extLst>
          </p:cNvPr>
          <p:cNvCxnSpPr>
            <a:stCxn id="5" idx="2"/>
            <a:endCxn id="21" idx="0"/>
          </p:cNvCxnSpPr>
          <p:nvPr/>
        </p:nvCxnSpPr>
        <p:spPr>
          <a:xfrm>
            <a:off x="2003947" y="3411947"/>
            <a:ext cx="8879976" cy="1646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2FF02B4-311C-F569-DBE5-E7D5AC720AA0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flipH="1">
            <a:off x="2182665" y="3411947"/>
            <a:ext cx="4370808" cy="14046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17E5EE2-7DFA-E940-0075-39E38D47CC03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flipH="1">
            <a:off x="6553472" y="3353162"/>
            <a:ext cx="4317389" cy="17184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2119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8916EB-841D-2A8A-C975-BCBA4A38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93" y="3535579"/>
            <a:ext cx="4168540" cy="9821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3603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FAB5888-D147-B508-F22A-771ECBCB5C2E}"/>
              </a:ext>
            </a:extLst>
          </p:cNvPr>
          <p:cNvSpPr txBox="1">
            <a:spLocks/>
          </p:cNvSpPr>
          <p:nvPr/>
        </p:nvSpPr>
        <p:spPr>
          <a:xfrm>
            <a:off x="7064194" y="2379823"/>
            <a:ext cx="4141787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1605 x 6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F7AE150-B99A-A78D-E4AA-BA65D3C49123}"/>
              </a:ext>
            </a:extLst>
          </p:cNvPr>
          <p:cNvSpPr txBox="1">
            <a:spLocks/>
          </p:cNvSpPr>
          <p:nvPr/>
        </p:nvSpPr>
        <p:spPr>
          <a:xfrm>
            <a:off x="2980375" y="2017827"/>
            <a:ext cx="1051005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1C8711B-283F-A2F9-4514-287FFFEA533F}"/>
              </a:ext>
            </a:extLst>
          </p:cNvPr>
          <p:cNvSpPr txBox="1">
            <a:spLocks/>
          </p:cNvSpPr>
          <p:nvPr/>
        </p:nvSpPr>
        <p:spPr>
          <a:xfrm>
            <a:off x="9372376" y="2017827"/>
            <a:ext cx="1051005" cy="80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20BC6E1-54E9-1704-7C7B-A31ECC70553C}"/>
              </a:ext>
            </a:extLst>
          </p:cNvPr>
          <p:cNvGrpSpPr/>
          <p:nvPr/>
        </p:nvGrpSpPr>
        <p:grpSpPr>
          <a:xfrm>
            <a:off x="594676" y="1184278"/>
            <a:ext cx="7825709" cy="804951"/>
            <a:chOff x="605821" y="527968"/>
            <a:chExt cx="8236212" cy="8049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CD66F2D-6E87-C769-438B-DDD46C92386D}"/>
                </a:ext>
              </a:extLst>
            </p:cNvPr>
            <p:cNvSpPr/>
            <p:nvPr/>
          </p:nvSpPr>
          <p:spPr>
            <a:xfrm>
              <a:off x="605821" y="600160"/>
              <a:ext cx="663756" cy="6497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588C993B-628A-547E-3A42-DE8F5CCD9EBD}"/>
                </a:ext>
              </a:extLst>
            </p:cNvPr>
            <p:cNvSpPr txBox="1">
              <a:spLocks/>
            </p:cNvSpPr>
            <p:nvPr/>
          </p:nvSpPr>
          <p:spPr>
            <a:xfrm>
              <a:off x="1443333" y="527968"/>
              <a:ext cx="7398700" cy="8049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latin typeface="+mn-lt"/>
                  <a:cs typeface="Times New Roman" panose="02020603050405020304" pitchFamily="18" charset="0"/>
                </a:rPr>
                <a:t>Đặt tính rồi tính.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5FDF62-C679-781A-22CD-D7D5F97B8D2D}"/>
              </a:ext>
            </a:extLst>
          </p:cNvPr>
          <p:cNvSpPr/>
          <p:nvPr/>
        </p:nvSpPr>
        <p:spPr>
          <a:xfrm>
            <a:off x="3814242" y="122236"/>
            <a:ext cx="558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Thứ </a:t>
            </a:r>
            <a:r>
              <a:rPr lang="en-US" altLang="en-US" sz="2400" b="1" noProof="0" dirty="0" smtClean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Roboto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tháng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03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n-ea"/>
                <a:cs typeface="Times New Roman" panose="02020603050405020304" pitchFamily="18" charset="0"/>
              </a:rPr>
              <a:t>năm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A451EE-3638-CD91-CB64-D791A657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33" y="405606"/>
            <a:ext cx="2973977" cy="104908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98916EB-841D-2A8A-C975-BCBA4A384F82}"/>
              </a:ext>
            </a:extLst>
          </p:cNvPr>
          <p:cNvSpPr txBox="1">
            <a:spLocks/>
          </p:cNvSpPr>
          <p:nvPr/>
        </p:nvSpPr>
        <p:spPr>
          <a:xfrm>
            <a:off x="1001076" y="2621123"/>
            <a:ext cx="4176057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1342 x 2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FAB5888-D147-B508-F22A-771ECBCB5C2E}"/>
              </a:ext>
            </a:extLst>
          </p:cNvPr>
          <p:cNvSpPr txBox="1">
            <a:spLocks/>
          </p:cNvSpPr>
          <p:nvPr/>
        </p:nvSpPr>
        <p:spPr>
          <a:xfrm>
            <a:off x="7064194" y="3535579"/>
            <a:ext cx="4141787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6879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6152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479</Words>
  <Application>Microsoft Office PowerPoint</Application>
  <PresentationFormat>Widescreen</PresentationFormat>
  <Paragraphs>122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宋体</vt:lpstr>
      <vt:lpstr>Arial</vt:lpstr>
      <vt:lpstr>Arial-SGK-TV</vt:lpstr>
      <vt:lpstr>Calibri</vt:lpstr>
      <vt:lpstr>Calibri Light</vt:lpstr>
      <vt:lpstr>DengXian</vt:lpstr>
      <vt:lpstr>Roboto</vt:lpstr>
      <vt:lpstr>Times</vt:lpstr>
      <vt:lpstr>Times New Roman</vt:lpstr>
      <vt:lpstr>字体管家天蝎座</vt:lpstr>
      <vt:lpstr>字体管家棉花糖</vt:lpstr>
      <vt:lpstr>等线</vt:lpstr>
      <vt:lpstr>等线 Light</vt:lpstr>
      <vt:lpstr>Office 主题​​</vt:lpstr>
      <vt:lpstr>jeppt.com</vt:lpstr>
      <vt:lpstr>3_Office 主题</vt:lpstr>
      <vt:lpstr>1_jeppt.com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c)  3603 : 3 </vt:lpstr>
      <vt:lpstr>  1342 x 2 =</vt:lpstr>
      <vt:lpstr>c)  3603 : 3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Windows 10 Version 2</cp:lastModifiedBy>
  <cp:revision>137</cp:revision>
  <dcterms:created xsi:type="dcterms:W3CDTF">2020-05-08T08:20:48Z</dcterms:created>
  <dcterms:modified xsi:type="dcterms:W3CDTF">2025-03-02T14:33:43Z</dcterms:modified>
</cp:coreProperties>
</file>