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8"/>
  </p:notesMasterIdLst>
  <p:sldIdLst>
    <p:sldId id="366" r:id="rId2"/>
    <p:sldId id="399" r:id="rId3"/>
    <p:sldId id="400" r:id="rId4"/>
    <p:sldId id="401" r:id="rId5"/>
    <p:sldId id="402" r:id="rId6"/>
    <p:sldId id="398" r:id="rId7"/>
    <p:sldId id="378" r:id="rId8"/>
    <p:sldId id="419" r:id="rId9"/>
    <p:sldId id="424" r:id="rId10"/>
    <p:sldId id="403" r:id="rId11"/>
    <p:sldId id="394" r:id="rId12"/>
    <p:sldId id="407" r:id="rId13"/>
    <p:sldId id="417" r:id="rId14"/>
    <p:sldId id="422" r:id="rId15"/>
    <p:sldId id="423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8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3/3/2025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D8B183-D2EE-47BC-90DE-75B80A8091E7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7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&#195;N\Cai%20Trong%20Truong%20Em%20-%20Hai%20Dang%20(www.YeuCaHat.com)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slide" Target="slide4.xml"/><Relationship Id="rId4" Type="http://schemas.openxmlformats.org/officeDocument/2006/relationships/image" Target="../media/image10.jpe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652963" y="1856053"/>
            <a:ext cx="2971800" cy="30315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900">
                <a:solidFill>
                  <a:srgbClr val="FF3300"/>
                </a:solidFill>
                <a:sym typeface="Wingdings" panose="05000000000000000000" pitchFamily="2" charset="2"/>
              </a:rPr>
              <a:t>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457575" y="1868488"/>
            <a:ext cx="5486400" cy="2971800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CÔ!</a:t>
            </a:r>
          </a:p>
        </p:txBody>
      </p:sp>
      <p:pic>
        <p:nvPicPr>
          <p:cNvPr id="2052" name="Picture 6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11938"/>
            <a:ext cx="9144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40" y="128082"/>
            <a:ext cx="9144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10318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9939875" y="554660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0" y="-1403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83" y="5562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6892" y="3134493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!PC8_C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11525" y="5721349"/>
            <a:ext cx="55626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543925" y="3297359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9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871537"/>
            <a:ext cx="1905000" cy="174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59"/>
          <p:cNvSpPr>
            <a:spLocks noChangeArrowheads="1" noChangeShapeType="1" noTextEdit="1"/>
          </p:cNvSpPr>
          <p:nvPr/>
        </p:nvSpPr>
        <p:spPr bwMode="auto">
          <a:xfrm>
            <a:off x="4419600" y="5233989"/>
            <a:ext cx="3505200" cy="328612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kern="10" dirty="0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kern="10" dirty="0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10" dirty="0" err="1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kern="10" dirty="0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kern="10" dirty="0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2095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b="1" kern="10" dirty="0">
              <a:ln w="20955">
                <a:solidFill>
                  <a:srgbClr val="FF00FF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4" name="WordArt 59"/>
          <p:cNvSpPr>
            <a:spLocks noChangeArrowheads="1" noChangeShapeType="1" noTextEdit="1"/>
          </p:cNvSpPr>
          <p:nvPr/>
        </p:nvSpPr>
        <p:spPr bwMode="auto">
          <a:xfrm>
            <a:off x="4229101" y="446088"/>
            <a:ext cx="3952876" cy="51276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460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4000" b="1" kern="10" dirty="0" err="1">
                <a:ln w="1460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>
                <a:ln w="1460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460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4000" b="1" kern="10" dirty="0">
              <a:ln w="14605">
                <a:solidFill>
                  <a:srgbClr val="FF00FF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1223963" y="4662224"/>
            <a:ext cx="81486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KÍNH CHÚC QUÝ THẦY CÔ GIÁO VÀ CÁC EM SỨC KHỎE, HẠNH PHÚC </a:t>
            </a:r>
          </a:p>
        </p:txBody>
      </p:sp>
      <p:pic>
        <p:nvPicPr>
          <p:cNvPr id="14354" name="Cai Trong Truong Em - Hai Dang (www.YeuCaHat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71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ad152"/>
          <p:cNvPicPr>
            <a:picLocks noChangeAspect="1" noChangeArrowheads="1" noCrop="1"/>
          </p:cNvPicPr>
          <p:nvPr/>
        </p:nvPicPr>
        <p:blipFill>
          <a:blip r:embed="rId1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7" y="827090"/>
            <a:ext cx="2105025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41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4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lose up of a map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633" r="5806" b="12010"/>
          <a:stretch/>
        </p:blipFill>
        <p:spPr>
          <a:xfrm>
            <a:off x="462117" y="953729"/>
            <a:ext cx="10874478" cy="4896465"/>
          </a:xfrm>
          <a:prstGeom prst="rect">
            <a:avLst/>
          </a:prstGeom>
        </p:spPr>
      </p:pic>
      <p:pic>
        <p:nvPicPr>
          <p:cNvPr id="3" name="Content Placeholder 4" descr="A close up of a map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-195" r="86211" b="85452"/>
          <a:stretch/>
        </p:blipFill>
        <p:spPr>
          <a:xfrm>
            <a:off x="599768" y="96870"/>
            <a:ext cx="1052051" cy="94534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16078" y="217525"/>
            <a:ext cx="10884310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="1" dirty="0">
              <a:solidFill>
                <a:srgbClr val="0000FF"/>
              </a:solidFill>
              <a:latin typeface="UNI Chu viet tay" pitchFamily="66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99768" y="5724842"/>
            <a:ext cx="10137058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FF0000"/>
              </a:solidFill>
              <a:latin typeface="UNI Chu viet ta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6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/>
          <p:cNvSpPr txBox="1"/>
          <p:nvPr/>
        </p:nvSpPr>
        <p:spPr>
          <a:xfrm>
            <a:off x="669726" y="154950"/>
            <a:ext cx="11138815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a)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ợt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xóa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 descr="A picture containing text, map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9582" r="6961" b="24503"/>
          <a:stretch>
            <a:fillRect/>
          </a:stretch>
        </p:blipFill>
        <p:spPr>
          <a:xfrm>
            <a:off x="580102" y="1285133"/>
            <a:ext cx="11508509" cy="55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6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/>
          <p:cNvSpPr txBox="1"/>
          <p:nvPr/>
        </p:nvSpPr>
        <p:spPr>
          <a:xfrm>
            <a:off x="669726" y="154950"/>
            <a:ext cx="11138815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a)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ợt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xóa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 descr="A picture containing text, map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9582" r="6961" b="24503"/>
          <a:stretch>
            <a:fillRect/>
          </a:stretch>
        </p:blipFill>
        <p:spPr>
          <a:xfrm>
            <a:off x="380531" y="1244983"/>
            <a:ext cx="11508509" cy="5572867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3545078" y="2236692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782423" y="2244779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extBox 93"/>
          <p:cNvSpPr txBox="1"/>
          <p:nvPr/>
        </p:nvSpPr>
        <p:spPr>
          <a:xfrm flipH="1">
            <a:off x="4330752" y="2240573"/>
            <a:ext cx="304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858565" y="2225557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610781" y="2276055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455347" y="2193896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8254" y="2225557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101161" y="2264113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0" name="TextBox 99"/>
          <p:cNvSpPr txBox="1"/>
          <p:nvPr/>
        </p:nvSpPr>
        <p:spPr>
          <a:xfrm rot="20131845">
            <a:off x="9877776" y="2326743"/>
            <a:ext cx="75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1" name="TextBox 100"/>
          <p:cNvSpPr txBox="1"/>
          <p:nvPr/>
        </p:nvSpPr>
        <p:spPr>
          <a:xfrm rot="2259255">
            <a:off x="10401791" y="2872064"/>
            <a:ext cx="6026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919834" y="3075602"/>
            <a:ext cx="6832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0" name="TextBox 109"/>
          <p:cNvSpPr txBox="1"/>
          <p:nvPr/>
        </p:nvSpPr>
        <p:spPr>
          <a:xfrm rot="20101760">
            <a:off x="1897860" y="3154174"/>
            <a:ext cx="627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11" name="TextBox 110"/>
          <p:cNvSpPr txBox="1"/>
          <p:nvPr/>
        </p:nvSpPr>
        <p:spPr>
          <a:xfrm rot="20069329">
            <a:off x="896396" y="3794312"/>
            <a:ext cx="7157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810385" y="3937099"/>
            <a:ext cx="61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588597" y="3930650"/>
            <a:ext cx="71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38761" y="3930650"/>
            <a:ext cx="606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206460" y="3934466"/>
            <a:ext cx="710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737330" y="3952790"/>
            <a:ext cx="614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515753" y="3899542"/>
            <a:ext cx="579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18" name="TextBox 117"/>
          <p:cNvSpPr txBox="1"/>
          <p:nvPr/>
        </p:nvSpPr>
        <p:spPr>
          <a:xfrm rot="1319979">
            <a:off x="7454272" y="3967976"/>
            <a:ext cx="585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19" name="TextBox 118"/>
          <p:cNvSpPr txBox="1"/>
          <p:nvPr/>
        </p:nvSpPr>
        <p:spPr>
          <a:xfrm rot="20823771">
            <a:off x="7761679" y="4483457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20" name="TextBox 119"/>
          <p:cNvSpPr txBox="1"/>
          <p:nvPr/>
        </p:nvSpPr>
        <p:spPr>
          <a:xfrm rot="20829233">
            <a:off x="7241452" y="4926236"/>
            <a:ext cx="716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330175" y="4968655"/>
            <a:ext cx="704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597521" y="4957484"/>
            <a:ext cx="685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830703" y="4957484"/>
            <a:ext cx="660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101585" y="4993115"/>
            <a:ext cx="6000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118995" y="4968655"/>
            <a:ext cx="6000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26" name="TextBox 125"/>
          <p:cNvSpPr txBox="1"/>
          <p:nvPr/>
        </p:nvSpPr>
        <p:spPr>
          <a:xfrm rot="20784201">
            <a:off x="1217753" y="5041355"/>
            <a:ext cx="68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27" name="TextBox 126"/>
          <p:cNvSpPr txBox="1"/>
          <p:nvPr/>
        </p:nvSpPr>
        <p:spPr>
          <a:xfrm rot="3317086">
            <a:off x="793641" y="6063954"/>
            <a:ext cx="6936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740745" y="6145611"/>
            <a:ext cx="5996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597645" y="6145611"/>
            <a:ext cx="71040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502684" y="6145611"/>
            <a:ext cx="627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499300" y="6118795"/>
            <a:ext cx="675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794423" y="6107887"/>
            <a:ext cx="61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599909" y="6107887"/>
            <a:ext cx="659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858032" y="3070557"/>
            <a:ext cx="7165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25477" y="3048480"/>
            <a:ext cx="6454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79518" y="3029819"/>
            <a:ext cx="62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26781" y="3048480"/>
            <a:ext cx="8426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67466" y="3071752"/>
            <a:ext cx="6936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27052" y="3071752"/>
            <a:ext cx="620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86639" y="3093417"/>
            <a:ext cx="62013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81094" y="6037768"/>
            <a:ext cx="5954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53937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3" grpId="0"/>
      <p:bldP spid="13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7" y="88737"/>
            <a:ext cx="11498688" cy="478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124822"/>
            <a:ext cx="1279850" cy="141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970725" y="5957641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09794" y="5351473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2886" y="5904488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164541" y="5413964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4817177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="1" dirty="0">
              <a:solidFill>
                <a:srgbClr val="FF0000"/>
              </a:solidFill>
              <a:latin typeface="UNI Chu viet ta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5.55556E-6 L 7.29167E-6 5.55556E-6 C 0.00339 0.00186 0.00678 0.00441 0.01042 0.00556 C 0.01277 0.00626 0.04206 0.00904 0.04271 0.00927 C 0.04714 0.01043 0.0517 0.01135 0.05626 0.01297 C 0.05756 0.0132 0.05899 0.01413 0.06042 0.01482 C 0.06251 0.01552 0.06993 0.01806 0.07175 0.01853 C 0.07774 0.01922 0.0836 0.01945 0.08959 0.02038 C 0.09376 0.02084 0.09779 0.02177 0.10209 0.02223 C 0.12618 0.02408 0.17006 0.02524 0.19063 0.02594 L 0.28438 0.02408 C 0.30704 0.02316 0.30547 0.02316 0.32188 0.02038 C 0.32448 0.01876 0.32618 0.0176 0.32917 0.01668 C 0.33152 0.01575 0.33399 0.01529 0.33646 0.01482 C 0.36667 0.00649 0.31198 0.01436 0.4073 0.01112 L 0.44896 0.00927 C 0.46068 0.00973 0.47253 0.00996 0.48438 0.01112 C 0.48816 0.01135 0.49571 0.01506 0.49883 0.01668 C 0.50027 0.01714 0.5017 0.0183 0.50313 0.01853 L 0.52917 0.02038 C 0.54128 0.01969 0.55339 0.01945 0.56563 0.01853 C 0.56667 0.0183 0.56758 0.01668 0.56876 0.01668 C 0.58737 0.01529 0.60626 0.01529 0.62501 0.01482 C 0.62605 0.01413 0.62696 0.01251 0.62813 0.01297 C 0.63477 0.01436 0.63191 0.01668 0.63646 0.02223 C 0.63737 0.02316 0.63855 0.02316 0.63959 0.02408 C 0.64857 0.0308 0.63946 0.02524 0.64688 0.02964 C 0.64805 0.03635 0.64883 0.03427 0.64584 0.03705 L 0.70834 0.09075 L 0.63334 0.12964 L 0.58217 0.12408 L 0.48126 0.13149 L 0.40521 0.12964 L 0.3448 0.1389 L 0.28126 0.1389 L 0.22292 0.1389 L 0.15521 0.14075 L 0.10209 0.14075 L 0.00938 0.14075 L -0.04895 0.16668 L -0.06666 0.21112 L 0.00209 0.22594 L 0.06876 0.22408 L 0.13959 0.21853 L 0.18542 0.21297 L 0.25417 0.20927 L 0.33126 0.20927 L 0.38334 0.20742 L 0.4698 0.21668 L 0.51563 0.28149 L 0.45834 0.37038 L 0.36758 0.38334 L 0.28646 0.38149 L 0.23438 0.37964 L 0.16146 0.37408 L 0.11146 0.37594 L 0.01771 0.37223 L -0.02708 0.38149 L -0.06041 0.42594 L -0.06249 0.46297 L -0.00624 0.51668 L 0.07605 0.51297 L 0.14896 0.51668 L 0.21876 0.51297 L 0.29271 0.51297 L 0.35612 0.50927 L 0.40521 0.51297 L 0.46146 0.50927 L 0.63959 0.51668 " pathEditMode="relative" ptsTypes="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beach with palm trees and rock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/>
          </p:cNvPr>
          <p:cNvSpPr/>
          <p:nvPr/>
        </p:nvSpPr>
        <p:spPr>
          <a:xfrm>
            <a:off x="469900" y="657225"/>
            <a:ext cx="11252200" cy="58801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2043545" y="2410901"/>
            <a:ext cx="895869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dirty="0">
                <a:ln w="28575">
                  <a:noFill/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Pony" panose="02000000000000000000" pitchFamily="2" charset="0"/>
              </a:rPr>
              <a:t>         </a:t>
            </a:r>
            <a:r>
              <a:rPr lang="en-US" sz="8000" dirty="0" smtClean="0">
                <a:ln w="28575">
                  <a:noFill/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Pony" panose="02000000000000000000" pitchFamily="2" charset="0"/>
              </a:rPr>
              <a:t>ĐỐ BẠN</a:t>
            </a:r>
            <a:endParaRPr lang="en-US" sz="8000" dirty="0">
              <a:ln w="28575">
                <a:noFill/>
              </a:ln>
              <a:solidFill>
                <a:srgbClr val="FF0066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Pony" panose="02000000000000000000" pitchFamily="2" charset="0"/>
            </a:endParaRPr>
          </a:p>
        </p:txBody>
      </p:sp>
      <p:pic>
        <p:nvPicPr>
          <p:cNvPr id="512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657225"/>
            <a:ext cx="56324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 descr="A picture containing clipart, animated cartoon, illustration,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3733800"/>
            <a:ext cx="22574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31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7" y="88737"/>
            <a:ext cx="11498688" cy="478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124822"/>
            <a:ext cx="1279850" cy="141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970725" y="5957641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09794" y="5351473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2886" y="5904488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164541" y="5413964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latin typeface="UNI Chu viet tay" pitchFamily="66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4817177"/>
            <a:ext cx="6982206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="1" dirty="0">
              <a:solidFill>
                <a:srgbClr val="FF0000"/>
              </a:solidFill>
              <a:latin typeface="UNI Chu viet ta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/>
          <p:cNvSpPr>
            <a:spLocks noChangeArrowheads="1"/>
          </p:cNvSpPr>
          <p:nvPr/>
        </p:nvSpPr>
        <p:spPr bwMode="auto">
          <a:xfrm>
            <a:off x="9048750" y="6524625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en-SG" altLang="en-US"/>
          </a:p>
        </p:txBody>
      </p:sp>
      <p:pic>
        <p:nvPicPr>
          <p:cNvPr id="10240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3234506"/>
            <a:ext cx="2730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1733550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2566987"/>
            <a:ext cx="25876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23"/>
          <p:cNvSpPr txBox="1">
            <a:spLocks noChangeArrowheads="1"/>
          </p:cNvSpPr>
          <p:nvPr/>
        </p:nvSpPr>
        <p:spPr bwMode="auto">
          <a:xfrm>
            <a:off x="1563688" y="193624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sp>
        <p:nvSpPr>
          <p:cNvPr id="3" name="Right Arrow 2">
            <a:hlinkClick r:id="rId9" action="ppaction://hlinksldjump"/>
          </p:cNvPr>
          <p:cNvSpPr/>
          <p:nvPr/>
        </p:nvSpPr>
        <p:spPr>
          <a:xfrm>
            <a:off x="10487025" y="5715000"/>
            <a:ext cx="1524000" cy="828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1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1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3554413" y="2282825"/>
            <a:ext cx="3943350" cy="120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eaLnBrk="1" hangingPunct="1"/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509963" y="3441700"/>
            <a:ext cx="4098925" cy="120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&lt;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372157" y="3282049"/>
            <a:ext cx="852488" cy="10271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endParaRPr lang="vi-VN" altLang="en-US" sz="2800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1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4519613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221971"/>
            <a:ext cx="1050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Chọn</a:t>
            </a:r>
            <a:r>
              <a:rPr lang="en-US" sz="44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dấu</a:t>
            </a:r>
            <a:r>
              <a:rPr lang="en-US" sz="44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phù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hợp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chỗ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chấm</a:t>
            </a:r>
            <a:r>
              <a:rPr lang="en-US" sz="44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37 ....... 65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509963" y="4600575"/>
            <a:ext cx="394335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=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/>
      <p:bldP spid="7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6"/>
          <p:cNvSpPr txBox="1">
            <a:spLocks noChangeArrowheads="1"/>
          </p:cNvSpPr>
          <p:nvPr/>
        </p:nvSpPr>
        <p:spPr bwMode="auto">
          <a:xfrm>
            <a:off x="4373870" y="3589338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42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TextBox 17"/>
          <p:cNvSpPr txBox="1">
            <a:spLocks noChangeArrowheads="1"/>
          </p:cNvSpPr>
          <p:nvPr/>
        </p:nvSpPr>
        <p:spPr bwMode="auto">
          <a:xfrm>
            <a:off x="4437370" y="4641850"/>
            <a:ext cx="3497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84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217527" y="5456238"/>
            <a:ext cx="882650" cy="76835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endParaRPr lang="vi-VN" altLang="en-US" sz="2800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1" name="Picture 1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4795838"/>
            <a:ext cx="1508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2554647" y="1924052"/>
            <a:ext cx="6096000" cy="95408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42, 27, 84, </a:t>
            </a: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4373870" y="5548313"/>
            <a:ext cx="3497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27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3"/>
          <p:cNvSpPr/>
          <p:nvPr/>
        </p:nvSpPr>
        <p:spPr>
          <a:xfrm>
            <a:off x="284009" y="258766"/>
            <a:ext cx="11608722" cy="95408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3979069" y="3719513"/>
            <a:ext cx="3157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18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991769" y="4697413"/>
            <a:ext cx="173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91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786418" y="4619625"/>
            <a:ext cx="787400" cy="73977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5" name="Picture 1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4657725"/>
            <a:ext cx="17303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2509838" y="2098753"/>
            <a:ext cx="6096000" cy="95408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18, 91, 56 </a:t>
            </a:r>
            <a:r>
              <a:rPr lang="en-SG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930727" y="5753100"/>
            <a:ext cx="3157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56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3"/>
          <p:cNvSpPr/>
          <p:nvPr/>
        </p:nvSpPr>
        <p:spPr>
          <a:xfrm>
            <a:off x="284009" y="258766"/>
            <a:ext cx="11608722" cy="95408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05011" y="303213"/>
            <a:ext cx="81819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altLang="en-US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flower1_div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021389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31636" y="918766"/>
            <a:ext cx="6982206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dirty="0">
              <a:solidFill>
                <a:srgbClr val="FF0000"/>
              </a:solidFill>
              <a:latin typeface="UNI Chu viet tay" pitchFamily="66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731636" y="980323"/>
            <a:ext cx="5527675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b="1" dirty="0">
              <a:solidFill>
                <a:srgbClr val="0000FF"/>
              </a:solidFill>
              <a:latin typeface="UNI Chu viet ta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7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5168" r="2675"/>
          <a:stretch/>
        </p:blipFill>
        <p:spPr>
          <a:xfrm>
            <a:off x="127819" y="1472328"/>
            <a:ext cx="11079126" cy="2053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2685118" y="1710813"/>
            <a:ext cx="490701" cy="53094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33" name="Rectangle 32"/>
          <p:cNvSpPr/>
          <p:nvPr/>
        </p:nvSpPr>
        <p:spPr>
          <a:xfrm>
            <a:off x="10103556" y="2753546"/>
            <a:ext cx="490701" cy="5392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34" name="Rectangle 33"/>
          <p:cNvSpPr/>
          <p:nvPr/>
        </p:nvSpPr>
        <p:spPr>
          <a:xfrm>
            <a:off x="7706028" y="2762609"/>
            <a:ext cx="490701" cy="5392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35" name="Rectangle 34"/>
          <p:cNvSpPr/>
          <p:nvPr/>
        </p:nvSpPr>
        <p:spPr>
          <a:xfrm>
            <a:off x="5176681" y="2762609"/>
            <a:ext cx="490701" cy="5392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36" name="Rectangle 35"/>
          <p:cNvSpPr/>
          <p:nvPr/>
        </p:nvSpPr>
        <p:spPr>
          <a:xfrm>
            <a:off x="2685117" y="2753547"/>
            <a:ext cx="490701" cy="5392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37" name="Rectangle 36"/>
          <p:cNvSpPr/>
          <p:nvPr/>
        </p:nvSpPr>
        <p:spPr>
          <a:xfrm>
            <a:off x="10103557" y="1702519"/>
            <a:ext cx="490701" cy="5392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38" name="Rectangle 37"/>
          <p:cNvSpPr/>
          <p:nvPr/>
        </p:nvSpPr>
        <p:spPr>
          <a:xfrm>
            <a:off x="7706028" y="1702520"/>
            <a:ext cx="490701" cy="5392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39" name="Rectangle 38"/>
          <p:cNvSpPr/>
          <p:nvPr/>
        </p:nvSpPr>
        <p:spPr>
          <a:xfrm>
            <a:off x="5176681" y="1702520"/>
            <a:ext cx="490701" cy="5392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11" name="Rectangle 10"/>
          <p:cNvSpPr/>
          <p:nvPr/>
        </p:nvSpPr>
        <p:spPr>
          <a:xfrm>
            <a:off x="2721987" y="1755826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1987" y="2815916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90511" y="1710813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4464" y="2814227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44127" y="1755826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44127" y="2814227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41195" y="1755826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141195" y="2802705"/>
            <a:ext cx="414502" cy="4326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49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 b="43279"/>
          <a:stretch/>
        </p:blipFill>
        <p:spPr>
          <a:xfrm>
            <a:off x="677095" y="316010"/>
            <a:ext cx="11093450" cy="2554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119146" y="3371270"/>
            <a:ext cx="6982206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altLang="en-US" b="1" dirty="0">
              <a:solidFill>
                <a:srgbClr val="FF0000"/>
              </a:solidFill>
              <a:latin typeface="UNI Chu viet tay" pitchFamily="66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56305" r="52659" b="26852"/>
          <a:stretch/>
        </p:blipFill>
        <p:spPr>
          <a:xfrm>
            <a:off x="766917" y="3371270"/>
            <a:ext cx="4227870" cy="7964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70132" r="55009" b="13026"/>
          <a:stretch/>
        </p:blipFill>
        <p:spPr>
          <a:xfrm>
            <a:off x="677095" y="4587260"/>
            <a:ext cx="4198375" cy="796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83127" r="709" b="-1216"/>
          <a:stretch/>
        </p:blipFill>
        <p:spPr>
          <a:xfrm>
            <a:off x="481780" y="5484124"/>
            <a:ext cx="10256377" cy="8554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955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708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168" y="390237"/>
            <a:ext cx="9144000" cy="57431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5259" y="193206"/>
            <a:ext cx="6858000" cy="747097"/>
          </a:xfrm>
        </p:spPr>
        <p:txBody>
          <a:bodyPr>
            <a:normAutofit/>
          </a:bodyPr>
          <a:lstStyle/>
          <a:p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0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379</Words>
  <Application>Microsoft Office PowerPoint</Application>
  <PresentationFormat>Widescreen</PresentationFormat>
  <Paragraphs>96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Constantia</vt:lpstr>
      <vt:lpstr>等线</vt:lpstr>
      <vt:lpstr>Gill Sans MT</vt:lpstr>
      <vt:lpstr>Goudy Old Style</vt:lpstr>
      <vt:lpstr>iCiel Pony</vt:lpstr>
      <vt:lpstr>Times New Roman</vt:lpstr>
      <vt:lpstr>UNI Chu viet tay</vt:lpstr>
      <vt:lpstr>UTM Avo</vt:lpstr>
      <vt:lpstr>VNI-Avo</vt:lpstr>
      <vt:lpstr>Wingdings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127</cp:revision>
  <dcterms:created xsi:type="dcterms:W3CDTF">2020-08-10T03:18:16Z</dcterms:created>
  <dcterms:modified xsi:type="dcterms:W3CDTF">2025-03-03T01:34:39Z</dcterms:modified>
</cp:coreProperties>
</file>