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40" r:id="rId2"/>
    <p:sldId id="306" r:id="rId3"/>
    <p:sldId id="444" r:id="rId4"/>
    <p:sldId id="459" r:id="rId5"/>
    <p:sldId id="446" r:id="rId6"/>
    <p:sldId id="449" r:id="rId7"/>
    <p:sldId id="451" r:id="rId8"/>
    <p:sldId id="454" r:id="rId9"/>
    <p:sldId id="456" r:id="rId10"/>
    <p:sldId id="423" r:id="rId11"/>
    <p:sldId id="303" r:id="rId12"/>
    <p:sldId id="319" r:id="rId13"/>
    <p:sldId id="414" r:id="rId14"/>
    <p:sldId id="320" r:id="rId15"/>
    <p:sldId id="463" r:id="rId16"/>
    <p:sldId id="337" r:id="rId17"/>
    <p:sldId id="460" r:id="rId18"/>
    <p:sldId id="436" r:id="rId19"/>
    <p:sldId id="468" r:id="rId20"/>
    <p:sldId id="466" r:id="rId21"/>
    <p:sldId id="437" r:id="rId22"/>
    <p:sldId id="461" r:id="rId23"/>
    <p:sldId id="438" r:id="rId24"/>
    <p:sldId id="439" r:id="rId25"/>
    <p:sldId id="462" r:id="rId26"/>
    <p:sldId id="458" r:id="rId27"/>
    <p:sldId id="467" r:id="rId28"/>
    <p:sldId id="442" r:id="rId29"/>
    <p:sldId id="464" r:id="rId30"/>
    <p:sldId id="443" r:id="rId31"/>
    <p:sldId id="349" r:id="rId32"/>
    <p:sldId id="3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D90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5345" autoAdjust="0"/>
  </p:normalViewPr>
  <p:slideViewPr>
    <p:cSldViewPr snapToGrid="0">
      <p:cViewPr>
        <p:scale>
          <a:sx n="70" d="100"/>
          <a:sy n="70" d="100"/>
        </p:scale>
        <p:origin x="-70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80E5CBA0-BA6B-932D-8026-7E50D60EE1C8}"/>
    <pc:docChg chg="modSld">
      <pc:chgData name="Nguyen Thuy Hoang Quy" userId="S::quynth@dtp-education.com::1bc1fd71-8ae3-498a-b3b0-4e18f4d4a9f7" providerId="AD" clId="Web-{80E5CBA0-BA6B-932D-8026-7E50D60EE1C8}" dt="2024-07-03T07:55:31.351" v="7" actId="20577"/>
      <pc:docMkLst>
        <pc:docMk/>
      </pc:docMkLst>
      <pc:sldChg chg="modSp">
        <pc:chgData name="Nguyen Thuy Hoang Quy" userId="S::quynth@dtp-education.com::1bc1fd71-8ae3-498a-b3b0-4e18f4d4a9f7" providerId="AD" clId="Web-{80E5CBA0-BA6B-932D-8026-7E50D60EE1C8}" dt="2024-07-03T07:55:31.351" v="7" actId="20577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80E5CBA0-BA6B-932D-8026-7E50D60EE1C8}" dt="2024-07-03T07:55:31.351" v="7" actId="20577"/>
          <ac:spMkLst>
            <pc:docMk/>
            <pc:sldMk cId="1536717069" sldId="305"/>
            <ac:spMk id="3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D9F1FFF8-1771-8072-C3F7-5F9FFAAE59ED}"/>
    <pc:docChg chg="modSld">
      <pc:chgData name="Nguyen Thuy Hoang Quy" userId="S::quynth@dtp-education.com::1bc1fd71-8ae3-498a-b3b0-4e18f4d4a9f7" providerId="AD" clId="Web-{D9F1FFF8-1771-8072-C3F7-5F9FFAAE59ED}" dt="2024-07-04T07:39:50.170" v="0" actId="20577"/>
      <pc:docMkLst>
        <pc:docMk/>
      </pc:docMkLst>
      <pc:sldChg chg="modSp">
        <pc:chgData name="Nguyen Thuy Hoang Quy" userId="S::quynth@dtp-education.com::1bc1fd71-8ae3-498a-b3b0-4e18f4d4a9f7" providerId="AD" clId="Web-{D9F1FFF8-1771-8072-C3F7-5F9FFAAE59ED}" dt="2024-07-04T07:39:50.170" v="0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D9F1FFF8-1771-8072-C3F7-5F9FFAAE59ED}" dt="2024-07-04T07:39:50.170" v="0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98AFBCE6-6CC0-497C-AA14-DFE4F0D529AD}"/>
    <pc:docChg chg="modSld">
      <pc:chgData name="Phan Van Rieu (Hugo)" userId="032e726b-b6b7-45df-b0ca-e82fb010a48a" providerId="ADAL" clId="{98AFBCE6-6CC0-497C-AA14-DFE4F0D529AD}" dt="2024-07-16T05:29:45.347" v="20" actId="1076"/>
      <pc:docMkLst>
        <pc:docMk/>
      </pc:docMkLst>
      <pc:sldChg chg="modSp mod">
        <pc:chgData name="Phan Van Rieu (Hugo)" userId="032e726b-b6b7-45df-b0ca-e82fb010a48a" providerId="ADAL" clId="{98AFBCE6-6CC0-497C-AA14-DFE4F0D529AD}" dt="2024-07-05T04:42:53.373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98AFBCE6-6CC0-497C-AA14-DFE4F0D529AD}" dt="2024-07-05T04:42:53.373" v="1" actId="14861"/>
          <ac:picMkLst>
            <pc:docMk/>
            <pc:sldMk cId="2984877134" sldId="304"/>
            <ac:picMk id="5" creationId="{D9B8B73E-2D40-4501-0D8B-94A4F575FE81}"/>
          </ac:picMkLst>
        </pc:picChg>
      </pc:sldChg>
      <pc:sldChg chg="modSp mod">
        <pc:chgData name="Phan Van Rieu (Hugo)" userId="032e726b-b6b7-45df-b0ca-e82fb010a48a" providerId="ADAL" clId="{98AFBCE6-6CC0-497C-AA14-DFE4F0D529AD}" dt="2024-07-05T04:43:10.717" v="4" actId="14100"/>
        <pc:sldMkLst>
          <pc:docMk/>
          <pc:sldMk cId="3650156410" sldId="317"/>
        </pc:sldMkLst>
        <pc:spChg chg="mod">
          <ac:chgData name="Phan Van Rieu (Hugo)" userId="032e726b-b6b7-45df-b0ca-e82fb010a48a" providerId="ADAL" clId="{98AFBCE6-6CC0-497C-AA14-DFE4F0D529AD}" dt="2024-07-05T04:43:10.717" v="4" actId="14100"/>
          <ac:spMkLst>
            <pc:docMk/>
            <pc:sldMk cId="3650156410" sldId="317"/>
            <ac:spMk id="4" creationId="{C54AB869-EC15-6E16-D937-97015EB829B9}"/>
          </ac:spMkLst>
        </pc:spChg>
      </pc:sldChg>
      <pc:sldChg chg="modSp mod">
        <pc:chgData name="Phan Van Rieu (Hugo)" userId="032e726b-b6b7-45df-b0ca-e82fb010a48a" providerId="ADAL" clId="{98AFBCE6-6CC0-497C-AA14-DFE4F0D529AD}" dt="2024-07-16T05:29:45.347" v="20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98AFBCE6-6CC0-497C-AA14-DFE4F0D529AD}" dt="2024-07-16T05:29:40.999" v="19" actId="1076"/>
          <ac:picMkLst>
            <pc:docMk/>
            <pc:sldMk cId="1770940671" sldId="320"/>
            <ac:picMk id="3" creationId="{369A64B8-7116-73EC-B89A-EE437987B081}"/>
          </ac:picMkLst>
        </pc:picChg>
        <pc:picChg chg="mod">
          <ac:chgData name="Phan Van Rieu (Hugo)" userId="032e726b-b6b7-45df-b0ca-e82fb010a48a" providerId="ADAL" clId="{98AFBCE6-6CC0-497C-AA14-DFE4F0D529AD}" dt="2024-07-16T05:29:45.347" v="20" actId="1076"/>
          <ac:picMkLst>
            <pc:docMk/>
            <pc:sldMk cId="1770940671" sldId="320"/>
            <ac:picMk id="6" creationId="{9E8AEA67-B393-D387-ED45-13227F571A01}"/>
          </ac:picMkLst>
        </pc:picChg>
        <pc:picChg chg="mod">
          <ac:chgData name="Phan Van Rieu (Hugo)" userId="032e726b-b6b7-45df-b0ca-e82fb010a48a" providerId="ADAL" clId="{98AFBCE6-6CC0-497C-AA14-DFE4F0D529AD}" dt="2024-07-16T05:29:37.745" v="17" actId="1076"/>
          <ac:picMkLst>
            <pc:docMk/>
            <pc:sldMk cId="1770940671" sldId="320"/>
            <ac:picMk id="7" creationId="{43368A52-6002-6645-BD4E-6027428574E6}"/>
          </ac:picMkLst>
        </pc:picChg>
      </pc:sldChg>
      <pc:sldChg chg="addSp modSp mod modAnim">
        <pc:chgData name="Phan Van Rieu (Hugo)" userId="032e726b-b6b7-45df-b0ca-e82fb010a48a" providerId="ADAL" clId="{98AFBCE6-6CC0-497C-AA14-DFE4F0D529AD}" dt="2024-07-05T04:45:16.232" v="15" actId="1076"/>
        <pc:sldMkLst>
          <pc:docMk/>
          <pc:sldMk cId="924732891" sldId="338"/>
        </pc:sldMkLst>
        <pc:picChg chg="add mod">
          <ac:chgData name="Phan Van Rieu (Hugo)" userId="032e726b-b6b7-45df-b0ca-e82fb010a48a" providerId="ADAL" clId="{98AFBCE6-6CC0-497C-AA14-DFE4F0D529AD}" dt="2024-07-05T04:44:26.788" v="7" actId="1076"/>
          <ac:picMkLst>
            <pc:docMk/>
            <pc:sldMk cId="924732891" sldId="338"/>
            <ac:picMk id="2" creationId="{83600C9B-374B-45FD-95F1-9A53FD5E024E}"/>
          </ac:picMkLst>
        </pc:picChg>
        <pc:picChg chg="add mod">
          <ac:chgData name="Phan Van Rieu (Hugo)" userId="032e726b-b6b7-45df-b0ca-e82fb010a48a" providerId="ADAL" clId="{98AFBCE6-6CC0-497C-AA14-DFE4F0D529AD}" dt="2024-07-05T04:44:32.181" v="9" actId="1076"/>
          <ac:picMkLst>
            <pc:docMk/>
            <pc:sldMk cId="924732891" sldId="338"/>
            <ac:picMk id="5" creationId="{C4AD9C34-64DB-47A3-A36C-F5F4B344EF18}"/>
          </ac:picMkLst>
        </pc:picChg>
        <pc:picChg chg="add mod">
          <ac:chgData name="Phan Van Rieu (Hugo)" userId="032e726b-b6b7-45df-b0ca-e82fb010a48a" providerId="ADAL" clId="{98AFBCE6-6CC0-497C-AA14-DFE4F0D529AD}" dt="2024-07-05T04:44:49.618" v="11" actId="1076"/>
          <ac:picMkLst>
            <pc:docMk/>
            <pc:sldMk cId="924732891" sldId="338"/>
            <ac:picMk id="7" creationId="{5CFD4D50-ED9D-46FC-85D1-B1CD5C1B7342}"/>
          </ac:picMkLst>
        </pc:picChg>
        <pc:picChg chg="add mod">
          <ac:chgData name="Phan Van Rieu (Hugo)" userId="032e726b-b6b7-45df-b0ca-e82fb010a48a" providerId="ADAL" clId="{98AFBCE6-6CC0-497C-AA14-DFE4F0D529AD}" dt="2024-07-05T04:45:04.635" v="13" actId="1076"/>
          <ac:picMkLst>
            <pc:docMk/>
            <pc:sldMk cId="924732891" sldId="338"/>
            <ac:picMk id="8" creationId="{BF419659-BBA1-4C51-BD14-DE92AC052D29}"/>
          </ac:picMkLst>
        </pc:picChg>
        <pc:picChg chg="add mod">
          <ac:chgData name="Phan Van Rieu (Hugo)" userId="032e726b-b6b7-45df-b0ca-e82fb010a48a" providerId="ADAL" clId="{98AFBCE6-6CC0-497C-AA14-DFE4F0D529AD}" dt="2024-07-05T04:45:16.232" v="15" actId="1076"/>
          <ac:picMkLst>
            <pc:docMk/>
            <pc:sldMk cId="924732891" sldId="338"/>
            <ac:picMk id="9" creationId="{9A7DDC77-C2E3-4C67-BDB4-7136C56F7D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1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88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975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1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82" r:id="rId16"/>
    <p:sldLayoutId id="2147483683" r:id="rId17"/>
    <p:sldLayoutId id="214748368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hyperlink" Target="https://youtu.be/lNNMknj0PyE?si=5nOrIrcr7ztdmOa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8.xml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openxmlformats.org/officeDocument/2006/relationships/image" Target="../media/image28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10" Type="http://schemas.openxmlformats.org/officeDocument/2006/relationships/audio" Target="../media/media6.mp3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5.xml"/><Relationship Id="rId2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/>
          </p:cNvPr>
          <p:cNvSpPr txBox="1"/>
          <p:nvPr/>
        </p:nvSpPr>
        <p:spPr>
          <a:xfrm>
            <a:off x="0" y="405994"/>
            <a:ext cx="5048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Let’s sing a song.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3" name="WARM UP S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319" y="1236991"/>
            <a:ext cx="11341290" cy="509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980453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5809863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558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3</a:t>
            </a:r>
            <a:r>
              <a:rPr lang="x-none" sz="4000" b="1" dirty="0" smtClean="0">
                <a:solidFill>
                  <a:srgbClr val="00B050"/>
                </a:solidFill>
              </a:rPr>
              <a:t>.</a:t>
            </a:r>
            <a:r>
              <a:rPr lang="en-US" sz="4000" b="1" dirty="0" smtClean="0">
                <a:solidFill>
                  <a:srgbClr val="00B050"/>
                </a:solidFill>
              </a:rPr>
              <a:t> A</a:t>
            </a:r>
            <a:endParaRPr lang="x-none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780980" y="4407613"/>
            <a:ext cx="18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84</a:t>
            </a:r>
            <a:endParaRPr lang="x-none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6947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75A975-1DBF-4F04-34AB-C9B0D1F2F9E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3884"/>
          <a:stretch/>
        </p:blipFill>
        <p:spPr>
          <a:xfrm>
            <a:off x="14250" y="1255194"/>
            <a:ext cx="1855493" cy="2138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2A80D6-1857-FC77-762C-5682B004B961}"/>
              </a:ext>
            </a:extLst>
          </p:cNvPr>
          <p:cNvSpPr txBox="1"/>
          <p:nvPr/>
        </p:nvSpPr>
        <p:spPr>
          <a:xfrm>
            <a:off x="59447" y="3448458"/>
            <a:ext cx="2192433" cy="830997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hamburger</a:t>
            </a:r>
          </a:p>
          <a:p>
            <a:pPr algn="ctr">
              <a:defRPr/>
            </a:pPr>
            <a:r>
              <a:rPr lang="vi-VN" sz="2400" dirty="0" smtClean="0"/>
              <a:t>/</a:t>
            </a:r>
            <a:r>
              <a:rPr lang="vi-VN" sz="2400" dirty="0"/>
              <a:t>ˈhæmˌ</a:t>
            </a:r>
            <a:r>
              <a:rPr lang="vi-VN" sz="2400" dirty="0" smtClean="0"/>
              <a:t>bɜːrɡər/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2" name="HAMBUR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0681" y="4406291"/>
            <a:ext cx="637309" cy="637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E27E93-3E66-24D4-CA8B-325A8B72A84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562" b="26914"/>
          <a:stretch/>
        </p:blipFill>
        <p:spPr>
          <a:xfrm>
            <a:off x="2231860" y="1179982"/>
            <a:ext cx="1901755" cy="21184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8278E6-3648-9857-3CD2-5B293C3B239E}"/>
              </a:ext>
            </a:extLst>
          </p:cNvPr>
          <p:cNvSpPr txBox="1"/>
          <p:nvPr/>
        </p:nvSpPr>
        <p:spPr>
          <a:xfrm>
            <a:off x="2347417" y="3433488"/>
            <a:ext cx="1786198" cy="95410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</a:rPr>
              <a:t>sandwich</a:t>
            </a:r>
          </a:p>
          <a:p>
            <a:pPr algn="ctr">
              <a:defRPr/>
            </a:pPr>
            <a:r>
              <a:rPr lang="vi-VN" sz="2800" dirty="0"/>
              <a:t>/ˈ</a:t>
            </a:r>
            <a:r>
              <a:rPr lang="vi-VN" sz="2400" dirty="0"/>
              <a:t>sænwɪtʃ</a:t>
            </a:r>
            <a:r>
              <a:rPr lang="vi-VN" sz="2800" dirty="0" smtClean="0"/>
              <a:t>/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BA0501-9114-C779-0996-9204F19CD79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039" r="6803" b="25538"/>
          <a:stretch/>
        </p:blipFill>
        <p:spPr>
          <a:xfrm>
            <a:off x="4128971" y="1255194"/>
            <a:ext cx="2033516" cy="21107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EC06677-B9A8-8BFE-5C43-8B35C88D18F9}"/>
              </a:ext>
            </a:extLst>
          </p:cNvPr>
          <p:cNvSpPr txBox="1"/>
          <p:nvPr/>
        </p:nvSpPr>
        <p:spPr>
          <a:xfrm>
            <a:off x="4550764" y="3401601"/>
            <a:ext cx="165266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</a:rPr>
              <a:t>steak</a:t>
            </a:r>
          </a:p>
          <a:p>
            <a:pPr algn="ctr">
              <a:defRPr/>
            </a:pPr>
            <a:r>
              <a:rPr lang="vi-VN" sz="2800" dirty="0"/>
              <a:t>/steɪk/</a:t>
            </a:r>
            <a:r>
              <a:rPr lang="vi-VN" sz="2800" dirty="0">
                <a:solidFill>
                  <a:srgbClr val="1D2A57"/>
                </a:solidFill>
              </a:rPr>
              <a:t>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AC2D2B-7877-E8AC-4427-F5DDC11EFD2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356" r="6903" b="23447"/>
          <a:stretch/>
        </p:blipFill>
        <p:spPr>
          <a:xfrm>
            <a:off x="6317365" y="1179982"/>
            <a:ext cx="1843995" cy="22216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3F51296-6427-AAC2-C9B7-EF76BF0B685D}"/>
              </a:ext>
            </a:extLst>
          </p:cNvPr>
          <p:cNvSpPr txBox="1"/>
          <p:nvPr/>
        </p:nvSpPr>
        <p:spPr>
          <a:xfrm>
            <a:off x="6704260" y="3393562"/>
            <a:ext cx="139335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pie</a:t>
            </a:r>
          </a:p>
          <a:p>
            <a:pPr algn="ctr"/>
            <a:r>
              <a:rPr lang="vi-VN" sz="2800" dirty="0"/>
              <a:t>/paɪ</a:t>
            </a:r>
            <a:r>
              <a:rPr lang="vi-VN" sz="2800" dirty="0" smtClean="0"/>
              <a:t>/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B2BA632-D053-E661-19B8-B4D44ED0F58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578" r="6162" b="25458"/>
          <a:stretch/>
        </p:blipFill>
        <p:spPr>
          <a:xfrm>
            <a:off x="8283098" y="1255194"/>
            <a:ext cx="1845479" cy="21107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FCCBEB-8E9A-101F-59DA-F242E9379F1F}"/>
              </a:ext>
            </a:extLst>
          </p:cNvPr>
          <p:cNvSpPr txBox="1"/>
          <p:nvPr/>
        </p:nvSpPr>
        <p:spPr>
          <a:xfrm>
            <a:off x="8582921" y="3448432"/>
            <a:ext cx="151490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rice</a:t>
            </a:r>
          </a:p>
          <a:p>
            <a:pPr algn="ctr"/>
            <a:r>
              <a:rPr lang="vi-VN" sz="2800" dirty="0"/>
              <a:t>/</a:t>
            </a:r>
            <a:r>
              <a:rPr lang="vi-VN" sz="2800" dirty="0" smtClean="0"/>
              <a:t>raɪs/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2584290-62F5-38E0-9ECC-94B3AC47ED7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6561" b="28791"/>
          <a:stretch/>
        </p:blipFill>
        <p:spPr>
          <a:xfrm>
            <a:off x="10128577" y="1064122"/>
            <a:ext cx="1913295" cy="23284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FAAD5FD-0F99-3D73-6066-DF8CC59DF203}"/>
              </a:ext>
            </a:extLst>
          </p:cNvPr>
          <p:cNvSpPr txBox="1"/>
          <p:nvPr/>
        </p:nvSpPr>
        <p:spPr>
          <a:xfrm>
            <a:off x="10454182" y="3479480"/>
            <a:ext cx="162408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</a:rPr>
              <a:t>curry</a:t>
            </a:r>
          </a:p>
          <a:p>
            <a:pPr algn="ctr">
              <a:defRPr/>
            </a:pPr>
            <a:r>
              <a:rPr lang="vi-VN" sz="2800" dirty="0"/>
              <a:t>  /ˈkɜːri</a:t>
            </a:r>
            <a:r>
              <a:rPr lang="vi-VN" sz="2800" dirty="0" smtClean="0"/>
              <a:t>/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2-sandwi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96937" y="4447441"/>
            <a:ext cx="609600" cy="609600"/>
          </a:xfrm>
          <a:prstGeom prst="rect">
            <a:avLst/>
          </a:prstGeom>
        </p:spPr>
      </p:pic>
      <p:pic>
        <p:nvPicPr>
          <p:cNvPr id="4" name="3- - STEA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72297" y="4448031"/>
            <a:ext cx="609600" cy="609600"/>
          </a:xfrm>
          <a:prstGeom prst="rect">
            <a:avLst/>
          </a:prstGeom>
        </p:spPr>
      </p:pic>
      <p:pic>
        <p:nvPicPr>
          <p:cNvPr id="6" name="4- - PI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68763" y="4461296"/>
            <a:ext cx="609600" cy="609600"/>
          </a:xfrm>
          <a:prstGeom prst="rect">
            <a:avLst/>
          </a:prstGeom>
        </p:spPr>
      </p:pic>
      <p:pic>
        <p:nvPicPr>
          <p:cNvPr id="22" name="RIC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69277" y="4474191"/>
            <a:ext cx="609600" cy="609600"/>
          </a:xfrm>
          <a:prstGeom prst="rect">
            <a:avLst/>
          </a:prstGeom>
        </p:spPr>
      </p:pic>
      <p:pic>
        <p:nvPicPr>
          <p:cNvPr id="23" name="6-- CURRY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80424" y="4461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35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1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2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uild="allAtOnce" bldLvl="3" animBg="1"/>
      <p:bldP spid="13" grpId="0" build="allAtOnce" animBg="1"/>
      <p:bldP spid="15" grpId="0" build="allAtOnce" animBg="1"/>
      <p:bldP spid="17" grpId="0" build="allAtOnce" animBg="1"/>
      <p:bldP spid="19" grpId="0" build="allAtOnce" animBg="1"/>
      <p:bldP spid="21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9A64B8-7116-73EC-B89A-EE437987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30" y="427546"/>
            <a:ext cx="6193872" cy="567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8" y="1310185"/>
            <a:ext cx="12155862" cy="34255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230" y="3821372"/>
            <a:ext cx="12046770" cy="11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9A64B8-7116-73EC-B89A-EE437987B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0" y="427546"/>
            <a:ext cx="6193872" cy="567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8" y="1110449"/>
            <a:ext cx="12055778" cy="2618416"/>
          </a:xfrm>
          <a:prstGeom prst="rect">
            <a:avLst/>
          </a:prstGeom>
        </p:spPr>
      </p:pic>
      <p:pic>
        <p:nvPicPr>
          <p:cNvPr id="5" name="LISTEN AND REPEAT-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3027" y="4152943"/>
            <a:ext cx="1169683" cy="116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91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smtClean="0">
                <a:solidFill>
                  <a:schemeClr val="bg1"/>
                </a:solidFill>
              </a:rPr>
              <a:t>   Practice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0989" y="890337"/>
            <a:ext cx="566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Let’s chant!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0990" y="1624263"/>
            <a:ext cx="89514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Burger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hamburger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I need some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burgers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Sandwich, sandwich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I’d like a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sandwich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Steak, pie, rice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hey’re my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interest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Let’s make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curry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! I’ll bring some oil!</a:t>
            </a:r>
          </a:p>
        </p:txBody>
      </p:sp>
    </p:spTree>
    <p:extLst>
      <p:ext uri="{BB962C8B-B14F-4D97-AF65-F5344CB8AC3E}">
        <p14:creationId xmlns:p14="http://schemas.microsoft.com/office/powerpoint/2010/main" val="41425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4522"/>
            <a:ext cx="12192000" cy="261841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069" y="4118196"/>
            <a:ext cx="12155862" cy="694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4537" y="681418"/>
            <a:ext cx="79512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All of you read the new words aloud. 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Try speed reading!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428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360"/>
          <a:stretch/>
        </p:blipFill>
        <p:spPr>
          <a:xfrm>
            <a:off x="0" y="2735819"/>
            <a:ext cx="12192000" cy="1954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949" y="776953"/>
            <a:ext cx="85074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Checking understanding and pronunciation.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Look at the flash cards and some sts answer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Teacher’s questions.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764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552140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1287120" y="3848672"/>
            <a:ext cx="4368800" cy="9144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TIME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6893" name="AutoShape 29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  <p:sp>
        <p:nvSpPr>
          <p:cNvPr id="36894" name="AutoShape 30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19</a:t>
            </a:r>
          </a:p>
        </p:txBody>
      </p:sp>
      <p:sp>
        <p:nvSpPr>
          <p:cNvPr id="36895" name="AutoShape 31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  <p:sp>
        <p:nvSpPr>
          <p:cNvPr id="36896" name="AutoShape 32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17</a:t>
            </a:r>
          </a:p>
        </p:txBody>
      </p:sp>
      <p:sp>
        <p:nvSpPr>
          <p:cNvPr id="36897" name="AutoShape 33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16</a:t>
            </a:r>
          </a:p>
        </p:txBody>
      </p:sp>
      <p:sp>
        <p:nvSpPr>
          <p:cNvPr id="36898" name="AutoShape 34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15</a:t>
            </a:r>
          </a:p>
        </p:txBody>
      </p:sp>
      <p:sp>
        <p:nvSpPr>
          <p:cNvPr id="36899" name="AutoShape 35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14</a:t>
            </a:r>
          </a:p>
        </p:txBody>
      </p:sp>
      <p:sp>
        <p:nvSpPr>
          <p:cNvPr id="36900" name="AutoShape 36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13</a:t>
            </a:r>
          </a:p>
        </p:txBody>
      </p:sp>
      <p:sp>
        <p:nvSpPr>
          <p:cNvPr id="36901" name="AutoShape 37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12</a:t>
            </a:r>
          </a:p>
        </p:txBody>
      </p:sp>
      <p:sp>
        <p:nvSpPr>
          <p:cNvPr id="36902" name="AutoShape 38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6903" name="AutoShape 39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10</a:t>
            </a:r>
          </a:p>
        </p:txBody>
      </p:sp>
      <p:sp>
        <p:nvSpPr>
          <p:cNvPr id="36904" name="AutoShape 40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</a:t>
            </a:r>
          </a:p>
        </p:txBody>
      </p:sp>
      <p:sp>
        <p:nvSpPr>
          <p:cNvPr id="36905" name="AutoShape 41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36906" name="AutoShape 42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7</a:t>
            </a:r>
          </a:p>
        </p:txBody>
      </p:sp>
      <p:sp>
        <p:nvSpPr>
          <p:cNvPr id="36907" name="AutoShape 43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6F69F1"/>
              </a:gs>
              <a:gs pos="100000">
                <a:srgbClr val="E1E1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F69F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</a:t>
            </a:r>
          </a:p>
        </p:txBody>
      </p:sp>
      <p:sp>
        <p:nvSpPr>
          <p:cNvPr id="36908" name="AutoShape 44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99FFCC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5</a:t>
            </a:r>
          </a:p>
        </p:txBody>
      </p:sp>
      <p:sp>
        <p:nvSpPr>
          <p:cNvPr id="36909" name="AutoShape 45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99FFCC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36910" name="AutoShape 46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99FFCC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36911" name="AutoShape 47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99FFCC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36912" name="AutoShape 48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99FFCC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36913" name="AutoShape 49"/>
          <p:cNvSpPr>
            <a:spLocks noChangeArrowheads="1"/>
          </p:cNvSpPr>
          <p:nvPr/>
        </p:nvSpPr>
        <p:spPr bwMode="auto">
          <a:xfrm>
            <a:off x="6604000" y="3618944"/>
            <a:ext cx="5384800" cy="2514600"/>
          </a:xfrm>
          <a:prstGeom prst="irregularSeal1">
            <a:avLst/>
          </a:prstGeom>
          <a:gradFill rotWithShape="1">
            <a:gsLst>
              <a:gs pos="0">
                <a:srgbClr val="99FFCC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legacyObliqueTopLeft">
              <a:rot lat="20099999" lon="15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</a:t>
            </a:r>
          </a:p>
        </p:txBody>
      </p:sp>
      <p:sp>
        <p:nvSpPr>
          <p:cNvPr id="36914" name="AutoShape 50"/>
          <p:cNvSpPr>
            <a:spLocks noChangeArrowheads="1"/>
          </p:cNvSpPr>
          <p:nvPr/>
        </p:nvSpPr>
        <p:spPr bwMode="auto">
          <a:xfrm>
            <a:off x="7924801" y="4228544"/>
            <a:ext cx="2800351" cy="1295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FF00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Hết giờ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1946"/>
            <a:ext cx="12192000" cy="227543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108" y="395786"/>
            <a:ext cx="54061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Game: What’s missing?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4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6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6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6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6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6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6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6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6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6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6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6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36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9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36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  <p:bldP spid="36893" grpId="0" animBg="1"/>
      <p:bldP spid="36894" grpId="0" animBg="1"/>
      <p:bldP spid="36895" grpId="0" animBg="1"/>
      <p:bldP spid="36896" grpId="0" animBg="1"/>
      <p:bldP spid="36897" grpId="0" animBg="1"/>
      <p:bldP spid="36898" grpId="0" animBg="1"/>
      <p:bldP spid="36899" grpId="0" animBg="1"/>
      <p:bldP spid="36900" grpId="0" animBg="1"/>
      <p:bldP spid="36901" grpId="0" animBg="1"/>
      <p:bldP spid="36902" grpId="0" animBg="1"/>
      <p:bldP spid="36903" grpId="0" animBg="1"/>
      <p:bldP spid="36904" grpId="0" animBg="1"/>
      <p:bldP spid="36905" grpId="0" animBg="1"/>
      <p:bldP spid="36906" grpId="0" animBg="1"/>
      <p:bldP spid="36907" grpId="0" animBg="1"/>
      <p:bldP spid="36908" grpId="0" animBg="1"/>
      <p:bldP spid="36909" grpId="0" animBg="1"/>
      <p:bldP spid="36910" grpId="0" animBg="1"/>
      <p:bldP spid="36911" grpId="0" animBg="1"/>
      <p:bldP spid="36912" grpId="0" animBg="1"/>
      <p:bldP spid="36913" grpId="0" animBg="1"/>
      <p:bldP spid="369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" y="2274253"/>
            <a:ext cx="12192000" cy="2618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4146" y="995317"/>
            <a:ext cx="5079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Game: What’s missing?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4327" y="2676048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32138" y="2663198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02356" y="2815598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18364" y="709684"/>
            <a:ext cx="1037230" cy="9935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5"/>
                </a:solidFill>
              </a:rPr>
              <a:t>5</a:t>
            </a:r>
            <a:endParaRPr lang="en-US" sz="4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55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" y="2274253"/>
            <a:ext cx="12192000" cy="2618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4146" y="995317"/>
            <a:ext cx="5079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Game: What’s missing?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38" y="2726998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6356" y="2726999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07424" y="2756977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8364" y="709684"/>
            <a:ext cx="1037230" cy="9935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5"/>
                </a:solidFill>
              </a:rPr>
              <a:t>4</a:t>
            </a:r>
            <a:endParaRPr lang="en-US" sz="4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396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" y="2274253"/>
            <a:ext cx="12192000" cy="2618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4146" y="995317"/>
            <a:ext cx="5079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Game: What’s missing?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03" y="2745322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64791" y="2664204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210798" y="2786888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8364" y="709684"/>
            <a:ext cx="1037230" cy="9935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5"/>
                </a:solidFill>
              </a:rPr>
              <a:t>3</a:t>
            </a:r>
            <a:endParaRPr lang="en-US" sz="4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88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" y="2274253"/>
            <a:ext cx="12192000" cy="2618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4146" y="995317"/>
            <a:ext cx="5079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Game: What’s missing?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4327" y="2648338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84538" y="2745323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0493" y="2773028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8364" y="709684"/>
            <a:ext cx="1037230" cy="9935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5"/>
                </a:solidFill>
              </a:rPr>
              <a:t>2</a:t>
            </a:r>
            <a:endParaRPr lang="en-US" sz="4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600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" y="2274253"/>
            <a:ext cx="12192000" cy="2618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4146" y="995317"/>
            <a:ext cx="5079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Game: What’s missing?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4327" y="2648338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6356" y="2773032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0493" y="2773028"/>
            <a:ext cx="1925782" cy="250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8364" y="709684"/>
            <a:ext cx="1037230" cy="9935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5"/>
                </a:solidFill>
              </a:rPr>
              <a:t>1</a:t>
            </a:r>
            <a:endParaRPr lang="en-US" sz="4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719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2584290-62F5-38E0-9ECC-94B3AC47E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00" t="28580" r="6811" b="6539"/>
          <a:stretch/>
        </p:blipFill>
        <p:spPr>
          <a:xfrm>
            <a:off x="7149028" y="751378"/>
            <a:ext cx="1442855" cy="1142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2" t="20278" r="85001" b="5188"/>
          <a:stretch/>
        </p:blipFill>
        <p:spPr>
          <a:xfrm>
            <a:off x="3615970" y="5027577"/>
            <a:ext cx="1296135" cy="1156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78" t="16988" r="18385" b="5872"/>
          <a:stretch/>
        </p:blipFill>
        <p:spPr>
          <a:xfrm>
            <a:off x="10389986" y="5177705"/>
            <a:ext cx="1393584" cy="1207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1" t="20218" r="68747" b="9454"/>
          <a:stretch/>
        </p:blipFill>
        <p:spPr>
          <a:xfrm>
            <a:off x="153145" y="2856808"/>
            <a:ext cx="1062680" cy="1210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13" t="25712" r="52264" b="10047"/>
          <a:stretch/>
        </p:blipFill>
        <p:spPr>
          <a:xfrm>
            <a:off x="10166623" y="696786"/>
            <a:ext cx="1340908" cy="121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05" t="22787" r="35172" b="10049"/>
          <a:stretch/>
        </p:blipFill>
        <p:spPr>
          <a:xfrm>
            <a:off x="398533" y="751378"/>
            <a:ext cx="1157312" cy="13639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02756" y="1641980"/>
            <a:ext cx="16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pizza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92" y="456109"/>
            <a:ext cx="1173553" cy="11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31" y="5068522"/>
            <a:ext cx="1378424" cy="109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13" y="5068523"/>
            <a:ext cx="1302721" cy="103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258" y="3000110"/>
            <a:ext cx="1141475" cy="113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088109" y="3050558"/>
            <a:ext cx="2173810" cy="10982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Countable   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693737" y="2802957"/>
            <a:ext cx="2236924" cy="1574656"/>
          </a:xfrm>
          <a:prstGeom prst="ellipse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Food and Drinks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342285" y="2980659"/>
            <a:ext cx="2661048" cy="107945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903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Uncountable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06972" y="3118798"/>
            <a:ext cx="1323953" cy="96861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121524" y="3126960"/>
            <a:ext cx="1747868" cy="834488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903D90"/>
                </a:solidFill>
              </a:rPr>
              <a:t>3</a:t>
            </a:r>
            <a:endParaRPr lang="en-US" sz="3600" b="1" dirty="0">
              <a:solidFill>
                <a:srgbClr val="903D9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255504" y="696786"/>
            <a:ext cx="1384582" cy="12517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4</a:t>
            </a:r>
            <a:endParaRPr lang="en-US" sz="3600" b="1" dirty="0">
              <a:solidFill>
                <a:srgbClr val="00B0F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3324380" y="2011312"/>
            <a:ext cx="415107" cy="103924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76" idx="5"/>
          </p:cNvCxnSpPr>
          <p:nvPr/>
        </p:nvCxnSpPr>
        <p:spPr>
          <a:xfrm flipH="1" flipV="1">
            <a:off x="1478626" y="1963333"/>
            <a:ext cx="1154827" cy="117754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" idx="2"/>
            <a:endCxn id="77" idx="6"/>
          </p:cNvCxnSpPr>
          <p:nvPr/>
        </p:nvCxnSpPr>
        <p:spPr>
          <a:xfrm flipH="1" flipV="1">
            <a:off x="1572705" y="3571194"/>
            <a:ext cx="515404" cy="2849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" idx="3"/>
          </p:cNvCxnSpPr>
          <p:nvPr/>
        </p:nvCxnSpPr>
        <p:spPr>
          <a:xfrm flipH="1">
            <a:off x="1910688" y="3987986"/>
            <a:ext cx="495768" cy="7978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3615970" y="4102716"/>
            <a:ext cx="573731" cy="7456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8012340" y="2016181"/>
            <a:ext cx="498341" cy="990517"/>
          </a:xfrm>
          <a:prstGeom prst="straightConnector1">
            <a:avLst/>
          </a:prstGeom>
          <a:ln w="57150">
            <a:solidFill>
              <a:srgbClr val="903D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9471905" y="1997553"/>
            <a:ext cx="1172867" cy="1118442"/>
          </a:xfrm>
          <a:prstGeom prst="straightConnector1">
            <a:avLst/>
          </a:prstGeom>
          <a:ln w="57150">
            <a:solidFill>
              <a:srgbClr val="903D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1" idx="6"/>
          </p:cNvCxnSpPr>
          <p:nvPr/>
        </p:nvCxnSpPr>
        <p:spPr>
          <a:xfrm>
            <a:off x="10003333" y="3520386"/>
            <a:ext cx="691210" cy="19688"/>
          </a:xfrm>
          <a:prstGeom prst="straightConnector1">
            <a:avLst/>
          </a:prstGeom>
          <a:ln w="57150">
            <a:solidFill>
              <a:srgbClr val="903D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1" idx="5"/>
          </p:cNvCxnSpPr>
          <p:nvPr/>
        </p:nvCxnSpPr>
        <p:spPr>
          <a:xfrm>
            <a:off x="9613632" y="3902031"/>
            <a:ext cx="824583" cy="1139186"/>
          </a:xfrm>
          <a:prstGeom prst="straightConnector1">
            <a:avLst/>
          </a:prstGeom>
          <a:ln w="57150">
            <a:solidFill>
              <a:srgbClr val="903D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21" idx="4"/>
            <a:endCxn id="100" idx="0"/>
          </p:cNvCxnSpPr>
          <p:nvPr/>
        </p:nvCxnSpPr>
        <p:spPr>
          <a:xfrm flipH="1">
            <a:off x="8052196" y="4060113"/>
            <a:ext cx="620613" cy="760909"/>
          </a:xfrm>
          <a:prstGeom prst="straightConnector1">
            <a:avLst/>
          </a:prstGeom>
          <a:ln w="57150">
            <a:solidFill>
              <a:srgbClr val="903D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3148694" y="414526"/>
            <a:ext cx="1668157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54765" y="600391"/>
            <a:ext cx="1668157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0" y="2772801"/>
            <a:ext cx="1572705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931244" y="4785794"/>
            <a:ext cx="1668157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470054" y="4848317"/>
            <a:ext cx="1668157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936286" y="419395"/>
            <a:ext cx="1668157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0002998" y="407491"/>
            <a:ext cx="1668157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10600431" y="2704561"/>
            <a:ext cx="1591569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10166623" y="4848317"/>
            <a:ext cx="1668157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218117" y="4821022"/>
            <a:ext cx="1668157" cy="1596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38110" y="1045895"/>
            <a:ext cx="1475540" cy="10693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5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8412" y="3152733"/>
            <a:ext cx="1423861" cy="11486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6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39979" y="5404513"/>
            <a:ext cx="1405658" cy="922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7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614046" y="5177705"/>
            <a:ext cx="1380172" cy="11761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8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7135565" y="751378"/>
            <a:ext cx="1375116" cy="11546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9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166623" y="1016988"/>
            <a:ext cx="1340908" cy="8617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10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50559" y="3248269"/>
            <a:ext cx="1327710" cy="9960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11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7410734" y="5363569"/>
            <a:ext cx="1378425" cy="9493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12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509217" y="5191351"/>
            <a:ext cx="1423861" cy="112152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13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5260276" y="3102118"/>
            <a:ext cx="1327002" cy="1128477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1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15" name="Left Arrow 114"/>
          <p:cNvSpPr/>
          <p:nvPr/>
        </p:nvSpPr>
        <p:spPr>
          <a:xfrm>
            <a:off x="4264037" y="3502954"/>
            <a:ext cx="429700" cy="3308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/>
          <p:cNvSpPr/>
          <p:nvPr/>
        </p:nvSpPr>
        <p:spPr>
          <a:xfrm>
            <a:off x="6936286" y="3394076"/>
            <a:ext cx="378703" cy="289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074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3573" y="1203693"/>
            <a:ext cx="4889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Writing Practice 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126" y="2579401"/>
            <a:ext cx="11668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36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 monitor will read aloud one word. </a:t>
            </a:r>
          </a:p>
          <a:p>
            <a:pPr marL="685800" indent="-685800">
              <a:buFontTx/>
              <a:buChar char="-"/>
            </a:pPr>
            <a:r>
              <a:rPr lang="en-US" sz="36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Listen carefully.</a:t>
            </a:r>
          </a:p>
          <a:p>
            <a:pPr marL="685800" indent="-685800">
              <a:buFontTx/>
              <a:buChar char="-"/>
            </a:pP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Say “stop” when you see the word  read by your monitor.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 Write it down on your mini board.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698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0912332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120AC8-8EC0-F078-68EB-0FB6D520C7CA}"/>
              </a:ext>
            </a:extLst>
          </p:cNvPr>
          <p:cNvSpPr txBox="1"/>
          <p:nvPr/>
        </p:nvSpPr>
        <p:spPr>
          <a:xfrm>
            <a:off x="35072" y="3822870"/>
            <a:ext cx="1839074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/ˈhæmˌbɜːrɡər/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hamburger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969200-12A6-F3C0-49AF-788F67B3A4B6}"/>
              </a:ext>
            </a:extLst>
          </p:cNvPr>
          <p:cNvSpPr txBox="1"/>
          <p:nvPr/>
        </p:nvSpPr>
        <p:spPr>
          <a:xfrm>
            <a:off x="2134780" y="3843997"/>
            <a:ext cx="1738045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/ˈsænwɪtʃ/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mì</a:t>
            </a:r>
            <a:r>
              <a:rPr lang="en-US" sz="2400" dirty="0">
                <a:solidFill>
                  <a:srgbClr val="FF0000"/>
                </a:solidFill>
              </a:rPr>
              <a:t> sandwich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EBDF56-5FD6-86D9-E022-335DFC701C9C}"/>
              </a:ext>
            </a:extLst>
          </p:cNvPr>
          <p:cNvSpPr txBox="1"/>
          <p:nvPr/>
        </p:nvSpPr>
        <p:spPr>
          <a:xfrm>
            <a:off x="4133459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/steɪk/</a:t>
            </a:r>
            <a:r>
              <a:rPr lang="vi-VN" dirty="0">
                <a:solidFill>
                  <a:srgbClr val="1D2A57"/>
                </a:solidFill>
              </a:rPr>
              <a:t> </a:t>
            </a:r>
            <a:endParaRPr lang="en-US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</a:rPr>
              <a:t>bít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tết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94CE58-E0BE-3FF9-6FD9-7A5107553D37}"/>
              </a:ext>
            </a:extLst>
          </p:cNvPr>
          <p:cNvSpPr txBox="1"/>
          <p:nvPr/>
        </p:nvSpPr>
        <p:spPr>
          <a:xfrm>
            <a:off x="6132138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/paɪ/</a:t>
            </a:r>
            <a:endParaRPr lang="en-US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nướng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42DDA5-7294-C117-D835-36F3A789B9CC}"/>
              </a:ext>
            </a:extLst>
          </p:cNvPr>
          <p:cNvSpPr txBox="1"/>
          <p:nvPr/>
        </p:nvSpPr>
        <p:spPr>
          <a:xfrm>
            <a:off x="8584989" y="3862053"/>
            <a:ext cx="117569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/raɪs/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cơm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7C3CA1A-99FF-E104-7EE9-94E3458677F2}"/>
              </a:ext>
            </a:extLst>
          </p:cNvPr>
          <p:cNvSpPr txBox="1"/>
          <p:nvPr/>
        </p:nvSpPr>
        <p:spPr>
          <a:xfrm>
            <a:off x="10583668" y="3856730"/>
            <a:ext cx="126030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  /ˈkɜːri/</a:t>
            </a:r>
            <a:endParaRPr lang="en-US" sz="24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9A64B8-7116-73EC-B89A-EE437987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30" y="427546"/>
            <a:ext cx="6193872" cy="567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8" y="1110449"/>
            <a:ext cx="12192000" cy="26184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4480" y="5198115"/>
            <a:ext cx="11089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smtClean="0">
                <a:solidFill>
                  <a:srgbClr val="00B050"/>
                </a:solidFill>
                <a:latin typeface="Calibri"/>
              </a:rPr>
              <a:t>Food and dinks are important to our lives, 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smtClean="0">
                <a:solidFill>
                  <a:srgbClr val="00B050"/>
                </a:solidFill>
                <a:latin typeface="Calibri"/>
              </a:rPr>
              <a:t>Remember to eat and drink healthy to keep yourselves fit and healthy!!!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57416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766F5028-8D44-0308-2AC3-2C84650AE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" y="2009688"/>
            <a:ext cx="12193421" cy="213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p7.fotolog.com/photo/39/33/45/jabalibikingo/1207070141_f.jpg">
            <a:extLst>
              <a:ext uri="{FF2B5EF4-FFF2-40B4-BE49-F238E27FC236}">
                <a16:creationId xmlns:a16="http://schemas.microsoft.com/office/drawing/2014/main" xmlns="" id="{74389CC4-4E5E-30E0-96BB-135712C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00">
                        <a14:foregroundMark x1="77000" y1="26681" x2="77600" y2="31513"/>
                        <a14:foregroundMark x1="9800" y1="79832" x2="16400" y2="81303"/>
                        <a14:foregroundMark x1="2400" y1="92227" x2="6200" y2="92647"/>
                        <a14:foregroundMark x1="55800" y1="84664" x2="59400" y2="85294"/>
                        <a14:backgroundMark x1="30600" y1="40336" x2="29800" y2="394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77056"/>
            <a:ext cx="4740323" cy="4512788"/>
          </a:xfrm>
          <a:prstGeom prst="rect">
            <a:avLst/>
          </a:prstGeom>
          <a:noFill/>
          <a:effectLst>
            <a:outerShdw blurRad="76200" dist="393700" dir="179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0D0E2F4-DAD6-4DD2-33EE-26E1CA9A1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72" y="530823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xmlns="" id="{C2369E4F-B764-E019-CE9E-01A7CEA9F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45" y="634881"/>
            <a:ext cx="6208928" cy="9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9819766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hamburger, sandwich, steak, pie, rice, curry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FF0000"/>
                </a:solidFill>
              </a:rPr>
              <a:t>Homework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157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31273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xmlns="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xmlns="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xmlns="" id="{149A9635-B5D0-0583-B934-CE8E71CCD3B6}"/>
              </a:ext>
            </a:extLst>
          </p:cNvPr>
          <p:cNvGrpSpPr/>
          <p:nvPr/>
        </p:nvGrpSpPr>
        <p:grpSpPr>
          <a:xfrm>
            <a:off x="1705970" y="1392072"/>
            <a:ext cx="3217507" cy="2050607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xmlns="" id="{50E3A7DD-EE9B-9DD1-F205-6B6A3A060F47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xmlns="" id="{C823F890-6658-E7CE-4B1D-FDDEF40F100C}"/>
              </a:ext>
            </a:extLst>
          </p:cNvPr>
          <p:cNvGrpSpPr/>
          <p:nvPr/>
        </p:nvGrpSpPr>
        <p:grpSpPr>
          <a:xfrm>
            <a:off x="6642561" y="1392072"/>
            <a:ext cx="3470430" cy="2050607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xmlns="" id="{09F1E9B4-FC4D-4F0B-9B1A-21111063DEC9}"/>
                </a:ext>
              </a:extLst>
            </p:cNvPr>
            <p:cNvSpPr txBox="1"/>
            <p:nvPr/>
          </p:nvSpPr>
          <p:spPr>
            <a:xfrm>
              <a:off x="3759045" y="1628800"/>
              <a:ext cx="1399559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300895"/>
            <a:ext cx="12042098" cy="21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xmlns="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xmlns="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72382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xmlns="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xmlns="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13876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Egg cartoon Royalty Free Vector Image - VectorStock">
            <a:extLst>
              <a:ext uri="{FF2B5EF4-FFF2-40B4-BE49-F238E27FC236}">
                <a16:creationId xmlns:a16="http://schemas.microsoft.com/office/drawing/2014/main" xmlns="" id="{548393ED-4D42-98AB-BD9B-9D3DA6F6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0370" l="1436" r="99795">
                        <a14:foregroundMark x1="21333" y1="6204" x2="32821" y2="7870"/>
                        <a14:foregroundMark x1="27487" y1="1759" x2="27487" y2="1759"/>
                        <a14:foregroundMark x1="7487" y1="19259" x2="6974" y2="41667"/>
                        <a14:foregroundMark x1="6974" y1="41667" x2="6974" y2="41667"/>
                        <a14:foregroundMark x1="1436" y1="36296" x2="2256" y2="45185"/>
                        <a14:foregroundMark x1="93538" y1="49352" x2="95282" y2="69074"/>
                        <a14:foregroundMark x1="98564" y1="52037" x2="99897" y2="61944"/>
                        <a14:foregroundMark x1="64103" y1="90093" x2="73436" y2="9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6" y="775138"/>
            <a:ext cx="1396519" cy="13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3 CuadroTexto">
            <a:extLst>
              <a:ext uri="{FF2B5EF4-FFF2-40B4-BE49-F238E27FC236}">
                <a16:creationId xmlns:a16="http://schemas.microsoft.com/office/drawing/2014/main" xmlns="" id="{7E90246C-46F1-33A5-40EB-5B7E5BD3CD6F}"/>
              </a:ext>
            </a:extLst>
          </p:cNvPr>
          <p:cNvSpPr txBox="1"/>
          <p:nvPr/>
        </p:nvSpPr>
        <p:spPr>
          <a:xfrm>
            <a:off x="5704325" y="397384"/>
            <a:ext cx="159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FF0000"/>
                </a:solidFill>
              </a:rPr>
              <a:t>egg</a:t>
            </a:r>
            <a:endParaRPr lang="es-E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4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081E-6 -3.23774E-7 L -0.19226 -0.8096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13" y="-40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081E-6 -3.23774E-7 L 0.57692 -1.1572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39" y="-578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F3002B31-FBC7-A312-0FBC-964AB543E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447649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xmlns="" id="{54C53565-595C-B905-74E3-89C86DB6740D}"/>
              </a:ext>
            </a:extLst>
          </p:cNvPr>
          <p:cNvGrpSpPr/>
          <p:nvPr/>
        </p:nvGrpSpPr>
        <p:grpSpPr>
          <a:xfrm>
            <a:off x="4886515" y="5728501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F7F925ED-8889-D586-44F8-CD48E4B3EF7C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87854B86-29DE-FCD1-A53B-C44B2BF374A9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xmlns="" id="{079EF8BA-DEB9-067A-B1B0-7AA2F01F899C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xmlns="" id="{E0F0616E-38D8-BFBB-0165-447D7C9BBF55}"/>
              </a:ext>
            </a:extLst>
          </p:cNvPr>
          <p:cNvGrpSpPr/>
          <p:nvPr/>
        </p:nvGrpSpPr>
        <p:grpSpPr>
          <a:xfrm>
            <a:off x="6473301" y="1372105"/>
            <a:ext cx="3486518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6823B215-CB5E-F983-2513-3309CD74A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xmlns="" id="{41A056D4-D141-F6E4-75DF-41FC8F5A2075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xmlns="" id="{F6E35349-2543-3171-633D-8A6EB7D78B1C}"/>
              </a:ext>
            </a:extLst>
          </p:cNvPr>
          <p:cNvGrpSpPr/>
          <p:nvPr/>
        </p:nvGrpSpPr>
        <p:grpSpPr>
          <a:xfrm>
            <a:off x="2287187" y="1190886"/>
            <a:ext cx="2781431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9FD80C51-439D-0200-C84B-535256905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xmlns="" id="{0AADD91C-4628-323D-E64A-B25E674BD7AA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52559C1E-8F8F-1AB7-9E4A-7F01938A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828"/>
            <a:ext cx="12192000" cy="2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xmlns="" id="{DE3F4A55-10C5-C268-9FC6-BDCA95249591}"/>
              </a:ext>
            </a:extLst>
          </p:cNvPr>
          <p:cNvSpPr/>
          <p:nvPr/>
        </p:nvSpPr>
        <p:spPr>
          <a:xfrm>
            <a:off x="5182789" y="6178564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xmlns="" id="{9F0660CC-3F54-CCC0-F316-6C2BFA6F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858734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70CC36-9AE1-578C-6226-E9C25A3CA7A0}"/>
              </a:ext>
            </a:extLst>
          </p:cNvPr>
          <p:cNvSpPr/>
          <p:nvPr/>
        </p:nvSpPr>
        <p:spPr>
          <a:xfrm>
            <a:off x="9617111" y="5546086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pic>
        <p:nvPicPr>
          <p:cNvPr id="23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xmlns="" id="{E88FCAC5-2CAB-9F1F-1F4C-36ABCED4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273678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4 CuadroTexto">
            <a:extLst>
              <a:ext uri="{FF2B5EF4-FFF2-40B4-BE49-F238E27FC236}">
                <a16:creationId xmlns:a16="http://schemas.microsoft.com/office/drawing/2014/main" xmlns="" id="{C7A92A32-D022-8BFC-E056-DCB77D0433B1}"/>
              </a:ext>
            </a:extLst>
          </p:cNvPr>
          <p:cNvSpPr txBox="1"/>
          <p:nvPr/>
        </p:nvSpPr>
        <p:spPr>
          <a:xfrm>
            <a:off x="811023" y="563624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3 CuadroTexto">
            <a:extLst>
              <a:ext uri="{FF2B5EF4-FFF2-40B4-BE49-F238E27FC236}">
                <a16:creationId xmlns:a16="http://schemas.microsoft.com/office/drawing/2014/main" xmlns="" id="{7E90246C-46F1-33A5-40EB-5B7E5BD3CD6F}"/>
              </a:ext>
            </a:extLst>
          </p:cNvPr>
          <p:cNvSpPr txBox="1"/>
          <p:nvPr/>
        </p:nvSpPr>
        <p:spPr>
          <a:xfrm>
            <a:off x="4792724" y="348214"/>
            <a:ext cx="252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FF0000"/>
                </a:solidFill>
              </a:rPr>
              <a:t>lemonade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68" y="994545"/>
            <a:ext cx="1102438" cy="150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6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081E-6 1.9519E-6 L 0.13286 -0.7016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3" y="-35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081E-6 1.9519E-6 L -0.49368 -1.17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84" y="-588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3174223"/>
            <a:ext cx="7800708" cy="17308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xmlns="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xmlns="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xmlns="" id="{149A9635-B5D0-0583-B934-CE8E71CCD3B6}"/>
              </a:ext>
            </a:extLst>
          </p:cNvPr>
          <p:cNvGrpSpPr/>
          <p:nvPr/>
        </p:nvGrpSpPr>
        <p:grpSpPr>
          <a:xfrm>
            <a:off x="6887138" y="1351128"/>
            <a:ext cx="3637828" cy="2573035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xmlns="" id="{50E3A7DD-EE9B-9DD1-F205-6B6A3A060F47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xmlns="" id="{C823F890-6658-E7CE-4B1D-FDDEF40F100C}"/>
              </a:ext>
            </a:extLst>
          </p:cNvPr>
          <p:cNvGrpSpPr/>
          <p:nvPr/>
        </p:nvGrpSpPr>
        <p:grpSpPr>
          <a:xfrm>
            <a:off x="1555845" y="1481320"/>
            <a:ext cx="3502680" cy="244284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xmlns="" id="{09F1E9B4-FC4D-4F0B-9B1A-21111063DEC9}"/>
                </a:ext>
              </a:extLst>
            </p:cNvPr>
            <p:cNvSpPr txBox="1"/>
            <p:nvPr/>
          </p:nvSpPr>
          <p:spPr>
            <a:xfrm>
              <a:off x="3759046" y="1735612"/>
              <a:ext cx="1309183" cy="469251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23 CuadroTexto">
            <a:extLst>
              <a:ext uri="{FF2B5EF4-FFF2-40B4-BE49-F238E27FC236}">
                <a16:creationId xmlns:a16="http://schemas.microsoft.com/office/drawing/2014/main" xmlns="" id="{CB3D1A6C-A61B-910B-6316-92BEC7A854FA}"/>
              </a:ext>
            </a:extLst>
          </p:cNvPr>
          <p:cNvSpPr txBox="1"/>
          <p:nvPr/>
        </p:nvSpPr>
        <p:spPr>
          <a:xfrm>
            <a:off x="4537342" y="339168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FF0000"/>
                </a:solidFill>
              </a:rPr>
              <a:t>soda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" y="3561254"/>
            <a:ext cx="12042098" cy="184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xmlns="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xmlns="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75" y="6378652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xmlns="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xmlns="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687611" y="3406756"/>
            <a:ext cx="3992462" cy="36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10" y="943377"/>
            <a:ext cx="1423709" cy="201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0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22474 -0.67524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3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1983E-6 4.71785E-7 L -0.54996 -1.0821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98" y="-54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3174223"/>
            <a:ext cx="7800708" cy="17308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xmlns="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xmlns="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xmlns="" id="{149A9635-B5D0-0583-B934-CE8E71CCD3B6}"/>
              </a:ext>
            </a:extLst>
          </p:cNvPr>
          <p:cNvGrpSpPr/>
          <p:nvPr/>
        </p:nvGrpSpPr>
        <p:grpSpPr>
          <a:xfrm>
            <a:off x="1641231" y="1669622"/>
            <a:ext cx="3541558" cy="2370002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xmlns="" id="{50E3A7DD-EE9B-9DD1-F205-6B6A3A060F47}"/>
                </a:ext>
              </a:extLst>
            </p:cNvPr>
            <p:cNvSpPr txBox="1"/>
            <p:nvPr/>
          </p:nvSpPr>
          <p:spPr>
            <a:xfrm>
              <a:off x="971600" y="1718006"/>
              <a:ext cx="1264438" cy="486858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xmlns="" id="{C823F890-6658-E7CE-4B1D-FDDEF40F100C}"/>
              </a:ext>
            </a:extLst>
          </p:cNvPr>
          <p:cNvGrpSpPr/>
          <p:nvPr/>
        </p:nvGrpSpPr>
        <p:grpSpPr>
          <a:xfrm>
            <a:off x="6561645" y="1841716"/>
            <a:ext cx="3398173" cy="244284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xmlns="" id="{09F1E9B4-FC4D-4F0B-9B1A-21111063DEC9}"/>
                </a:ext>
              </a:extLst>
            </p:cNvPr>
            <p:cNvSpPr txBox="1"/>
            <p:nvPr/>
          </p:nvSpPr>
          <p:spPr>
            <a:xfrm>
              <a:off x="3786341" y="1628800"/>
              <a:ext cx="1320913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23 CuadroTexto">
            <a:extLst>
              <a:ext uri="{FF2B5EF4-FFF2-40B4-BE49-F238E27FC236}">
                <a16:creationId xmlns:a16="http://schemas.microsoft.com/office/drawing/2014/main" xmlns="" id="{CB3D1A6C-A61B-910B-6316-92BEC7A854FA}"/>
              </a:ext>
            </a:extLst>
          </p:cNvPr>
          <p:cNvSpPr txBox="1"/>
          <p:nvPr/>
        </p:nvSpPr>
        <p:spPr>
          <a:xfrm>
            <a:off x="4468907" y="431448"/>
            <a:ext cx="2995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FF0000"/>
                </a:solidFill>
              </a:rPr>
              <a:t>pizza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563815"/>
            <a:ext cx="12042098" cy="184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xmlns="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xmlns="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72382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xmlns="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xmlns="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13876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28" y="1077976"/>
            <a:ext cx="1400175" cy="177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9635 -0.7400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081E-6 -1.85014E-7 L 0.58056 -1.0858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2" y="-54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3174223"/>
            <a:ext cx="7800708" cy="17308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xmlns="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xmlns="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xmlns="" id="{149A9635-B5D0-0583-B934-CE8E71CCD3B6}"/>
              </a:ext>
            </a:extLst>
          </p:cNvPr>
          <p:cNvGrpSpPr/>
          <p:nvPr/>
        </p:nvGrpSpPr>
        <p:grpSpPr>
          <a:xfrm>
            <a:off x="1641231" y="1669622"/>
            <a:ext cx="3541558" cy="2370002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xmlns="" id="{50E3A7DD-EE9B-9DD1-F205-6B6A3A060F47}"/>
                </a:ext>
              </a:extLst>
            </p:cNvPr>
            <p:cNvSpPr txBox="1"/>
            <p:nvPr/>
          </p:nvSpPr>
          <p:spPr>
            <a:xfrm>
              <a:off x="971600" y="1718006"/>
              <a:ext cx="1264438" cy="486858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xmlns="" id="{C823F890-6658-E7CE-4B1D-FDDEF40F100C}"/>
              </a:ext>
            </a:extLst>
          </p:cNvPr>
          <p:cNvGrpSpPr/>
          <p:nvPr/>
        </p:nvGrpSpPr>
        <p:grpSpPr>
          <a:xfrm>
            <a:off x="6561645" y="1841716"/>
            <a:ext cx="3398173" cy="244284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xmlns="" id="{09F1E9B4-FC4D-4F0B-9B1A-21111063DEC9}"/>
                </a:ext>
              </a:extLst>
            </p:cNvPr>
            <p:cNvSpPr txBox="1"/>
            <p:nvPr/>
          </p:nvSpPr>
          <p:spPr>
            <a:xfrm>
              <a:off x="3786341" y="1628800"/>
              <a:ext cx="1320913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23 CuadroTexto">
            <a:extLst>
              <a:ext uri="{FF2B5EF4-FFF2-40B4-BE49-F238E27FC236}">
                <a16:creationId xmlns:a16="http://schemas.microsoft.com/office/drawing/2014/main" xmlns="" id="{CB3D1A6C-A61B-910B-6316-92BEC7A854FA}"/>
              </a:ext>
            </a:extLst>
          </p:cNvPr>
          <p:cNvSpPr txBox="1"/>
          <p:nvPr/>
        </p:nvSpPr>
        <p:spPr>
          <a:xfrm>
            <a:off x="4343232" y="456562"/>
            <a:ext cx="3655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FF0000"/>
                </a:solidFill>
              </a:rPr>
              <a:t>c</a:t>
            </a:r>
            <a:r>
              <a:rPr lang="es-ES_tradnl" sz="3600" b="1" dirty="0" smtClean="0">
                <a:solidFill>
                  <a:srgbClr val="FF0000"/>
                </a:solidFill>
              </a:rPr>
              <a:t>hocolate chip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563815"/>
            <a:ext cx="12042098" cy="184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xmlns="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xmlns="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72382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xmlns="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xmlns="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13876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1121118"/>
            <a:ext cx="1582666" cy="17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9635 -0.7400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13E-6 5.45791E-7 L 0.57145 -1.0772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66" y="-538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xmlns="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3174223"/>
            <a:ext cx="7800708" cy="17308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xmlns="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xmlns="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xmlns="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xmlns="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xmlns="" id="{149A9635-B5D0-0583-B934-CE8E71CCD3B6}"/>
              </a:ext>
            </a:extLst>
          </p:cNvPr>
          <p:cNvGrpSpPr/>
          <p:nvPr/>
        </p:nvGrpSpPr>
        <p:grpSpPr>
          <a:xfrm>
            <a:off x="6887138" y="1351128"/>
            <a:ext cx="3637828" cy="2573035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xmlns="" id="{50E3A7DD-EE9B-9DD1-F205-6B6A3A060F47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xmlns="" id="{C823F890-6658-E7CE-4B1D-FDDEF40F100C}"/>
              </a:ext>
            </a:extLst>
          </p:cNvPr>
          <p:cNvGrpSpPr/>
          <p:nvPr/>
        </p:nvGrpSpPr>
        <p:grpSpPr>
          <a:xfrm>
            <a:off x="1555845" y="1481320"/>
            <a:ext cx="3502680" cy="244284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xmlns="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xmlns="" id="{09F1E9B4-FC4D-4F0B-9B1A-21111063DEC9}"/>
                </a:ext>
              </a:extLst>
            </p:cNvPr>
            <p:cNvSpPr txBox="1"/>
            <p:nvPr/>
          </p:nvSpPr>
          <p:spPr>
            <a:xfrm>
              <a:off x="3759046" y="1735612"/>
              <a:ext cx="1309183" cy="469251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countable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23 CuadroTexto">
            <a:extLst>
              <a:ext uri="{FF2B5EF4-FFF2-40B4-BE49-F238E27FC236}">
                <a16:creationId xmlns:a16="http://schemas.microsoft.com/office/drawing/2014/main" xmlns="" id="{CB3D1A6C-A61B-910B-6316-92BEC7A854FA}"/>
              </a:ext>
            </a:extLst>
          </p:cNvPr>
          <p:cNvSpPr txBox="1"/>
          <p:nvPr/>
        </p:nvSpPr>
        <p:spPr>
          <a:xfrm>
            <a:off x="4565035" y="445490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FF0000"/>
                </a:solidFill>
              </a:rPr>
              <a:t>flour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xmlns="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" y="3561254"/>
            <a:ext cx="12042098" cy="184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xmlns="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xmlns="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75" y="6378652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xmlns="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xmlns="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687611" y="3406756"/>
            <a:ext cx="3992462" cy="36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17" y="1091821"/>
            <a:ext cx="1495425" cy="161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91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22474 -0.67524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3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4056E-6 4.6901E-6 L -0.51869 -0.7132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5" y="-356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3222</TotalTime>
  <Words>610</Words>
  <Application>Microsoft Office PowerPoint</Application>
  <PresentationFormat>Custom</PresentationFormat>
  <Paragraphs>176</Paragraphs>
  <Slides>32</Slides>
  <Notes>19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Administrator</cp:lastModifiedBy>
  <cp:revision>173</cp:revision>
  <dcterms:created xsi:type="dcterms:W3CDTF">2023-01-31T08:21:18Z</dcterms:created>
  <dcterms:modified xsi:type="dcterms:W3CDTF">2025-03-02T23:17:38Z</dcterms:modified>
</cp:coreProperties>
</file>