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8761" r:id="rId2"/>
    <p:sldId id="303" r:id="rId3"/>
    <p:sldId id="281" r:id="rId4"/>
    <p:sldId id="302" r:id="rId5"/>
    <p:sldId id="265" r:id="rId6"/>
    <p:sldId id="268" r:id="rId7"/>
    <p:sldId id="290" r:id="rId8"/>
    <p:sldId id="291" r:id="rId9"/>
    <p:sldId id="292" r:id="rId10"/>
    <p:sldId id="293" r:id="rId11"/>
    <p:sldId id="296" r:id="rId12"/>
    <p:sldId id="299" r:id="rId13"/>
    <p:sldId id="300" r:id="rId14"/>
    <p:sldId id="263" r:id="rId15"/>
    <p:sldId id="304" r:id="rId16"/>
    <p:sldId id="311" r:id="rId17"/>
    <p:sldId id="312" r:id="rId18"/>
    <p:sldId id="8763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FF0066"/>
    <a:srgbClr val="9999FF"/>
    <a:srgbClr val="FFCC66"/>
    <a:srgbClr val="FF99FF"/>
    <a:srgbClr val="CC66FF"/>
    <a:srgbClr val="FF9999"/>
    <a:srgbClr val="FF6600"/>
    <a:srgbClr val="FFCC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24" autoAdjust="0"/>
  </p:normalViewPr>
  <p:slideViewPr>
    <p:cSldViewPr snapToGrid="0">
      <p:cViewPr varScale="1">
        <p:scale>
          <a:sx n="58" d="100"/>
          <a:sy n="58" d="100"/>
        </p:scale>
        <p:origin x="304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4C94-7E80-43F1-902C-1342F91025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3E48-7C27-4274-B31C-D6C0322A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5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54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1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6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6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6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8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0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83E48-7C27-4274-B31C-D6C0322AD7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C656-CDB1-F5AF-B657-B47AAB186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F1D02-67C3-BB8D-C434-000F06B80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4649B-6324-72B1-1BAA-02D2486D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9CEA-FFC3-2AD2-5930-CCF6F20D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9EB6C-0CA9-EE2C-824F-066E1CED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5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1375-1F67-0E0D-B215-D645BE8D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EBDC3-842A-3E0F-D310-FECD84661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BFFCE-9B4A-C885-1BCA-70FB19F5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C23A-0115-A787-2E39-683DF5FE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06CF8-1C03-0B7B-23B1-CA06B871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4E8F8-E2C2-1905-8AAF-AD602EBA9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78EEC-7AC9-E5F0-EE59-61A33A1A3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923A6-B9A8-4ACE-5807-C0DE33B9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B1784-49E0-0B89-D6B9-6A102914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EFF13-CD40-9D5B-6E85-8A7B5704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8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20D1-8366-8CE7-073A-E672B37F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74D9-DC14-5127-7616-307EFD55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E6C7-4719-A850-E5E4-1187B94B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5F1A-B56F-6A64-3E9A-92B6112A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300D4-8656-2290-BE67-69061A1F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77A2-BE70-87A3-4270-EC397843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FB9D4-C374-D40E-CF98-F41FB4891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755A-88B9-C84F-D40A-F26217BA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3BA56-7322-E8C4-A62B-2D4EC468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52DB0-84A7-51BE-F093-81C90F68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5235-B17E-0FD4-8462-750FCBCF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5EE5F-4CFA-AEFC-D54F-36B105B3F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48EB-0E8D-280E-E5E7-46AF361E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42B87-A9CE-81F6-387B-0E8BC11D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77AEF-B755-7036-37F2-7648A95F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0BC64-1EA4-D8C6-97B2-F2F4B3B5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8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0942-4787-3ADF-4B2B-1AD0A20F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3A95F-00F7-0B3D-FFE3-C4B60947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5D5DA-580A-F65D-6F1F-F0E159D34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F8676-23C2-368C-979E-F316DB68D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9849F-AF46-E544-DFD0-3CE09FDE3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3E345-0BF0-920E-DA9D-A6B59AB8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DB50A-9B7E-3313-A823-C0E4E15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CA009-FED2-B5AA-5309-222B86DC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9673-6331-72E1-9D73-99CFD564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FEEBC-8BBD-C0DF-18D1-1260987C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88D7C-0D3E-D721-092A-FC0DA1E7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CAB46-3DED-E573-86E8-BB355962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6CBDE-990A-9D29-08DF-A79EFAD3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D4617-F4DF-D379-272D-93FB718E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530B4-02C0-2500-6CF9-3C07D8BB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3227-2908-5504-DB5D-A0118D02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3639A-C044-5DEA-893C-5AE5A0BA8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662BF-A41D-FA03-9DB8-F60861AD7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42E51-169D-EAFB-F815-45D6367D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07570-B012-0B9F-D9C4-F1CFE485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EBB3A-DA9C-7354-1C7C-23F20C27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0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0312-51DB-7D84-A599-9E98B88B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64B0D-7D00-0183-31F5-8F473CBEF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ADE59-C91A-B04A-8823-BA7CACB4A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6854F-66DE-1AC2-CD15-023BE83E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B7D4A-CF37-8CD3-40AE-2F1714B9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B6560-58CA-A65F-6AA2-09FBF628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7E2C678-E9C6-6A9E-EF55-37DBA455F35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12D03-9764-0616-100E-78BBA88C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28C2A-2993-6EF7-061D-1A13817E3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3D8D1-B7E8-72C1-F924-D41FEADBB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0D22-FBA5-47D8-8608-32810822172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7477B-0B15-4373-096A-3A1520E6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611EF-7705-D222-16D3-DDA65E55F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BA32-3F3D-4C33-A13B-476C68407F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7D02C-F2BA-8B3D-0DA8-A2D915A003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7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4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svg"/><Relationship Id="rId20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16.jpeg"/><Relationship Id="rId1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1"/>
          <p:cNvSpPr>
            <a:spLocks noChangeArrowheads="1" noChangeShapeType="1" noTextEdit="1"/>
          </p:cNvSpPr>
          <p:nvPr/>
        </p:nvSpPr>
        <p:spPr bwMode="auto">
          <a:xfrm>
            <a:off x="1466158" y="1531337"/>
            <a:ext cx="9596438" cy="28254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6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70ECF-1567-4A4E-8CD4-4E9442FB76CC}"/>
              </a:ext>
            </a:extLst>
          </p:cNvPr>
          <p:cNvSpPr txBox="1"/>
          <p:nvPr/>
        </p:nvSpPr>
        <p:spPr>
          <a:xfrm>
            <a:off x="2340077" y="152400"/>
            <a:ext cx="7848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 2 ô ly" pitchFamily="34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HUỆ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 2 ô ly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3156A-C23C-4FEA-9101-9719BE21FA88}"/>
              </a:ext>
            </a:extLst>
          </p:cNvPr>
          <p:cNvSpPr/>
          <p:nvPr/>
        </p:nvSpPr>
        <p:spPr>
          <a:xfrm>
            <a:off x="1466158" y="5238028"/>
            <a:ext cx="878763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1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Tuất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HLThuphap"/>
            </a:endParaRPr>
          </a:p>
        </p:txBody>
      </p:sp>
      <p:pic>
        <p:nvPicPr>
          <p:cNvPr id="3078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7084">
            <a:off x="10258527" y="91500"/>
            <a:ext cx="17716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0626">
            <a:off x="381301" y="5541961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9952">
            <a:off x="10615998" y="4994387"/>
            <a:ext cx="15922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id="{0F36B8D3-2FA5-4FEF-B7D9-AF5F18C7E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7084">
            <a:off x="10272513" y="9146"/>
            <a:ext cx="1771650" cy="173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C:\Users\PC\Desktop\logo_1.png">
            <a:extLst>
              <a:ext uri="{FF2B5EF4-FFF2-40B4-BE49-F238E27FC236}">
                <a16:creationId xmlns:a16="http://schemas.microsoft.com/office/drawing/2014/main" id="{592B2DAE-A058-425A-B557-169CB7B8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" y="7939"/>
            <a:ext cx="2553044" cy="211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4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20D8BC-30C2-09B5-B0CC-60F65BA95D45}"/>
              </a:ext>
            </a:extLst>
          </p:cNvPr>
          <p:cNvSpPr/>
          <p:nvPr/>
        </p:nvSpPr>
        <p:spPr>
          <a:xfrm>
            <a:off x="74159" y="59146"/>
            <a:ext cx="1190625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67DB05-3FFA-B4E8-1624-4C1107EA0E17}"/>
              </a:ext>
            </a:extLst>
          </p:cNvPr>
          <p:cNvGrpSpPr/>
          <p:nvPr/>
        </p:nvGrpSpPr>
        <p:grpSpPr>
          <a:xfrm>
            <a:off x="286070" y="311898"/>
            <a:ext cx="933450" cy="804698"/>
            <a:chOff x="857250" y="547960"/>
            <a:chExt cx="933450" cy="804698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82BABDC-0166-1BB5-D239-04363735319E}"/>
                </a:ext>
              </a:extLst>
            </p:cNvPr>
            <p:cNvSpPr/>
            <p:nvPr/>
          </p:nvSpPr>
          <p:spPr>
            <a:xfrm>
              <a:off x="857250" y="547960"/>
              <a:ext cx="933450" cy="80469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D54DB0-EDFA-65F2-DF55-3EB49B934599}"/>
                </a:ext>
              </a:extLst>
            </p:cNvPr>
            <p:cNvSpPr txBox="1"/>
            <p:nvPr/>
          </p:nvSpPr>
          <p:spPr>
            <a:xfrm>
              <a:off x="934152" y="644772"/>
              <a:ext cx="779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1E9E033-F709-BAD4-4F33-6A6535AB3CB4}"/>
              </a:ext>
            </a:extLst>
          </p:cNvPr>
          <p:cNvSpPr txBox="1"/>
          <p:nvPr/>
        </p:nvSpPr>
        <p:spPr>
          <a:xfrm>
            <a:off x="1374232" y="714247"/>
            <a:ext cx="10078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FD694-5E0C-995A-6EAA-3F8637EE2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1" y="2915199"/>
            <a:ext cx="5998888" cy="2907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56CD8A-7958-9859-F1BD-1A6FA3632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15199"/>
            <a:ext cx="5425102" cy="26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20D8BC-30C2-09B5-B0CC-60F65BA95D45}"/>
              </a:ext>
            </a:extLst>
          </p:cNvPr>
          <p:cNvSpPr/>
          <p:nvPr/>
        </p:nvSpPr>
        <p:spPr>
          <a:xfrm>
            <a:off x="285750" y="390525"/>
            <a:ext cx="11906250" cy="6076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67DB05-3FFA-B4E8-1624-4C1107EA0E17}"/>
              </a:ext>
            </a:extLst>
          </p:cNvPr>
          <p:cNvGrpSpPr/>
          <p:nvPr/>
        </p:nvGrpSpPr>
        <p:grpSpPr>
          <a:xfrm>
            <a:off x="521022" y="576367"/>
            <a:ext cx="933450" cy="804698"/>
            <a:chOff x="857250" y="547960"/>
            <a:chExt cx="933450" cy="804698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82BABDC-0166-1BB5-D239-04363735319E}"/>
                </a:ext>
              </a:extLst>
            </p:cNvPr>
            <p:cNvSpPr/>
            <p:nvPr/>
          </p:nvSpPr>
          <p:spPr>
            <a:xfrm>
              <a:off x="857250" y="547960"/>
              <a:ext cx="933450" cy="80469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D54DB0-EDFA-65F2-DF55-3EB49B934599}"/>
                </a:ext>
              </a:extLst>
            </p:cNvPr>
            <p:cNvSpPr txBox="1"/>
            <p:nvPr/>
          </p:nvSpPr>
          <p:spPr>
            <a:xfrm>
              <a:off x="934152" y="644772"/>
              <a:ext cx="779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1E9E033-F709-BAD4-4F33-6A6535AB3CB4}"/>
              </a:ext>
            </a:extLst>
          </p:cNvPr>
          <p:cNvSpPr txBox="1"/>
          <p:nvPr/>
        </p:nvSpPr>
        <p:spPr>
          <a:xfrm>
            <a:off x="1664022" y="603408"/>
            <a:ext cx="10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2801FF-B178-A5D8-5B7D-4427ED7DE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19" y="2971508"/>
            <a:ext cx="3505871" cy="1769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93B44-5216-01C3-B8FE-3B2D17DC3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6" y="1792704"/>
            <a:ext cx="3529264" cy="35292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FB230A-8784-EAD4-86C4-C7C2653B3720}"/>
              </a:ext>
            </a:extLst>
          </p:cNvPr>
          <p:cNvSpPr txBox="1"/>
          <p:nvPr/>
        </p:nvSpPr>
        <p:spPr>
          <a:xfrm>
            <a:off x="742950" y="2101697"/>
            <a:ext cx="93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9E9E6-9C18-30AD-1778-759B5DB0D579}"/>
              </a:ext>
            </a:extLst>
          </p:cNvPr>
          <p:cNvSpPr txBox="1"/>
          <p:nvPr/>
        </p:nvSpPr>
        <p:spPr>
          <a:xfrm>
            <a:off x="8238023" y="2250769"/>
            <a:ext cx="93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2904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E042956C-0241-49B6-CB9A-F2F2D9EB3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487356-BF5B-DD6C-A3E6-7F488E7E7146}"/>
              </a:ext>
            </a:extLst>
          </p:cNvPr>
          <p:cNvSpPr/>
          <p:nvPr/>
        </p:nvSpPr>
        <p:spPr>
          <a:xfrm>
            <a:off x="209550" y="390525"/>
            <a:ext cx="11906250" cy="6076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C2CF-F093-F7CC-23D2-368B74067BA6}"/>
              </a:ext>
            </a:extLst>
          </p:cNvPr>
          <p:cNvGrpSpPr/>
          <p:nvPr/>
        </p:nvGrpSpPr>
        <p:grpSpPr>
          <a:xfrm>
            <a:off x="1510246" y="2643668"/>
            <a:ext cx="2294964" cy="2796988"/>
            <a:chOff x="1510246" y="2643668"/>
            <a:chExt cx="2294964" cy="2796988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9510221-57F7-2DAB-66F4-E0C247777099}"/>
                </a:ext>
              </a:extLst>
            </p:cNvPr>
            <p:cNvSpPr/>
            <p:nvPr/>
          </p:nvSpPr>
          <p:spPr>
            <a:xfrm rot="5400000">
              <a:off x="1259234" y="2894680"/>
              <a:ext cx="2796988" cy="2294964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AC7A2C-C00E-8F69-2DD5-A7D8A65F679B}"/>
                </a:ext>
              </a:extLst>
            </p:cNvPr>
            <p:cNvSpPr txBox="1"/>
            <p:nvPr/>
          </p:nvSpPr>
          <p:spPr>
            <a:xfrm>
              <a:off x="1972235" y="3193714"/>
              <a:ext cx="448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012F1-9D19-5762-F075-9522C11C7BAF}"/>
              </a:ext>
            </a:extLst>
          </p:cNvPr>
          <p:cNvGrpSpPr/>
          <p:nvPr/>
        </p:nvGrpSpPr>
        <p:grpSpPr>
          <a:xfrm>
            <a:off x="1512489" y="2661597"/>
            <a:ext cx="2294964" cy="2796988"/>
            <a:chOff x="1512489" y="2661597"/>
            <a:chExt cx="2294964" cy="279698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9513C60-7853-DB64-8300-CEE0F2F5BECE}"/>
                </a:ext>
              </a:extLst>
            </p:cNvPr>
            <p:cNvSpPr/>
            <p:nvPr/>
          </p:nvSpPr>
          <p:spPr>
            <a:xfrm rot="16200000">
              <a:off x="1261477" y="2912609"/>
              <a:ext cx="2796988" cy="2294964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37A8D3-3604-B590-04BC-45E7426F8AE5}"/>
                </a:ext>
              </a:extLst>
            </p:cNvPr>
            <p:cNvSpPr txBox="1"/>
            <p:nvPr/>
          </p:nvSpPr>
          <p:spPr>
            <a:xfrm>
              <a:off x="2657728" y="4387792"/>
              <a:ext cx="448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586237-748A-7B6C-0ADD-2EBF0A4B8995}"/>
              </a:ext>
            </a:extLst>
          </p:cNvPr>
          <p:cNvGrpSpPr/>
          <p:nvPr/>
        </p:nvGrpSpPr>
        <p:grpSpPr>
          <a:xfrm>
            <a:off x="3831852" y="2643668"/>
            <a:ext cx="2330823" cy="2814917"/>
            <a:chOff x="3831852" y="2643668"/>
            <a:chExt cx="2330823" cy="28149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A3ABC0-DD7D-4F18-F7F0-143A0ACC9C3A}"/>
                </a:ext>
              </a:extLst>
            </p:cNvPr>
            <p:cNvSpPr/>
            <p:nvPr/>
          </p:nvSpPr>
          <p:spPr>
            <a:xfrm>
              <a:off x="3831852" y="2643668"/>
              <a:ext cx="2330823" cy="281491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C8D5C2-C7CC-6FC1-1176-B28A21C8CCE2}"/>
                </a:ext>
              </a:extLst>
            </p:cNvPr>
            <p:cNvSpPr txBox="1"/>
            <p:nvPr/>
          </p:nvSpPr>
          <p:spPr>
            <a:xfrm>
              <a:off x="4724679" y="3547657"/>
              <a:ext cx="448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72660F-2424-E9C2-05CC-F7D73F30361D}"/>
              </a:ext>
            </a:extLst>
          </p:cNvPr>
          <p:cNvSpPr txBox="1"/>
          <p:nvPr/>
        </p:nvSpPr>
        <p:spPr>
          <a:xfrm>
            <a:off x="810999" y="1347510"/>
            <a:ext cx="69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F7DE93-E7E7-52EE-969E-CC96B0FBE919}"/>
              </a:ext>
            </a:extLst>
          </p:cNvPr>
          <p:cNvGrpSpPr/>
          <p:nvPr/>
        </p:nvGrpSpPr>
        <p:grpSpPr>
          <a:xfrm>
            <a:off x="521022" y="576367"/>
            <a:ext cx="933450" cy="804698"/>
            <a:chOff x="857250" y="547960"/>
            <a:chExt cx="933450" cy="8046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9A3F6AC-28B8-A8B5-B976-8CA96CEE3834}"/>
                </a:ext>
              </a:extLst>
            </p:cNvPr>
            <p:cNvSpPr/>
            <p:nvPr/>
          </p:nvSpPr>
          <p:spPr>
            <a:xfrm>
              <a:off x="857250" y="547960"/>
              <a:ext cx="933450" cy="80469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AE961C-9A13-18F3-A502-F592FD05444B}"/>
                </a:ext>
              </a:extLst>
            </p:cNvPr>
            <p:cNvSpPr txBox="1"/>
            <p:nvPr/>
          </p:nvSpPr>
          <p:spPr>
            <a:xfrm>
              <a:off x="934152" y="644772"/>
              <a:ext cx="779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E6CFA95-BDA4-8D65-A786-E2C09C8C3631}"/>
              </a:ext>
            </a:extLst>
          </p:cNvPr>
          <p:cNvSpPr txBox="1"/>
          <p:nvPr/>
        </p:nvSpPr>
        <p:spPr>
          <a:xfrm>
            <a:off x="1664022" y="603408"/>
            <a:ext cx="10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9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0.00092 L 0.38359 -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44C2D-D142-A55C-7B3E-E32A35F76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B1FA8551-6BDC-9CFC-AB04-BFC501259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11AE37-6D2B-DB3F-B702-493912C446EF}"/>
              </a:ext>
            </a:extLst>
          </p:cNvPr>
          <p:cNvSpPr/>
          <p:nvPr/>
        </p:nvSpPr>
        <p:spPr>
          <a:xfrm>
            <a:off x="0" y="0"/>
            <a:ext cx="12192000" cy="6984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A0DB43-A2AE-8FD1-9F2A-2DEA775468BF}"/>
              </a:ext>
            </a:extLst>
          </p:cNvPr>
          <p:cNvGrpSpPr/>
          <p:nvPr/>
        </p:nvGrpSpPr>
        <p:grpSpPr>
          <a:xfrm rot="10800000">
            <a:off x="3390144" y="442554"/>
            <a:ext cx="2330822" cy="2796988"/>
            <a:chOff x="1510246" y="2643668"/>
            <a:chExt cx="2294964" cy="2796988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2F45735-C86C-7890-C5B3-7BB3C4B8F4F1}"/>
                </a:ext>
              </a:extLst>
            </p:cNvPr>
            <p:cNvSpPr/>
            <p:nvPr/>
          </p:nvSpPr>
          <p:spPr>
            <a:xfrm rot="5400000">
              <a:off x="1259234" y="2894680"/>
              <a:ext cx="2796988" cy="2294964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2FA675-BF6E-2682-2CEB-6649519E7EA5}"/>
                </a:ext>
              </a:extLst>
            </p:cNvPr>
            <p:cNvSpPr txBox="1"/>
            <p:nvPr/>
          </p:nvSpPr>
          <p:spPr>
            <a:xfrm rot="10800000">
              <a:off x="1972235" y="3193714"/>
              <a:ext cx="448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22C7BF-99D6-4D1B-9337-073967655ED4}"/>
              </a:ext>
            </a:extLst>
          </p:cNvPr>
          <p:cNvGrpSpPr/>
          <p:nvPr/>
        </p:nvGrpSpPr>
        <p:grpSpPr>
          <a:xfrm>
            <a:off x="1078807" y="3281599"/>
            <a:ext cx="2294964" cy="2796988"/>
            <a:chOff x="1512489" y="2661597"/>
            <a:chExt cx="2294964" cy="279698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21E4F7B7-B476-E298-32CA-F44BBB06179A}"/>
                </a:ext>
              </a:extLst>
            </p:cNvPr>
            <p:cNvSpPr/>
            <p:nvPr/>
          </p:nvSpPr>
          <p:spPr>
            <a:xfrm rot="16200000">
              <a:off x="1261477" y="2912609"/>
              <a:ext cx="2796988" cy="2294964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E17135-C47E-D531-639B-5F95D6CDE093}"/>
                </a:ext>
              </a:extLst>
            </p:cNvPr>
            <p:cNvSpPr txBox="1"/>
            <p:nvPr/>
          </p:nvSpPr>
          <p:spPr>
            <a:xfrm>
              <a:off x="2657728" y="4387792"/>
              <a:ext cx="448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A4F53E-BBE1-DA31-5091-C5D353EEEE70}"/>
              </a:ext>
            </a:extLst>
          </p:cNvPr>
          <p:cNvGrpSpPr/>
          <p:nvPr/>
        </p:nvGrpSpPr>
        <p:grpSpPr>
          <a:xfrm>
            <a:off x="3398170" y="3263670"/>
            <a:ext cx="2330823" cy="2814917"/>
            <a:chOff x="3831852" y="2643668"/>
            <a:chExt cx="2330823" cy="28149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A222F6-C3BC-1F11-02C3-9805877FADA1}"/>
                </a:ext>
              </a:extLst>
            </p:cNvPr>
            <p:cNvSpPr/>
            <p:nvPr/>
          </p:nvSpPr>
          <p:spPr>
            <a:xfrm>
              <a:off x="3831852" y="2643668"/>
              <a:ext cx="2330823" cy="281491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DF4AB1-DA72-5889-90AF-36E672DBC300}"/>
                </a:ext>
              </a:extLst>
            </p:cNvPr>
            <p:cNvSpPr txBox="1"/>
            <p:nvPr/>
          </p:nvSpPr>
          <p:spPr>
            <a:xfrm>
              <a:off x="4724679" y="3547657"/>
              <a:ext cx="448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3AE320-2CBA-CE58-BBCB-FE2A3C943600}"/>
              </a:ext>
            </a:extLst>
          </p:cNvPr>
          <p:cNvSpPr txBox="1"/>
          <p:nvPr/>
        </p:nvSpPr>
        <p:spPr>
          <a:xfrm>
            <a:off x="810999" y="1347510"/>
            <a:ext cx="69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2677CE-A978-09D2-BB62-9B3BF1B03FB4}"/>
              </a:ext>
            </a:extLst>
          </p:cNvPr>
          <p:cNvGrpSpPr/>
          <p:nvPr/>
        </p:nvGrpSpPr>
        <p:grpSpPr>
          <a:xfrm>
            <a:off x="521022" y="576367"/>
            <a:ext cx="933450" cy="804698"/>
            <a:chOff x="857250" y="547960"/>
            <a:chExt cx="933450" cy="8046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860F165-1E0E-45B3-0ABE-F0D7F7A375B9}"/>
                </a:ext>
              </a:extLst>
            </p:cNvPr>
            <p:cNvSpPr/>
            <p:nvPr/>
          </p:nvSpPr>
          <p:spPr>
            <a:xfrm>
              <a:off x="857250" y="547960"/>
              <a:ext cx="933450" cy="80469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F275BE-7473-AE82-9B91-89FA1094B18D}"/>
                </a:ext>
              </a:extLst>
            </p:cNvPr>
            <p:cNvSpPr txBox="1"/>
            <p:nvPr/>
          </p:nvSpPr>
          <p:spPr>
            <a:xfrm>
              <a:off x="934152" y="644772"/>
              <a:ext cx="779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74F577-F203-75C5-6E52-3D9347CBF23D}"/>
              </a:ext>
            </a:extLst>
          </p:cNvPr>
          <p:cNvGrpSpPr/>
          <p:nvPr/>
        </p:nvGrpSpPr>
        <p:grpSpPr>
          <a:xfrm>
            <a:off x="6909239" y="907700"/>
            <a:ext cx="2330822" cy="2796988"/>
            <a:chOff x="1510246" y="2643668"/>
            <a:chExt cx="2294964" cy="2796988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A3E9970-F8BA-F13C-F9A9-9B3C4E83B949}"/>
                </a:ext>
              </a:extLst>
            </p:cNvPr>
            <p:cNvSpPr/>
            <p:nvPr/>
          </p:nvSpPr>
          <p:spPr>
            <a:xfrm rot="5400000">
              <a:off x="1259234" y="2894680"/>
              <a:ext cx="2796988" cy="2294964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95B7F7-FA48-8B30-7229-09AAA4B1AD27}"/>
                </a:ext>
              </a:extLst>
            </p:cNvPr>
            <p:cNvSpPr txBox="1"/>
            <p:nvPr/>
          </p:nvSpPr>
          <p:spPr>
            <a:xfrm>
              <a:off x="1972235" y="3193714"/>
              <a:ext cx="448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2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9818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486 L -0.09466 0.3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259772" y="384465"/>
            <a:ext cx="11572627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87E6722-A9EC-7E55-AEB3-7C888D985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91C229E-E64D-E072-1CD0-04F1019762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7050BD5-78AB-3CE3-5DA1-A968B4158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BE1ED09E-5EC4-3BEA-3C7A-8E603C1A8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sp>
        <p:nvSpPr>
          <p:cNvPr id="12" name="Plaque 11">
            <a:extLst>
              <a:ext uri="{FF2B5EF4-FFF2-40B4-BE49-F238E27FC236}">
                <a16:creationId xmlns:a16="http://schemas.microsoft.com/office/drawing/2014/main" id="{1B70BF77-3FD0-5A04-F2AE-DF498BFC2936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44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B0EA4-1608-82E2-206B-C60BEC43DA4C}"/>
              </a:ext>
            </a:extLst>
          </p:cNvPr>
          <p:cNvGrpSpPr/>
          <p:nvPr/>
        </p:nvGrpSpPr>
        <p:grpSpPr>
          <a:xfrm>
            <a:off x="-46650" y="2834355"/>
            <a:ext cx="5807024" cy="1559845"/>
            <a:chOff x="-328535" y="4267069"/>
            <a:chExt cx="8710535" cy="2339767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AB5E2E6-AB40-CA86-18AE-91EDD4886A9D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32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vi-VN" sz="3200" b="1" dirty="0">
                  <a:solidFill>
                    <a:srgbClr val="009999"/>
                  </a:solidFill>
                  <a:latin typeface="Calibri" panose="020F0502020204030204"/>
                </a:rPr>
                <a:t>   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3B173673-7896-4B3F-6215-3E84F330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-328535" y="4267069"/>
              <a:ext cx="2111640" cy="23397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1E61BE-DC28-23A5-CAD5-864ADE21A4E4}"/>
              </a:ext>
            </a:extLst>
          </p:cNvPr>
          <p:cNvGrpSpPr/>
          <p:nvPr/>
        </p:nvGrpSpPr>
        <p:grpSpPr>
          <a:xfrm>
            <a:off x="5838872" y="2934328"/>
            <a:ext cx="5759174" cy="1459872"/>
            <a:chOff x="8429471" y="4442090"/>
            <a:chExt cx="8638760" cy="2189808"/>
          </a:xfrm>
        </p:grpSpPr>
        <p:sp>
          <p:nvSpPr>
            <p:cNvPr id="18" name="b">
              <a:extLst>
                <a:ext uri="{FF2B5EF4-FFF2-40B4-BE49-F238E27FC236}">
                  <a16:creationId xmlns:a16="http://schemas.microsoft.com/office/drawing/2014/main" id="{FAC374DE-B43D-216C-0523-944685A77EBC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vi-VN" sz="3200" b="1" dirty="0">
                  <a:solidFill>
                    <a:srgbClr val="009999"/>
                  </a:solidFill>
                  <a:latin typeface="Calibri" panose="020F0502020204030204"/>
                </a:rPr>
                <a:t>   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7C88BBE1-3319-937A-49A1-BA75A9206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8429471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A52A82-06C7-9FA0-2909-1853A8BAD1AD}"/>
              </a:ext>
            </a:extLst>
          </p:cNvPr>
          <p:cNvGrpSpPr/>
          <p:nvPr/>
        </p:nvGrpSpPr>
        <p:grpSpPr>
          <a:xfrm>
            <a:off x="-99829" y="4871652"/>
            <a:ext cx="5840472" cy="1548808"/>
            <a:chOff x="-378709" y="7307478"/>
            <a:chExt cx="8760709" cy="2323212"/>
          </a:xfrm>
        </p:grpSpPr>
        <p:sp>
          <p:nvSpPr>
            <p:cNvPr id="21" name="c">
              <a:extLst>
                <a:ext uri="{FF2B5EF4-FFF2-40B4-BE49-F238E27FC236}">
                  <a16:creationId xmlns:a16="http://schemas.microsoft.com/office/drawing/2014/main" id="{2C3C65E9-6A75-C893-A7E9-E00714F2ADE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vi-VN" sz="3200" b="1" dirty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endPara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94123EF2-45E9-0A57-E0BF-609EFD6C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-378709" y="7307478"/>
              <a:ext cx="2128643" cy="232321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3B9116-F1E3-235E-2D98-0D7B8688F67C}"/>
              </a:ext>
            </a:extLst>
          </p:cNvPr>
          <p:cNvGrpSpPr/>
          <p:nvPr/>
        </p:nvGrpSpPr>
        <p:grpSpPr>
          <a:xfrm>
            <a:off x="5899903" y="4870717"/>
            <a:ext cx="5794044" cy="1486509"/>
            <a:chOff x="8527104" y="7355036"/>
            <a:chExt cx="8691067" cy="2229763"/>
          </a:xfrm>
        </p:grpSpPr>
        <p:sp>
          <p:nvSpPr>
            <p:cNvPr id="27" name="d">
              <a:extLst>
                <a:ext uri="{FF2B5EF4-FFF2-40B4-BE49-F238E27FC236}">
                  <a16:creationId xmlns:a16="http://schemas.microsoft.com/office/drawing/2014/main" id="{BB68A2F2-E8B8-7366-E254-EEBF3C9150B0}"/>
                </a:ext>
              </a:extLst>
            </p:cNvPr>
            <p:cNvSpPr/>
            <p:nvPr/>
          </p:nvSpPr>
          <p:spPr>
            <a:xfrm>
              <a:off x="9914987" y="7355036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3200" b="1" dirty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13">
              <a:extLst>
                <a:ext uri="{FF2B5EF4-FFF2-40B4-BE49-F238E27FC236}">
                  <a16:creationId xmlns:a16="http://schemas.microsoft.com/office/drawing/2014/main" id="{C34A1488-79C7-17C9-0DA6-BC53D8ABF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8527104" y="7374999"/>
              <a:ext cx="2010918" cy="2209800"/>
            </a:xfrm>
            <a:prstGeom prst="rect">
              <a:avLst/>
            </a:prstGeom>
          </p:spPr>
        </p:pic>
      </p:grpSp>
      <p:pic>
        <p:nvPicPr>
          <p:cNvPr id="29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7991446E-ECE5-07E6-997B-B7E8C81F8A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2059" y="1061000"/>
            <a:ext cx="487363" cy="487363"/>
          </a:xfrm>
          <a:prstGeom prst="rect">
            <a:avLst/>
          </a:prstGeom>
        </p:spPr>
      </p:pic>
      <p:pic>
        <p:nvPicPr>
          <p:cNvPr id="30" name="Đúng">
            <a:extLst>
              <a:ext uri="{FF2B5EF4-FFF2-40B4-BE49-F238E27FC236}">
                <a16:creationId xmlns:a16="http://schemas.microsoft.com/office/drawing/2014/main" id="{94456240-B4B7-6780-DB97-6874CF25EF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52" y="4870716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4414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4414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C8EE38-750F-F56D-B275-967499388431}"/>
              </a:ext>
            </a:extLst>
          </p:cNvPr>
          <p:cNvSpPr/>
          <p:nvPr/>
        </p:nvSpPr>
        <p:spPr>
          <a:xfrm>
            <a:off x="247650" y="438150"/>
            <a:ext cx="11475027" cy="6134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855517" y="801766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943101" y="786180"/>
            <a:ext cx="8759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vị trí điểm C để có hình bình hành ABCD.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A cartoon of a chil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302782A6-F789-D2B1-170D-C7B08DE3F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5206" y="2902315"/>
            <a:ext cx="3187471" cy="4028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2B098-438B-58C5-18CD-B668DCD40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04169"/>
            <a:ext cx="6817701" cy="38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C8EE38-750F-F56D-B275-967499388431}"/>
              </a:ext>
            </a:extLst>
          </p:cNvPr>
          <p:cNvSpPr/>
          <p:nvPr/>
        </p:nvSpPr>
        <p:spPr>
          <a:xfrm>
            <a:off x="264903" y="443901"/>
            <a:ext cx="11475027" cy="6134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855517" y="801766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943101" y="786180"/>
            <a:ext cx="8759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 trang trí trên giấy kẻ ô vuông.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A0A9E-60C4-4838-4944-B7356DEF2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86" y="1398482"/>
            <a:ext cx="4397203" cy="2185488"/>
          </a:xfrm>
          <a:prstGeom prst="rect">
            <a:avLst/>
          </a:prstGeom>
        </p:spPr>
      </p:pic>
      <p:pic>
        <p:nvPicPr>
          <p:cNvPr id="14" name="Picture 13" descr="A cartoon of a chil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84D29165-65B0-49BE-6466-2A7D4C012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8901" y="2892796"/>
            <a:ext cx="3187471" cy="40284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773B68-C57C-AE5C-D958-B25E5B96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98" y="4034820"/>
            <a:ext cx="4397203" cy="2185488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1C9F03E-6F4D-2693-6DCF-13B802005259}"/>
              </a:ext>
            </a:extLst>
          </p:cNvPr>
          <p:cNvSpPr/>
          <p:nvPr/>
        </p:nvSpPr>
        <p:spPr>
          <a:xfrm rot="16200000">
            <a:off x="3533737" y="4026258"/>
            <a:ext cx="1092742" cy="1100421"/>
          </a:xfrm>
          <a:prstGeom prst="parallelogram">
            <a:avLst>
              <a:gd name="adj" fmla="val 49893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314BA00-E0B5-2E7A-38E7-0AF60DA10B01}"/>
              </a:ext>
            </a:extLst>
          </p:cNvPr>
          <p:cNvSpPr/>
          <p:nvPr/>
        </p:nvSpPr>
        <p:spPr>
          <a:xfrm rot="16200000">
            <a:off x="3533738" y="4572628"/>
            <a:ext cx="1092742" cy="1100421"/>
          </a:xfrm>
          <a:prstGeom prst="parallelogram">
            <a:avLst>
              <a:gd name="adj" fmla="val 4989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D53FD19-4652-5AE9-365F-201074EEE44B}"/>
              </a:ext>
            </a:extLst>
          </p:cNvPr>
          <p:cNvSpPr/>
          <p:nvPr/>
        </p:nvSpPr>
        <p:spPr>
          <a:xfrm rot="16200000">
            <a:off x="3533738" y="5110381"/>
            <a:ext cx="1092742" cy="1100421"/>
          </a:xfrm>
          <a:prstGeom prst="parallelogram">
            <a:avLst>
              <a:gd name="adj" fmla="val 49893"/>
            </a:avLst>
          </a:prstGeom>
          <a:solidFill>
            <a:srgbClr val="BEA3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44179A1-6B04-DA2F-AD2E-5543A755FE81}"/>
              </a:ext>
            </a:extLst>
          </p:cNvPr>
          <p:cNvSpPr/>
          <p:nvPr/>
        </p:nvSpPr>
        <p:spPr>
          <a:xfrm rot="16200000" flipH="1">
            <a:off x="4638469" y="5114692"/>
            <a:ext cx="1084122" cy="1100422"/>
          </a:xfrm>
          <a:prstGeom prst="parallelogram">
            <a:avLst>
              <a:gd name="adj" fmla="val 48770"/>
            </a:avLst>
          </a:prstGeom>
          <a:solidFill>
            <a:srgbClr val="8C6E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B70D709-04D9-479B-187C-A300159A8D64}"/>
              </a:ext>
            </a:extLst>
          </p:cNvPr>
          <p:cNvSpPr/>
          <p:nvPr/>
        </p:nvSpPr>
        <p:spPr>
          <a:xfrm rot="16200000" flipH="1">
            <a:off x="4638469" y="4564009"/>
            <a:ext cx="1084122" cy="1100422"/>
          </a:xfrm>
          <a:prstGeom prst="parallelogram">
            <a:avLst>
              <a:gd name="adj" fmla="val 4877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1F89820C-605D-98FC-E3AF-1439945D9E73}"/>
              </a:ext>
            </a:extLst>
          </p:cNvPr>
          <p:cNvSpPr/>
          <p:nvPr/>
        </p:nvSpPr>
        <p:spPr>
          <a:xfrm rot="16200000" flipH="1">
            <a:off x="4630475" y="4022736"/>
            <a:ext cx="1084122" cy="1100422"/>
          </a:xfrm>
          <a:prstGeom prst="parallelogram">
            <a:avLst>
              <a:gd name="adj" fmla="val 4877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CF378657-49D6-48E9-E52D-65E3DE9918AE}"/>
              </a:ext>
            </a:extLst>
          </p:cNvPr>
          <p:cNvSpPr/>
          <p:nvPr/>
        </p:nvSpPr>
        <p:spPr>
          <a:xfrm rot="16200000">
            <a:off x="5731708" y="4029255"/>
            <a:ext cx="1092742" cy="1100421"/>
          </a:xfrm>
          <a:prstGeom prst="parallelogram">
            <a:avLst>
              <a:gd name="adj" fmla="val 49893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4D2CEDE-3BEE-5867-AF34-353489061CB1}"/>
              </a:ext>
            </a:extLst>
          </p:cNvPr>
          <p:cNvSpPr/>
          <p:nvPr/>
        </p:nvSpPr>
        <p:spPr>
          <a:xfrm rot="16200000">
            <a:off x="5731709" y="4587127"/>
            <a:ext cx="1092742" cy="1100421"/>
          </a:xfrm>
          <a:prstGeom prst="parallelogram">
            <a:avLst>
              <a:gd name="adj" fmla="val 4989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62AC3AB3-FA9A-2F85-7DEE-1F5C64BF4989}"/>
              </a:ext>
            </a:extLst>
          </p:cNvPr>
          <p:cNvSpPr/>
          <p:nvPr/>
        </p:nvSpPr>
        <p:spPr>
          <a:xfrm rot="16200000">
            <a:off x="5725958" y="5124880"/>
            <a:ext cx="1092742" cy="1100421"/>
          </a:xfrm>
          <a:prstGeom prst="parallelogram">
            <a:avLst>
              <a:gd name="adj" fmla="val 49893"/>
            </a:avLst>
          </a:prstGeom>
          <a:solidFill>
            <a:srgbClr val="BEA3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241F7631-D3FD-42C3-A0DA-556ACC983356}"/>
              </a:ext>
            </a:extLst>
          </p:cNvPr>
          <p:cNvSpPr/>
          <p:nvPr/>
        </p:nvSpPr>
        <p:spPr>
          <a:xfrm rot="16200000" flipH="1">
            <a:off x="6825182" y="5140736"/>
            <a:ext cx="1084122" cy="1100422"/>
          </a:xfrm>
          <a:prstGeom prst="parallelogram">
            <a:avLst>
              <a:gd name="adj" fmla="val 48770"/>
            </a:avLst>
          </a:prstGeom>
          <a:solidFill>
            <a:srgbClr val="8C6E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5EAA5CAD-7EE4-E82F-B7FA-5C046C91ED6B}"/>
              </a:ext>
            </a:extLst>
          </p:cNvPr>
          <p:cNvSpPr/>
          <p:nvPr/>
        </p:nvSpPr>
        <p:spPr>
          <a:xfrm rot="16200000" flipH="1">
            <a:off x="6828271" y="4603541"/>
            <a:ext cx="1084122" cy="1100422"/>
          </a:xfrm>
          <a:prstGeom prst="parallelogram">
            <a:avLst>
              <a:gd name="adj" fmla="val 4877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2BE530E8-6608-F6DA-BF5C-7FA2A46DDF39}"/>
              </a:ext>
            </a:extLst>
          </p:cNvPr>
          <p:cNvSpPr/>
          <p:nvPr/>
        </p:nvSpPr>
        <p:spPr>
          <a:xfrm rot="16200000" flipH="1">
            <a:off x="6822520" y="4044196"/>
            <a:ext cx="1084122" cy="1100422"/>
          </a:xfrm>
          <a:prstGeom prst="parallelogram">
            <a:avLst>
              <a:gd name="adj" fmla="val 4877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FFECA7-DEE9-8DFD-9E5A-31BC8E1DBFDC}"/>
              </a:ext>
            </a:extLst>
          </p:cNvPr>
          <p:cNvCxnSpPr/>
          <p:nvPr/>
        </p:nvCxnSpPr>
        <p:spPr>
          <a:xfrm>
            <a:off x="5722118" y="3583970"/>
            <a:ext cx="0" cy="355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8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C8EE38-750F-F56D-B275-967499388431}"/>
              </a:ext>
            </a:extLst>
          </p:cNvPr>
          <p:cNvSpPr/>
          <p:nvPr/>
        </p:nvSpPr>
        <p:spPr>
          <a:xfrm>
            <a:off x="358486" y="361950"/>
            <a:ext cx="11475027" cy="6134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2194142" y="829488"/>
            <a:ext cx="8759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>
                <a:solidFill>
                  <a:srgbClr val="002060"/>
                </a:solidFill>
                <a:cs typeface="Arial" panose="020B0604020202020204" pitchFamily="34" charset="0"/>
              </a:rPr>
              <a:t>Tìm trong thực tế những hình ảnh có dạng hình bình hành.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DF5E7-95F0-8D35-9F86-2F235606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2" y="694009"/>
            <a:ext cx="1453525" cy="1164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63C018-5F1A-0323-75F0-41A6EAC78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7" y="2358698"/>
            <a:ext cx="10195206" cy="31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DF5E7-95F0-8D35-9F86-2F235606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2" y="694009"/>
            <a:ext cx="1453525" cy="1164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71255-D4CA-461E-9283-65EF61232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6735"/>
            <a:ext cx="5589270" cy="5724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8E9E8-1B1F-48A4-91C8-8F5620455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0" y="566737"/>
            <a:ext cx="6602730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8001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6757E-A48A-D283-8752-EC76AE7C8A08}"/>
              </a:ext>
            </a:extLst>
          </p:cNvPr>
          <p:cNvSpPr txBox="1"/>
          <p:nvPr/>
        </p:nvSpPr>
        <p:spPr>
          <a:xfrm>
            <a:off x="1828038" y="3166111"/>
            <a:ext cx="898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latin typeface="+mj-lt"/>
              </a:rPr>
              <a:t>Tạm biệt và hẹn gặp lại</a:t>
            </a:r>
            <a:endParaRPr lang="en-US" sz="7200" dirty="0">
              <a:latin typeface="+mj-lt"/>
            </a:endParaRPr>
          </a:p>
        </p:txBody>
      </p:sp>
      <p:pic>
        <p:nvPicPr>
          <p:cNvPr id="7" name="Picture 6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6C866146-D736-718A-4E1E-693F824D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279428"/>
            <a:ext cx="4270248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4.79167E-6 0.00023 C -0.01263 0.00231 -0.02527 0.003 -0.0375 0.00694 C -0.04779 0.01018 -0.05717 0.01689 -0.06719 0.02129 C -0.07097 0.02291 -0.075 0.02361 -0.07904 0.02476 C -0.08711 0.03634 -0.07709 0.02384 -0.0918 0.03541 C -0.09714 0.03981 -0.10183 0.0456 -0.10717 0.04976 C -0.11862 0.05856 -0.13073 0.06574 -0.14193 0.07453 C -0.15404 0.08425 -0.16628 0.09467 -0.17943 0.10138 C -0.18568 0.10462 -0.19232 0.10578 -0.1987 0.10856 C -0.21081 0.11342 -0.22227 0.12384 -0.23477 0.12453 L -0.27097 0.12638 C -0.2948 0.12129 -0.31329 0.1206 -0.33425 0.11018 C -0.33594 0.10925 -0.33763 0.10787 -0.3392 0.10671 C -0.34232 0.10486 -0.34532 0.103 -0.34831 0.10138 C -0.3974 0.07546 -0.3336 0.11134 -0.38581 0.08009 C -0.3892 0.078 -0.39284 0.07685 -0.39597 0.07453 C -0.40144 0.07106 -0.40625 0.06597 -0.41146 0.06226 C -0.41446 0.06018 -0.41771 0.05879 -0.42058 0.05694 C -0.42579 0.05347 -0.43073 0.0493 -0.43594 0.04606 C -0.45053 0.03773 -0.45912 0.03518 -0.47474 0.03009 C -0.47865 0.02893 -0.48256 0.028 -0.48633 0.02662 C -0.51172 0.01736 -0.4961 0.02106 -0.51342 0.01759 C -0.54037 0.01898 -0.56758 0.01898 -0.59467 0.02129 C -0.5974 0.02152 -0.59987 0.02361 -0.60235 0.02476 C -0.60586 0.02662 -0.60938 0.02777 -0.61263 0.03009 C -0.63425 0.04513 -0.61381 0.03287 -0.62943 0.04606 C -0.63282 0.04884 -0.63633 0.05115 -0.63985 0.05324 C -0.64402 0.05578 -0.64844 0.05763 -0.65274 0.06041 C -0.67279 0.07314 -0.66537 0.07129 -0.6823 0.07824 C -0.69623 0.08379 -0.71068 0.08611 -0.725 0.08888 L -0.81511 0.08541 C -0.81784 0.08518 -0.82032 0.08449 -0.82292 0.08356 C -0.82487 0.08263 -0.83347 0.07569 -0.83451 0.07453 C -0.83594 0.07314 -0.83685 0.0706 -0.83829 0.06921 C -0.83998 0.06805 -0.8418 0.06828 -0.84349 0.06759 C -0.84454 0.06712 -0.84519 0.06643 -0.84597 0.06574 L -0.84597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F102C6-E86A-2D34-6C26-E679B233F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2209" y="851733"/>
            <a:ext cx="784013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5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4324-CAE0-4A1D-B0F2-A70CADE2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28134"/>
            <a:ext cx="8229600" cy="70061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6EC35-5333-43F6-B14B-D2C471534134}"/>
              </a:ext>
            </a:extLst>
          </p:cNvPr>
          <p:cNvSpPr/>
          <p:nvPr/>
        </p:nvSpPr>
        <p:spPr>
          <a:xfrm>
            <a:off x="2667000" y="1828800"/>
            <a:ext cx="1905000" cy="1828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BDDAC3-09DF-4C3E-92AE-E289AF1FE8BF}"/>
              </a:ext>
            </a:extLst>
          </p:cNvPr>
          <p:cNvSpPr/>
          <p:nvPr/>
        </p:nvSpPr>
        <p:spPr>
          <a:xfrm>
            <a:off x="2590800" y="4038600"/>
            <a:ext cx="18288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11ED8F5-98C6-49FE-A30B-BF1E0DDBFF6F}"/>
              </a:ext>
            </a:extLst>
          </p:cNvPr>
          <p:cNvSpPr/>
          <p:nvPr/>
        </p:nvSpPr>
        <p:spPr>
          <a:xfrm>
            <a:off x="4648200" y="3810000"/>
            <a:ext cx="2743200" cy="1676400"/>
          </a:xfrm>
          <a:prstGeom prst="triangle">
            <a:avLst>
              <a:gd name="adj" fmla="val 487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F15BF-7FEC-48EA-8703-646B23081DE2}"/>
              </a:ext>
            </a:extLst>
          </p:cNvPr>
          <p:cNvSpPr/>
          <p:nvPr/>
        </p:nvSpPr>
        <p:spPr>
          <a:xfrm>
            <a:off x="6019800" y="1905000"/>
            <a:ext cx="27432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FC3B69-A2E2-4BB8-9E06-B80076F92A1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71800" y="2152651"/>
            <a:ext cx="137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 vuông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A78D3-637B-482A-BBDF-309E42B5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133600"/>
            <a:ext cx="182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 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chữ nhật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887DF-572F-4A52-9635-99DDE881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984" y="4442885"/>
            <a:ext cx="106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 tròn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582CC-7D27-40A5-B635-EA360D12A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984" y="4396318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giác</a:t>
            </a:r>
          </a:p>
        </p:txBody>
      </p:sp>
      <p:grpSp>
        <p:nvGrpSpPr>
          <p:cNvPr id="35851" name="Group 30">
            <a:extLst>
              <a:ext uri="{FF2B5EF4-FFF2-40B4-BE49-F238E27FC236}">
                <a16:creationId xmlns:a16="http://schemas.microsoft.com/office/drawing/2014/main" id="{216E0D82-7BC1-4E6B-825C-79857E6F557D}"/>
              </a:ext>
            </a:extLst>
          </p:cNvPr>
          <p:cNvGrpSpPr>
            <a:grpSpLocks/>
          </p:cNvGrpSpPr>
          <p:nvPr/>
        </p:nvGrpSpPr>
        <p:grpSpPr bwMode="auto">
          <a:xfrm rot="21444931" flipV="1">
            <a:off x="-323851" y="-133351"/>
            <a:ext cx="1646768" cy="1644651"/>
            <a:chOff x="17" y="2256"/>
            <a:chExt cx="1829" cy="2064"/>
          </a:xfrm>
        </p:grpSpPr>
        <p:grpSp>
          <p:nvGrpSpPr>
            <p:cNvPr id="35939" name="Group 31">
              <a:extLst>
                <a:ext uri="{FF2B5EF4-FFF2-40B4-BE49-F238E27FC236}">
                  <a16:creationId xmlns:a16="http://schemas.microsoft.com/office/drawing/2014/main" id="{6A6D9F19-3BB9-4263-A4C7-0597D243D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5947" name="Freeform 32">
                <a:extLst>
                  <a:ext uri="{FF2B5EF4-FFF2-40B4-BE49-F238E27FC236}">
                    <a16:creationId xmlns:a16="http://schemas.microsoft.com/office/drawing/2014/main" id="{795D58F8-2F79-4A78-8C79-C5F865B2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48" name="Freeform 33">
                <a:extLst>
                  <a:ext uri="{FF2B5EF4-FFF2-40B4-BE49-F238E27FC236}">
                    <a16:creationId xmlns:a16="http://schemas.microsoft.com/office/drawing/2014/main" id="{CFF45E20-7D09-4AC6-A24E-0C095F8CC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49" name="Freeform 34">
                <a:extLst>
                  <a:ext uri="{FF2B5EF4-FFF2-40B4-BE49-F238E27FC236}">
                    <a16:creationId xmlns:a16="http://schemas.microsoft.com/office/drawing/2014/main" id="{9F1312D5-B9B0-47EE-BA88-E402A2B5E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50" name="Freeform 35">
                <a:extLst>
                  <a:ext uri="{FF2B5EF4-FFF2-40B4-BE49-F238E27FC236}">
                    <a16:creationId xmlns:a16="http://schemas.microsoft.com/office/drawing/2014/main" id="{011679CB-9E4B-40EB-9051-C10E99BC3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51" name="Freeform 36">
                <a:extLst>
                  <a:ext uri="{FF2B5EF4-FFF2-40B4-BE49-F238E27FC236}">
                    <a16:creationId xmlns:a16="http://schemas.microsoft.com/office/drawing/2014/main" id="{316C95DB-1877-4C26-89D5-DCDA2E914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52" name="Freeform 37">
                <a:extLst>
                  <a:ext uri="{FF2B5EF4-FFF2-40B4-BE49-F238E27FC236}">
                    <a16:creationId xmlns:a16="http://schemas.microsoft.com/office/drawing/2014/main" id="{4AC15A62-F5B6-4894-920B-D0D463837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53" name="Freeform 38">
                <a:extLst>
                  <a:ext uri="{FF2B5EF4-FFF2-40B4-BE49-F238E27FC236}">
                    <a16:creationId xmlns:a16="http://schemas.microsoft.com/office/drawing/2014/main" id="{49768CBA-FB7A-4038-BCB8-9B0D2BDF4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54" name="Freeform 39">
                <a:extLst>
                  <a:ext uri="{FF2B5EF4-FFF2-40B4-BE49-F238E27FC236}">
                    <a16:creationId xmlns:a16="http://schemas.microsoft.com/office/drawing/2014/main" id="{782B0DD7-185F-4DCC-BCA3-1B60F5664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55" name="Freeform 40">
                <a:extLst>
                  <a:ext uri="{FF2B5EF4-FFF2-40B4-BE49-F238E27FC236}">
                    <a16:creationId xmlns:a16="http://schemas.microsoft.com/office/drawing/2014/main" id="{4DBF5FCC-BA58-4D2A-8130-14F5D038A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pic>
            <p:nvPicPr>
              <p:cNvPr id="35956" name="Picture 41" descr="POINTSTA">
                <a:extLst>
                  <a:ext uri="{FF2B5EF4-FFF2-40B4-BE49-F238E27FC236}">
                    <a16:creationId xmlns:a16="http://schemas.microsoft.com/office/drawing/2014/main" id="{F67FDE32-7D4C-4086-B356-836D76146F4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57" name="Picture 42" descr="POINTSTA">
                <a:extLst>
                  <a:ext uri="{FF2B5EF4-FFF2-40B4-BE49-F238E27FC236}">
                    <a16:creationId xmlns:a16="http://schemas.microsoft.com/office/drawing/2014/main" id="{07EADB00-E4F0-4ED6-8FD4-6E997D50CE9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58" name="Picture 43" descr="POINTSTA">
                <a:extLst>
                  <a:ext uri="{FF2B5EF4-FFF2-40B4-BE49-F238E27FC236}">
                    <a16:creationId xmlns:a16="http://schemas.microsoft.com/office/drawing/2014/main" id="{0A3C4684-1016-4B54-B91A-9585AC96693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59" name="Picture 44" descr="POINTSTA">
                <a:extLst>
                  <a:ext uri="{FF2B5EF4-FFF2-40B4-BE49-F238E27FC236}">
                    <a16:creationId xmlns:a16="http://schemas.microsoft.com/office/drawing/2014/main" id="{21F19795-519C-4247-A143-60CE7B4F307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60" name="Freeform 45">
                <a:extLst>
                  <a:ext uri="{FF2B5EF4-FFF2-40B4-BE49-F238E27FC236}">
                    <a16:creationId xmlns:a16="http://schemas.microsoft.com/office/drawing/2014/main" id="{34845952-231E-4A56-8DDD-774AAFBAB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61" name="Freeform 46">
                <a:extLst>
                  <a:ext uri="{FF2B5EF4-FFF2-40B4-BE49-F238E27FC236}">
                    <a16:creationId xmlns:a16="http://schemas.microsoft.com/office/drawing/2014/main" id="{16B8AF8B-0D1D-4660-9202-7D5D141C1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62" name="Freeform 47">
                <a:extLst>
                  <a:ext uri="{FF2B5EF4-FFF2-40B4-BE49-F238E27FC236}">
                    <a16:creationId xmlns:a16="http://schemas.microsoft.com/office/drawing/2014/main" id="{0C88F433-D26A-452E-9301-A0D9326A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pic>
            <p:nvPicPr>
              <p:cNvPr id="35963" name="Picture 48" descr="POINTSTA">
                <a:extLst>
                  <a:ext uri="{FF2B5EF4-FFF2-40B4-BE49-F238E27FC236}">
                    <a16:creationId xmlns:a16="http://schemas.microsoft.com/office/drawing/2014/main" id="{CFA4C31F-D6BC-457B-9ACA-DF6BD226BB7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64" name="Picture 49" descr="POINTSTA">
                <a:extLst>
                  <a:ext uri="{FF2B5EF4-FFF2-40B4-BE49-F238E27FC236}">
                    <a16:creationId xmlns:a16="http://schemas.microsoft.com/office/drawing/2014/main" id="{80145CDA-52B2-40B2-83D1-9796668238B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940" name="Group 50">
              <a:extLst>
                <a:ext uri="{FF2B5EF4-FFF2-40B4-BE49-F238E27FC236}">
                  <a16:creationId xmlns:a16="http://schemas.microsoft.com/office/drawing/2014/main" id="{2F87CB22-239F-4B26-84C8-154A73E2E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5941" name="Picture 51" descr="POINTSTA">
                <a:extLst>
                  <a:ext uri="{FF2B5EF4-FFF2-40B4-BE49-F238E27FC236}">
                    <a16:creationId xmlns:a16="http://schemas.microsoft.com/office/drawing/2014/main" id="{777041B3-3F94-49F0-BAA3-EA5888960A3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42" name="Picture 52" descr="POINTSTA">
                <a:extLst>
                  <a:ext uri="{FF2B5EF4-FFF2-40B4-BE49-F238E27FC236}">
                    <a16:creationId xmlns:a16="http://schemas.microsoft.com/office/drawing/2014/main" id="{E156ED9F-688F-4EB1-85DB-2CCCFAA6C6A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43" name="Picture 53" descr="POINTSTA">
                <a:extLst>
                  <a:ext uri="{FF2B5EF4-FFF2-40B4-BE49-F238E27FC236}">
                    <a16:creationId xmlns:a16="http://schemas.microsoft.com/office/drawing/2014/main" id="{DF6C7CBA-8348-4BCF-9732-9209C20F368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44" name="Picture 54" descr="POINTSTA">
                <a:extLst>
                  <a:ext uri="{FF2B5EF4-FFF2-40B4-BE49-F238E27FC236}">
                    <a16:creationId xmlns:a16="http://schemas.microsoft.com/office/drawing/2014/main" id="{77D3D548-501D-4F5F-A67E-25EFD41D706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45" name="Picture 55" descr="POINTSTA">
                <a:extLst>
                  <a:ext uri="{FF2B5EF4-FFF2-40B4-BE49-F238E27FC236}">
                    <a16:creationId xmlns:a16="http://schemas.microsoft.com/office/drawing/2014/main" id="{263D5ED1-3255-45D1-BE02-85C126AABE6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46" name="Picture 56" descr="POINTSTA">
                <a:extLst>
                  <a:ext uri="{FF2B5EF4-FFF2-40B4-BE49-F238E27FC236}">
                    <a16:creationId xmlns:a16="http://schemas.microsoft.com/office/drawing/2014/main" id="{F255E05F-BB81-4454-974C-D72E4134189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852" name="Group 30">
            <a:extLst>
              <a:ext uri="{FF2B5EF4-FFF2-40B4-BE49-F238E27FC236}">
                <a16:creationId xmlns:a16="http://schemas.microsoft.com/office/drawing/2014/main" id="{14CE3162-255E-47B9-A265-5A02E2DCDD4E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0615084" y="-349250"/>
            <a:ext cx="1646768" cy="1646767"/>
            <a:chOff x="17" y="2256"/>
            <a:chExt cx="1829" cy="2064"/>
          </a:xfrm>
        </p:grpSpPr>
        <p:grpSp>
          <p:nvGrpSpPr>
            <p:cNvPr id="35913" name="Group 31">
              <a:extLst>
                <a:ext uri="{FF2B5EF4-FFF2-40B4-BE49-F238E27FC236}">
                  <a16:creationId xmlns:a16="http://schemas.microsoft.com/office/drawing/2014/main" id="{08E004C5-91C1-4A76-AF2F-7CE94D2A9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5921" name="Freeform 32">
                <a:extLst>
                  <a:ext uri="{FF2B5EF4-FFF2-40B4-BE49-F238E27FC236}">
                    <a16:creationId xmlns:a16="http://schemas.microsoft.com/office/drawing/2014/main" id="{99FC18BA-5AE8-464D-86A7-3985EB3D5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22" name="Freeform 33">
                <a:extLst>
                  <a:ext uri="{FF2B5EF4-FFF2-40B4-BE49-F238E27FC236}">
                    <a16:creationId xmlns:a16="http://schemas.microsoft.com/office/drawing/2014/main" id="{C37452DF-9405-4CF7-8BAD-F68B4C21F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23" name="Freeform 34">
                <a:extLst>
                  <a:ext uri="{FF2B5EF4-FFF2-40B4-BE49-F238E27FC236}">
                    <a16:creationId xmlns:a16="http://schemas.microsoft.com/office/drawing/2014/main" id="{726B03AB-42C4-4083-B2DE-78C4D439E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24" name="Freeform 35">
                <a:extLst>
                  <a:ext uri="{FF2B5EF4-FFF2-40B4-BE49-F238E27FC236}">
                    <a16:creationId xmlns:a16="http://schemas.microsoft.com/office/drawing/2014/main" id="{3695AA97-5D7F-4681-A39B-50B07FC93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25" name="Freeform 36">
                <a:extLst>
                  <a:ext uri="{FF2B5EF4-FFF2-40B4-BE49-F238E27FC236}">
                    <a16:creationId xmlns:a16="http://schemas.microsoft.com/office/drawing/2014/main" id="{9603374C-3BCE-49D7-8FC1-A849C0E1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26" name="Freeform 37">
                <a:extLst>
                  <a:ext uri="{FF2B5EF4-FFF2-40B4-BE49-F238E27FC236}">
                    <a16:creationId xmlns:a16="http://schemas.microsoft.com/office/drawing/2014/main" id="{4F275DFC-B9A0-4463-BA7E-D8ACA7770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27" name="Freeform 38">
                <a:extLst>
                  <a:ext uri="{FF2B5EF4-FFF2-40B4-BE49-F238E27FC236}">
                    <a16:creationId xmlns:a16="http://schemas.microsoft.com/office/drawing/2014/main" id="{C479A8A3-B16C-4135-9C8F-4E3179F3C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28" name="Freeform 39">
                <a:extLst>
                  <a:ext uri="{FF2B5EF4-FFF2-40B4-BE49-F238E27FC236}">
                    <a16:creationId xmlns:a16="http://schemas.microsoft.com/office/drawing/2014/main" id="{57E99B90-44DE-479B-BD6D-3CF5B0D7C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29" name="Freeform 40">
                <a:extLst>
                  <a:ext uri="{FF2B5EF4-FFF2-40B4-BE49-F238E27FC236}">
                    <a16:creationId xmlns:a16="http://schemas.microsoft.com/office/drawing/2014/main" id="{173F1383-75F6-4E27-AEF1-72CECC9F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pic>
            <p:nvPicPr>
              <p:cNvPr id="35930" name="Picture 41" descr="POINTSTA">
                <a:extLst>
                  <a:ext uri="{FF2B5EF4-FFF2-40B4-BE49-F238E27FC236}">
                    <a16:creationId xmlns:a16="http://schemas.microsoft.com/office/drawing/2014/main" id="{AD260D7E-CFBF-461C-9F77-C394792DC88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31" name="Picture 42" descr="POINTSTA">
                <a:extLst>
                  <a:ext uri="{FF2B5EF4-FFF2-40B4-BE49-F238E27FC236}">
                    <a16:creationId xmlns:a16="http://schemas.microsoft.com/office/drawing/2014/main" id="{6D0B8ED1-031A-4440-B93E-8111C06E0E4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32" name="Picture 43" descr="POINTSTA">
                <a:extLst>
                  <a:ext uri="{FF2B5EF4-FFF2-40B4-BE49-F238E27FC236}">
                    <a16:creationId xmlns:a16="http://schemas.microsoft.com/office/drawing/2014/main" id="{06888D30-5A3B-439C-88C2-9941E4099C4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33" name="Picture 44" descr="POINTSTA">
                <a:extLst>
                  <a:ext uri="{FF2B5EF4-FFF2-40B4-BE49-F238E27FC236}">
                    <a16:creationId xmlns:a16="http://schemas.microsoft.com/office/drawing/2014/main" id="{B983CCAF-FE4B-4CB6-8940-684B1612FA7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34" name="Freeform 45">
                <a:extLst>
                  <a:ext uri="{FF2B5EF4-FFF2-40B4-BE49-F238E27FC236}">
                    <a16:creationId xmlns:a16="http://schemas.microsoft.com/office/drawing/2014/main" id="{9E417366-9927-4449-87CB-7F1B2E142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35" name="Freeform 46">
                <a:extLst>
                  <a:ext uri="{FF2B5EF4-FFF2-40B4-BE49-F238E27FC236}">
                    <a16:creationId xmlns:a16="http://schemas.microsoft.com/office/drawing/2014/main" id="{2205D9F8-FBDC-47F1-B589-C0772A72D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36" name="Freeform 47">
                <a:extLst>
                  <a:ext uri="{FF2B5EF4-FFF2-40B4-BE49-F238E27FC236}">
                    <a16:creationId xmlns:a16="http://schemas.microsoft.com/office/drawing/2014/main" id="{987F9626-05C6-478F-8260-25654E821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pic>
            <p:nvPicPr>
              <p:cNvPr id="35937" name="Picture 48" descr="POINTSTA">
                <a:extLst>
                  <a:ext uri="{FF2B5EF4-FFF2-40B4-BE49-F238E27FC236}">
                    <a16:creationId xmlns:a16="http://schemas.microsoft.com/office/drawing/2014/main" id="{351423A5-BF08-4801-88D3-DB17C1C9778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38" name="Picture 49" descr="POINTSTA">
                <a:extLst>
                  <a:ext uri="{FF2B5EF4-FFF2-40B4-BE49-F238E27FC236}">
                    <a16:creationId xmlns:a16="http://schemas.microsoft.com/office/drawing/2014/main" id="{44B5C669-8A3E-4E5A-B719-DE7C8FD8B2B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914" name="Group 50">
              <a:extLst>
                <a:ext uri="{FF2B5EF4-FFF2-40B4-BE49-F238E27FC236}">
                  <a16:creationId xmlns:a16="http://schemas.microsoft.com/office/drawing/2014/main" id="{D596A292-F9E6-4B9F-B578-D094F45DD1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5915" name="Picture 51" descr="POINTSTA">
                <a:extLst>
                  <a:ext uri="{FF2B5EF4-FFF2-40B4-BE49-F238E27FC236}">
                    <a16:creationId xmlns:a16="http://schemas.microsoft.com/office/drawing/2014/main" id="{503135FD-183D-440E-AC8C-53CE5DBC35D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16" name="Picture 52" descr="POINTSTA">
                <a:extLst>
                  <a:ext uri="{FF2B5EF4-FFF2-40B4-BE49-F238E27FC236}">
                    <a16:creationId xmlns:a16="http://schemas.microsoft.com/office/drawing/2014/main" id="{7430492C-8EE8-40CA-A3D0-D55278DDBFD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17" name="Picture 53" descr="POINTSTA">
                <a:extLst>
                  <a:ext uri="{FF2B5EF4-FFF2-40B4-BE49-F238E27FC236}">
                    <a16:creationId xmlns:a16="http://schemas.microsoft.com/office/drawing/2014/main" id="{F3DFC07E-20C4-4078-B7F7-641E5052ABC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18" name="Picture 54" descr="POINTSTA">
                <a:extLst>
                  <a:ext uri="{FF2B5EF4-FFF2-40B4-BE49-F238E27FC236}">
                    <a16:creationId xmlns:a16="http://schemas.microsoft.com/office/drawing/2014/main" id="{B4A3859E-6BDD-4772-864D-E2A51483429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19" name="Picture 55" descr="POINTSTA">
                <a:extLst>
                  <a:ext uri="{FF2B5EF4-FFF2-40B4-BE49-F238E27FC236}">
                    <a16:creationId xmlns:a16="http://schemas.microsoft.com/office/drawing/2014/main" id="{5C78D617-2464-41A0-AC25-6598357BBF8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20" name="Picture 56" descr="POINTSTA">
                <a:extLst>
                  <a:ext uri="{FF2B5EF4-FFF2-40B4-BE49-F238E27FC236}">
                    <a16:creationId xmlns:a16="http://schemas.microsoft.com/office/drawing/2014/main" id="{F702DA32-B5BC-4EAA-B64F-33E22FDAF65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853" name="Group 30">
            <a:extLst>
              <a:ext uri="{FF2B5EF4-FFF2-40B4-BE49-F238E27FC236}">
                <a16:creationId xmlns:a16="http://schemas.microsoft.com/office/drawing/2014/main" id="{3DDEF60E-243D-49BE-94AD-B0A5FC2F6CCD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0858501" y="5348818"/>
            <a:ext cx="1646767" cy="1646767"/>
            <a:chOff x="17" y="2256"/>
            <a:chExt cx="1829" cy="2064"/>
          </a:xfrm>
        </p:grpSpPr>
        <p:grpSp>
          <p:nvGrpSpPr>
            <p:cNvPr id="35887" name="Group 31">
              <a:extLst>
                <a:ext uri="{FF2B5EF4-FFF2-40B4-BE49-F238E27FC236}">
                  <a16:creationId xmlns:a16="http://schemas.microsoft.com/office/drawing/2014/main" id="{9A47BB10-41A5-41B0-9BD1-0CBB6C78E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5895" name="Freeform 32">
                <a:extLst>
                  <a:ext uri="{FF2B5EF4-FFF2-40B4-BE49-F238E27FC236}">
                    <a16:creationId xmlns:a16="http://schemas.microsoft.com/office/drawing/2014/main" id="{28106539-D9EE-481C-8A30-81595318C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96" name="Freeform 33">
                <a:extLst>
                  <a:ext uri="{FF2B5EF4-FFF2-40B4-BE49-F238E27FC236}">
                    <a16:creationId xmlns:a16="http://schemas.microsoft.com/office/drawing/2014/main" id="{A5301D42-DDFE-42F1-B87B-8A48D255D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97" name="Freeform 34">
                <a:extLst>
                  <a:ext uri="{FF2B5EF4-FFF2-40B4-BE49-F238E27FC236}">
                    <a16:creationId xmlns:a16="http://schemas.microsoft.com/office/drawing/2014/main" id="{7BD7FD23-7EBE-4A58-9AD8-18B088810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98" name="Freeform 35">
                <a:extLst>
                  <a:ext uri="{FF2B5EF4-FFF2-40B4-BE49-F238E27FC236}">
                    <a16:creationId xmlns:a16="http://schemas.microsoft.com/office/drawing/2014/main" id="{4F531626-D431-42CA-BDD5-654097EF4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99" name="Freeform 36">
                <a:extLst>
                  <a:ext uri="{FF2B5EF4-FFF2-40B4-BE49-F238E27FC236}">
                    <a16:creationId xmlns:a16="http://schemas.microsoft.com/office/drawing/2014/main" id="{A9C1D333-0F8E-428E-A2F4-8EEE0F304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00" name="Freeform 37">
                <a:extLst>
                  <a:ext uri="{FF2B5EF4-FFF2-40B4-BE49-F238E27FC236}">
                    <a16:creationId xmlns:a16="http://schemas.microsoft.com/office/drawing/2014/main" id="{629D6A58-3743-4785-8823-BA6CF9E46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01" name="Freeform 38">
                <a:extLst>
                  <a:ext uri="{FF2B5EF4-FFF2-40B4-BE49-F238E27FC236}">
                    <a16:creationId xmlns:a16="http://schemas.microsoft.com/office/drawing/2014/main" id="{A0C743E6-5A72-48ED-984B-7C533CE18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02" name="Freeform 39">
                <a:extLst>
                  <a:ext uri="{FF2B5EF4-FFF2-40B4-BE49-F238E27FC236}">
                    <a16:creationId xmlns:a16="http://schemas.microsoft.com/office/drawing/2014/main" id="{BC30B4A7-A0E9-45B3-92CC-EA236D5E9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03" name="Freeform 40">
                <a:extLst>
                  <a:ext uri="{FF2B5EF4-FFF2-40B4-BE49-F238E27FC236}">
                    <a16:creationId xmlns:a16="http://schemas.microsoft.com/office/drawing/2014/main" id="{D6D25C7D-8486-41C1-BC09-C7C2AD951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pic>
            <p:nvPicPr>
              <p:cNvPr id="35904" name="Picture 41" descr="POINTSTA">
                <a:extLst>
                  <a:ext uri="{FF2B5EF4-FFF2-40B4-BE49-F238E27FC236}">
                    <a16:creationId xmlns:a16="http://schemas.microsoft.com/office/drawing/2014/main" id="{6FCB23B0-8D53-468D-8A9B-331FF075FCB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05" name="Picture 42" descr="POINTSTA">
                <a:extLst>
                  <a:ext uri="{FF2B5EF4-FFF2-40B4-BE49-F238E27FC236}">
                    <a16:creationId xmlns:a16="http://schemas.microsoft.com/office/drawing/2014/main" id="{226ADA6D-827E-452D-931B-00F86B07656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06" name="Picture 43" descr="POINTSTA">
                <a:extLst>
                  <a:ext uri="{FF2B5EF4-FFF2-40B4-BE49-F238E27FC236}">
                    <a16:creationId xmlns:a16="http://schemas.microsoft.com/office/drawing/2014/main" id="{D50FC3EA-86F8-4E0E-B0AB-3786DEC02C8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07" name="Picture 44" descr="POINTSTA">
                <a:extLst>
                  <a:ext uri="{FF2B5EF4-FFF2-40B4-BE49-F238E27FC236}">
                    <a16:creationId xmlns:a16="http://schemas.microsoft.com/office/drawing/2014/main" id="{C356CD4E-281B-4A3E-9E6E-91DA7A52F8F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08" name="Freeform 45">
                <a:extLst>
                  <a:ext uri="{FF2B5EF4-FFF2-40B4-BE49-F238E27FC236}">
                    <a16:creationId xmlns:a16="http://schemas.microsoft.com/office/drawing/2014/main" id="{5AB80F8A-609C-4821-BBA1-F7BF99892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09" name="Freeform 46">
                <a:extLst>
                  <a:ext uri="{FF2B5EF4-FFF2-40B4-BE49-F238E27FC236}">
                    <a16:creationId xmlns:a16="http://schemas.microsoft.com/office/drawing/2014/main" id="{11294BA4-55EC-4FEA-A390-A5587CBD7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910" name="Freeform 47">
                <a:extLst>
                  <a:ext uri="{FF2B5EF4-FFF2-40B4-BE49-F238E27FC236}">
                    <a16:creationId xmlns:a16="http://schemas.microsoft.com/office/drawing/2014/main" id="{D6C695F6-8D23-4D8C-9DCF-41601065B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pic>
            <p:nvPicPr>
              <p:cNvPr id="35911" name="Picture 48" descr="POINTSTA">
                <a:extLst>
                  <a:ext uri="{FF2B5EF4-FFF2-40B4-BE49-F238E27FC236}">
                    <a16:creationId xmlns:a16="http://schemas.microsoft.com/office/drawing/2014/main" id="{D63BC2F3-ABB7-4142-BAB7-CE073329361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12" name="Picture 49" descr="POINTSTA">
                <a:extLst>
                  <a:ext uri="{FF2B5EF4-FFF2-40B4-BE49-F238E27FC236}">
                    <a16:creationId xmlns:a16="http://schemas.microsoft.com/office/drawing/2014/main" id="{5D7E1841-810D-4584-A25D-8857B33157A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888" name="Group 50">
              <a:extLst>
                <a:ext uri="{FF2B5EF4-FFF2-40B4-BE49-F238E27FC236}">
                  <a16:creationId xmlns:a16="http://schemas.microsoft.com/office/drawing/2014/main" id="{FA0B8FDD-8169-4C15-8453-46C481186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5889" name="Picture 51" descr="POINTSTA">
                <a:extLst>
                  <a:ext uri="{FF2B5EF4-FFF2-40B4-BE49-F238E27FC236}">
                    <a16:creationId xmlns:a16="http://schemas.microsoft.com/office/drawing/2014/main" id="{21043CC7-8B29-47AC-9D42-BF09D03B396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90" name="Picture 52" descr="POINTSTA">
                <a:extLst>
                  <a:ext uri="{FF2B5EF4-FFF2-40B4-BE49-F238E27FC236}">
                    <a16:creationId xmlns:a16="http://schemas.microsoft.com/office/drawing/2014/main" id="{A8E6FDCA-311A-4343-BFDD-60AF32CE0F1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91" name="Picture 53" descr="POINTSTA">
                <a:extLst>
                  <a:ext uri="{FF2B5EF4-FFF2-40B4-BE49-F238E27FC236}">
                    <a16:creationId xmlns:a16="http://schemas.microsoft.com/office/drawing/2014/main" id="{8A984048-003E-41DE-A53C-9BC3CFE6EFB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92" name="Picture 54" descr="POINTSTA">
                <a:extLst>
                  <a:ext uri="{FF2B5EF4-FFF2-40B4-BE49-F238E27FC236}">
                    <a16:creationId xmlns:a16="http://schemas.microsoft.com/office/drawing/2014/main" id="{928F3F87-FBE0-4FAE-BA02-D0278D452B5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93" name="Picture 55" descr="POINTSTA">
                <a:extLst>
                  <a:ext uri="{FF2B5EF4-FFF2-40B4-BE49-F238E27FC236}">
                    <a16:creationId xmlns:a16="http://schemas.microsoft.com/office/drawing/2014/main" id="{ABF7858A-207C-4B57-B3D0-040107075D9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94" name="Picture 56" descr="POINTSTA">
                <a:extLst>
                  <a:ext uri="{FF2B5EF4-FFF2-40B4-BE49-F238E27FC236}">
                    <a16:creationId xmlns:a16="http://schemas.microsoft.com/office/drawing/2014/main" id="{54DC02BE-B321-4A2B-BAA8-9C78387EBF1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" name="Group 15">
            <a:extLst>
              <a:ext uri="{FF2B5EF4-FFF2-40B4-BE49-F238E27FC236}">
                <a16:creationId xmlns:a16="http://schemas.microsoft.com/office/drawing/2014/main" id="{D34E31CA-E622-452C-99BA-BBB6D3C1D601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733801"/>
            <a:ext cx="2288117" cy="1479551"/>
            <a:chOff x="3678" y="768"/>
            <a:chExt cx="1639" cy="1056"/>
          </a:xfrm>
        </p:grpSpPr>
        <p:sp>
          <p:nvSpPr>
            <p:cNvPr id="35883" name="Line 16">
              <a:extLst>
                <a:ext uri="{FF2B5EF4-FFF2-40B4-BE49-F238E27FC236}">
                  <a16:creationId xmlns:a16="http://schemas.microsoft.com/office/drawing/2014/main" id="{966EF10D-35A0-4962-A91A-6EFA99469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768"/>
              <a:ext cx="886" cy="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884" name="Line 17">
              <a:extLst>
                <a:ext uri="{FF2B5EF4-FFF2-40B4-BE49-F238E27FC236}">
                  <a16:creationId xmlns:a16="http://schemas.microsoft.com/office/drawing/2014/main" id="{883708A8-7B28-4F4A-AA74-BDF2D2EA5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8" y="1632"/>
              <a:ext cx="1639" cy="19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885" name="Line 18">
              <a:extLst>
                <a:ext uri="{FF2B5EF4-FFF2-40B4-BE49-F238E27FC236}">
                  <a16:creationId xmlns:a16="http://schemas.microsoft.com/office/drawing/2014/main" id="{D16C4DCF-18AB-487A-A04B-CC2EBFC743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8" y="864"/>
              <a:ext cx="354" cy="76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886" name="Line 19">
              <a:extLst>
                <a:ext uri="{FF2B5EF4-FFF2-40B4-BE49-F238E27FC236}">
                  <a16:creationId xmlns:a16="http://schemas.microsoft.com/office/drawing/2014/main" id="{DDF6B5C7-733C-456F-B2CE-681A001C3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18" y="768"/>
              <a:ext cx="399" cy="105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35855" name="Group 30">
            <a:extLst>
              <a:ext uri="{FF2B5EF4-FFF2-40B4-BE49-F238E27FC236}">
                <a16:creationId xmlns:a16="http://schemas.microsoft.com/office/drawing/2014/main" id="{84AABFE3-2F3C-4A5C-ADA5-D1EBA350F2EB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-216958" y="5686425"/>
            <a:ext cx="1646767" cy="1644651"/>
            <a:chOff x="17" y="2256"/>
            <a:chExt cx="1829" cy="2064"/>
          </a:xfrm>
        </p:grpSpPr>
        <p:grpSp>
          <p:nvGrpSpPr>
            <p:cNvPr id="35857" name="Group 31">
              <a:extLst>
                <a:ext uri="{FF2B5EF4-FFF2-40B4-BE49-F238E27FC236}">
                  <a16:creationId xmlns:a16="http://schemas.microsoft.com/office/drawing/2014/main" id="{9A9BA7B6-8E4D-40FF-98E9-16D92B40A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5865" name="Freeform 32">
                <a:extLst>
                  <a:ext uri="{FF2B5EF4-FFF2-40B4-BE49-F238E27FC236}">
                    <a16:creationId xmlns:a16="http://schemas.microsoft.com/office/drawing/2014/main" id="{166A3197-CC80-4091-A8EC-AEC62362D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66" name="Freeform 33">
                <a:extLst>
                  <a:ext uri="{FF2B5EF4-FFF2-40B4-BE49-F238E27FC236}">
                    <a16:creationId xmlns:a16="http://schemas.microsoft.com/office/drawing/2014/main" id="{46EF10A8-ACEA-4355-A66A-E79F85BE8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67" name="Freeform 34">
                <a:extLst>
                  <a:ext uri="{FF2B5EF4-FFF2-40B4-BE49-F238E27FC236}">
                    <a16:creationId xmlns:a16="http://schemas.microsoft.com/office/drawing/2014/main" id="{95D803DD-D427-4FE0-9831-5880CE7C3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68" name="Freeform 35">
                <a:extLst>
                  <a:ext uri="{FF2B5EF4-FFF2-40B4-BE49-F238E27FC236}">
                    <a16:creationId xmlns:a16="http://schemas.microsoft.com/office/drawing/2014/main" id="{CB0997D0-AA28-497F-BC9B-893B5A89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69" name="Freeform 36">
                <a:extLst>
                  <a:ext uri="{FF2B5EF4-FFF2-40B4-BE49-F238E27FC236}">
                    <a16:creationId xmlns:a16="http://schemas.microsoft.com/office/drawing/2014/main" id="{57F3030A-C812-4540-97C6-81D09BA7F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70" name="Freeform 37">
                <a:extLst>
                  <a:ext uri="{FF2B5EF4-FFF2-40B4-BE49-F238E27FC236}">
                    <a16:creationId xmlns:a16="http://schemas.microsoft.com/office/drawing/2014/main" id="{2225EAC8-D31E-4A64-9440-5C36D8CE8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71" name="Freeform 38">
                <a:extLst>
                  <a:ext uri="{FF2B5EF4-FFF2-40B4-BE49-F238E27FC236}">
                    <a16:creationId xmlns:a16="http://schemas.microsoft.com/office/drawing/2014/main" id="{59CD2E38-7031-4731-93AA-2707EFDAA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72" name="Freeform 39">
                <a:extLst>
                  <a:ext uri="{FF2B5EF4-FFF2-40B4-BE49-F238E27FC236}">
                    <a16:creationId xmlns:a16="http://schemas.microsoft.com/office/drawing/2014/main" id="{C6A81DB5-D48B-4E45-A8DF-0515BE291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73" name="Freeform 40">
                <a:extLst>
                  <a:ext uri="{FF2B5EF4-FFF2-40B4-BE49-F238E27FC236}">
                    <a16:creationId xmlns:a16="http://schemas.microsoft.com/office/drawing/2014/main" id="{913D4DD3-393D-4E6B-8A1E-7E96E1A13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pic>
            <p:nvPicPr>
              <p:cNvPr id="35874" name="Picture 41" descr="POINTSTA">
                <a:extLst>
                  <a:ext uri="{FF2B5EF4-FFF2-40B4-BE49-F238E27FC236}">
                    <a16:creationId xmlns:a16="http://schemas.microsoft.com/office/drawing/2014/main" id="{E046168E-B5D8-43E0-AACF-AEAE3413F04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5" name="Picture 42" descr="POINTSTA">
                <a:extLst>
                  <a:ext uri="{FF2B5EF4-FFF2-40B4-BE49-F238E27FC236}">
                    <a16:creationId xmlns:a16="http://schemas.microsoft.com/office/drawing/2014/main" id="{2323F723-04E8-405F-B732-821FFA06C0C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6" name="Picture 43" descr="POINTSTA">
                <a:extLst>
                  <a:ext uri="{FF2B5EF4-FFF2-40B4-BE49-F238E27FC236}">
                    <a16:creationId xmlns:a16="http://schemas.microsoft.com/office/drawing/2014/main" id="{79BD8CA1-F684-4422-9629-AA0C510A26B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7" name="Picture 44" descr="POINTSTA">
                <a:extLst>
                  <a:ext uri="{FF2B5EF4-FFF2-40B4-BE49-F238E27FC236}">
                    <a16:creationId xmlns:a16="http://schemas.microsoft.com/office/drawing/2014/main" id="{B6F31176-B9CA-4392-8ED6-087802C0F3F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78" name="Freeform 45">
                <a:extLst>
                  <a:ext uri="{FF2B5EF4-FFF2-40B4-BE49-F238E27FC236}">
                    <a16:creationId xmlns:a16="http://schemas.microsoft.com/office/drawing/2014/main" id="{EA723713-3A61-47CD-9566-A48589C25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79" name="Freeform 46">
                <a:extLst>
                  <a:ext uri="{FF2B5EF4-FFF2-40B4-BE49-F238E27FC236}">
                    <a16:creationId xmlns:a16="http://schemas.microsoft.com/office/drawing/2014/main" id="{1213096F-E960-4626-91AE-9F2444220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880" name="Freeform 47">
                <a:extLst>
                  <a:ext uri="{FF2B5EF4-FFF2-40B4-BE49-F238E27FC236}">
                    <a16:creationId xmlns:a16="http://schemas.microsoft.com/office/drawing/2014/main" id="{A7A158AF-7C17-4BDB-855E-ADE62BB6D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pic>
            <p:nvPicPr>
              <p:cNvPr id="35881" name="Picture 48" descr="POINTSTA">
                <a:extLst>
                  <a:ext uri="{FF2B5EF4-FFF2-40B4-BE49-F238E27FC236}">
                    <a16:creationId xmlns:a16="http://schemas.microsoft.com/office/drawing/2014/main" id="{8AACC822-5C00-477F-949C-F34CC2E75BF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82" name="Picture 49" descr="POINTSTA">
                <a:extLst>
                  <a:ext uri="{FF2B5EF4-FFF2-40B4-BE49-F238E27FC236}">
                    <a16:creationId xmlns:a16="http://schemas.microsoft.com/office/drawing/2014/main" id="{9B8063DF-4A6B-4AF6-B81A-B301BE1C086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858" name="Group 50">
              <a:extLst>
                <a:ext uri="{FF2B5EF4-FFF2-40B4-BE49-F238E27FC236}">
                  <a16:creationId xmlns:a16="http://schemas.microsoft.com/office/drawing/2014/main" id="{0AC7AEA8-B45B-4CFE-BA63-5191AE0E5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5859" name="Picture 51" descr="POINTSTA">
                <a:extLst>
                  <a:ext uri="{FF2B5EF4-FFF2-40B4-BE49-F238E27FC236}">
                    <a16:creationId xmlns:a16="http://schemas.microsoft.com/office/drawing/2014/main" id="{31B615E1-0EDD-4D20-B0F2-10E72A5CCB1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0" name="Picture 52" descr="POINTSTA">
                <a:extLst>
                  <a:ext uri="{FF2B5EF4-FFF2-40B4-BE49-F238E27FC236}">
                    <a16:creationId xmlns:a16="http://schemas.microsoft.com/office/drawing/2014/main" id="{9E6B357A-B998-41E8-8E10-C75344AEF7C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1" name="Picture 53" descr="POINTSTA">
                <a:extLst>
                  <a:ext uri="{FF2B5EF4-FFF2-40B4-BE49-F238E27FC236}">
                    <a16:creationId xmlns:a16="http://schemas.microsoft.com/office/drawing/2014/main" id="{0F95BE28-4943-465F-95EE-158ECA54CFC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2" name="Picture 54" descr="POINTSTA">
                <a:extLst>
                  <a:ext uri="{FF2B5EF4-FFF2-40B4-BE49-F238E27FC236}">
                    <a16:creationId xmlns:a16="http://schemas.microsoft.com/office/drawing/2014/main" id="{520EE77B-D39B-4358-8708-1DA964E24A4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3" name="Picture 55" descr="POINTSTA">
                <a:extLst>
                  <a:ext uri="{FF2B5EF4-FFF2-40B4-BE49-F238E27FC236}">
                    <a16:creationId xmlns:a16="http://schemas.microsoft.com/office/drawing/2014/main" id="{44D4ED59-E890-407C-A268-12B9C8E2B5B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4" name="Picture 56" descr="POINTSTA">
                <a:extLst>
                  <a:ext uri="{FF2B5EF4-FFF2-40B4-BE49-F238E27FC236}">
                    <a16:creationId xmlns:a16="http://schemas.microsoft.com/office/drawing/2014/main" id="{5D1FA33F-C6E3-4B23-975B-C26B51C0A56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93563AC6-26CA-4223-AFC4-C429C2DC6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984" y="3960285"/>
            <a:ext cx="137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tứ giác</a:t>
            </a:r>
          </a:p>
        </p:txBody>
      </p:sp>
    </p:spTree>
    <p:extLst>
      <p:ext uri="{BB962C8B-B14F-4D97-AF65-F5344CB8AC3E}">
        <p14:creationId xmlns:p14="http://schemas.microsoft.com/office/powerpoint/2010/main" val="2426821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2" grpId="0"/>
      <p:bldP spid="9" grpId="0"/>
      <p:bldP spid="10" grpId="0"/>
      <p:bldP spid="11" grpId="0"/>
      <p:bldP spid="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25B46-5225-2507-994D-73CD130F45A7}"/>
              </a:ext>
            </a:extLst>
          </p:cNvPr>
          <p:cNvSpPr/>
          <p:nvPr/>
        </p:nvSpPr>
        <p:spPr>
          <a:xfrm>
            <a:off x="1100242" y="930033"/>
            <a:ext cx="9991516" cy="520568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B318B-A917-9F44-FCE2-66C4209D699F}"/>
              </a:ext>
            </a:extLst>
          </p:cNvPr>
          <p:cNvSpPr txBox="1"/>
          <p:nvPr/>
        </p:nvSpPr>
        <p:spPr>
          <a:xfrm>
            <a:off x="1387564" y="1140127"/>
            <a:ext cx="924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kumimoji="0" lang="en-US" sz="4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sz="4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kumimoji="0" lang="en-US" sz="4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785AE-F83F-471F-5E76-94534E7DBF78}"/>
              </a:ext>
            </a:extLst>
          </p:cNvPr>
          <p:cNvSpPr txBox="1"/>
          <p:nvPr/>
        </p:nvSpPr>
        <p:spPr>
          <a:xfrm>
            <a:off x="4859898" y="4632899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#9Slide07 SVNBeachwood Sans" pitchFamily="2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C0A85F-537A-162B-DA42-53745FCABA79}"/>
              </a:ext>
            </a:extLst>
          </p:cNvPr>
          <p:cNvGrpSpPr/>
          <p:nvPr/>
        </p:nvGrpSpPr>
        <p:grpSpPr>
          <a:xfrm>
            <a:off x="5192657" y="2036418"/>
            <a:ext cx="2377907" cy="1015663"/>
            <a:chOff x="3019646" y="946298"/>
            <a:chExt cx="4297293" cy="10156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0A8399-FFDC-B4E1-138B-88CD0C71F144}"/>
                </a:ext>
              </a:extLst>
            </p:cNvPr>
            <p:cNvSpPr txBox="1"/>
            <p:nvPr/>
          </p:nvSpPr>
          <p:spPr>
            <a:xfrm>
              <a:off x="3019646" y="946298"/>
              <a:ext cx="4284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srgbClr val="00FFFF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  <a:uLnTx/>
                  <a:uFillTx/>
                  <a:latin typeface="UTM Mother" panose="02040603050506020204" pitchFamily="18" charset="0"/>
                  <a:ea typeface="+mn-ea"/>
                  <a:cs typeface="+mn-cs"/>
                </a:rPr>
                <a:t>Toán </a:t>
              </a:r>
              <a:endParaRPr kumimoji="0" lang="en-US" sz="6000" b="0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srgbClr val="00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9F4C77-2308-5ABF-25CE-F513D91C1CDB}"/>
                </a:ext>
              </a:extLst>
            </p:cNvPr>
            <p:cNvSpPr txBox="1"/>
            <p:nvPr/>
          </p:nvSpPr>
          <p:spPr>
            <a:xfrm>
              <a:off x="3032018" y="946298"/>
              <a:ext cx="4284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2B5848D-0F85-6A85-CF58-4CBD04666AC9}"/>
              </a:ext>
            </a:extLst>
          </p:cNvPr>
          <p:cNvSpPr txBox="1"/>
          <p:nvPr/>
        </p:nvSpPr>
        <p:spPr>
          <a:xfrm rot="193904">
            <a:off x="1968779" y="3229252"/>
            <a:ext cx="2657746" cy="146571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86692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5390C-4ED9-575A-8C7F-04456FC2C7FC}"/>
              </a:ext>
            </a:extLst>
          </p:cNvPr>
          <p:cNvSpPr txBox="1"/>
          <p:nvPr/>
        </p:nvSpPr>
        <p:spPr>
          <a:xfrm>
            <a:off x="1515567" y="3532873"/>
            <a:ext cx="949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410829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20D8BC-30C2-09B5-B0CC-60F65BA95D45}"/>
              </a:ext>
            </a:extLst>
          </p:cNvPr>
          <p:cNvSpPr/>
          <p:nvPr/>
        </p:nvSpPr>
        <p:spPr>
          <a:xfrm>
            <a:off x="323850" y="323850"/>
            <a:ext cx="11468100" cy="6076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906891-38B5-FA18-5C96-9DCEE271A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68" y="622370"/>
            <a:ext cx="6750281" cy="42348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ADB8AD-E86C-42FE-EA11-F6CE9AEC8D5F}"/>
              </a:ext>
            </a:extLst>
          </p:cNvPr>
          <p:cNvSpPr txBox="1"/>
          <p:nvPr/>
        </p:nvSpPr>
        <p:spPr>
          <a:xfrm>
            <a:off x="2336568" y="5074990"/>
            <a:ext cx="7518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3751AD-1B16-9000-2DD6-79667056991E}"/>
              </a:ext>
            </a:extLst>
          </p:cNvPr>
          <p:cNvCxnSpPr/>
          <p:nvPr/>
        </p:nvCxnSpPr>
        <p:spPr>
          <a:xfrm>
            <a:off x="3765176" y="1290918"/>
            <a:ext cx="475129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1E31F7-AF51-9B25-A892-CAFCAECC1743}"/>
              </a:ext>
            </a:extLst>
          </p:cNvPr>
          <p:cNvCxnSpPr>
            <a:cxnSpLocks/>
          </p:cNvCxnSpPr>
          <p:nvPr/>
        </p:nvCxnSpPr>
        <p:spPr>
          <a:xfrm>
            <a:off x="2814917" y="4105835"/>
            <a:ext cx="475129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DCFFF-8C65-4A37-2150-09E48396850B}"/>
              </a:ext>
            </a:extLst>
          </p:cNvPr>
          <p:cNvCxnSpPr>
            <a:cxnSpLocks/>
          </p:cNvCxnSpPr>
          <p:nvPr/>
        </p:nvCxnSpPr>
        <p:spPr>
          <a:xfrm flipV="1">
            <a:off x="2850774" y="1290918"/>
            <a:ext cx="968189" cy="281491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B04381-1E42-BFF6-765E-B2A0A9A7C622}"/>
              </a:ext>
            </a:extLst>
          </p:cNvPr>
          <p:cNvCxnSpPr>
            <a:cxnSpLocks/>
          </p:cNvCxnSpPr>
          <p:nvPr/>
        </p:nvCxnSpPr>
        <p:spPr>
          <a:xfrm flipV="1">
            <a:off x="7538195" y="1272989"/>
            <a:ext cx="968189" cy="288033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20D8BC-30C2-09B5-B0CC-60F65BA95D45}"/>
              </a:ext>
            </a:extLst>
          </p:cNvPr>
          <p:cNvSpPr/>
          <p:nvPr/>
        </p:nvSpPr>
        <p:spPr>
          <a:xfrm>
            <a:off x="323850" y="323850"/>
            <a:ext cx="11468100" cy="6076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906891-38B5-FA18-5C96-9DCEE271A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4" y="1108512"/>
            <a:ext cx="4312561" cy="2705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ADB8AD-E86C-42FE-EA11-F6CE9AEC8D5F}"/>
              </a:ext>
            </a:extLst>
          </p:cNvPr>
          <p:cNvSpPr txBox="1"/>
          <p:nvPr/>
        </p:nvSpPr>
        <p:spPr>
          <a:xfrm>
            <a:off x="-76200" y="3952339"/>
            <a:ext cx="552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D54DB0-EDFA-65F2-DF55-3EB49B934599}"/>
              </a:ext>
            </a:extLst>
          </p:cNvPr>
          <p:cNvSpPr txBox="1"/>
          <p:nvPr/>
        </p:nvSpPr>
        <p:spPr>
          <a:xfrm>
            <a:off x="5030605" y="950309"/>
            <a:ext cx="619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3715B-B309-CD8A-C999-7586A78F2333}"/>
              </a:ext>
            </a:extLst>
          </p:cNvPr>
          <p:cNvSpPr txBox="1"/>
          <p:nvPr/>
        </p:nvSpPr>
        <p:spPr>
          <a:xfrm>
            <a:off x="5286375" y="1761452"/>
            <a:ext cx="642867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AB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AD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3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DC.</a:t>
            </a:r>
          </a:p>
          <a:p>
            <a:pPr lvl="0"/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3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BC.                                                             </a:t>
            </a:r>
          </a:p>
          <a:p>
            <a:pPr lvl="0"/>
            <a:r>
              <a:rPr lang="en-US" sz="3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AB = DC </a:t>
            </a:r>
            <a:r>
              <a:rPr lang="en-US" sz="3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= BC.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6B0EE73-0C75-2117-A02F-8EF5E96D479E}"/>
              </a:ext>
            </a:extLst>
          </p:cNvPr>
          <p:cNvSpPr/>
          <p:nvPr/>
        </p:nvSpPr>
        <p:spPr>
          <a:xfrm>
            <a:off x="718044" y="5170896"/>
            <a:ext cx="996456" cy="5785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581A16-7DB5-E18A-A67F-35B73F98D6C9}"/>
              </a:ext>
            </a:extLst>
          </p:cNvPr>
          <p:cNvGrpSpPr/>
          <p:nvPr/>
        </p:nvGrpSpPr>
        <p:grpSpPr>
          <a:xfrm>
            <a:off x="2038350" y="4913766"/>
            <a:ext cx="8826006" cy="1323439"/>
            <a:chOff x="2038350" y="4913766"/>
            <a:chExt cx="8826006" cy="132343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D30318D-D7DF-7E6C-BD12-7E47155F78A7}"/>
                </a:ext>
              </a:extLst>
            </p:cNvPr>
            <p:cNvSpPr/>
            <p:nvPr/>
          </p:nvSpPr>
          <p:spPr>
            <a:xfrm>
              <a:off x="2038350" y="4951404"/>
              <a:ext cx="8826006" cy="12299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991EF1-87EF-80DF-CB89-A66A92F5BCBE}"/>
                </a:ext>
              </a:extLst>
            </p:cNvPr>
            <p:cNvSpPr txBox="1"/>
            <p:nvPr/>
          </p:nvSpPr>
          <p:spPr>
            <a:xfrm>
              <a:off x="2275812" y="4913766"/>
              <a:ext cx="85885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BF3634-8F43-C027-C05C-DB32E1CB9DB6}"/>
              </a:ext>
            </a:extLst>
          </p:cNvPr>
          <p:cNvCxnSpPr>
            <a:cxnSpLocks/>
          </p:cNvCxnSpPr>
          <p:nvPr/>
        </p:nvCxnSpPr>
        <p:spPr>
          <a:xfrm>
            <a:off x="1660713" y="1568550"/>
            <a:ext cx="30009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B6894B-19E5-E89C-B07A-EFDFEDC25260}"/>
              </a:ext>
            </a:extLst>
          </p:cNvPr>
          <p:cNvCxnSpPr>
            <a:cxnSpLocks/>
          </p:cNvCxnSpPr>
          <p:nvPr/>
        </p:nvCxnSpPr>
        <p:spPr>
          <a:xfrm flipV="1">
            <a:off x="1063184" y="1550621"/>
            <a:ext cx="615458" cy="17632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2DBA75-F432-B5CE-9C6F-54D0875E63AD}"/>
              </a:ext>
            </a:extLst>
          </p:cNvPr>
          <p:cNvCxnSpPr>
            <a:cxnSpLocks/>
          </p:cNvCxnSpPr>
          <p:nvPr/>
        </p:nvCxnSpPr>
        <p:spPr>
          <a:xfrm>
            <a:off x="1052962" y="3325631"/>
            <a:ext cx="30009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E40BFE-FA25-1997-40D2-59C0D212C709}"/>
              </a:ext>
            </a:extLst>
          </p:cNvPr>
          <p:cNvCxnSpPr>
            <a:cxnSpLocks/>
          </p:cNvCxnSpPr>
          <p:nvPr/>
        </p:nvCxnSpPr>
        <p:spPr>
          <a:xfrm flipV="1">
            <a:off x="4085663" y="1593194"/>
            <a:ext cx="527257" cy="175770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5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1962151" y="678793"/>
            <a:ext cx="8142138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9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20D8BC-30C2-09B5-B0CC-60F65BA95D45}"/>
              </a:ext>
            </a:extLst>
          </p:cNvPr>
          <p:cNvSpPr/>
          <p:nvPr/>
        </p:nvSpPr>
        <p:spPr>
          <a:xfrm>
            <a:off x="221334" y="-142032"/>
            <a:ext cx="12110047" cy="6076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67DB05-3FFA-B4E8-1624-4C1107EA0E17}"/>
              </a:ext>
            </a:extLst>
          </p:cNvPr>
          <p:cNvGrpSpPr/>
          <p:nvPr/>
        </p:nvGrpSpPr>
        <p:grpSpPr>
          <a:xfrm>
            <a:off x="521022" y="576367"/>
            <a:ext cx="933450" cy="804698"/>
            <a:chOff x="857250" y="547960"/>
            <a:chExt cx="933450" cy="804698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82BABDC-0166-1BB5-D239-04363735319E}"/>
                </a:ext>
              </a:extLst>
            </p:cNvPr>
            <p:cNvSpPr/>
            <p:nvPr/>
          </p:nvSpPr>
          <p:spPr>
            <a:xfrm>
              <a:off x="857250" y="547960"/>
              <a:ext cx="933450" cy="80469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D54DB0-EDFA-65F2-DF55-3EB49B934599}"/>
                </a:ext>
              </a:extLst>
            </p:cNvPr>
            <p:cNvSpPr txBox="1"/>
            <p:nvPr/>
          </p:nvSpPr>
          <p:spPr>
            <a:xfrm>
              <a:off x="934152" y="644772"/>
              <a:ext cx="779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1E9E033-F709-BAD4-4F33-6A6535AB3CB4}"/>
              </a:ext>
            </a:extLst>
          </p:cNvPr>
          <p:cNvSpPr txBox="1"/>
          <p:nvPr/>
        </p:nvSpPr>
        <p:spPr>
          <a:xfrm>
            <a:off x="1746059" y="750800"/>
            <a:ext cx="10078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A9A40-559F-7290-C370-9FAFE41690AC}"/>
              </a:ext>
            </a:extLst>
          </p:cNvPr>
          <p:cNvSpPr/>
          <p:nvPr/>
        </p:nvSpPr>
        <p:spPr>
          <a:xfrm>
            <a:off x="597924" y="4305299"/>
            <a:ext cx="1878576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076364-14CA-CE9E-3DA4-7D55BF564B40}"/>
              </a:ext>
            </a:extLst>
          </p:cNvPr>
          <p:cNvSpPr/>
          <p:nvPr/>
        </p:nvSpPr>
        <p:spPr>
          <a:xfrm>
            <a:off x="9944100" y="4305299"/>
            <a:ext cx="1726878" cy="88582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718349-6195-9E82-AEB7-CBD8F8B7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2" y="2260085"/>
            <a:ext cx="11419864" cy="25502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E00466-D8AA-FCF7-52E8-0BF4E7C0118D}"/>
              </a:ext>
            </a:extLst>
          </p:cNvPr>
          <p:cNvCxnSpPr>
            <a:cxnSpLocks/>
          </p:cNvCxnSpPr>
          <p:nvPr/>
        </p:nvCxnSpPr>
        <p:spPr>
          <a:xfrm>
            <a:off x="3055892" y="-152097"/>
            <a:ext cx="1383276" cy="653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0CE743-9205-9E7C-B44F-A87E3154BC3E}"/>
              </a:ext>
            </a:extLst>
          </p:cNvPr>
          <p:cNvCxnSpPr>
            <a:cxnSpLocks/>
          </p:cNvCxnSpPr>
          <p:nvPr/>
        </p:nvCxnSpPr>
        <p:spPr>
          <a:xfrm>
            <a:off x="3174008" y="-234796"/>
            <a:ext cx="5109262" cy="5641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24F912-E96C-9306-C19A-9880EB115D24}"/>
              </a:ext>
            </a:extLst>
          </p:cNvPr>
          <p:cNvCxnSpPr>
            <a:cxnSpLocks/>
          </p:cNvCxnSpPr>
          <p:nvPr/>
        </p:nvCxnSpPr>
        <p:spPr>
          <a:xfrm flipH="1">
            <a:off x="41590" y="327237"/>
            <a:ext cx="3071779" cy="4046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E675CD-9551-9ACD-A37E-D9EB88DDE974}"/>
              </a:ext>
            </a:extLst>
          </p:cNvPr>
          <p:cNvCxnSpPr>
            <a:cxnSpLocks/>
          </p:cNvCxnSpPr>
          <p:nvPr/>
        </p:nvCxnSpPr>
        <p:spPr>
          <a:xfrm flipH="1">
            <a:off x="8746154" y="649466"/>
            <a:ext cx="1646475" cy="4098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2E2EE3-F264-41BC-AEE3-992424D4706E}"/>
              </a:ext>
            </a:extLst>
          </p:cNvPr>
          <p:cNvCxnSpPr>
            <a:cxnSpLocks/>
          </p:cNvCxnSpPr>
          <p:nvPr/>
        </p:nvCxnSpPr>
        <p:spPr>
          <a:xfrm flipH="1">
            <a:off x="5604808" y="563115"/>
            <a:ext cx="4992721" cy="4313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627175-9201-4828-9E32-3CC173F4BDDD}"/>
              </a:ext>
            </a:extLst>
          </p:cNvPr>
          <p:cNvCxnSpPr>
            <a:cxnSpLocks/>
          </p:cNvCxnSpPr>
          <p:nvPr/>
        </p:nvCxnSpPr>
        <p:spPr>
          <a:xfrm flipH="1">
            <a:off x="1772911" y="739370"/>
            <a:ext cx="3283576" cy="4323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5B4861-564E-42AD-BD9E-0E21A2C1E596}"/>
              </a:ext>
            </a:extLst>
          </p:cNvPr>
          <p:cNvCxnSpPr>
            <a:cxnSpLocks/>
          </p:cNvCxnSpPr>
          <p:nvPr/>
        </p:nvCxnSpPr>
        <p:spPr>
          <a:xfrm flipH="1" flipV="1">
            <a:off x="-13701" y="2139195"/>
            <a:ext cx="5276209" cy="1928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D3C1AB-BC95-411C-8B45-6BE9157BF948}"/>
              </a:ext>
            </a:extLst>
          </p:cNvPr>
          <p:cNvCxnSpPr>
            <a:cxnSpLocks/>
          </p:cNvCxnSpPr>
          <p:nvPr/>
        </p:nvCxnSpPr>
        <p:spPr>
          <a:xfrm flipH="1" flipV="1">
            <a:off x="-433369" y="3145128"/>
            <a:ext cx="5276209" cy="1928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E979B9-ECF4-4D93-B95A-55A20542CE79}"/>
              </a:ext>
            </a:extLst>
          </p:cNvPr>
          <p:cNvCxnSpPr>
            <a:cxnSpLocks/>
          </p:cNvCxnSpPr>
          <p:nvPr/>
        </p:nvCxnSpPr>
        <p:spPr>
          <a:xfrm flipH="1" flipV="1">
            <a:off x="8704082" y="726118"/>
            <a:ext cx="4058942" cy="337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6E2FC5-5E56-4234-B30C-0460E2C0A9BE}"/>
              </a:ext>
            </a:extLst>
          </p:cNvPr>
          <p:cNvCxnSpPr>
            <a:cxnSpLocks/>
          </p:cNvCxnSpPr>
          <p:nvPr/>
        </p:nvCxnSpPr>
        <p:spPr>
          <a:xfrm flipH="1" flipV="1">
            <a:off x="8400355" y="1631519"/>
            <a:ext cx="4058942" cy="337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AF95CE-D66E-4658-8B11-F32348FFDF60}"/>
              </a:ext>
            </a:extLst>
          </p:cNvPr>
          <p:cNvCxnSpPr>
            <a:cxnSpLocks/>
          </p:cNvCxnSpPr>
          <p:nvPr/>
        </p:nvCxnSpPr>
        <p:spPr>
          <a:xfrm flipH="1">
            <a:off x="10141169" y="0"/>
            <a:ext cx="751621" cy="5417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AE635-F0AA-4F2F-B9B6-D50BDCC8AEBF}"/>
              </a:ext>
            </a:extLst>
          </p:cNvPr>
          <p:cNvCxnSpPr>
            <a:cxnSpLocks/>
          </p:cNvCxnSpPr>
          <p:nvPr/>
        </p:nvCxnSpPr>
        <p:spPr>
          <a:xfrm flipH="1">
            <a:off x="11726201" y="673179"/>
            <a:ext cx="751621" cy="5417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1782</TotalTime>
  <Words>327</Words>
  <Application>Microsoft Office PowerPoint</Application>
  <PresentationFormat>Widescreen</PresentationFormat>
  <Paragraphs>71</Paragraphs>
  <Slides>19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#9Slide07 SVNBeachwood Sans</vt:lpstr>
      <vt:lpstr>Arial</vt:lpstr>
      <vt:lpstr>Calibri</vt:lpstr>
      <vt:lpstr>Calibri Light</vt:lpstr>
      <vt:lpstr>HP001 4 hàng 2 ô ly</vt:lpstr>
      <vt:lpstr>SVN-ARCO Typography</vt:lpstr>
      <vt:lpstr>Times New Roman</vt:lpstr>
      <vt:lpstr>UTM Mother</vt:lpstr>
      <vt:lpstr>VNI-HLThuphap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69</cp:revision>
  <dcterms:created xsi:type="dcterms:W3CDTF">2023-06-18T06:27:59Z</dcterms:created>
  <dcterms:modified xsi:type="dcterms:W3CDTF">2025-02-28T14:42:47Z</dcterms:modified>
</cp:coreProperties>
</file>