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63" r:id="rId12"/>
    <p:sldId id="264" r:id="rId13"/>
    <p:sldId id="276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0DB67-4780-4565-912A-F5F5FE01AAF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DDED-9303-435A-9FA9-C50305A72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843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7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7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7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1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8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1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2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3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93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2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5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21424"/>
            <a:ext cx="9144000" cy="68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688" r="6298" b="20497"/>
          <a:stretch/>
        </p:blipFill>
        <p:spPr bwMode="auto">
          <a:xfrm>
            <a:off x="-612576" y="44624"/>
            <a:ext cx="10657184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736" y="457200"/>
            <a:ext cx="8602559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Thöù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 naêm ngaøy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11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thaùng 12 naêm 2024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微软雅黑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1" y="1524000"/>
            <a:ext cx="4114800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Tieáng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 Vieät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77678"/>
            <a:ext cx="464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b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aûng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hieäu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1625" l="3712" r="9700">
                        <a14:foregroundMark x1="5175" y1="8313" x2="5263" y2="9188"/>
                        <a14:foregroundMark x1="7281" y1="9000" x2="4474" y2="9563"/>
                        <a14:foregroundMark x1="7807" y1="8750" x2="7807" y2="10000"/>
                        <a14:foregroundMark x1="5000" y1="10000" x2="5439" y2="1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4" t="6200" r="89552" b="87772"/>
          <a:stretch/>
        </p:blipFill>
        <p:spPr>
          <a:xfrm>
            <a:off x="-183767" y="-387424"/>
            <a:ext cx="1121078" cy="126730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0" y="483836"/>
            <a:ext cx="3339764" cy="20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577678"/>
            <a:ext cx="464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b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aûng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ieäu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1872208" cy="25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46154" y="2522290"/>
            <a:ext cx="464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y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eåu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ñieäu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6154" y="2522290"/>
            <a:ext cx="464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eåu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ñieäu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2" y="3573016"/>
            <a:ext cx="33311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3546" y="5887790"/>
            <a:ext cx="464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t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haû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dieàu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6" y="5887790"/>
            <a:ext cx="464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t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haû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d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ieàu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1193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31840" y="589004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g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ia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ñình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thaân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yeâu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1840" y="589004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g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ia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ñình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thaân</a:t>
            </a:r>
            <a:r>
              <a:rPr lang="en-US" sz="54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166" y="2204864"/>
            <a:ext cx="7251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prstClr val="white"/>
                </a:solidFill>
                <a:latin typeface="VNI-Avo" pitchFamily="2" charset="0"/>
              </a:rPr>
              <a:t>TROØ CHÔI</a:t>
            </a:r>
          </a:p>
          <a:p>
            <a:pPr algn="ctr"/>
            <a:r>
              <a:rPr lang="en-US" sz="6600" b="1" smtClean="0">
                <a:solidFill>
                  <a:srgbClr val="EF0800"/>
                </a:solidFill>
                <a:latin typeface="VNI-Avo" pitchFamily="2" charset="0"/>
              </a:rPr>
              <a:t>A</a:t>
            </a:r>
            <a:r>
              <a:rPr lang="en-US" sz="6600" b="1" smtClean="0">
                <a:solidFill>
                  <a:srgbClr val="00B050"/>
                </a:solidFill>
                <a:latin typeface="VNI-Avo" pitchFamily="2" charset="0"/>
              </a:rPr>
              <a:t>I</a:t>
            </a:r>
            <a:r>
              <a:rPr lang="en-US" sz="6600" b="1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6600" b="1" smtClean="0">
                <a:solidFill>
                  <a:srgbClr val="4472C4"/>
                </a:solidFill>
                <a:latin typeface="VNI-Avo" pitchFamily="2" charset="0"/>
              </a:rPr>
              <a:t>H</a:t>
            </a:r>
            <a:r>
              <a:rPr lang="en-US" sz="6600" b="1" smtClean="0">
                <a:solidFill>
                  <a:srgbClr val="33CC33"/>
                </a:solidFill>
                <a:latin typeface="VNI-Avo" pitchFamily="2" charset="0"/>
              </a:rPr>
              <a:t>A</a:t>
            </a:r>
            <a:r>
              <a:rPr lang="en-US" sz="6600" b="1" smtClean="0">
                <a:solidFill>
                  <a:srgbClr val="FFA3A3"/>
                </a:solidFill>
                <a:latin typeface="VNI-Avo" pitchFamily="2" charset="0"/>
              </a:rPr>
              <a:t>N</a:t>
            </a:r>
            <a:r>
              <a:rPr lang="en-US" sz="6600" b="1" smtClean="0">
                <a:solidFill>
                  <a:srgbClr val="FFC000"/>
                </a:solidFill>
                <a:latin typeface="VNI-Avo" pitchFamily="2" charset="0"/>
              </a:rPr>
              <a:t>H</a:t>
            </a:r>
            <a:r>
              <a:rPr lang="en-US" sz="6600" b="1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600" b="1" smtClean="0">
                <a:solidFill>
                  <a:srgbClr val="75C24E"/>
                </a:solidFill>
                <a:latin typeface="VNI-Avo" pitchFamily="2" charset="0"/>
              </a:rPr>
              <a:t>H</a:t>
            </a:r>
            <a:r>
              <a:rPr lang="en-US" sz="6600" b="1" smtClean="0">
                <a:solidFill>
                  <a:srgbClr val="00B0F0"/>
                </a:solidFill>
                <a:latin typeface="VNI-Avo" pitchFamily="2" charset="0"/>
              </a:rPr>
              <a:t>Ô</a:t>
            </a:r>
            <a:r>
              <a:rPr lang="en-US" sz="6600" b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N</a:t>
            </a:r>
            <a:endParaRPr lang="en-US" sz="6600" b="1">
              <a:solidFill>
                <a:srgbClr val="F79646">
                  <a:lumMod val="75000"/>
                </a:srgb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93" b="91160" l="5507" r="11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6" t="85347" r="87914" b="8194"/>
          <a:stretch/>
        </p:blipFill>
        <p:spPr>
          <a:xfrm>
            <a:off x="210680" y="0"/>
            <a:ext cx="1460501" cy="1811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3" y="45023"/>
            <a:ext cx="7067550" cy="2308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0440" y="882428"/>
            <a:ext cx="4978160" cy="900244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001 5H" panose="020B0603050302020204" pitchFamily="34" charset="0"/>
                <a:ea typeface="微软雅黑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001 5H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001 5H" panose="020B0603050302020204" pitchFamily="34" charset="0"/>
                <a:ea typeface="微软雅黑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001 5H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001 5H" panose="020B0603050302020204" pitchFamily="34" charset="0"/>
                <a:ea typeface="微软雅黑"/>
                <a:cs typeface="+mn-cs"/>
              </a:rPr>
              <a:t>vi</a:t>
            </a:r>
            <a:r>
              <a:rPr kumimoji="0" lang="en-US" sz="5400" b="1" i="0" u="none" strike="noStrike" kern="1200" cap="none" spc="75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001 5H" panose="020B0603050302020204" pitchFamily="34" charset="0"/>
                <a:ea typeface="微软雅黑"/>
                <a:cs typeface="+mn-cs"/>
              </a:rPr>
              <a:t>ết </a:t>
            </a:r>
            <a:endParaRPr kumimoji="0" lang="en-US" sz="5400" b="1" i="0" u="none" strike="noStrike" kern="1200" cap="none" spc="75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P001 5H" panose="020B0603050302020204" pitchFamily="34" charset="0"/>
              <a:ea typeface="微软雅黑"/>
              <a:cs typeface="+mn-cs"/>
            </a:endParaRPr>
          </a:p>
        </p:txBody>
      </p:sp>
      <p:pic>
        <p:nvPicPr>
          <p:cNvPr id="7" name="Picture 8" descr="gif0405_0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3376"/>
            <a:ext cx="2922944" cy="450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2"/>
            <a:ext cx="9144000" cy="6827597"/>
          </a:xfrm>
          <a:prstGeom prst="rect">
            <a:avLst/>
          </a:prstGeom>
        </p:spPr>
      </p:pic>
      <p:pic>
        <p:nvPicPr>
          <p:cNvPr id="3074" name="Picture 2" descr="https://scontent-xsp1-2.xx.fbcdn.net/v/t31.0-8/14700996_1087804558007242_6344209715278624853_o.jpg?_nc_cat=107&amp;_nc_sid=9267fe&amp;_nc_ohc=P6PUUHXJy8gAX-Vwe4t&amp;_nc_ht=scontent-xsp1-2.xx&amp;oh=435dc5fc306a5e83d2e099a4f2cf241d&amp;oe=5F6685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619" y1="23598" x2="16211" y2="94634"/>
                        <a14:foregroundMark x1="11572" y1="23902" x2="26709" y2="34573"/>
                        <a14:foregroundMark x1="22559" y1="45854" x2="6201" y2="41890"/>
                        <a14:foregroundMark x1="23047" y1="45854" x2="21826" y2="47073"/>
                        <a14:foregroundMark x1="21387" y1="44817" x2="23047" y2="46159"/>
                        <a14:foregroundMark x1="20850" y1="46159" x2="21338" y2="47317"/>
                        <a14:foregroundMark x1="7178" y1="43415" x2="5518" y2="42256"/>
                        <a14:foregroundMark x1="7129" y1="42805" x2="6738" y2="42439"/>
                        <a14:foregroundMark x1="46826" y1="94573" x2="43604" y2="94573"/>
                        <a14:foregroundMark x1="83594" y1="29451" x2="70361" y2="92439"/>
                        <a14:backgroundMark x1="58789" y1="91402" x2="53662" y2="9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6" y="1317247"/>
            <a:ext cx="5940425" cy="47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BB5FA"/>
          </a:solidFill>
          <a:ln w="53975">
            <a:solidFill>
              <a:srgbClr val="FF33C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	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tình</a:t>
            </a:r>
            <a:r>
              <a:rPr lang="en-US" sz="4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400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just"/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Saùng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hoâm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sinh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nhaät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cuûa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Dieäu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thaáy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moät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treân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baøn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Dieäu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veõ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vaø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ba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ñi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chôï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Teát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Goùc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phaûi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laø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doøng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chöõ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Con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yeâu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ba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nhieàu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laém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Nhìn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röng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röng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caûm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ñoäng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</a:t>
            </a:r>
            <a:endParaRPr lang="en-US" sz="4400" dirty="0">
              <a:solidFill>
                <a:srgbClr val="EEECE1">
                  <a:lumMod val="10000"/>
                </a:srgbClr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1625" l="3712" r="9700">
                        <a14:foregroundMark x1="5175" y1="8313" x2="5263" y2="9188"/>
                        <a14:foregroundMark x1="7281" y1="9000" x2="4474" y2="9563"/>
                        <a14:foregroundMark x1="7807" y1="8750" x2="7807" y2="10000"/>
                        <a14:foregroundMark x1="5000" y1="10000" x2="5439" y2="1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4" t="6200" r="89552" b="87772"/>
          <a:stretch/>
        </p:blipFill>
        <p:spPr>
          <a:xfrm>
            <a:off x="-180528" y="-387424"/>
            <a:ext cx="1121078" cy="12673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70080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9864" y="2383719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387751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400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387751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VNI-Avo" pitchFamily="2" charset="0"/>
              </a:rPr>
              <a:t>y</a:t>
            </a:r>
            <a:r>
              <a:rPr lang="en-US" sz="4400" i="1" dirty="0" err="1" smtClean="0">
                <a:solidFill>
                  <a:srgbClr val="FF0000"/>
                </a:solidFill>
                <a:latin typeface="VNI-Avo" pitchFamily="2" charset="0"/>
              </a:rPr>
              <a:t>eâu</a:t>
            </a:r>
            <a:endParaRPr lang="en-US" sz="4400" i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052736"/>
            <a:ext cx="7251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Baïn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Dieäu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ñaõ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laøm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gì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nhaân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ngaøy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sinh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nhaät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cuûa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mình</a:t>
            </a:r>
            <a:r>
              <a:rPr lang="en-US" sz="6600" b="1" dirty="0" smtClean="0">
                <a:solidFill>
                  <a:srgbClr val="F79646">
                    <a:lumMod val="75000"/>
                  </a:srgbClr>
                </a:solidFill>
                <a:latin typeface="VNI-Avo" pitchFamily="2" charset="0"/>
              </a:rPr>
              <a:t>?</a:t>
            </a:r>
            <a:endParaRPr lang="en-US" sz="6600" b="1" dirty="0">
              <a:solidFill>
                <a:srgbClr val="F79646">
                  <a:lumMod val="75000"/>
                </a:srgb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BB5FA"/>
          </a:solidFill>
          <a:ln w="53975">
            <a:solidFill>
              <a:srgbClr val="FF33C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	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tình</a:t>
            </a:r>
            <a:r>
              <a:rPr lang="en-US" sz="4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400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just"/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Saùng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hoâm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sinh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nhaät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cuûa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Dieäu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thaáy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moät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treân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baøn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Dieäu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veõ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vaø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ba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ñi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chôï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Teát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Goùc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phaûi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böùc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laø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doøng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chöõ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Con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yeâu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ba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nhieàu</a:t>
            </a:r>
            <a:r>
              <a:rPr lang="en-US" sz="4400" i="1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i="1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laém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Nhìn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tranh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meï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röng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röng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caûm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ñoäng</a:t>
            </a:r>
            <a:r>
              <a:rPr lang="en-US" sz="4400" dirty="0" smtClean="0">
                <a:solidFill>
                  <a:srgbClr val="EEECE1">
                    <a:lumMod val="10000"/>
                  </a:srgbClr>
                </a:solidFill>
                <a:latin typeface="VNI-Avo" pitchFamily="2" charset="0"/>
              </a:rPr>
              <a:t>.</a:t>
            </a:r>
            <a:endParaRPr lang="en-US" sz="4400" dirty="0">
              <a:solidFill>
                <a:srgbClr val="EEECE1">
                  <a:lumMod val="10000"/>
                </a:srgbClr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1625" l="3712" r="9700">
                        <a14:foregroundMark x1="5175" y1="8313" x2="5263" y2="9188"/>
                        <a14:foregroundMark x1="7281" y1="9000" x2="4474" y2="9563"/>
                        <a14:foregroundMark x1="7807" y1="8750" x2="7807" y2="10000"/>
                        <a14:foregroundMark x1="5000" y1="10000" x2="5439" y2="1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4" t="6200" r="89552" b="87772"/>
          <a:stretch/>
        </p:blipFill>
        <p:spPr>
          <a:xfrm>
            <a:off x="-180528" y="-387424"/>
            <a:ext cx="1121078" cy="12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280"/>
            <a:ext cx="8784976" cy="635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1" y="0"/>
            <a:ext cx="9167201" cy="6858000"/>
          </a:xfrm>
          <a:prstGeom prst="rect">
            <a:avLst/>
          </a:prstGeom>
        </p:spPr>
      </p:pic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2105339" y="2662682"/>
            <a:ext cx="49145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prstClr val="white"/>
                </a:solidFill>
                <a:latin typeface="VNI-Avo" pitchFamily="2" charset="0"/>
                <a:cs typeface="+mn-ea"/>
                <a:sym typeface="+mn-lt"/>
              </a:rPr>
              <a:t>CHUÛ ÑEÀ </a:t>
            </a:r>
            <a:r>
              <a:rPr lang="en-US" altLang="zh-CN" sz="4400" b="1" dirty="0" smtClean="0">
                <a:solidFill>
                  <a:prstClr val="white"/>
                </a:solidFill>
                <a:latin typeface="VNI-Avo" pitchFamily="2" charset="0"/>
                <a:cs typeface="+mn-ea"/>
                <a:sym typeface="+mn-lt"/>
              </a:rPr>
              <a:t>15: </a:t>
            </a:r>
          </a:p>
          <a:p>
            <a:pPr algn="ctr"/>
            <a:r>
              <a:rPr lang="en-US" altLang="zh-CN" sz="4400" b="1" dirty="0" smtClean="0">
                <a:solidFill>
                  <a:prstClr val="white"/>
                </a:solidFill>
                <a:latin typeface="VNI-Avo" pitchFamily="2" charset="0"/>
                <a:cs typeface="+mn-ea"/>
                <a:sym typeface="+mn-lt"/>
              </a:rPr>
              <a:t>SINH NHAÄT</a:t>
            </a:r>
            <a:endParaRPr lang="en-US" altLang="zh-CN" sz="4400" b="1" dirty="0">
              <a:solidFill>
                <a:prstClr val="white"/>
              </a:solidFill>
              <a:latin typeface="VNI-Avo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6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728690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33895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white"/>
                </a:solidFill>
                <a:latin typeface="VNI-Avo" pitchFamily="2" charset="0"/>
              </a:rPr>
              <a:t>h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öôu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sao</a:t>
            </a:r>
            <a:endParaRPr lang="en-US" sz="4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852573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white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uïc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böôùu</a:t>
            </a:r>
            <a:endParaRPr lang="en-US" sz="4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6073" y="1370829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white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huù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khöôùu</a:t>
            </a:r>
            <a:endParaRPr lang="en-US" sz="4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6073" y="3574621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white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öôùu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laïc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ñaø</a:t>
            </a:r>
            <a:endParaRPr lang="en-US" sz="4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6827" y="137082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oác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böôu</a:t>
            </a:r>
            <a:endParaRPr lang="en-US" sz="4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6827" y="3574621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white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öôùu</a:t>
            </a:r>
            <a:r>
              <a:rPr lang="en-US" sz="48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VNI-Avo" pitchFamily="2" charset="0"/>
              </a:rPr>
              <a:t>coå</a:t>
            </a:r>
            <a:endParaRPr lang="en-US" sz="4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1034" name="Picture 1" descr="Winter house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5001"/>
          <a:stretch/>
        </p:blipFill>
        <p:spPr bwMode="auto">
          <a:xfrm>
            <a:off x="346898" y="665584"/>
            <a:ext cx="26895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4" descr="Hình ảnh Q Edition ông Già Noel Giáng Sinh Hoạt Hình đáng Yêu Của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10447"/>
          <a:stretch/>
        </p:blipFill>
        <p:spPr bwMode="auto">
          <a:xfrm>
            <a:off x="314378" y="3113882"/>
            <a:ext cx="2689564" cy="23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" descr="Christmas Tree Clip Art Png Incredible Emoticon Facebook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1338"/>
            <a:ext cx="289762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3" descr="Christmas socks stock vector. Illustration of celebrate - 702826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3954" b="10185"/>
          <a:stretch/>
        </p:blipFill>
        <p:spPr bwMode="auto">
          <a:xfrm>
            <a:off x="6276593" y="687675"/>
            <a:ext cx="2858821" cy="23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5"/>
          <p:cNvGrpSpPr/>
          <p:nvPr/>
        </p:nvGrpSpPr>
        <p:grpSpPr>
          <a:xfrm>
            <a:off x="3203848" y="665584"/>
            <a:ext cx="2883825" cy="2308381"/>
            <a:chOff x="3131840" y="693494"/>
            <a:chExt cx="2520279" cy="2308381"/>
          </a:xfrm>
        </p:grpSpPr>
        <p:sp>
          <p:nvSpPr>
            <p:cNvPr id="15" name="Rectangle 14"/>
            <p:cNvSpPr/>
            <p:nvPr/>
          </p:nvSpPr>
          <p:spPr>
            <a:xfrm>
              <a:off x="3131840" y="693494"/>
              <a:ext cx="2520279" cy="230838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5896" y="809686"/>
              <a:ext cx="1660958" cy="2120181"/>
            </a:xfrm>
            <a:prstGeom prst="rect">
              <a:avLst/>
            </a:prstGeom>
          </p:spPr>
        </p:pic>
      </p:grpSp>
      <p:pic>
        <p:nvPicPr>
          <p:cNvPr id="1048" name="Picture 64" descr="Cute cartoon reindeer with red nose surprised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6428" r="7518" b="12373"/>
          <a:stretch/>
        </p:blipFill>
        <p:spPr bwMode="auto">
          <a:xfrm>
            <a:off x="6276593" y="3167238"/>
            <a:ext cx="2867407" cy="23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466529"/>
            <a:ext cx="10657184" cy="81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688" r="6298" b="20497"/>
          <a:stretch/>
        </p:blipFill>
        <p:spPr bwMode="auto">
          <a:xfrm>
            <a:off x="-612576" y="44624"/>
            <a:ext cx="10657184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516" y="3945"/>
            <a:ext cx="186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971" y="2228217"/>
            <a:ext cx="2659381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VNI-Avo" pitchFamily="2" charset="0"/>
              </a:rPr>
              <a:t>ñieàu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89646"/>
            <a:ext cx="147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971" y="1184060"/>
            <a:ext cx="1313499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đ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661" y="1184060"/>
            <a:ext cx="1323343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117" y="5517232"/>
            <a:ext cx="368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VNI-Avo" pitchFamily="2" charset="0"/>
              </a:rPr>
              <a:t>h</a:t>
            </a:r>
            <a:r>
              <a:rPr lang="en-US" sz="5400" b="1" dirty="0" err="1" smtClean="0">
                <a:solidFill>
                  <a:prstClr val="white"/>
                </a:solidFill>
                <a:latin typeface="VNI-Avo" pitchFamily="2" charset="0"/>
              </a:rPr>
              <a:t>aït</a:t>
            </a:r>
            <a:r>
              <a:rPr lang="en-US" sz="54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white"/>
                </a:solidFill>
                <a:latin typeface="VNI-Avo" pitchFamily="2" charset="0"/>
              </a:rPr>
              <a:t>ñieàu</a:t>
            </a:r>
            <a:endParaRPr lang="en-US" sz="54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7706" y="5517232"/>
            <a:ext cx="206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8" y="3480472"/>
            <a:ext cx="2580024" cy="170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56698" y="-29591"/>
            <a:ext cx="262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y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8154" y="2194681"/>
            <a:ext cx="3114246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58154" y="1150524"/>
            <a:ext cx="1313499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7844" y="1150524"/>
            <a:ext cx="1784556" cy="979117"/>
          </a:xfrm>
          <a:prstGeom prst="rect">
            <a:avLst/>
          </a:prstGeom>
          <a:solidFill>
            <a:srgbClr val="FBB5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0300" y="5483696"/>
            <a:ext cx="368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VNI-Avo" pitchFamily="2" charset="0"/>
              </a:rPr>
              <a:t>y</a:t>
            </a:r>
            <a:r>
              <a:rPr lang="en-US" sz="5400" b="1" dirty="0" err="1" smtClean="0">
                <a:solidFill>
                  <a:prstClr val="white"/>
                </a:solidFill>
                <a:latin typeface="VNI-Avo" pitchFamily="2" charset="0"/>
              </a:rPr>
              <a:t>eâu</a:t>
            </a:r>
            <a:r>
              <a:rPr lang="en-US" sz="5400" b="1" dirty="0" smtClean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prstClr val="white"/>
                </a:solidFill>
                <a:latin typeface="VNI-Avo" pitchFamily="2" charset="0"/>
              </a:rPr>
              <a:t>quyù</a:t>
            </a:r>
            <a:endParaRPr lang="en-US" sz="54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5483696"/>
            <a:ext cx="206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01" y="3242468"/>
            <a:ext cx="1723752" cy="218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0" grpId="0"/>
      <p:bldP spid="11" grpId="0"/>
      <p:bldP spid="17" grpId="0"/>
      <p:bldP spid="18" grpId="0" animBg="1"/>
      <p:bldP spid="21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2"/>
            <a:ext cx="9144000" cy="6827597"/>
          </a:xfrm>
          <a:prstGeom prst="rect">
            <a:avLst/>
          </a:prstGeom>
        </p:spPr>
      </p:pic>
      <p:pic>
        <p:nvPicPr>
          <p:cNvPr id="3074" name="Picture 2" descr="https://scontent-xsp1-2.xx.fbcdn.net/v/t31.0-8/14700996_1087804558007242_6344209715278624853_o.jpg?_nc_cat=107&amp;_nc_sid=9267fe&amp;_nc_ohc=P6PUUHXJy8gAX-Vwe4t&amp;_nc_ht=scontent-xsp1-2.xx&amp;oh=435dc5fc306a5e83d2e099a4f2cf241d&amp;oe=5F6685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619" y1="23598" x2="16211" y2="94634"/>
                        <a14:foregroundMark x1="11572" y1="23902" x2="26709" y2="34573"/>
                        <a14:foregroundMark x1="22559" y1="45854" x2="6201" y2="41890"/>
                        <a14:foregroundMark x1="23047" y1="45854" x2="21826" y2="47073"/>
                        <a14:foregroundMark x1="21387" y1="44817" x2="23047" y2="46159"/>
                        <a14:foregroundMark x1="20850" y1="46159" x2="21338" y2="47317"/>
                        <a14:foregroundMark x1="7178" y1="43415" x2="5518" y2="42256"/>
                        <a14:foregroundMark x1="7129" y1="42805" x2="6738" y2="42439"/>
                        <a14:foregroundMark x1="46826" y1="94573" x2="43604" y2="94573"/>
                        <a14:foregroundMark x1="83594" y1="29451" x2="70361" y2="92439"/>
                        <a14:backgroundMark x1="58789" y1="91402" x2="53662" y2="9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6" y="1317247"/>
            <a:ext cx="5940425" cy="47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93" b="91160" l="5507" r="11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6" t="85347" r="87914" b="8194"/>
          <a:stretch/>
        </p:blipFill>
        <p:spPr>
          <a:xfrm>
            <a:off x="210680" y="0"/>
            <a:ext cx="1460501" cy="18110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1" y="2060848"/>
            <a:ext cx="89333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93" b="91160" l="5507" r="11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6" t="85347" r="87914" b="8194"/>
          <a:stretch/>
        </p:blipFill>
        <p:spPr>
          <a:xfrm>
            <a:off x="210680" y="0"/>
            <a:ext cx="1460501" cy="1811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3" y="45023"/>
            <a:ext cx="7067550" cy="2308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0440" y="882428"/>
            <a:ext cx="3786916" cy="900244"/>
          </a:xfrm>
          <a:prstGeom prst="rect">
            <a:avLst/>
          </a:prstGeom>
        </p:spPr>
        <p:txBody>
          <a:bodyPr wrap="none" lIns="68571" tIns="34289" rIns="68571" bIns="3428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F79646">
                    <a:lumMod val="75000"/>
                  </a:srgbClr>
                </a:solidFill>
                <a:latin typeface="HP001 5H" panose="020B0603050302020204" pitchFamily="34" charset="0"/>
              </a:rPr>
              <a:t>Em</a:t>
            </a:r>
            <a:r>
              <a:rPr lang="en-US" sz="5400" b="1" dirty="0">
                <a:solidFill>
                  <a:srgbClr val="F79646">
                    <a:lumMod val="75000"/>
                  </a:srgbClr>
                </a:solidFill>
                <a:latin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79646">
                    <a:lumMod val="75000"/>
                  </a:srgbClr>
                </a:solidFill>
                <a:latin typeface="HP001 5H" panose="020B0603050302020204" pitchFamily="34" charset="0"/>
              </a:rPr>
              <a:t>tập</a:t>
            </a:r>
            <a:r>
              <a:rPr lang="en-US" sz="5400" b="1" dirty="0">
                <a:solidFill>
                  <a:srgbClr val="F79646">
                    <a:lumMod val="75000"/>
                  </a:srgbClr>
                </a:solidFill>
                <a:latin typeface="HP001 5H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79646">
                    <a:lumMod val="75000"/>
                  </a:srgbClr>
                </a:solidFill>
                <a:latin typeface="HP001 5H" panose="020B0603050302020204" pitchFamily="34" charset="0"/>
              </a:rPr>
              <a:t>vi</a:t>
            </a:r>
            <a:r>
              <a:rPr lang="en-US" sz="5400" b="1" spc="75" dirty="0" err="1" smtClean="0">
                <a:solidFill>
                  <a:srgbClr val="F79646">
                    <a:lumMod val="75000"/>
                  </a:srgbClr>
                </a:solidFill>
                <a:latin typeface="HP001 5H" panose="020B0603050302020204" pitchFamily="34" charset="0"/>
              </a:rPr>
              <a:t>ết</a:t>
            </a:r>
            <a:endParaRPr lang="en-US" sz="5400" b="1" spc="75" dirty="0">
              <a:solidFill>
                <a:srgbClr val="F79646">
                  <a:lumMod val="75000"/>
                </a:srgbClr>
              </a:solidFill>
              <a:latin typeface="HP001 5H" panose="020B0603050302020204" pitchFamily="34" charset="0"/>
            </a:endParaRPr>
          </a:p>
        </p:txBody>
      </p:sp>
      <p:pic>
        <p:nvPicPr>
          <p:cNvPr id="7" name="Picture 8" descr="gif0405_0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3376"/>
            <a:ext cx="2922944" cy="450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1120" r="6298" b="5901"/>
          <a:stretch/>
        </p:blipFill>
        <p:spPr bwMode="auto">
          <a:xfrm>
            <a:off x="-612576" y="-243408"/>
            <a:ext cx="10657184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166" y="2204864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Luyeän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微软雅黑"/>
                <a:cs typeface="+mn-cs"/>
              </a:rPr>
              <a:t> vieát baûng con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VNI-Avo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110</Words>
  <Application>Microsoft Office PowerPoint</Application>
  <PresentationFormat>On-screen Show (4:3)</PresentationFormat>
  <Paragraphs>60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HP001 5H</vt:lpstr>
      <vt:lpstr>VNI-Avo</vt:lpstr>
      <vt:lpstr>Office Theme</vt:lpstr>
      <vt:lpstr>Office 主题​​</vt:lpstr>
      <vt:lpstr>PowerPoint Presentation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</dc:title>
  <dc:creator>ADMIN</dc:creator>
  <cp:lastModifiedBy>Administrator</cp:lastModifiedBy>
  <cp:revision>8</cp:revision>
  <dcterms:created xsi:type="dcterms:W3CDTF">2006-08-16T00:00:00Z</dcterms:created>
  <dcterms:modified xsi:type="dcterms:W3CDTF">2024-12-08T07:18:10Z</dcterms:modified>
</cp:coreProperties>
</file>