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715" r:id="rId2"/>
    <p:sldId id="352" r:id="rId3"/>
    <p:sldId id="3365" r:id="rId4"/>
    <p:sldId id="3369" r:id="rId5"/>
    <p:sldId id="265" r:id="rId6"/>
    <p:sldId id="716" r:id="rId7"/>
    <p:sldId id="3370" r:id="rId8"/>
    <p:sldId id="295" r:id="rId9"/>
    <p:sldId id="281" r:id="rId10"/>
  </p:sldIdLst>
  <p:sldSz cx="12192000" cy="6858000"/>
  <p:notesSz cx="7104063" cy="10234613"/>
  <p:embeddedFontLst>
    <p:embeddedFont>
      <p:font typeface="Calibri Light" panose="020F0302020204030204" pitchFamily="34" charset="0"/>
      <p:regular r:id="rId12"/>
      <p:italic r:id="rId13"/>
    </p:embeddedFont>
    <p:embeddedFont>
      <p:font typeface="HP001 4 hàng" panose="020B0604020202020204" charset="0"/>
      <p:regular r:id="rId14"/>
      <p:bold r:id="rId15"/>
    </p:embeddedFont>
    <p:embeddedFont>
      <p:font typeface="Pattaya" panose="020B0604020202020204" charset="-34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微软雅黑" panose="020B0503020204020204" pitchFamily="34" charset="-122"/>
      <p:regular r:id="rId21"/>
      <p:bold r:id="rId22"/>
    </p:embeddedFont>
    <p:embeddedFont>
      <p:font typeface="VNI-Avo" panose="020B0604020202020204" charset="0"/>
      <p:regular r:id="rId23"/>
      <p:bold r:id="rId24"/>
      <p:italic r:id="rId25"/>
      <p:boldItalic r:id="rId26"/>
    </p:embeddedFont>
    <p:embeddedFont>
      <p:font typeface="SimSun" panose="02010600030101010101" pitchFamily="2" charset="-122"/>
      <p:regular r:id="rId27"/>
    </p:embeddedFont>
    <p:embeddedFont>
      <p:font typeface="SimSun" panose="02010600030101010101" pitchFamily="2" charset="-122"/>
      <p:regular r:id="rId27"/>
    </p:embeddedFont>
    <p:embeddedFont>
      <p:font typeface="Coiny" panose="020B0604020202020204" charset="0"/>
      <p:regular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D"/>
    <a:srgbClr val="FFFF99"/>
    <a:srgbClr val="40749F"/>
    <a:srgbClr val="0CA5BE"/>
    <a:srgbClr val="12355E"/>
    <a:srgbClr val="17457A"/>
    <a:srgbClr val="092348"/>
    <a:srgbClr val="1F4E79"/>
    <a:srgbClr val="0A1428"/>
    <a:srgbClr val="B8D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03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421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734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058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28F35-9277-4A24-AB04-86D8747A7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34CF7-969E-4E97-BFCD-C896B72DD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21A91-4A4D-405F-8088-A4D97C57B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0EA9C-749C-4B67-BD3F-0907BC6FB0F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4092-D443-4529-B8E2-883CF52BA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1F6F-9841-4904-B1C6-3F3B55A0C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C5354-EB66-4EDE-8409-50C1F39FD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69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316" y="1139005"/>
            <a:ext cx="98386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695" y="1436688"/>
            <a:ext cx="2128197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933" y="1317867"/>
            <a:ext cx="2128197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90" y="2564904"/>
            <a:ext cx="2128197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854" y="2362200"/>
            <a:ext cx="2128197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93" y="5301598"/>
            <a:ext cx="2789996" cy="138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323" y="2949575"/>
            <a:ext cx="2128197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6" y="2949575"/>
            <a:ext cx="2128197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759526" y="635726"/>
            <a:ext cx="8411445" cy="6011367"/>
          </a:xfrm>
          <a:prstGeom prst="rect">
            <a:avLst/>
          </a:prstGeom>
        </p:spPr>
        <p:txBody>
          <a:bodyPr spcFirstLastPara="1" wrap="none" lIns="91436" tIns="45719" rIns="91436" bIns="45719" numCol="1" fromWordArt="1">
            <a:prstTxWarp prst="textArchUp">
              <a:avLst>
                <a:gd name="adj" fmla="val 10916628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TIỂU HỌC </a:t>
            </a:r>
            <a:r>
              <a:rPr lang="en-US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NGUYỄN HỮU CẢNH</a:t>
            </a:r>
            <a:endParaRPr lang="en-US" sz="44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1177755" y="1902176"/>
            <a:ext cx="10134271" cy="66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47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THÀNH PHỐ LONG KHÁNH </a:t>
            </a: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98068" y="2320131"/>
            <a:ext cx="11795869" cy="2217738"/>
          </a:xfrm>
          <a:prstGeom prst="rect">
            <a:avLst/>
          </a:prstGeom>
        </p:spPr>
        <p:txBody>
          <a:bodyPr wrap="none" lIns="91436" tIns="45719" rIns="91436" bIns="45719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endParaRPr lang="en-US" sz="3242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941" y="3389919"/>
            <a:ext cx="11982773" cy="2123656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marL="0" marR="0" lvl="0" indent="0" algn="ctr" defTabSz="6827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微软雅黑"/>
                <a:cs typeface="Times New Roman" panose="02020603050405020304" pitchFamily="18" charset="0"/>
              </a:rPr>
              <a:t>MOÂN TIEÁNG VIEÄT</a:t>
            </a:r>
          </a:p>
          <a:p>
            <a:pPr algn="ctr"/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:  Th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thu</a:t>
            </a:r>
            <a:endParaRPr lang="en-US" sz="3242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 descr="sunflowers_wave_hb">
            <a:extLst>
              <a:ext uri="{FF2B5EF4-FFF2-40B4-BE49-F238E27FC236}">
                <a16:creationId xmlns:a16="http://schemas.microsoft.com/office/drawing/2014/main" id="{13AD1209-BB06-4FE7-BF15-32468B9E9C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66" y="5171311"/>
            <a:ext cx="1253764" cy="102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D264B7C-C122-4F62-B1D0-B48BF2BB00C9}"/>
              </a:ext>
            </a:extLst>
          </p:cNvPr>
          <p:cNvSpPr/>
          <p:nvPr/>
        </p:nvSpPr>
        <p:spPr>
          <a:xfrm>
            <a:off x="1408468" y="5183488"/>
            <a:ext cx="3040931" cy="770902"/>
          </a:xfrm>
          <a:prstGeom prst="rect">
            <a:avLst/>
          </a:prstGeom>
          <a:noFill/>
        </p:spPr>
        <p:txBody>
          <a:bodyPr wrap="none" lIns="92886" tIns="46443" rIns="92886" bIns="4644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6605"/>
            <a:r>
              <a:rPr lang="en-US" sz="44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/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nghe</a:t>
            </a:r>
            <a:endParaRPr lang="en-US" sz="4400" b="1" dirty="0">
              <a:ln/>
              <a:solidFill>
                <a:srgbClr val="00B05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70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02" grpId="0" animBg="1"/>
      <p:bldP spid="140301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12" y="228601"/>
            <a:ext cx="2564680" cy="20460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269" y="3429002"/>
            <a:ext cx="1527189" cy="26163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99735" y="4523401"/>
            <a:ext cx="4897304" cy="439440"/>
          </a:xfrm>
          <a:prstGeom prst="rect">
            <a:avLst/>
          </a:prstGeom>
          <a:noFill/>
        </p:spPr>
        <p:txBody>
          <a:bodyPr wrap="square" lIns="69365" tIns="34715" rIns="69365" bIns="34715" rtlCol="0">
            <a:spAutoFit/>
          </a:bodyPr>
          <a:lstStyle/>
          <a:p>
            <a:pPr defTabSz="725320">
              <a:defRPr/>
            </a:pPr>
            <a:r>
              <a:rPr lang="en-US" sz="24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Giaùo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vieân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784D31-E98D-47A4-8E1D-1E4459D60A65}"/>
              </a:ext>
            </a:extLst>
          </p:cNvPr>
          <p:cNvSpPr/>
          <p:nvPr/>
        </p:nvSpPr>
        <p:spPr>
          <a:xfrm>
            <a:off x="4255647" y="1950759"/>
            <a:ext cx="4938888" cy="1216280"/>
          </a:xfrm>
          <a:prstGeom prst="rect">
            <a:avLst/>
          </a:prstGeom>
          <a:noFill/>
        </p:spPr>
        <p:txBody>
          <a:bodyPr wrap="none" lIns="92886" tIns="46443" rIns="92886" bIns="4644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6605"/>
            <a:r>
              <a:rPr lang="en-US" sz="7294" b="1" dirty="0" err="1">
                <a:ln/>
                <a:solidFill>
                  <a:srgbClr val="6DC15F"/>
                </a:solidFill>
                <a:latin typeface="VNI-Avo" pitchFamily="2" charset="0"/>
                <a:ea typeface="微软雅黑"/>
              </a:rPr>
              <a:t>Kh</a:t>
            </a:r>
            <a:r>
              <a:rPr lang="en-US" sz="7294" b="1" dirty="0" err="1">
                <a:ln/>
                <a:solidFill>
                  <a:srgbClr val="0070C0"/>
                </a:solidFill>
                <a:latin typeface="VNI-Avo" pitchFamily="2" charset="0"/>
                <a:ea typeface="微软雅黑"/>
              </a:rPr>
              <a:t>ôûi</a:t>
            </a:r>
            <a:r>
              <a:rPr lang="en-US" sz="7294" b="1" dirty="0">
                <a:ln/>
                <a:solidFill>
                  <a:srgbClr val="0070C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7294" b="1" dirty="0" err="1">
                <a:ln/>
                <a:solidFill>
                  <a:srgbClr val="7030A0"/>
                </a:solidFill>
                <a:latin typeface="VNI-Avo" pitchFamily="2" charset="0"/>
                <a:ea typeface="微软雅黑"/>
              </a:rPr>
              <a:t>ñ</a:t>
            </a:r>
            <a:r>
              <a:rPr lang="en-US" sz="7294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oäng</a:t>
            </a:r>
            <a:endParaRPr lang="en-US" sz="7294" b="1" dirty="0">
              <a:ln/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  <p:pic>
        <p:nvPicPr>
          <p:cNvPr id="13" name="图片 22">
            <a:extLst>
              <a:ext uri="{FF2B5EF4-FFF2-40B4-BE49-F238E27FC236}">
                <a16:creationId xmlns:a16="http://schemas.microsoft.com/office/drawing/2014/main" id="{A16C7626-1DED-49E9-BDC1-CD9FE9BF93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395761" y="4910961"/>
            <a:ext cx="3084877" cy="200691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9A63C2B-B2FF-4083-9456-B4F758C33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2" b="92500" l="10000" r="90000">
                        <a14:foregroundMark x1="46857" y1="9167" x2="46857" y2="9167"/>
                        <a14:foregroundMark x1="46857" y1="9167" x2="46857" y2="9167"/>
                        <a14:foregroundMark x1="47286" y1="4259" x2="47286" y2="4259"/>
                        <a14:foregroundMark x1="46857" y1="4259" x2="46857" y2="4259"/>
                        <a14:foregroundMark x1="40143" y1="2037" x2="40143" y2="2037"/>
                        <a14:foregroundMark x1="40143" y1="2037" x2="40143" y2="2037"/>
                        <a14:foregroundMark x1="46857" y1="29352" x2="50714" y2="40463"/>
                        <a14:foregroundMark x1="27286" y1="28981" x2="26714" y2="40463"/>
                        <a14:foregroundMark x1="27714" y1="26204" x2="22857" y2="27130"/>
                        <a14:foregroundMark x1="51143" y1="21574" x2="58714" y2="36111"/>
                        <a14:foregroundMark x1="53000" y1="77963" x2="57286" y2="87870"/>
                        <a14:foregroundMark x1="55857" y1="89722" x2="54000" y2="92500"/>
                        <a14:foregroundMark x1="23429" y1="26852" x2="23857" y2="37685"/>
                      </a14:backgroundRemoval>
                    </a14:imgEffect>
                  </a14:imgLayer>
                </a14:imgProps>
              </a:ext>
            </a:extLst>
          </a:blip>
          <a:srcRect b="7482"/>
          <a:stretch/>
        </p:blipFill>
        <p:spPr bwMode="auto">
          <a:xfrm>
            <a:off x="9724766" y="857251"/>
            <a:ext cx="1012508" cy="134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37895" descr="1-27">
            <a:extLst>
              <a:ext uri="{FF2B5EF4-FFF2-40B4-BE49-F238E27FC236}">
                <a16:creationId xmlns:a16="http://schemas.microsoft.com/office/drawing/2014/main" id="{6610D275-E76D-4E4F-B7A9-4956EF97EF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5687" y="963782"/>
            <a:ext cx="1285043" cy="8056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9" descr="Picture5">
            <a:extLst>
              <a:ext uri="{FF2B5EF4-FFF2-40B4-BE49-F238E27FC236}">
                <a16:creationId xmlns:a16="http://schemas.microsoft.com/office/drawing/2014/main" id="{099FCA1A-E623-4739-A63F-145344A4A2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011" y="245399"/>
            <a:ext cx="2092497" cy="104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98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58" y="-211435"/>
            <a:ext cx="1197134" cy="1547011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9A63C2B-B2FF-4083-9456-B4F758C33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2" b="92500" l="10000" r="90000">
                        <a14:foregroundMark x1="46857" y1="9167" x2="46857" y2="9167"/>
                        <a14:foregroundMark x1="46857" y1="9167" x2="46857" y2="9167"/>
                        <a14:foregroundMark x1="47286" y1="4259" x2="47286" y2="4259"/>
                        <a14:foregroundMark x1="46857" y1="4259" x2="46857" y2="4259"/>
                        <a14:foregroundMark x1="40143" y1="2037" x2="40143" y2="2037"/>
                        <a14:foregroundMark x1="40143" y1="2037" x2="40143" y2="2037"/>
                        <a14:foregroundMark x1="46857" y1="29352" x2="50714" y2="40463"/>
                        <a14:foregroundMark x1="27286" y1="28981" x2="26714" y2="40463"/>
                        <a14:foregroundMark x1="27714" y1="26204" x2="22857" y2="27130"/>
                        <a14:foregroundMark x1="51143" y1="21574" x2="58714" y2="36111"/>
                        <a14:foregroundMark x1="53000" y1="77963" x2="57286" y2="87870"/>
                        <a14:foregroundMark x1="55857" y1="89722" x2="54000" y2="92500"/>
                        <a14:foregroundMark x1="23429" y1="26852" x2="23857" y2="37685"/>
                      </a14:backgroundRemoval>
                    </a14:imgEffect>
                  </a14:imgLayer>
                </a14:imgProps>
              </a:ext>
            </a:extLst>
          </a:blip>
          <a:srcRect b="7482"/>
          <a:stretch/>
        </p:blipFill>
        <p:spPr bwMode="auto">
          <a:xfrm>
            <a:off x="10934355" y="0"/>
            <a:ext cx="1350010" cy="178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DFF02B-2D08-40CC-A438-A2079F56EE0D}"/>
              </a:ext>
            </a:extLst>
          </p:cNvPr>
          <p:cNvSpPr txBox="1"/>
          <p:nvPr/>
        </p:nvSpPr>
        <p:spPr>
          <a:xfrm>
            <a:off x="751642" y="1688519"/>
            <a:ext cx="106887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prstClr val="black"/>
                </a:solidFill>
                <a:latin typeface="Averta Std CY" panose="00000500000000000000" pitchFamily="50" charset="0"/>
                <a:cs typeface="Arial-SGK-TV" pitchFamily="2" charset="0"/>
              </a:rPr>
              <a:t>   </a:t>
            </a:r>
            <a:endParaRPr lang="vi-VN" sz="4000" b="1" dirty="0">
              <a:solidFill>
                <a:prstClr val="black"/>
              </a:solidFill>
              <a:latin typeface="Averta Std CY" panose="00000500000000000000" pitchFamily="50" charset="0"/>
              <a:cs typeface="Arial-SGK-TV" pitchFamily="2" charset="0"/>
            </a:endParaRPr>
          </a:p>
        </p:txBody>
      </p:sp>
      <p:pic>
        <p:nvPicPr>
          <p:cNvPr id="2" name="Liên Khúc Thiếu Nhi ♫ AI YÊU BÁC HỒ CHÍ MINH HƠN THIẾU NIÊN NHI ĐỒNG - Nhạc Thiếu Nhi Vui Nhộn 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6F51318-3734-480B-8231-645F9A77B2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108617"/>
            <a:ext cx="12185940" cy="597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2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32E36-4FD0-413F-8718-87769BD47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18" y="324627"/>
            <a:ext cx="10611399" cy="1276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7E4EF3-CFA5-45C1-AC0A-9EDD8BACC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945" y="1680918"/>
            <a:ext cx="10178472" cy="485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71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5964194"/>
            <a:ext cx="12165965" cy="9115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6722" y="256982"/>
            <a:ext cx="11056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ưởng</a:t>
            </a:r>
            <a:endParaRPr lang="en-US" sz="3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2F45CF9-9961-4F98-81D7-8E74363E2EC1}"/>
              </a:ext>
            </a:extLst>
          </p:cNvPr>
          <p:cNvSpPr/>
          <p:nvPr/>
        </p:nvSpPr>
        <p:spPr>
          <a:xfrm>
            <a:off x="2590800" y="1050273"/>
            <a:ext cx="7010400" cy="5717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14B7C8-8301-4136-A8BD-FFDE678EC502}"/>
              </a:ext>
            </a:extLst>
          </p:cNvPr>
          <p:cNvSpPr/>
          <p:nvPr/>
        </p:nvSpPr>
        <p:spPr>
          <a:xfrm>
            <a:off x="1977081" y="1064469"/>
            <a:ext cx="8411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b="1" kern="0" spc="-1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kern="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spc="-1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b="1" kern="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spc="-1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kern="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spc="-1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b="1" kern="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đ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ưởng</a:t>
            </a:r>
            <a:endParaRPr lang="en-US" sz="2400" kern="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 descr="   &#10;&#10;&#10;&#10;">
            <a:extLst>
              <a:ext uri="{FF2B5EF4-FFF2-40B4-BE49-F238E27FC236}">
                <a16:creationId xmlns:a16="http://schemas.microsoft.com/office/drawing/2014/main" id="{4569BBDC-BACC-4D49-9E22-A592EFD91FAC}"/>
              </a:ext>
            </a:extLst>
          </p:cNvPr>
          <p:cNvSpPr/>
          <p:nvPr/>
        </p:nvSpPr>
        <p:spPr>
          <a:xfrm>
            <a:off x="9858431" y="261392"/>
            <a:ext cx="2333569" cy="5717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GV </a:t>
            </a:r>
            <a:r>
              <a:rPr lang="en-US" dirty="0" err="1">
                <a:solidFill>
                  <a:srgbClr val="7030A0"/>
                </a:solidFill>
              </a:rPr>
              <a:t>kể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chuyện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6C5ED4-281F-4282-87A3-DA93FF88F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91" y="1763503"/>
            <a:ext cx="11831781" cy="48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31428"/>
      </p:ext>
    </p:extLst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4960A-BE69-4B7E-8091-E299AA8B8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64" y="332508"/>
            <a:ext cx="11175999" cy="622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18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E7F283-5EDB-42F7-8EAE-7AE540CAE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19" y="256080"/>
            <a:ext cx="9935962" cy="1228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E44706-7337-441F-B94D-FDE46410F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019" y="2684826"/>
            <a:ext cx="10260417" cy="30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02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974850" y="1353026"/>
            <a:ext cx="6924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6600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6600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图片 4" descr="5b670d8bda78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35" y="4190524"/>
            <a:ext cx="4203065" cy="296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12191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23870" y="-2660015"/>
            <a:ext cx="18564860" cy="13013055"/>
          </a:xfrm>
          <a:prstGeom prst="rect">
            <a:avLst/>
          </a:prstGeom>
        </p:spPr>
      </p:pic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10" name="图片 9" descr="4882b81963c7890ba359219a1cae84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15025" flipH="1">
            <a:off x="474669" y="411162"/>
            <a:ext cx="7108165" cy="60356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560962" y="1170559"/>
            <a:ext cx="5241425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B050"/>
                </a:solidFill>
                <a:latin typeface="Coiny" panose="02000903060500060000" pitchFamily="2" charset="0"/>
                <a:ea typeface="字魂36号-正文宋楷" panose="02000000000000000000" pitchFamily="2" charset="-122"/>
              </a:rPr>
              <a:t>Tạm</a:t>
            </a:r>
            <a:r>
              <a:rPr lang="en-US" altLang="zh-CN" sz="5400" b="1" dirty="0">
                <a:solidFill>
                  <a:srgbClr val="00B050"/>
                </a:solidFill>
                <a:latin typeface="Coiny" panose="02000903060500060000" pitchFamily="2" charset="0"/>
                <a:ea typeface="字魂36号-正文宋楷" panose="020000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Coiny" panose="02000903060500060000" pitchFamily="2" charset="0"/>
                <a:ea typeface="字魂36号-正文宋楷" panose="02000000000000000000" pitchFamily="2" charset="-122"/>
              </a:rPr>
              <a:t>biệt</a:t>
            </a:r>
            <a:r>
              <a:rPr lang="en-US" altLang="zh-CN" sz="5400" b="1" dirty="0">
                <a:solidFill>
                  <a:srgbClr val="00B050"/>
                </a:solidFill>
                <a:latin typeface="Coiny" panose="02000903060500060000" pitchFamily="2" charset="0"/>
                <a:ea typeface="字魂36号-正文宋楷" panose="02000000000000000000" pitchFamily="2" charset="-12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B050"/>
                </a:solidFill>
                <a:latin typeface="Coiny" panose="02000903060500060000" pitchFamily="2" charset="0"/>
                <a:ea typeface="字魂36号-正文宋楷" panose="02000000000000000000" pitchFamily="2" charset="-122"/>
              </a:rPr>
              <a:t>và</a:t>
            </a:r>
            <a:r>
              <a:rPr lang="en-US" altLang="zh-CN" sz="5400" b="1" dirty="0">
                <a:solidFill>
                  <a:srgbClr val="00B050"/>
                </a:solidFill>
                <a:latin typeface="Coiny" panose="02000903060500060000" pitchFamily="2" charset="0"/>
                <a:ea typeface="字魂36号-正文宋楷" panose="020000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Coiny" panose="02000903060500060000" pitchFamily="2" charset="0"/>
                <a:ea typeface="字魂36号-正文宋楷" panose="02000000000000000000" pitchFamily="2" charset="-122"/>
              </a:rPr>
              <a:t>hẹn</a:t>
            </a:r>
            <a:r>
              <a:rPr lang="en-US" altLang="zh-CN" sz="5400" b="1" dirty="0">
                <a:solidFill>
                  <a:srgbClr val="00B050"/>
                </a:solidFill>
                <a:latin typeface="Coiny" panose="02000903060500060000" pitchFamily="2" charset="0"/>
                <a:ea typeface="字魂36号-正文宋楷" panose="020000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Coiny" panose="02000903060500060000" pitchFamily="2" charset="0"/>
                <a:ea typeface="字魂36号-正文宋楷" panose="02000000000000000000" pitchFamily="2" charset="-122"/>
              </a:rPr>
              <a:t>gặp</a:t>
            </a:r>
            <a:r>
              <a:rPr lang="en-US" altLang="zh-CN" sz="5400" b="1" dirty="0">
                <a:solidFill>
                  <a:srgbClr val="00B050"/>
                </a:solidFill>
                <a:latin typeface="Coiny" panose="02000903060500060000" pitchFamily="2" charset="0"/>
                <a:ea typeface="字魂36号-正文宋楷" panose="020000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Coiny" panose="02000903060500060000" pitchFamily="2" charset="0"/>
                <a:ea typeface="字魂36号-正文宋楷" panose="02000000000000000000" pitchFamily="2" charset="-122"/>
              </a:rPr>
              <a:t>lại</a:t>
            </a:r>
            <a:r>
              <a:rPr lang="en-US" altLang="zh-CN" sz="5400" b="1" dirty="0">
                <a:solidFill>
                  <a:srgbClr val="00B050"/>
                </a:solidFill>
                <a:latin typeface="Coiny" panose="02000903060500060000" pitchFamily="2" charset="0"/>
                <a:ea typeface="字魂36号-正文宋楷" panose="02000000000000000000" pitchFamily="2" charset="-122"/>
              </a:rPr>
              <a:t>!</a:t>
            </a:r>
            <a:endParaRPr lang="zh-CN" altLang="en-US" sz="5400" b="1" dirty="0">
              <a:solidFill>
                <a:srgbClr val="00B050"/>
              </a:solidFill>
              <a:latin typeface="Coiny" panose="02000903060500060000" pitchFamily="2" charset="0"/>
              <a:ea typeface="字魂36号-正文宋楷" panose="02000000000000000000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70</Words>
  <Application>Microsoft Office PowerPoint</Application>
  <PresentationFormat>Widescreen</PresentationFormat>
  <Paragraphs>20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Averta Std CY</vt:lpstr>
      <vt:lpstr>Calibri Light</vt:lpstr>
      <vt:lpstr>HP001 4 hàng</vt:lpstr>
      <vt:lpstr>Times New Roman</vt:lpstr>
      <vt:lpstr>Pattaya</vt:lpstr>
      <vt:lpstr>Calibri</vt:lpstr>
      <vt:lpstr>微软雅黑</vt:lpstr>
      <vt:lpstr>VNI-Avo</vt:lpstr>
      <vt:lpstr>Arial</vt:lpstr>
      <vt:lpstr>SimSun</vt:lpstr>
      <vt:lpstr>Arial-SGK-TV</vt:lpstr>
      <vt:lpstr>字魂36号-正文宋楷</vt:lpstr>
      <vt:lpstr>SimSun</vt:lpstr>
      <vt:lpstr>Coiny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93</cp:revision>
  <dcterms:created xsi:type="dcterms:W3CDTF">2018-01-28T08:07:00Z</dcterms:created>
  <dcterms:modified xsi:type="dcterms:W3CDTF">2025-03-16T12:47:42Z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1033-11.2.0.10387</vt:lpwstr>
  </property>
  <property fmtid="{D5CDD505-2E9C-101B-9397-08002B2CF9AE}" pid="3" name="ICV">
    <vt:lpwstr>D7C8691FFFC04D74870D83ADB3666DF3</vt:lpwstr>
  </property>
</Properties>
</file>