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007577179" r:id="rId3"/>
    <p:sldId id="261" r:id="rId4"/>
    <p:sldId id="352" r:id="rId5"/>
    <p:sldId id="3365" r:id="rId6"/>
    <p:sldId id="372" r:id="rId7"/>
    <p:sldId id="615" r:id="rId8"/>
    <p:sldId id="2007577173" r:id="rId9"/>
    <p:sldId id="2007577174" r:id="rId10"/>
    <p:sldId id="2007577176" r:id="rId11"/>
    <p:sldId id="2007577175" r:id="rId12"/>
    <p:sldId id="2007577177" r:id="rId13"/>
    <p:sldId id="295" r:id="rId14"/>
    <p:sldId id="260" r:id="rId15"/>
    <p:sldId id="3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456B5-BF89-4FD8-A2CE-133B662D7E11}"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050CB-2DF4-4B5E-8F8D-0B4DAD5FF044}" type="slidenum">
              <a:rPr lang="en-US" smtClean="0"/>
              <a:t>‹#›</a:t>
            </a:fld>
            <a:endParaRPr lang="en-US"/>
          </a:p>
        </p:txBody>
      </p:sp>
    </p:spTree>
    <p:extLst>
      <p:ext uri="{BB962C8B-B14F-4D97-AF65-F5344CB8AC3E}">
        <p14:creationId xmlns:p14="http://schemas.microsoft.com/office/powerpoint/2010/main" val="3097167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003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842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12</a:t>
            </a:fld>
            <a:endParaRPr lang="zh-CN" altLang="en-US"/>
          </a:p>
        </p:txBody>
      </p:sp>
    </p:spTree>
    <p:extLst>
      <p:ext uri="{BB962C8B-B14F-4D97-AF65-F5344CB8AC3E}">
        <p14:creationId xmlns:p14="http://schemas.microsoft.com/office/powerpoint/2010/main" val="372147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Bài</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soạn</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của</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Lan H</a:t>
            </a:r>
            <a:r>
              <a:rPr kumimoji="0" lang="vi-VN" altLang="zh-CN" sz="1200" b="0" i="0" u="none" strike="noStrike" kern="1200" cap="none" spc="0" normalizeH="0" baseline="0" noProof="0" dirty="0">
                <a:ln>
                  <a:noFill/>
                </a:ln>
                <a:solidFill>
                  <a:prstClr val="black"/>
                </a:solidFill>
                <a:effectLst/>
                <a:uLnTx/>
                <a:uFillTx/>
                <a:latin typeface="+mn-lt"/>
                <a:ea typeface="+mn-ea"/>
                <a:cs typeface="+mn-cs"/>
              </a:rPr>
              <a:t>ư</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ơng</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- 0354473852</a:t>
            </a:r>
            <a:endParaRPr kumimoji="0" lang="zh-CN" altLang="en-US" sz="12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6B8B-9E98-48B0-B411-BB22AD0C10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240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8F35-9277-4A24-AB04-86D8747A76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034CF7-969E-4E97-BFCD-C896B72DD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21A91-4A4D-405F-8088-A4D97C57B0A4}"/>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5" name="Footer Placeholder 4">
            <a:extLst>
              <a:ext uri="{FF2B5EF4-FFF2-40B4-BE49-F238E27FC236}">
                <a16:creationId xmlns:a16="http://schemas.microsoft.com/office/drawing/2014/main" id="{2B4F4092-D443-4529-B8E2-883CF52BA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1F6F-9841-4904-B1C6-3F3B55A0C9E6}"/>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236373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DF02-75AD-46AA-96DE-E9F089907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C83E02-183D-4608-8026-90AEC6D194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E98FA-EAE9-44E2-9443-20EB2EA00B06}"/>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5" name="Footer Placeholder 4">
            <a:extLst>
              <a:ext uri="{FF2B5EF4-FFF2-40B4-BE49-F238E27FC236}">
                <a16:creationId xmlns:a16="http://schemas.microsoft.com/office/drawing/2014/main" id="{13774DAF-FA66-4335-9D24-EB14E1F34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03700-0AD6-40E8-BF37-04E7546754EC}"/>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88792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52581D-F69F-4EF6-9719-F84547A249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C9125-C686-4C33-82F7-ACE9F5322A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6A2F5-B137-4C5D-931E-8A40FFF2B285}"/>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5" name="Footer Placeholder 4">
            <a:extLst>
              <a:ext uri="{FF2B5EF4-FFF2-40B4-BE49-F238E27FC236}">
                <a16:creationId xmlns:a16="http://schemas.microsoft.com/office/drawing/2014/main" id="{F15A13C8-C9B1-4B23-859E-5C8B16C0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9E285-3459-4F5C-B172-CD81E0EAB683}"/>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4282040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507"/>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203"/>
            </a:lvl1pPr>
            <a:lvl2pPr marL="419655" indent="0" algn="ctr">
              <a:buNone/>
              <a:defRPr sz="1836"/>
            </a:lvl2pPr>
            <a:lvl3pPr marL="839310" indent="0" algn="ctr">
              <a:buNone/>
              <a:defRPr sz="1652"/>
            </a:lvl3pPr>
            <a:lvl4pPr marL="1258965" indent="0" algn="ctr">
              <a:buNone/>
              <a:defRPr sz="1469"/>
            </a:lvl4pPr>
            <a:lvl5pPr marL="1678619" indent="0" algn="ctr">
              <a:buNone/>
              <a:defRPr sz="1469"/>
            </a:lvl5pPr>
            <a:lvl6pPr marL="2098274" indent="0" algn="ctr">
              <a:buNone/>
              <a:defRPr sz="1469"/>
            </a:lvl6pPr>
            <a:lvl7pPr marL="2517930" indent="0" algn="ctr">
              <a:buNone/>
              <a:defRPr sz="1469"/>
            </a:lvl7pPr>
            <a:lvl8pPr marL="2937584" indent="0" algn="ctr">
              <a:buNone/>
              <a:defRPr sz="1469"/>
            </a:lvl8pPr>
            <a:lvl9pPr marL="3357239" indent="0" algn="ctr">
              <a:buNone/>
              <a:defRPr sz="1469"/>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94887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5390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599" cy="2852737"/>
          </a:xfrm>
        </p:spPr>
        <p:txBody>
          <a:bodyPr anchor="b"/>
          <a:lstStyle>
            <a:lvl1pPr>
              <a:defRPr sz="5507"/>
            </a:lvl1pPr>
          </a:lstStyle>
          <a:p>
            <a:r>
              <a:rPr lang="en-US"/>
              <a:t>Click to edit Master title style</a:t>
            </a:r>
          </a:p>
        </p:txBody>
      </p:sp>
      <p:sp>
        <p:nvSpPr>
          <p:cNvPr id="3" name="Text Placeholder 2"/>
          <p:cNvSpPr>
            <a:spLocks noGrp="1"/>
          </p:cNvSpPr>
          <p:nvPr>
            <p:ph type="body" idx="1"/>
          </p:nvPr>
        </p:nvSpPr>
        <p:spPr>
          <a:xfrm>
            <a:off x="831851" y="4589464"/>
            <a:ext cx="10515599" cy="1500187"/>
          </a:xfrm>
        </p:spPr>
        <p:txBody>
          <a:bodyPr/>
          <a:lstStyle>
            <a:lvl1pPr marL="0" indent="0">
              <a:buNone/>
              <a:defRPr sz="2203">
                <a:solidFill>
                  <a:schemeClr val="tx1">
                    <a:tint val="75000"/>
                  </a:schemeClr>
                </a:solidFill>
              </a:defRPr>
            </a:lvl1pPr>
            <a:lvl2pPr marL="419655" indent="0">
              <a:buNone/>
              <a:defRPr sz="1836">
                <a:solidFill>
                  <a:schemeClr val="tx1">
                    <a:tint val="75000"/>
                  </a:schemeClr>
                </a:solidFill>
              </a:defRPr>
            </a:lvl2pPr>
            <a:lvl3pPr marL="839310" indent="0">
              <a:buNone/>
              <a:defRPr sz="1652">
                <a:solidFill>
                  <a:schemeClr val="tx1">
                    <a:tint val="75000"/>
                  </a:schemeClr>
                </a:solidFill>
              </a:defRPr>
            </a:lvl3pPr>
            <a:lvl4pPr marL="1258965" indent="0">
              <a:buNone/>
              <a:defRPr sz="1469">
                <a:solidFill>
                  <a:schemeClr val="tx1">
                    <a:tint val="75000"/>
                  </a:schemeClr>
                </a:solidFill>
              </a:defRPr>
            </a:lvl4pPr>
            <a:lvl5pPr marL="1678619" indent="0">
              <a:buNone/>
              <a:defRPr sz="1469">
                <a:solidFill>
                  <a:schemeClr val="tx1">
                    <a:tint val="75000"/>
                  </a:schemeClr>
                </a:solidFill>
              </a:defRPr>
            </a:lvl5pPr>
            <a:lvl6pPr marL="2098274" indent="0">
              <a:buNone/>
              <a:defRPr sz="1469">
                <a:solidFill>
                  <a:schemeClr val="tx1">
                    <a:tint val="75000"/>
                  </a:schemeClr>
                </a:solidFill>
              </a:defRPr>
            </a:lvl6pPr>
            <a:lvl7pPr marL="2517930" indent="0">
              <a:buNone/>
              <a:defRPr sz="1469">
                <a:solidFill>
                  <a:schemeClr val="tx1">
                    <a:tint val="75000"/>
                  </a:schemeClr>
                </a:solidFill>
              </a:defRPr>
            </a:lvl7pPr>
            <a:lvl8pPr marL="2937584" indent="0">
              <a:buNone/>
              <a:defRPr sz="1469">
                <a:solidFill>
                  <a:schemeClr val="tx1">
                    <a:tint val="75000"/>
                  </a:schemeClr>
                </a:solidFill>
              </a:defRPr>
            </a:lvl8pPr>
            <a:lvl9pPr marL="3357239" indent="0">
              <a:buNone/>
              <a:defRPr sz="14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62701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2719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599"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03" b="1"/>
            </a:lvl1pPr>
            <a:lvl2pPr marL="419655" indent="0">
              <a:buNone/>
              <a:defRPr sz="1836" b="1"/>
            </a:lvl2pPr>
            <a:lvl3pPr marL="839310" indent="0">
              <a:buNone/>
              <a:defRPr sz="1652" b="1"/>
            </a:lvl3pPr>
            <a:lvl4pPr marL="1258965" indent="0">
              <a:buNone/>
              <a:defRPr sz="1469" b="1"/>
            </a:lvl4pPr>
            <a:lvl5pPr marL="1678619" indent="0">
              <a:buNone/>
              <a:defRPr sz="1469" b="1"/>
            </a:lvl5pPr>
            <a:lvl6pPr marL="2098274" indent="0">
              <a:buNone/>
              <a:defRPr sz="1469" b="1"/>
            </a:lvl6pPr>
            <a:lvl7pPr marL="2517930" indent="0">
              <a:buNone/>
              <a:defRPr sz="1469" b="1"/>
            </a:lvl7pPr>
            <a:lvl8pPr marL="2937584" indent="0">
              <a:buNone/>
              <a:defRPr sz="1469" b="1"/>
            </a:lvl8pPr>
            <a:lvl9pPr marL="3357239" indent="0">
              <a:buNone/>
              <a:defRPr sz="1469"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03" b="1"/>
            </a:lvl1pPr>
            <a:lvl2pPr marL="419655" indent="0">
              <a:buNone/>
              <a:defRPr sz="1836" b="1"/>
            </a:lvl2pPr>
            <a:lvl3pPr marL="839310" indent="0">
              <a:buNone/>
              <a:defRPr sz="1652" b="1"/>
            </a:lvl3pPr>
            <a:lvl4pPr marL="1258965" indent="0">
              <a:buNone/>
              <a:defRPr sz="1469" b="1"/>
            </a:lvl4pPr>
            <a:lvl5pPr marL="1678619" indent="0">
              <a:buNone/>
              <a:defRPr sz="1469" b="1"/>
            </a:lvl5pPr>
            <a:lvl6pPr marL="2098274" indent="0">
              <a:buNone/>
              <a:defRPr sz="1469" b="1"/>
            </a:lvl6pPr>
            <a:lvl7pPr marL="2517930" indent="0">
              <a:buNone/>
              <a:defRPr sz="1469" b="1"/>
            </a:lvl7pPr>
            <a:lvl8pPr marL="2937584" indent="0">
              <a:buNone/>
              <a:defRPr sz="1469" b="1"/>
            </a:lvl8pPr>
            <a:lvl9pPr marL="3357239" indent="0">
              <a:buNone/>
              <a:defRPr sz="1469"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3681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3266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2459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38"/>
            </a:lvl1pPr>
          </a:lstStyle>
          <a:p>
            <a:r>
              <a:rPr lang="en-US"/>
              <a:t>Click to edit Master title style</a:t>
            </a:r>
          </a:p>
        </p:txBody>
      </p:sp>
      <p:sp>
        <p:nvSpPr>
          <p:cNvPr id="3" name="Content Placeholder 2"/>
          <p:cNvSpPr>
            <a:spLocks noGrp="1"/>
          </p:cNvSpPr>
          <p:nvPr>
            <p:ph idx="1"/>
          </p:nvPr>
        </p:nvSpPr>
        <p:spPr>
          <a:xfrm>
            <a:off x="5183189" y="987425"/>
            <a:ext cx="6172200" cy="4873625"/>
          </a:xfrm>
        </p:spPr>
        <p:txBody>
          <a:bodyPr/>
          <a:lstStyle>
            <a:lvl1pPr>
              <a:defRPr sz="2938"/>
            </a:lvl1pPr>
            <a:lvl2pPr>
              <a:defRPr sz="2570"/>
            </a:lvl2pPr>
            <a:lvl3pPr>
              <a:defRPr sz="2203"/>
            </a:lvl3pPr>
            <a:lvl4pPr>
              <a:defRPr sz="1836"/>
            </a:lvl4pPr>
            <a:lvl5pPr>
              <a:defRPr sz="1836"/>
            </a:lvl5pPr>
            <a:lvl6pPr>
              <a:defRPr sz="1836"/>
            </a:lvl6pPr>
            <a:lvl7pPr>
              <a:defRPr sz="1836"/>
            </a:lvl7pPr>
            <a:lvl8pPr>
              <a:defRPr sz="1836"/>
            </a:lvl8pPr>
            <a:lvl9pPr>
              <a:defRPr sz="18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69"/>
            </a:lvl1pPr>
            <a:lvl2pPr marL="419655" indent="0">
              <a:buNone/>
              <a:defRPr sz="1285"/>
            </a:lvl2pPr>
            <a:lvl3pPr marL="839310" indent="0">
              <a:buNone/>
              <a:defRPr sz="1102"/>
            </a:lvl3pPr>
            <a:lvl4pPr marL="1258965" indent="0">
              <a:buNone/>
              <a:defRPr sz="917"/>
            </a:lvl4pPr>
            <a:lvl5pPr marL="1678619" indent="0">
              <a:buNone/>
              <a:defRPr sz="917"/>
            </a:lvl5pPr>
            <a:lvl6pPr marL="2098274" indent="0">
              <a:buNone/>
              <a:defRPr sz="917"/>
            </a:lvl6pPr>
            <a:lvl7pPr marL="2517930" indent="0">
              <a:buNone/>
              <a:defRPr sz="917"/>
            </a:lvl7pPr>
            <a:lvl8pPr marL="2937584" indent="0">
              <a:buNone/>
              <a:defRPr sz="917"/>
            </a:lvl8pPr>
            <a:lvl9pPr marL="3357239"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1469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AB9B-05FE-45C9-87DF-068181C72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D7EA4-00B9-4D44-92AD-F8BCB6085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CD01A-678B-4567-920D-D602926C7F23}"/>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5" name="Footer Placeholder 4">
            <a:extLst>
              <a:ext uri="{FF2B5EF4-FFF2-40B4-BE49-F238E27FC236}">
                <a16:creationId xmlns:a16="http://schemas.microsoft.com/office/drawing/2014/main" id="{5D455231-F480-487F-B71A-7C07A8D2B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F6D94-929D-46AC-9A02-B6FADE12809C}"/>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4214709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38"/>
            </a:lvl1pPr>
          </a:lstStyle>
          <a:p>
            <a:r>
              <a:rPr lang="en-US"/>
              <a:t>Click to edit Master title style</a:t>
            </a:r>
          </a:p>
        </p:txBody>
      </p:sp>
      <p:sp>
        <p:nvSpPr>
          <p:cNvPr id="3" name="Picture Placeholder 2"/>
          <p:cNvSpPr>
            <a:spLocks noGrp="1"/>
          </p:cNvSpPr>
          <p:nvPr>
            <p:ph type="pic" idx="1"/>
          </p:nvPr>
        </p:nvSpPr>
        <p:spPr>
          <a:xfrm>
            <a:off x="5183189" y="987425"/>
            <a:ext cx="6172200" cy="4873625"/>
          </a:xfrm>
        </p:spPr>
        <p:txBody>
          <a:bodyPr/>
          <a:lstStyle>
            <a:lvl1pPr marL="0" indent="0">
              <a:buNone/>
              <a:defRPr sz="2938"/>
            </a:lvl1pPr>
            <a:lvl2pPr marL="419655" indent="0">
              <a:buNone/>
              <a:defRPr sz="2570"/>
            </a:lvl2pPr>
            <a:lvl3pPr marL="839310" indent="0">
              <a:buNone/>
              <a:defRPr sz="2203"/>
            </a:lvl3pPr>
            <a:lvl4pPr marL="1258965" indent="0">
              <a:buNone/>
              <a:defRPr sz="1836"/>
            </a:lvl4pPr>
            <a:lvl5pPr marL="1678619" indent="0">
              <a:buNone/>
              <a:defRPr sz="1836"/>
            </a:lvl5pPr>
            <a:lvl6pPr marL="2098274" indent="0">
              <a:buNone/>
              <a:defRPr sz="1836"/>
            </a:lvl6pPr>
            <a:lvl7pPr marL="2517930" indent="0">
              <a:buNone/>
              <a:defRPr sz="1836"/>
            </a:lvl7pPr>
            <a:lvl8pPr marL="2937584" indent="0">
              <a:buNone/>
              <a:defRPr sz="1836"/>
            </a:lvl8pPr>
            <a:lvl9pPr marL="3357239" indent="0">
              <a:buNone/>
              <a:defRPr sz="1836"/>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69"/>
            </a:lvl1pPr>
            <a:lvl2pPr marL="419655" indent="0">
              <a:buNone/>
              <a:defRPr sz="1285"/>
            </a:lvl2pPr>
            <a:lvl3pPr marL="839310" indent="0">
              <a:buNone/>
              <a:defRPr sz="1102"/>
            </a:lvl3pPr>
            <a:lvl4pPr marL="1258965" indent="0">
              <a:buNone/>
              <a:defRPr sz="917"/>
            </a:lvl4pPr>
            <a:lvl5pPr marL="1678619" indent="0">
              <a:buNone/>
              <a:defRPr sz="917"/>
            </a:lvl5pPr>
            <a:lvl6pPr marL="2098274" indent="0">
              <a:buNone/>
              <a:defRPr sz="917"/>
            </a:lvl6pPr>
            <a:lvl7pPr marL="2517930" indent="0">
              <a:buNone/>
              <a:defRPr sz="917"/>
            </a:lvl7pPr>
            <a:lvl8pPr marL="2937584" indent="0">
              <a:buNone/>
              <a:defRPr sz="917"/>
            </a:lvl8pPr>
            <a:lvl9pPr marL="3357239"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69509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97385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50624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5DDDA">
            <a:alpha val="71900"/>
          </a:srgbClr>
        </a:solidFill>
        <a:effectLst/>
      </p:bgPr>
    </p:bg>
    <p:spTree>
      <p:nvGrpSpPr>
        <p:cNvPr id="1" name="Shape 160"/>
        <p:cNvGrpSpPr/>
        <p:nvPr/>
      </p:nvGrpSpPr>
      <p:grpSpPr>
        <a:xfrm>
          <a:off x="0" y="0"/>
          <a:ext cx="0" cy="0"/>
          <a:chOff x="0" y="0"/>
          <a:chExt cx="0" cy="0"/>
        </a:xfrm>
      </p:grpSpPr>
      <p:sp>
        <p:nvSpPr>
          <p:cNvPr id="161" name="Google Shape;161;p16"/>
          <p:cNvSpPr/>
          <p:nvPr/>
        </p:nvSpPr>
        <p:spPr>
          <a:xfrm>
            <a:off x="510233" y="530200"/>
            <a:ext cx="4784000" cy="5797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6"/>
          <p:cNvSpPr txBox="1">
            <a:spLocks noGrp="1"/>
          </p:cNvSpPr>
          <p:nvPr>
            <p:ph type="subTitle" idx="1"/>
          </p:nvPr>
        </p:nvSpPr>
        <p:spPr>
          <a:xfrm flipH="1">
            <a:off x="1275200" y="3264933"/>
            <a:ext cx="31548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3" name="Google Shape;163;p16"/>
          <p:cNvSpPr txBox="1">
            <a:spLocks noGrp="1"/>
          </p:cNvSpPr>
          <p:nvPr>
            <p:ph type="ctrTitle"/>
          </p:nvPr>
        </p:nvSpPr>
        <p:spPr>
          <a:xfrm>
            <a:off x="1275200" y="2489333"/>
            <a:ext cx="3254000" cy="78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3955948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57712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510233" y="530200"/>
            <a:ext cx="15436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844168" y="2094867"/>
            <a:ext cx="66068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7333">
                <a:solidFill>
                  <a:srgbClr val="FF7C3E"/>
                </a:solidFill>
              </a:defRPr>
            </a:lvl1pPr>
            <a:lvl2pPr lvl="1"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9pPr>
          </a:lstStyle>
          <a:p>
            <a:endParaRPr/>
          </a:p>
        </p:txBody>
      </p:sp>
      <p:sp>
        <p:nvSpPr>
          <p:cNvPr id="11" name="Google Shape;11;p2"/>
          <p:cNvSpPr/>
          <p:nvPr/>
        </p:nvSpPr>
        <p:spPr>
          <a:xfrm>
            <a:off x="133" y="5897867"/>
            <a:ext cx="12192000" cy="956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subTitle" idx="1"/>
          </p:nvPr>
        </p:nvSpPr>
        <p:spPr>
          <a:xfrm>
            <a:off x="844163" y="4332705"/>
            <a:ext cx="5802800" cy="9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867">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3733">
                <a:solidFill>
                  <a:srgbClr val="F4783C"/>
                </a:solidFill>
              </a:defRPr>
            </a:lvl2pPr>
            <a:lvl3pPr lvl="2" rtl="0">
              <a:lnSpc>
                <a:spcPct val="100000"/>
              </a:lnSpc>
              <a:spcBef>
                <a:spcPts val="0"/>
              </a:spcBef>
              <a:spcAft>
                <a:spcPts val="0"/>
              </a:spcAft>
              <a:buClr>
                <a:srgbClr val="F4783C"/>
              </a:buClr>
              <a:buSzPts val="2800"/>
              <a:buNone/>
              <a:defRPr sz="3733">
                <a:solidFill>
                  <a:srgbClr val="F4783C"/>
                </a:solidFill>
              </a:defRPr>
            </a:lvl3pPr>
            <a:lvl4pPr lvl="3" rtl="0">
              <a:lnSpc>
                <a:spcPct val="100000"/>
              </a:lnSpc>
              <a:spcBef>
                <a:spcPts val="0"/>
              </a:spcBef>
              <a:spcAft>
                <a:spcPts val="0"/>
              </a:spcAft>
              <a:buClr>
                <a:srgbClr val="F4783C"/>
              </a:buClr>
              <a:buSzPts val="2800"/>
              <a:buNone/>
              <a:defRPr sz="3733">
                <a:solidFill>
                  <a:srgbClr val="F4783C"/>
                </a:solidFill>
              </a:defRPr>
            </a:lvl4pPr>
            <a:lvl5pPr lvl="4" rtl="0">
              <a:lnSpc>
                <a:spcPct val="100000"/>
              </a:lnSpc>
              <a:spcBef>
                <a:spcPts val="0"/>
              </a:spcBef>
              <a:spcAft>
                <a:spcPts val="0"/>
              </a:spcAft>
              <a:buClr>
                <a:srgbClr val="F4783C"/>
              </a:buClr>
              <a:buSzPts val="2800"/>
              <a:buNone/>
              <a:defRPr sz="3733">
                <a:solidFill>
                  <a:srgbClr val="F4783C"/>
                </a:solidFill>
              </a:defRPr>
            </a:lvl5pPr>
            <a:lvl6pPr lvl="5" rtl="0">
              <a:lnSpc>
                <a:spcPct val="100000"/>
              </a:lnSpc>
              <a:spcBef>
                <a:spcPts val="0"/>
              </a:spcBef>
              <a:spcAft>
                <a:spcPts val="0"/>
              </a:spcAft>
              <a:buClr>
                <a:srgbClr val="F4783C"/>
              </a:buClr>
              <a:buSzPts val="2800"/>
              <a:buNone/>
              <a:defRPr sz="3733">
                <a:solidFill>
                  <a:srgbClr val="F4783C"/>
                </a:solidFill>
              </a:defRPr>
            </a:lvl6pPr>
            <a:lvl7pPr lvl="6" rtl="0">
              <a:lnSpc>
                <a:spcPct val="100000"/>
              </a:lnSpc>
              <a:spcBef>
                <a:spcPts val="0"/>
              </a:spcBef>
              <a:spcAft>
                <a:spcPts val="0"/>
              </a:spcAft>
              <a:buClr>
                <a:srgbClr val="F4783C"/>
              </a:buClr>
              <a:buSzPts val="2800"/>
              <a:buNone/>
              <a:defRPr sz="3733">
                <a:solidFill>
                  <a:srgbClr val="F4783C"/>
                </a:solidFill>
              </a:defRPr>
            </a:lvl7pPr>
            <a:lvl8pPr lvl="7" rtl="0">
              <a:lnSpc>
                <a:spcPct val="100000"/>
              </a:lnSpc>
              <a:spcBef>
                <a:spcPts val="0"/>
              </a:spcBef>
              <a:spcAft>
                <a:spcPts val="0"/>
              </a:spcAft>
              <a:buClr>
                <a:srgbClr val="F4783C"/>
              </a:buClr>
              <a:buSzPts val="2800"/>
              <a:buNone/>
              <a:defRPr sz="3733">
                <a:solidFill>
                  <a:srgbClr val="F4783C"/>
                </a:solidFill>
              </a:defRPr>
            </a:lvl8pPr>
            <a:lvl9pPr lvl="8" rtl="0">
              <a:lnSpc>
                <a:spcPct val="100000"/>
              </a:lnSpc>
              <a:spcBef>
                <a:spcPts val="0"/>
              </a:spcBef>
              <a:spcAft>
                <a:spcPts val="0"/>
              </a:spcAft>
              <a:buClr>
                <a:srgbClr val="F4783C"/>
              </a:buClr>
              <a:buSzPts val="2800"/>
              <a:buNone/>
              <a:defRPr sz="3733">
                <a:solidFill>
                  <a:srgbClr val="F4783C"/>
                </a:solidFill>
              </a:defRPr>
            </a:lvl9pPr>
          </a:lstStyle>
          <a:p>
            <a:endParaRPr/>
          </a:p>
        </p:txBody>
      </p:sp>
    </p:spTree>
    <p:extLst>
      <p:ext uri="{BB962C8B-B14F-4D97-AF65-F5344CB8AC3E}">
        <p14:creationId xmlns:p14="http://schemas.microsoft.com/office/powerpoint/2010/main" val="1975623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02705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45E5-E48A-46BB-8360-964B927A7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78A7D-ED6E-458E-AD50-D85CCA672B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DF7DA-C85A-4DE3-AE9E-1F13ED3A80B5}"/>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5" name="Footer Placeholder 4">
            <a:extLst>
              <a:ext uri="{FF2B5EF4-FFF2-40B4-BE49-F238E27FC236}">
                <a16:creationId xmlns:a16="http://schemas.microsoft.com/office/drawing/2014/main" id="{BC9F0A7A-AE8B-44CE-AC18-7B18732BB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70954-6A4B-426A-BCEC-511AF01B0989}"/>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383776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C6CE-9C9E-4496-B17B-6FD8B176D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E8DFE-2A75-48F5-AC4B-B6A74E31FC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874DB-389D-4509-8814-5F9A125C6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1E0ABC-C0DA-4AA5-92F9-9F839075DB92}"/>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6" name="Footer Placeholder 5">
            <a:extLst>
              <a:ext uri="{FF2B5EF4-FFF2-40B4-BE49-F238E27FC236}">
                <a16:creationId xmlns:a16="http://schemas.microsoft.com/office/drawing/2014/main" id="{E0437F9E-2445-43AD-9B7C-6A795A682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974D31-5B91-469D-AD8C-F8DE8E6CAA22}"/>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126261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A284-77E5-44DE-B610-1540F36DB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C1594-2A51-4F3C-AAFE-C9DEF2B3FA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FFD1C-706A-412E-992A-252677DD4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72BB8-9231-4152-8BA6-39FE4A09C9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FFA74-0821-419C-B3A2-771649447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E45C5-9A4A-449D-94FE-B56264676CE3}"/>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8" name="Footer Placeholder 7">
            <a:extLst>
              <a:ext uri="{FF2B5EF4-FFF2-40B4-BE49-F238E27FC236}">
                <a16:creationId xmlns:a16="http://schemas.microsoft.com/office/drawing/2014/main" id="{62579465-CF46-41BC-BCFC-9E80C56D1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51E2F9-5AB8-4747-867E-FE3E701AE6E6}"/>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127410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BFAE-1056-4354-BFA4-EF2DC9A400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5B8500-2695-464D-86C9-11A854059B83}"/>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4" name="Footer Placeholder 3">
            <a:extLst>
              <a:ext uri="{FF2B5EF4-FFF2-40B4-BE49-F238E27FC236}">
                <a16:creationId xmlns:a16="http://schemas.microsoft.com/office/drawing/2014/main" id="{FD96F4DF-DCF2-40CC-A9A9-3273F4D513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89FF67-0292-4579-B0F4-ED54B9760622}"/>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775809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8B68E9-97F8-4ABC-AF04-7798CA7C7D1C}"/>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3" name="Footer Placeholder 2">
            <a:extLst>
              <a:ext uri="{FF2B5EF4-FFF2-40B4-BE49-F238E27FC236}">
                <a16:creationId xmlns:a16="http://schemas.microsoft.com/office/drawing/2014/main" id="{94268394-54BF-44DA-B628-FE7438786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B68071-0476-46A6-B3A7-385B85520F12}"/>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96024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6C1B-EA81-4FE6-B391-9B2D8C9D8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90CB58-079A-4ADA-9A3D-29EFDC0DE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E7EE7F-7D83-4D6A-B3CA-45786A9AC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2621E-F8C5-469D-9DF6-132442168A92}"/>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6" name="Footer Placeholder 5">
            <a:extLst>
              <a:ext uri="{FF2B5EF4-FFF2-40B4-BE49-F238E27FC236}">
                <a16:creationId xmlns:a16="http://schemas.microsoft.com/office/drawing/2014/main" id="{58640335-FB2E-4B76-A0D3-8C8E4CF0C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DFB81-5344-42B3-AF7D-704A035A9C66}"/>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877270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161D-A6BB-4E46-8CF5-85ED56DD6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89D830-CAD8-4B4B-9B7E-937196664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F140C-CB07-4CF8-86D5-FC7CEAC32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D2AFA-C8DC-44E4-B6F5-F1AE030B2F00}"/>
              </a:ext>
            </a:extLst>
          </p:cNvPr>
          <p:cNvSpPr>
            <a:spLocks noGrp="1"/>
          </p:cNvSpPr>
          <p:nvPr>
            <p:ph type="dt" sz="half" idx="10"/>
          </p:nvPr>
        </p:nvSpPr>
        <p:spPr/>
        <p:txBody>
          <a:bodyPr/>
          <a:lstStyle/>
          <a:p>
            <a:fld id="{B430EA9C-749C-4B67-BD3F-0907BC6FB0F1}" type="datetimeFigureOut">
              <a:rPr lang="en-US" smtClean="0"/>
              <a:t>3/16/2025</a:t>
            </a:fld>
            <a:endParaRPr lang="en-US"/>
          </a:p>
        </p:txBody>
      </p:sp>
      <p:sp>
        <p:nvSpPr>
          <p:cNvPr id="6" name="Footer Placeholder 5">
            <a:extLst>
              <a:ext uri="{FF2B5EF4-FFF2-40B4-BE49-F238E27FC236}">
                <a16:creationId xmlns:a16="http://schemas.microsoft.com/office/drawing/2014/main" id="{047B0529-684E-4A24-A6C5-ABB0CFBA6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871FF-0A24-4C29-AC8F-B5987EE5BA96}"/>
              </a:ext>
            </a:extLst>
          </p:cNvPr>
          <p:cNvSpPr>
            <a:spLocks noGrp="1"/>
          </p:cNvSpPr>
          <p:nvPr>
            <p:ph type="sldNum" sz="quarter" idx="12"/>
          </p:nvPr>
        </p:nvSpPr>
        <p:spPr/>
        <p:txBody>
          <a:bodyPr/>
          <a:lstStyle/>
          <a:p>
            <a:fld id="{BBDC5354-EB66-4EDE-8409-50C1F39FD550}" type="slidenum">
              <a:rPr lang="en-US" smtClean="0"/>
              <a:t>‹#›</a:t>
            </a:fld>
            <a:endParaRPr lang="en-US"/>
          </a:p>
        </p:txBody>
      </p:sp>
    </p:spTree>
    <p:extLst>
      <p:ext uri="{BB962C8B-B14F-4D97-AF65-F5344CB8AC3E}">
        <p14:creationId xmlns:p14="http://schemas.microsoft.com/office/powerpoint/2010/main" val="338198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04612-6922-485E-BC20-D804DBE08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E12DB-E799-427E-B64B-A996F3F3C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B9E1A-2D4F-4D06-AE04-1C96CD886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0EA9C-749C-4B67-BD3F-0907BC6FB0F1}" type="datetimeFigureOut">
              <a:rPr lang="en-US" smtClean="0"/>
              <a:t>3/16/2025</a:t>
            </a:fld>
            <a:endParaRPr lang="en-US"/>
          </a:p>
        </p:txBody>
      </p:sp>
      <p:sp>
        <p:nvSpPr>
          <p:cNvPr id="5" name="Footer Placeholder 4">
            <a:extLst>
              <a:ext uri="{FF2B5EF4-FFF2-40B4-BE49-F238E27FC236}">
                <a16:creationId xmlns:a16="http://schemas.microsoft.com/office/drawing/2014/main" id="{3EC2084B-E6AB-4271-9038-07C545A98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E2CB99-B41A-4839-BDA5-E2B9CFD3D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C5354-EB66-4EDE-8409-50C1F39FD550}" type="slidenum">
              <a:rPr lang="en-US" smtClean="0"/>
              <a:t>‹#›</a:t>
            </a:fld>
            <a:endParaRPr lang="en-US"/>
          </a:p>
        </p:txBody>
      </p:sp>
    </p:spTree>
    <p:extLst>
      <p:ext uri="{BB962C8B-B14F-4D97-AF65-F5344CB8AC3E}">
        <p14:creationId xmlns:p14="http://schemas.microsoft.com/office/powerpoint/2010/main" val="2881892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5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5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02">
                <a:solidFill>
                  <a:schemeClr val="tx1">
                    <a:tint val="75000"/>
                  </a:schemeClr>
                </a:solidFill>
              </a:defRPr>
            </a:lvl1pPr>
          </a:lstStyle>
          <a:p>
            <a:fld id="{63A1C593-65D0-4073-BCC9-577B9352EA97}" type="datetimeFigureOut">
              <a:rPr lang="en-US" smtClean="0"/>
              <a:t>3/16/2025</a:t>
            </a:fld>
            <a:endParaRPr 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0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02">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87541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p:txStyles>
    <p:titleStyle>
      <a:lvl1pPr algn="l" defTabSz="839310" rtl="0" eaLnBrk="1" latinLnBrk="0" hangingPunct="1">
        <a:lnSpc>
          <a:spcPct val="90000"/>
        </a:lnSpc>
        <a:spcBef>
          <a:spcPct val="0"/>
        </a:spcBef>
        <a:buNone/>
        <a:defRPr sz="4038" kern="1200">
          <a:solidFill>
            <a:schemeClr val="tx1"/>
          </a:solidFill>
          <a:latin typeface="+mj-lt"/>
          <a:ea typeface="+mj-ea"/>
          <a:cs typeface="+mj-cs"/>
        </a:defRPr>
      </a:lvl1pPr>
    </p:titleStyle>
    <p:bodyStyle>
      <a:lvl1pPr marL="209827" indent="-209827" algn="l" defTabSz="839310" rtl="0" eaLnBrk="1" latinLnBrk="0" hangingPunct="1">
        <a:lnSpc>
          <a:spcPct val="90000"/>
        </a:lnSpc>
        <a:spcBef>
          <a:spcPts val="917"/>
        </a:spcBef>
        <a:buFont typeface="Arial" panose="020B0604020202020204" pitchFamily="34" charset="0"/>
        <a:buChar char="•"/>
        <a:defRPr sz="2570" kern="1200">
          <a:solidFill>
            <a:schemeClr val="tx1"/>
          </a:solidFill>
          <a:latin typeface="+mn-lt"/>
          <a:ea typeface="+mn-ea"/>
          <a:cs typeface="+mn-cs"/>
        </a:defRPr>
      </a:lvl1pPr>
      <a:lvl2pPr marL="629482" indent="-209827" algn="l" defTabSz="839310" rtl="0" eaLnBrk="1" latinLnBrk="0" hangingPunct="1">
        <a:lnSpc>
          <a:spcPct val="90000"/>
        </a:lnSpc>
        <a:spcBef>
          <a:spcPts val="459"/>
        </a:spcBef>
        <a:buFont typeface="Arial" panose="020B0604020202020204" pitchFamily="34" charset="0"/>
        <a:buChar char="•"/>
        <a:defRPr sz="2203" kern="1200">
          <a:solidFill>
            <a:schemeClr val="tx1"/>
          </a:solidFill>
          <a:latin typeface="+mn-lt"/>
          <a:ea typeface="+mn-ea"/>
          <a:cs typeface="+mn-cs"/>
        </a:defRPr>
      </a:lvl2pPr>
      <a:lvl3pPr marL="1049138" indent="-209827" algn="l" defTabSz="839310" rtl="0" eaLnBrk="1" latinLnBrk="0" hangingPunct="1">
        <a:lnSpc>
          <a:spcPct val="90000"/>
        </a:lnSpc>
        <a:spcBef>
          <a:spcPts val="459"/>
        </a:spcBef>
        <a:buFont typeface="Arial" panose="020B0604020202020204" pitchFamily="34" charset="0"/>
        <a:buChar char="•"/>
        <a:defRPr sz="1836" kern="1200">
          <a:solidFill>
            <a:schemeClr val="tx1"/>
          </a:solidFill>
          <a:latin typeface="+mn-lt"/>
          <a:ea typeface="+mn-ea"/>
          <a:cs typeface="+mn-cs"/>
        </a:defRPr>
      </a:lvl3pPr>
      <a:lvl4pPr marL="1468792" indent="-209827" algn="l" defTabSz="839310" rtl="0" eaLnBrk="1" latinLnBrk="0" hangingPunct="1">
        <a:lnSpc>
          <a:spcPct val="90000"/>
        </a:lnSpc>
        <a:spcBef>
          <a:spcPts val="459"/>
        </a:spcBef>
        <a:buFont typeface="Arial" panose="020B0604020202020204" pitchFamily="34" charset="0"/>
        <a:buChar char="•"/>
        <a:defRPr sz="1652" kern="1200">
          <a:solidFill>
            <a:schemeClr val="tx1"/>
          </a:solidFill>
          <a:latin typeface="+mn-lt"/>
          <a:ea typeface="+mn-ea"/>
          <a:cs typeface="+mn-cs"/>
        </a:defRPr>
      </a:lvl4pPr>
      <a:lvl5pPr marL="1888447" indent="-209827" algn="l" defTabSz="839310" rtl="0" eaLnBrk="1" latinLnBrk="0" hangingPunct="1">
        <a:lnSpc>
          <a:spcPct val="90000"/>
        </a:lnSpc>
        <a:spcBef>
          <a:spcPts val="459"/>
        </a:spcBef>
        <a:buFont typeface="Arial" panose="020B0604020202020204" pitchFamily="34" charset="0"/>
        <a:buChar char="•"/>
        <a:defRPr sz="1652" kern="1200">
          <a:solidFill>
            <a:schemeClr val="tx1"/>
          </a:solidFill>
          <a:latin typeface="+mn-lt"/>
          <a:ea typeface="+mn-ea"/>
          <a:cs typeface="+mn-cs"/>
        </a:defRPr>
      </a:lvl5pPr>
      <a:lvl6pPr marL="2308102" indent="-209827" algn="l" defTabSz="839310" rtl="0" eaLnBrk="1" latinLnBrk="0" hangingPunct="1">
        <a:lnSpc>
          <a:spcPct val="90000"/>
        </a:lnSpc>
        <a:spcBef>
          <a:spcPts val="459"/>
        </a:spcBef>
        <a:buFont typeface="Arial" panose="020B0604020202020204" pitchFamily="34" charset="0"/>
        <a:buChar char="•"/>
        <a:defRPr sz="1652" kern="1200">
          <a:solidFill>
            <a:schemeClr val="tx1"/>
          </a:solidFill>
          <a:latin typeface="+mn-lt"/>
          <a:ea typeface="+mn-ea"/>
          <a:cs typeface="+mn-cs"/>
        </a:defRPr>
      </a:lvl6pPr>
      <a:lvl7pPr marL="2727757" indent="-209827" algn="l" defTabSz="839310" rtl="0" eaLnBrk="1" latinLnBrk="0" hangingPunct="1">
        <a:lnSpc>
          <a:spcPct val="90000"/>
        </a:lnSpc>
        <a:spcBef>
          <a:spcPts val="459"/>
        </a:spcBef>
        <a:buFont typeface="Arial" panose="020B0604020202020204" pitchFamily="34" charset="0"/>
        <a:buChar char="•"/>
        <a:defRPr sz="1652" kern="1200">
          <a:solidFill>
            <a:schemeClr val="tx1"/>
          </a:solidFill>
          <a:latin typeface="+mn-lt"/>
          <a:ea typeface="+mn-ea"/>
          <a:cs typeface="+mn-cs"/>
        </a:defRPr>
      </a:lvl7pPr>
      <a:lvl8pPr marL="3147412" indent="-209827" algn="l" defTabSz="839310" rtl="0" eaLnBrk="1" latinLnBrk="0" hangingPunct="1">
        <a:lnSpc>
          <a:spcPct val="90000"/>
        </a:lnSpc>
        <a:spcBef>
          <a:spcPts val="459"/>
        </a:spcBef>
        <a:buFont typeface="Arial" panose="020B0604020202020204" pitchFamily="34" charset="0"/>
        <a:buChar char="•"/>
        <a:defRPr sz="1652" kern="1200">
          <a:solidFill>
            <a:schemeClr val="tx1"/>
          </a:solidFill>
          <a:latin typeface="+mn-lt"/>
          <a:ea typeface="+mn-ea"/>
          <a:cs typeface="+mn-cs"/>
        </a:defRPr>
      </a:lvl8pPr>
      <a:lvl9pPr marL="3567066" indent="-209827" algn="l" defTabSz="839310" rtl="0" eaLnBrk="1" latinLnBrk="0" hangingPunct="1">
        <a:lnSpc>
          <a:spcPct val="90000"/>
        </a:lnSpc>
        <a:spcBef>
          <a:spcPts val="459"/>
        </a:spcBef>
        <a:buFont typeface="Arial" panose="020B0604020202020204" pitchFamily="34" charset="0"/>
        <a:buChar char="•"/>
        <a:defRPr sz="1652" kern="1200">
          <a:solidFill>
            <a:schemeClr val="tx1"/>
          </a:solidFill>
          <a:latin typeface="+mn-lt"/>
          <a:ea typeface="+mn-ea"/>
          <a:cs typeface="+mn-cs"/>
        </a:defRPr>
      </a:lvl9pPr>
    </p:bodyStyle>
    <p:otherStyle>
      <a:defPPr>
        <a:defRPr lang="en-US"/>
      </a:defPPr>
      <a:lvl1pPr marL="0" algn="l" defTabSz="839310" rtl="0" eaLnBrk="1" latinLnBrk="0" hangingPunct="1">
        <a:defRPr sz="1652" kern="1200">
          <a:solidFill>
            <a:schemeClr val="tx1"/>
          </a:solidFill>
          <a:latin typeface="+mn-lt"/>
          <a:ea typeface="+mn-ea"/>
          <a:cs typeface="+mn-cs"/>
        </a:defRPr>
      </a:lvl1pPr>
      <a:lvl2pPr marL="419655" algn="l" defTabSz="839310" rtl="0" eaLnBrk="1" latinLnBrk="0" hangingPunct="1">
        <a:defRPr sz="1652" kern="1200">
          <a:solidFill>
            <a:schemeClr val="tx1"/>
          </a:solidFill>
          <a:latin typeface="+mn-lt"/>
          <a:ea typeface="+mn-ea"/>
          <a:cs typeface="+mn-cs"/>
        </a:defRPr>
      </a:lvl2pPr>
      <a:lvl3pPr marL="839310" algn="l" defTabSz="839310" rtl="0" eaLnBrk="1" latinLnBrk="0" hangingPunct="1">
        <a:defRPr sz="1652" kern="1200">
          <a:solidFill>
            <a:schemeClr val="tx1"/>
          </a:solidFill>
          <a:latin typeface="+mn-lt"/>
          <a:ea typeface="+mn-ea"/>
          <a:cs typeface="+mn-cs"/>
        </a:defRPr>
      </a:lvl3pPr>
      <a:lvl4pPr marL="1258965" algn="l" defTabSz="839310" rtl="0" eaLnBrk="1" latinLnBrk="0" hangingPunct="1">
        <a:defRPr sz="1652" kern="1200">
          <a:solidFill>
            <a:schemeClr val="tx1"/>
          </a:solidFill>
          <a:latin typeface="+mn-lt"/>
          <a:ea typeface="+mn-ea"/>
          <a:cs typeface="+mn-cs"/>
        </a:defRPr>
      </a:lvl4pPr>
      <a:lvl5pPr marL="1678619" algn="l" defTabSz="839310" rtl="0" eaLnBrk="1" latinLnBrk="0" hangingPunct="1">
        <a:defRPr sz="1652" kern="1200">
          <a:solidFill>
            <a:schemeClr val="tx1"/>
          </a:solidFill>
          <a:latin typeface="+mn-lt"/>
          <a:ea typeface="+mn-ea"/>
          <a:cs typeface="+mn-cs"/>
        </a:defRPr>
      </a:lvl5pPr>
      <a:lvl6pPr marL="2098274" algn="l" defTabSz="839310" rtl="0" eaLnBrk="1" latinLnBrk="0" hangingPunct="1">
        <a:defRPr sz="1652" kern="1200">
          <a:solidFill>
            <a:schemeClr val="tx1"/>
          </a:solidFill>
          <a:latin typeface="+mn-lt"/>
          <a:ea typeface="+mn-ea"/>
          <a:cs typeface="+mn-cs"/>
        </a:defRPr>
      </a:lvl6pPr>
      <a:lvl7pPr marL="2517930" algn="l" defTabSz="839310" rtl="0" eaLnBrk="1" latinLnBrk="0" hangingPunct="1">
        <a:defRPr sz="1652" kern="1200">
          <a:solidFill>
            <a:schemeClr val="tx1"/>
          </a:solidFill>
          <a:latin typeface="+mn-lt"/>
          <a:ea typeface="+mn-ea"/>
          <a:cs typeface="+mn-cs"/>
        </a:defRPr>
      </a:lvl7pPr>
      <a:lvl8pPr marL="2937584" algn="l" defTabSz="839310" rtl="0" eaLnBrk="1" latinLnBrk="0" hangingPunct="1">
        <a:defRPr sz="1652" kern="1200">
          <a:solidFill>
            <a:schemeClr val="tx1"/>
          </a:solidFill>
          <a:latin typeface="+mn-lt"/>
          <a:ea typeface="+mn-ea"/>
          <a:cs typeface="+mn-cs"/>
        </a:defRPr>
      </a:lvl8pPr>
      <a:lvl9pPr marL="3357239" algn="l" defTabSz="839310" rtl="0" eaLnBrk="1" latinLnBrk="0" hangingPunct="1">
        <a:defRPr sz="165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3.xml"/><Relationship Id="rId2" Type="http://schemas.openxmlformats.org/officeDocument/2006/relationships/tags" Target="../tags/tag2.xml"/><Relationship Id="rId16" Type="http://schemas.openxmlformats.org/officeDocument/2006/relationships/image" Target="../media/image29.gi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6.xml"/><Relationship Id="rId5" Type="http://schemas.openxmlformats.org/officeDocument/2006/relationships/tags" Target="../tags/tag5.xml"/><Relationship Id="rId15" Type="http://schemas.openxmlformats.org/officeDocument/2006/relationships/image" Target="../media/image2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daisy_button_pink_hb"/>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8988" y="1711505"/>
            <a:ext cx="737901"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20022" y="1934766"/>
            <a:ext cx="159614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63700" y="1845650"/>
            <a:ext cx="159614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7768" y="2780928"/>
            <a:ext cx="159614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6141" y="2628900"/>
            <a:ext cx="159614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77796" y="4833450"/>
            <a:ext cx="2092497" cy="104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0243" y="3069431"/>
            <a:ext cx="159614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14512" y="3069431"/>
            <a:ext cx="159614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WordArt 14"/>
          <p:cNvSpPr>
            <a:spLocks noChangeArrowheads="1" noChangeShapeType="1" noTextEdit="1"/>
          </p:cNvSpPr>
          <p:nvPr/>
        </p:nvSpPr>
        <p:spPr bwMode="auto">
          <a:xfrm>
            <a:off x="1779618" y="611063"/>
            <a:ext cx="7626648" cy="5134452"/>
          </a:xfrm>
          <a:prstGeom prst="rect">
            <a:avLst/>
          </a:prstGeom>
        </p:spPr>
        <p:txBody>
          <a:bodyPr spcFirstLastPara="1" wrap="none" lIns="68577" tIns="34289" rIns="68577" bIns="34289" numCol="1" fromWordArt="1">
            <a:prstTxWarp prst="textArchUp">
              <a:avLst>
                <a:gd name="adj" fmla="val 10916628"/>
              </a:avLst>
            </a:prstTxWarp>
          </a:bodyPr>
          <a:lstStyle/>
          <a:p>
            <a:pPr algn="ctr"/>
            <a:r>
              <a:rPr lang="vi-VN" sz="3267" kern="10" dirty="0">
                <a:ln w="9525">
                  <a:solidFill>
                    <a:schemeClr val="accent1"/>
                  </a:solidFill>
                  <a:round/>
                  <a:headEnd/>
                  <a:tailEnd/>
                </a:ln>
                <a:solidFill>
                  <a:srgbClr val="FF0000"/>
                </a:solidFill>
                <a:latin typeface="Times New Roman"/>
                <a:cs typeface="Times New Roman"/>
              </a:rPr>
              <a:t>TRƯỜNG TIỂU HỌC </a:t>
            </a:r>
            <a:r>
              <a:rPr lang="en-US" sz="3267" kern="10" dirty="0" smtClean="0">
                <a:ln w="9525">
                  <a:solidFill>
                    <a:schemeClr val="accent1"/>
                  </a:solidFill>
                  <a:round/>
                  <a:headEnd/>
                  <a:tailEnd/>
                </a:ln>
                <a:solidFill>
                  <a:srgbClr val="FF0000"/>
                </a:solidFill>
                <a:latin typeface="Times New Roman"/>
                <a:cs typeface="Times New Roman"/>
              </a:rPr>
              <a:t>NGUYỄN HỮU CẢNH</a:t>
            </a:r>
            <a:endParaRPr lang="en-US" sz="3267" kern="10" dirty="0">
              <a:ln w="9525">
                <a:solidFill>
                  <a:schemeClr val="accent1"/>
                </a:solidFill>
                <a:round/>
                <a:headEnd/>
                <a:tailEnd/>
              </a:ln>
              <a:solidFill>
                <a:srgbClr val="FF0000"/>
              </a:solidFill>
              <a:latin typeface="Times New Roman"/>
              <a:cs typeface="Times New Roman"/>
            </a:endParaRPr>
          </a:p>
        </p:txBody>
      </p:sp>
      <p:sp>
        <p:nvSpPr>
          <p:cNvPr id="140301" name="Text Box 13"/>
          <p:cNvSpPr txBox="1">
            <a:spLocks noChangeArrowheads="1"/>
          </p:cNvSpPr>
          <p:nvPr/>
        </p:nvSpPr>
        <p:spPr bwMode="auto">
          <a:xfrm>
            <a:off x="2197589" y="2344567"/>
            <a:ext cx="7600703" cy="4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735" b="1" dirty="0">
                <a:solidFill>
                  <a:srgbClr val="0000FF"/>
                </a:solidFill>
                <a:latin typeface="Times New Roman" pitchFamily="18" charset="0"/>
                <a:cs typeface="Arial" charset="0"/>
              </a:rPr>
              <a:t>THÀNH PHỐ LONG KHÁNH </a:t>
            </a:r>
          </a:p>
        </p:txBody>
      </p:sp>
      <p:sp>
        <p:nvSpPr>
          <p:cNvPr id="18" name="WordArt 3"/>
          <p:cNvSpPr>
            <a:spLocks noChangeArrowheads="1" noChangeShapeType="1" noTextEdit="1"/>
          </p:cNvSpPr>
          <p:nvPr/>
        </p:nvSpPr>
        <p:spPr bwMode="auto">
          <a:xfrm>
            <a:off x="1672551" y="2597348"/>
            <a:ext cx="8846902" cy="1663304"/>
          </a:xfrm>
          <a:prstGeom prst="rect">
            <a:avLst/>
          </a:prstGeom>
        </p:spPr>
        <p:txBody>
          <a:bodyPr wrap="none" lIns="68577" tIns="34289" rIns="68577" bIns="34289"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algn="ctr"/>
            <a:endParaRPr lang="en-US" sz="2432"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 name="TextBox 1"/>
          <p:cNvSpPr txBox="1"/>
          <p:nvPr/>
        </p:nvSpPr>
        <p:spPr>
          <a:xfrm>
            <a:off x="1672547" y="3119222"/>
            <a:ext cx="8987080" cy="1592742"/>
          </a:xfrm>
          <a:prstGeom prst="rect">
            <a:avLst/>
          </a:prstGeom>
          <a:noFill/>
        </p:spPr>
        <p:txBody>
          <a:bodyPr wrap="square" lIns="68577" tIns="34289" rIns="68577" bIns="34289" rtlCol="0">
            <a:spAutoFit/>
          </a:bodyPr>
          <a:lstStyle/>
          <a:p>
            <a:pPr algn="ctr" defTabSz="512084" fontAlgn="base">
              <a:spcBef>
                <a:spcPct val="0"/>
              </a:spcBef>
              <a:spcAft>
                <a:spcPct val="0"/>
              </a:spcAft>
              <a:defRPr/>
            </a:pPr>
            <a:r>
              <a:rPr lang="en-US" sz="3300" b="1" dirty="0" smtClean="0">
                <a:solidFill>
                  <a:srgbClr val="FF0000"/>
                </a:solidFill>
                <a:effectLst>
                  <a:outerShdw blurRad="38100" dist="38100" dir="2700000" algn="tl">
                    <a:srgbClr val="000000">
                      <a:alpha val="43137"/>
                    </a:srgbClr>
                  </a:outerShdw>
                </a:effectLst>
                <a:latin typeface="VNI-Avo" pitchFamily="2" charset="0"/>
                <a:ea typeface="微软雅黑"/>
                <a:cs typeface="Times New Roman" panose="02020603050405020304" pitchFamily="18" charset="0"/>
              </a:rPr>
              <a:t>MÔN TIẾNG VIỆT</a:t>
            </a:r>
            <a:endParaRPr lang="en-US" sz="3300" b="1" dirty="0">
              <a:solidFill>
                <a:srgbClr val="FF0000"/>
              </a:solidFill>
              <a:effectLst>
                <a:outerShdw blurRad="38100" dist="38100" dir="2700000" algn="tl">
                  <a:srgbClr val="000000">
                    <a:alpha val="43137"/>
                  </a:srgbClr>
                </a:outerShdw>
              </a:effectLst>
              <a:latin typeface="VNI-Avo" pitchFamily="2" charset="0"/>
              <a:ea typeface="微软雅黑"/>
              <a:cs typeface="Times New Roman" panose="02020603050405020304" pitchFamily="18" charset="0"/>
            </a:endParaRPr>
          </a:p>
          <a:p>
            <a:pPr algn="ctr"/>
            <a:endParaRPr lang="en-US" sz="3300" b="1" dirty="0">
              <a:solidFill>
                <a:schemeClr val="accent5">
                  <a:lumMod val="75000"/>
                </a:schemeClr>
              </a:solidFill>
              <a:latin typeface="HP001 4 hàng" panose="020B0603050302020204" pitchFamily="34" charset="0"/>
              <a:cs typeface="Times New Roman" panose="02020603050405020304" pitchFamily="18" charset="0"/>
            </a:endParaRPr>
          </a:p>
          <a:p>
            <a:pPr algn="ctr"/>
            <a:r>
              <a:rPr lang="en-US" sz="3300" b="1" dirty="0" err="1">
                <a:solidFill>
                  <a:srgbClr val="0000FF"/>
                </a:solidFill>
                <a:latin typeface="HP001 4 hàng" panose="020B0603050302020204" pitchFamily="34" charset="0"/>
                <a:cs typeface="Times New Roman" panose="02020603050405020304" pitchFamily="18" charset="0"/>
              </a:rPr>
              <a:t>Bài</a:t>
            </a:r>
            <a:r>
              <a:rPr lang="en-US" sz="3300" b="1" dirty="0">
                <a:solidFill>
                  <a:srgbClr val="0000FF"/>
                </a:solidFill>
                <a:latin typeface="HP001 4 hàng" panose="020B0603050302020204" pitchFamily="34" charset="0"/>
                <a:cs typeface="Times New Roman" panose="02020603050405020304" pitchFamily="18" charset="0"/>
              </a:rPr>
              <a:t> :  Th</a:t>
            </a:r>
            <a:r>
              <a:rPr lang="vi-VN" sz="3300" b="1" dirty="0">
                <a:solidFill>
                  <a:srgbClr val="0000FF"/>
                </a:solidFill>
                <a:latin typeface="HP001 4 hàng" panose="020B0603050302020204" pitchFamily="34" charset="0"/>
                <a:cs typeface="Times New Roman" panose="02020603050405020304" pitchFamily="18" charset="0"/>
              </a:rPr>
              <a:t>ư</a:t>
            </a:r>
            <a:r>
              <a:rPr lang="en-US" sz="3300" b="1" dirty="0">
                <a:solidFill>
                  <a:srgbClr val="0000FF"/>
                </a:solidFill>
                <a:latin typeface="HP001 4 hàng" panose="020B0603050302020204" pitchFamily="34" charset="0"/>
                <a:cs typeface="Times New Roman" panose="02020603050405020304" pitchFamily="18" charset="0"/>
              </a:rPr>
              <a:t> </a:t>
            </a:r>
            <a:r>
              <a:rPr lang="en-US" sz="3300" b="1" dirty="0" err="1">
                <a:solidFill>
                  <a:srgbClr val="0000FF"/>
                </a:solidFill>
                <a:latin typeface="HP001 4 hàng" panose="020B0603050302020204" pitchFamily="34" charset="0"/>
                <a:cs typeface="Times New Roman" panose="02020603050405020304" pitchFamily="18" charset="0"/>
              </a:rPr>
              <a:t>Trung</a:t>
            </a:r>
            <a:r>
              <a:rPr lang="en-US" sz="3300" b="1" dirty="0">
                <a:solidFill>
                  <a:srgbClr val="0000FF"/>
                </a:solidFill>
                <a:latin typeface="HP001 4 hàng" panose="020B0603050302020204" pitchFamily="34" charset="0"/>
                <a:cs typeface="Times New Roman" panose="02020603050405020304" pitchFamily="18" charset="0"/>
              </a:rPr>
              <a:t> </a:t>
            </a:r>
            <a:r>
              <a:rPr lang="en-US" sz="3300" b="1" dirty="0" err="1">
                <a:solidFill>
                  <a:srgbClr val="0000FF"/>
                </a:solidFill>
                <a:latin typeface="HP001 4 hàng" panose="020B0603050302020204" pitchFamily="34" charset="0"/>
                <a:cs typeface="Times New Roman" panose="02020603050405020304" pitchFamily="18" charset="0"/>
              </a:rPr>
              <a:t>thu</a:t>
            </a:r>
            <a:endParaRPr lang="en-US" sz="2432"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 name="Picture 3" descr="sunflowers_wave_hb">
            <a:extLst>
              <a:ext uri="{FF2B5EF4-FFF2-40B4-BE49-F238E27FC236}">
                <a16:creationId xmlns:a16="http://schemas.microsoft.com/office/drawing/2014/main" id="{13AD1209-BB06-4FE7-BF15-32468B9E9C6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8707" y="4735735"/>
            <a:ext cx="1379067" cy="76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58B6E75-B429-4A40-9A54-A12945DCA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4409" y="5400791"/>
            <a:ext cx="989866" cy="989866"/>
          </a:xfrm>
          <a:prstGeom prst="rect">
            <a:avLst/>
          </a:prstGeom>
        </p:spPr>
      </p:pic>
      <p:grpSp>
        <p:nvGrpSpPr>
          <p:cNvPr id="17" name="组合 18">
            <a:extLst>
              <a:ext uri="{FF2B5EF4-FFF2-40B4-BE49-F238E27FC236}">
                <a16:creationId xmlns:a16="http://schemas.microsoft.com/office/drawing/2014/main" id="{B771CA74-52D8-4414-8327-8B928DC4CB1A}"/>
              </a:ext>
            </a:extLst>
          </p:cNvPr>
          <p:cNvGrpSpPr/>
          <p:nvPr/>
        </p:nvGrpSpPr>
        <p:grpSpPr>
          <a:xfrm>
            <a:off x="1737216" y="202797"/>
            <a:ext cx="868925" cy="619517"/>
            <a:chOff x="7444895" y="3056186"/>
            <a:chExt cx="1158566" cy="826022"/>
          </a:xfrm>
        </p:grpSpPr>
        <p:grpSp>
          <p:nvGrpSpPr>
            <p:cNvPr id="20" name="组合 19">
              <a:extLst>
                <a:ext uri="{FF2B5EF4-FFF2-40B4-BE49-F238E27FC236}">
                  <a16:creationId xmlns:a16="http://schemas.microsoft.com/office/drawing/2014/main" id="{D0208CE8-EFED-47F3-80AA-3FEBA973DEA9}"/>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45612F06-C3FA-4ADF-BC9C-69C302E3982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grpSp>
            <p:nvGrpSpPr>
              <p:cNvPr id="28" name="组合 27">
                <a:extLst>
                  <a:ext uri="{FF2B5EF4-FFF2-40B4-BE49-F238E27FC236}">
                    <a16:creationId xmlns:a16="http://schemas.microsoft.com/office/drawing/2014/main" id="{71532B7B-8922-4351-AB60-8CEE7671D8E2}"/>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20DD6829-85AA-48B1-921D-AC7E7C3A1BDB}"/>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sp>
              <p:nvSpPr>
                <p:cNvPr id="30" name="五角星 2">
                  <a:extLst>
                    <a:ext uri="{FF2B5EF4-FFF2-40B4-BE49-F238E27FC236}">
                      <a16:creationId xmlns:a16="http://schemas.microsoft.com/office/drawing/2014/main" id="{0AF319B1-F619-4C37-AEEB-94B57C8CF89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sp>
              <p:nvSpPr>
                <p:cNvPr id="31" name="五角星 2">
                  <a:extLst>
                    <a:ext uri="{FF2B5EF4-FFF2-40B4-BE49-F238E27FC236}">
                      <a16:creationId xmlns:a16="http://schemas.microsoft.com/office/drawing/2014/main" id="{3FB37913-7185-4A1D-B8B1-A44B5B8453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grpSp>
        </p:grpSp>
        <p:grpSp>
          <p:nvGrpSpPr>
            <p:cNvPr id="21" name="组合 20">
              <a:extLst>
                <a:ext uri="{FF2B5EF4-FFF2-40B4-BE49-F238E27FC236}">
                  <a16:creationId xmlns:a16="http://schemas.microsoft.com/office/drawing/2014/main" id="{F217B8FA-8CE0-4BCF-B43B-9FF2644A7913}"/>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6EE17936-AB84-4067-8623-23D19ECDBBDC}"/>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grpSp>
            <p:nvGrpSpPr>
              <p:cNvPr id="23" name="组合 22">
                <a:extLst>
                  <a:ext uri="{FF2B5EF4-FFF2-40B4-BE49-F238E27FC236}">
                    <a16:creationId xmlns:a16="http://schemas.microsoft.com/office/drawing/2014/main" id="{AC5CE76F-9628-4BE2-BFB5-2426B8AC029F}"/>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16948479-C3A8-4BD9-9E9D-8BE7F0AC89C1}"/>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dirty="0">
                    <a:solidFill>
                      <a:prstClr val="white"/>
                    </a:solidFill>
                    <a:latin typeface="Helvetica" panose="020F0502020204030204"/>
                    <a:cs typeface="Helvetica"/>
                    <a:sym typeface="+mn-lt"/>
                  </a:endParaRPr>
                </a:p>
              </p:txBody>
            </p:sp>
            <p:sp>
              <p:nvSpPr>
                <p:cNvPr id="25" name="五角星 2">
                  <a:extLst>
                    <a:ext uri="{FF2B5EF4-FFF2-40B4-BE49-F238E27FC236}">
                      <a16:creationId xmlns:a16="http://schemas.microsoft.com/office/drawing/2014/main" id="{70D8093A-16B5-45B1-9D14-3FE994C9761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sp>
              <p:nvSpPr>
                <p:cNvPr id="26" name="五角星 2">
                  <a:extLst>
                    <a:ext uri="{FF2B5EF4-FFF2-40B4-BE49-F238E27FC236}">
                      <a16:creationId xmlns:a16="http://schemas.microsoft.com/office/drawing/2014/main" id="{23D5DDC4-EBD9-45E6-AE5D-BA0CC66CDD0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350">
                    <a:solidFill>
                      <a:prstClr val="white"/>
                    </a:solidFill>
                    <a:latin typeface="Helvetica" panose="020F0502020204030204"/>
                    <a:cs typeface="Helvetica"/>
                    <a:sym typeface="+mn-lt"/>
                  </a:endParaRPr>
                </a:p>
              </p:txBody>
            </p:sp>
          </p:grpSp>
        </p:grpSp>
      </p:grpSp>
      <p:pic>
        <p:nvPicPr>
          <p:cNvPr id="32" name="图片 11">
            <a:extLst>
              <a:ext uri="{FF2B5EF4-FFF2-40B4-BE49-F238E27FC236}">
                <a16:creationId xmlns:a16="http://schemas.microsoft.com/office/drawing/2014/main" id="{8926A04F-00D5-45BF-BF82-ABB80A5E3B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0511" y="228601"/>
            <a:ext cx="914400" cy="949022"/>
          </a:xfrm>
          <a:prstGeom prst="rect">
            <a:avLst/>
          </a:prstGeom>
        </p:spPr>
      </p:pic>
    </p:spTree>
    <p:extLst>
      <p:ext uri="{BB962C8B-B14F-4D97-AF65-F5344CB8AC3E}">
        <p14:creationId xmlns:p14="http://schemas.microsoft.com/office/powerpoint/2010/main" val="8202354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2000" fill="hold"/>
                                        <p:tgtEl>
                                          <p:spTgt spid="140302"/>
                                        </p:tgtEl>
                                        <p:attrNameLst>
                                          <p:attrName>style.color</p:attrName>
                                        </p:attrNameLst>
                                      </p:cBhvr>
                                      <p:by>
                                        <p:hsl h="10842353" s="0" l="0"/>
                                      </p:by>
                                    </p:animClr>
                                    <p:animClr clrSpc="hsl" dir="cw">
                                      <p:cBhvr>
                                        <p:cTn id="7" dur="2000" fill="hold"/>
                                        <p:tgtEl>
                                          <p:spTgt spid="140302"/>
                                        </p:tgtEl>
                                        <p:attrNameLst>
                                          <p:attrName>fillcolor</p:attrName>
                                        </p:attrNameLst>
                                      </p:cBhvr>
                                      <p:by>
                                        <p:hsl h="10842353" s="0" l="0"/>
                                      </p:by>
                                    </p:animClr>
                                    <p:animClr clrSpc="hsl" dir="cw">
                                      <p:cBhvr>
                                        <p:cTn id="8" dur="2000" fill="hold"/>
                                        <p:tgtEl>
                                          <p:spTgt spid="140302"/>
                                        </p:tgtEl>
                                        <p:attrNameLst>
                                          <p:attrName>stroke.color</p:attrName>
                                        </p:attrNameLst>
                                      </p:cBhvr>
                                      <p:by>
                                        <p:hsl h="10842353" s="0" l="0"/>
                                      </p:by>
                                    </p:animClr>
                                    <p:set>
                                      <p:cBhvr>
                                        <p:cTn id="9" dur="2000" fill="hold"/>
                                        <p:tgtEl>
                                          <p:spTgt spid="140302"/>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2000" fill="hold"/>
                                        <p:tgtEl>
                                          <p:spTgt spid="140301"/>
                                        </p:tgtEl>
                                        <p:attrNameLst>
                                          <p:attrName>style.color</p:attrName>
                                        </p:attrNameLst>
                                      </p:cBhvr>
                                      <p:by>
                                        <p:hsl h="-7200000" s="0" l="0"/>
                                      </p:by>
                                    </p:animClr>
                                    <p:animClr clrSpc="hsl" dir="cw">
                                      <p:cBhvr>
                                        <p:cTn id="12" dur="2000" fill="hold"/>
                                        <p:tgtEl>
                                          <p:spTgt spid="140301"/>
                                        </p:tgtEl>
                                        <p:attrNameLst>
                                          <p:attrName>fillcolor</p:attrName>
                                        </p:attrNameLst>
                                      </p:cBhvr>
                                      <p:by>
                                        <p:hsl h="-7200000" s="0" l="0"/>
                                      </p:by>
                                    </p:animClr>
                                    <p:animClr clrSpc="hsl" dir="cw">
                                      <p:cBhvr>
                                        <p:cTn id="13" dur="2000" fill="hold"/>
                                        <p:tgtEl>
                                          <p:spTgt spid="140301"/>
                                        </p:tgtEl>
                                        <p:attrNameLst>
                                          <p:attrName>stroke.color</p:attrName>
                                        </p:attrNameLst>
                                      </p:cBhvr>
                                      <p:by>
                                        <p:hsl h="-7200000" s="0" l="0"/>
                                      </p:by>
                                    </p:animClr>
                                    <p:set>
                                      <p:cBhvr>
                                        <p:cTn id="14" dur="2000" fill="hold"/>
                                        <p:tgtEl>
                                          <p:spTgt spid="140301"/>
                                        </p:tgtEl>
                                        <p:attrNameLst>
                                          <p:attrName>fill.type</p:attrName>
                                        </p:attrNameLst>
                                      </p:cBhvr>
                                      <p:to>
                                        <p:strVal val="solid"/>
                                      </p:to>
                                    </p:se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par>
                                <p:cTn id="21" presetID="64" presetClass="path" presetSubtype="0" accel="50000" decel="50000" fill="hold" nodeType="withEffect">
                                  <p:stCondLst>
                                    <p:cond delay="0"/>
                                  </p:stCondLst>
                                  <p:childTnLst>
                                    <p:animMotion origin="layout" path="M -0.51285 0.03642 L -0.1882 -0.85926 " pathEditMode="relative" rAng="0" ptsTypes="AA">
                                      <p:cBhvr>
                                        <p:cTn id="22" dur="1750" fill="hold"/>
                                        <p:tgtEl>
                                          <p:spTgt spid="15"/>
                                        </p:tgtEl>
                                        <p:attrNameLst>
                                          <p:attrName>ppt_x</p:attrName>
                                          <p:attrName>ppt_y</p:attrName>
                                        </p:attrNameLst>
                                      </p:cBhvr>
                                      <p:rCtr x="16233" y="-44784"/>
                                    </p:animMotion>
                                  </p:childTnLst>
                                  <p:subTnLst>
                                    <p:audio>
                                      <p:cMediaNode>
                                        <p:cTn display="0" masterRel="sameClick">
                                          <p:stCondLst>
                                            <p:cond evt="begin" delay="0">
                                              <p:tn val="21"/>
                                            </p:cond>
                                          </p:stCondLst>
                                          <p:endCondLst>
                                            <p:cond evt="onStopAudio" delay="0">
                                              <p:tgtEl>
                                                <p:sldTgt/>
                                              </p:tgtEl>
                                            </p:cond>
                                          </p:endCondLst>
                                        </p:cTn>
                                        <p:tgtEl>
                                          <p:sndTgt r:embed="rId2" name="wind.wav"/>
                                        </p:tgtEl>
                                      </p:cMediaNode>
                                    </p:audio>
                                  </p:subTnLst>
                                </p:cTn>
                              </p:par>
                              <p:par>
                                <p:cTn id="23" presetID="6" presetClass="emph" presetSubtype="0" fill="hold" nodeType="withEffect">
                                  <p:stCondLst>
                                    <p:cond delay="0"/>
                                  </p:stCondLst>
                                  <p:childTnLst>
                                    <p:animScale>
                                      <p:cBhvr>
                                        <p:cTn id="24" dur="1750" fill="hold"/>
                                        <p:tgtEl>
                                          <p:spTgt spid="15"/>
                                        </p:tgtEl>
                                      </p:cBhvr>
                                      <p:by x="150000" y="150000"/>
                                    </p:animScale>
                                  </p:childTnLst>
                                </p:cTn>
                              </p:par>
                              <p:par>
                                <p:cTn id="25" presetID="8" presetClass="emph" presetSubtype="0" fill="hold" nodeType="withEffect">
                                  <p:stCondLst>
                                    <p:cond delay="0"/>
                                  </p:stCondLst>
                                  <p:childTnLst>
                                    <p:animRot by="21600000">
                                      <p:cBhvr>
                                        <p:cTn id="26" dur="1750" fill="hold"/>
                                        <p:tgtEl>
                                          <p:spTgt spid="15"/>
                                        </p:tgtEl>
                                        <p:attrNameLst>
                                          <p:attrName>r</p:attrName>
                                        </p:attrNameLst>
                                      </p:cBhvr>
                                    </p:animRot>
                                  </p:childTnLst>
                                </p:cTn>
                              </p:par>
                              <p:par>
                                <p:cTn id="27" presetID="15"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7"/>
                                        </p:tgtEl>
                                        <p:attrNameLst>
                                          <p:attrName>ppt_y</p:attrName>
                                        </p:attrNameLst>
                                      </p:cBhvr>
                                      <p:tavLst>
                                        <p:tav tm="0" fmla="#ppt_y+(sin(-2*pi*(1-$))*-#ppt_x+cos(-2*pi*(1-$))*(1-#ppt_y))*(1-$)">
                                          <p:val>
                                            <p:fltVal val="0"/>
                                          </p:val>
                                        </p:tav>
                                        <p:tav tm="100000">
                                          <p:val>
                                            <p:fltVal val="1"/>
                                          </p:val>
                                        </p:tav>
                                      </p:tavLst>
                                    </p:anim>
                                  </p:childTnLst>
                                </p:cTn>
                              </p:par>
                              <p:par>
                                <p:cTn id="33" presetID="42"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4" presetClass="path" presetSubtype="0" accel="50000" decel="50000" fill="hold" nodeType="clickEffect">
                                  <p:stCondLst>
                                    <p:cond delay="0"/>
                                  </p:stCondLst>
                                  <p:childTnLst>
                                    <p:animMotion origin="layout" path="M 3.05556E-6 -6.17284E-7 L -0.66736 -0.06728 " pathEditMode="relative" rAng="0" ptsTypes="AA">
                                      <p:cBhvr>
                                        <p:cTn id="42" dur="1750" fill="hold"/>
                                        <p:tgtEl>
                                          <p:spTgt spid="15"/>
                                        </p:tgtEl>
                                        <p:attrNameLst>
                                          <p:attrName>ppt_x</p:attrName>
                                          <p:attrName>ppt_y</p:attrName>
                                        </p:attrNameLst>
                                      </p:cBhvr>
                                      <p:rCtr x="-33368" y="-3364"/>
                                    </p:animMotion>
                                  </p:childTnLst>
                                  <p:subTnLst>
                                    <p:audio>
                                      <p:cMediaNode>
                                        <p:cTn display="0" masterRel="sameClick">
                                          <p:stCondLst>
                                            <p:cond evt="begin" delay="0">
                                              <p:tn val="41"/>
                                            </p:cond>
                                          </p:stCondLst>
                                          <p:endCondLst>
                                            <p:cond evt="onStopAudio" delay="0">
                                              <p:tgtEl>
                                                <p:sldTgt/>
                                              </p:tgtEl>
                                            </p:cond>
                                          </p:endCondLst>
                                        </p:cTn>
                                        <p:tgtEl>
                                          <p:sndTgt r:embed="rId2" name="wind.wav"/>
                                        </p:tgtEl>
                                      </p:cMediaNode>
                                    </p:audio>
                                  </p:subTnLst>
                                </p:cTn>
                              </p:par>
                              <p:par>
                                <p:cTn id="43" presetID="8" presetClass="emph" presetSubtype="0" fill="hold" nodeType="withEffect">
                                  <p:stCondLst>
                                    <p:cond delay="0"/>
                                  </p:stCondLst>
                                  <p:childTnLst>
                                    <p:animRot by="21600000">
                                      <p:cBhvr>
                                        <p:cTn id="44" dur="1750" fill="hold"/>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140302" grpId="0" animBg="1"/>
      <p:bldP spid="14030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7E6CA9-D3B9-4288-A215-767485FD1B30}"/>
              </a:ext>
            </a:extLst>
          </p:cNvPr>
          <p:cNvPicPr>
            <a:picLocks noChangeAspect="1"/>
          </p:cNvPicPr>
          <p:nvPr/>
        </p:nvPicPr>
        <p:blipFill>
          <a:blip r:embed="rId2"/>
          <a:stretch>
            <a:fillRect/>
          </a:stretch>
        </p:blipFill>
        <p:spPr>
          <a:xfrm>
            <a:off x="1199466" y="238639"/>
            <a:ext cx="9793067" cy="857370"/>
          </a:xfrm>
          <a:prstGeom prst="rect">
            <a:avLst/>
          </a:prstGeom>
        </p:spPr>
      </p:pic>
      <p:sp>
        <p:nvSpPr>
          <p:cNvPr id="10" name="TextBox 9">
            <a:extLst>
              <a:ext uri="{FF2B5EF4-FFF2-40B4-BE49-F238E27FC236}">
                <a16:creationId xmlns:a16="http://schemas.microsoft.com/office/drawing/2014/main" id="{BCFF3025-E243-4D6B-B56B-08EE8CEEF78A}"/>
              </a:ext>
            </a:extLst>
          </p:cNvPr>
          <p:cNvSpPr txBox="1"/>
          <p:nvPr/>
        </p:nvSpPr>
        <p:spPr>
          <a:xfrm>
            <a:off x="739253" y="997924"/>
            <a:ext cx="10713493" cy="6001643"/>
          </a:xfrm>
          <a:prstGeom prst="rect">
            <a:avLst/>
          </a:prstGeom>
          <a:noFill/>
        </p:spPr>
        <p:txBody>
          <a:bodyPr wrap="square" rtlCol="0">
            <a:spAutoFit/>
          </a:bodyPr>
          <a:lstStyle/>
          <a:p>
            <a:pPr algn="l"/>
            <a:r>
              <a:rPr lang="en-US" sz="2400" dirty="0">
                <a:solidFill>
                  <a:prstClr val="black"/>
                </a:solidFill>
                <a:latin typeface="Averta Std CY" panose="00000500000000000000" pitchFamily="50" charset="0"/>
                <a:cs typeface="Times New Roman" pitchFamily="18" charset="0"/>
              </a:rPr>
              <a:t>	</a:t>
            </a:r>
            <a:endParaRPr lang="en-US" sz="2800" dirty="0">
              <a:latin typeface="Times New Roman" panose="02020603050405020304" pitchFamily="18" charset="0"/>
              <a:cs typeface="Times New Roman" panose="02020603050405020304" pitchFamily="18" charset="0"/>
            </a:endParaRPr>
          </a:p>
          <a:p>
            <a:pPr algn="just"/>
            <a:r>
              <a:rPr lang="en-US" sz="2400" b="0" i="0" dirty="0">
                <a:solidFill>
                  <a:srgbClr val="363636"/>
                </a:solidFill>
                <a:effectLst/>
                <a:latin typeface="BlinkMacSystemFont"/>
              </a:rPr>
              <a:t>      </a:t>
            </a:r>
            <a:r>
              <a:rPr lang="vi-VN" sz="2400" b="0" i="0" dirty="0">
                <a:solidFill>
                  <a:srgbClr val="363636"/>
                </a:solidFill>
                <a:effectLst/>
                <a:latin typeface="BlinkMacSystemFont"/>
              </a:rPr>
              <a:t>Gửi các cháu nhi đồng.</a:t>
            </a:r>
          </a:p>
          <a:p>
            <a:pPr algn="just"/>
            <a:r>
              <a:rPr lang="en-US" sz="2400" b="0" i="0" dirty="0">
                <a:solidFill>
                  <a:srgbClr val="363636"/>
                </a:solidFill>
                <a:effectLst/>
                <a:latin typeface="BlinkMacSystemFont"/>
              </a:rPr>
              <a:t>      </a:t>
            </a:r>
            <a:r>
              <a:rPr lang="vi-VN" sz="2400" b="0" i="0" dirty="0">
                <a:solidFill>
                  <a:srgbClr val="363636"/>
                </a:solidFill>
                <a:effectLst/>
                <a:latin typeface="BlinkMacSystemFont"/>
              </a:rPr>
              <a:t>Mỗi năm, đến Tết Trung thu, Bác càng nhớ các cháu. Các cháu gửi thư cho Bác nhiều lắm. Bác rất vui. Nhưng vì Bác bận quá, không trả lời riêng cho từng cháu được. Nhân dịp Tết Trung thu, Bác gửi các cháu thư này:</a:t>
            </a:r>
            <a:endParaRPr lang="en-US" sz="2400" b="0" i="0" dirty="0">
              <a:solidFill>
                <a:srgbClr val="363636"/>
              </a:solidFill>
              <a:effectLst/>
              <a:latin typeface="BlinkMacSystemFont"/>
            </a:endParaRPr>
          </a:p>
          <a:p>
            <a:pPr algn="just"/>
            <a:endParaRPr lang="en-US" sz="2400" dirty="0">
              <a:solidFill>
                <a:srgbClr val="363636"/>
              </a:solidFill>
              <a:latin typeface="BlinkMacSystemFont"/>
            </a:endParaRPr>
          </a:p>
          <a:p>
            <a:pPr algn="just"/>
            <a:r>
              <a:rPr lang="en-US" sz="2400" b="0" i="0" dirty="0">
                <a:solidFill>
                  <a:srgbClr val="363636"/>
                </a:solidFill>
                <a:effectLst/>
                <a:latin typeface="BlinkMacSystemFont"/>
              </a:rPr>
              <a:t> </a:t>
            </a:r>
            <a:r>
              <a:rPr lang="vi-VN" sz="2400" b="0" i="0" dirty="0">
                <a:solidFill>
                  <a:srgbClr val="363636"/>
                </a:solidFill>
                <a:effectLst/>
                <a:latin typeface="BlinkMacSystemFont"/>
              </a:rPr>
              <a:t>Ai yêu các nhi đồng</a:t>
            </a:r>
            <a:r>
              <a:rPr lang="en-US" sz="2400" b="0" i="0" dirty="0">
                <a:solidFill>
                  <a:srgbClr val="363636"/>
                </a:solidFill>
                <a:effectLst/>
                <a:latin typeface="BlinkMacSystemFont"/>
              </a:rPr>
              <a:t>                                      </a:t>
            </a:r>
            <a:r>
              <a:rPr lang="vi-VN" sz="2400" b="0" i="0" dirty="0">
                <a:solidFill>
                  <a:srgbClr val="363636"/>
                </a:solidFill>
                <a:effectLst/>
                <a:latin typeface="BlinkMacSystemFont"/>
              </a:rPr>
              <a:t>Tuỳ theo sức của mình:</a:t>
            </a:r>
          </a:p>
          <a:p>
            <a:pPr algn="just"/>
            <a:r>
              <a:rPr lang="vi-VN" sz="2400" b="0" i="0" dirty="0">
                <a:solidFill>
                  <a:srgbClr val="363636"/>
                </a:solidFill>
                <a:effectLst/>
                <a:latin typeface="BlinkMacSystemFont"/>
              </a:rPr>
              <a:t>Bằng Bác Hồ Chí Minh?</a:t>
            </a:r>
            <a:r>
              <a:rPr lang="en-US" sz="2400" b="0" i="0" dirty="0">
                <a:solidFill>
                  <a:srgbClr val="363636"/>
                </a:solidFill>
                <a:effectLst/>
                <a:latin typeface="BlinkMacSystemFont"/>
              </a:rPr>
              <a:t>                                </a:t>
            </a:r>
            <a:r>
              <a:rPr lang="vi-VN" sz="2400" b="0" i="0" dirty="0">
                <a:solidFill>
                  <a:srgbClr val="363636"/>
                </a:solidFill>
                <a:effectLst/>
                <a:latin typeface="BlinkMacSystemFont"/>
              </a:rPr>
              <a:t>Để tham gia kháng chiến,</a:t>
            </a:r>
          </a:p>
          <a:p>
            <a:pPr algn="just"/>
            <a:r>
              <a:rPr lang="vi-VN" sz="2400" b="0" i="0" dirty="0">
                <a:solidFill>
                  <a:srgbClr val="363636"/>
                </a:solidFill>
                <a:effectLst/>
                <a:latin typeface="BlinkMacSystemFont"/>
              </a:rPr>
              <a:t>Tính các cháu ngoan ngoãn,</a:t>
            </a:r>
            <a:r>
              <a:rPr lang="en-US" sz="2400" b="0" i="0" dirty="0">
                <a:solidFill>
                  <a:srgbClr val="363636"/>
                </a:solidFill>
                <a:effectLst/>
                <a:latin typeface="BlinkMacSystemFont"/>
              </a:rPr>
              <a:t>                       </a:t>
            </a:r>
            <a:r>
              <a:rPr lang="vi-VN" sz="2400" b="0" i="0" dirty="0">
                <a:solidFill>
                  <a:srgbClr val="363636"/>
                </a:solidFill>
                <a:effectLst/>
                <a:latin typeface="BlinkMacSystemFont"/>
              </a:rPr>
              <a:t>Để gìn giữ hoà bình.</a:t>
            </a:r>
            <a:r>
              <a:rPr lang="en-US" sz="2400" b="0" i="0" dirty="0">
                <a:solidFill>
                  <a:srgbClr val="363636"/>
                </a:solidFill>
                <a:effectLst/>
                <a:latin typeface="BlinkMacSystemFont"/>
              </a:rPr>
              <a:t>      </a:t>
            </a:r>
            <a:endParaRPr lang="vi-VN" sz="2400" b="0" i="0" dirty="0">
              <a:solidFill>
                <a:srgbClr val="363636"/>
              </a:solidFill>
              <a:effectLst/>
              <a:latin typeface="BlinkMacSystemFont"/>
            </a:endParaRPr>
          </a:p>
          <a:p>
            <a:pPr algn="just"/>
            <a:r>
              <a:rPr lang="vi-VN" sz="2400" b="0" i="0" dirty="0">
                <a:solidFill>
                  <a:srgbClr val="363636"/>
                </a:solidFill>
                <a:effectLst/>
                <a:latin typeface="BlinkMacSystemFont"/>
              </a:rPr>
              <a:t>Mặt các cháu xinh xinh,</a:t>
            </a:r>
            <a:r>
              <a:rPr lang="en-US" sz="2400" b="0" i="0" dirty="0">
                <a:solidFill>
                  <a:srgbClr val="363636"/>
                </a:solidFill>
                <a:effectLst/>
                <a:latin typeface="BlinkMacSystemFont"/>
              </a:rPr>
              <a:t>                              </a:t>
            </a:r>
            <a:r>
              <a:rPr lang="vi-VN" sz="2400" b="0" i="0" dirty="0">
                <a:solidFill>
                  <a:srgbClr val="363636"/>
                </a:solidFill>
                <a:effectLst/>
                <a:latin typeface="BlinkMacSystemFont"/>
              </a:rPr>
              <a:t>Các cháu hãy xứng đáng:</a:t>
            </a:r>
          </a:p>
          <a:p>
            <a:pPr algn="just"/>
            <a:r>
              <a:rPr lang="vi-VN" sz="2400" b="0" i="0" dirty="0">
                <a:solidFill>
                  <a:srgbClr val="363636"/>
                </a:solidFill>
                <a:effectLst/>
                <a:latin typeface="BlinkMacSystemFont"/>
              </a:rPr>
              <a:t>Mong các cháu cố gắng,</a:t>
            </a:r>
            <a:r>
              <a:rPr lang="en-US" sz="2400" b="0" i="0" dirty="0">
                <a:solidFill>
                  <a:srgbClr val="363636"/>
                </a:solidFill>
                <a:effectLst/>
                <a:latin typeface="BlinkMacSystemFont"/>
              </a:rPr>
              <a:t>                             </a:t>
            </a:r>
            <a:r>
              <a:rPr lang="vi-VN" sz="2400" b="0" i="0" dirty="0">
                <a:solidFill>
                  <a:srgbClr val="363636"/>
                </a:solidFill>
                <a:effectLst/>
                <a:latin typeface="BlinkMacSystemFont"/>
              </a:rPr>
              <a:t>Cháu Bác Hồ Chí Minh!</a:t>
            </a:r>
          </a:p>
          <a:p>
            <a:pPr algn="just"/>
            <a:r>
              <a:rPr lang="vi-VN" sz="2400" b="0" i="0" dirty="0">
                <a:solidFill>
                  <a:srgbClr val="363636"/>
                </a:solidFill>
                <a:effectLst/>
                <a:latin typeface="BlinkMacSystemFont"/>
              </a:rPr>
              <a:t>Thi đua học và hành.</a:t>
            </a:r>
            <a:r>
              <a:rPr lang="en-US" sz="2400" b="0" i="0" dirty="0">
                <a:solidFill>
                  <a:srgbClr val="363636"/>
                </a:solidFill>
                <a:effectLst/>
                <a:latin typeface="BlinkMacSystemFont"/>
              </a:rPr>
              <a:t>                                                      </a:t>
            </a:r>
            <a:r>
              <a:rPr lang="vi-VN" sz="2400" b="0" i="0" dirty="0">
                <a:solidFill>
                  <a:srgbClr val="363636"/>
                </a:solidFill>
                <a:effectLst/>
                <a:latin typeface="BlinkMacSystemFont"/>
              </a:rPr>
              <a:t>Hôn các cháu.</a:t>
            </a:r>
          </a:p>
          <a:p>
            <a:pPr algn="just"/>
            <a:r>
              <a:rPr lang="vi-VN" sz="2400" b="0" i="0" dirty="0">
                <a:solidFill>
                  <a:srgbClr val="363636"/>
                </a:solidFill>
                <a:effectLst/>
                <a:latin typeface="BlinkMacSystemFont"/>
              </a:rPr>
              <a:t>Tuổi nhỏ làm việc nhỏ,</a:t>
            </a:r>
            <a:r>
              <a:rPr lang="en-US" sz="2400" b="0" i="0" dirty="0">
                <a:solidFill>
                  <a:srgbClr val="363636"/>
                </a:solidFill>
                <a:effectLst/>
                <a:latin typeface="BlinkMacSystemFont"/>
              </a:rPr>
              <a:t>                                                       </a:t>
            </a:r>
            <a:endParaRPr lang="vi-VN" sz="2400" b="0" i="0" dirty="0">
              <a:solidFill>
                <a:srgbClr val="363636"/>
              </a:solidFill>
              <a:effectLst/>
              <a:latin typeface="BlinkMacSystemFont"/>
            </a:endParaRPr>
          </a:p>
          <a:p>
            <a:pPr algn="just"/>
            <a:endParaRPr lang="vi-VN" sz="2400" b="0" i="0" dirty="0">
              <a:solidFill>
                <a:srgbClr val="363636"/>
              </a:solidFill>
              <a:effectLst/>
              <a:latin typeface="BlinkMacSystemFont"/>
            </a:endParaRPr>
          </a:p>
          <a:p>
            <a:r>
              <a:rPr lang="vi-VN" sz="2400" dirty="0"/>
              <a:t/>
            </a:r>
            <a:br>
              <a:rPr lang="vi-VN" sz="2400" dirty="0"/>
            </a:br>
            <a:endParaRPr lang="vi-VN" sz="2400" dirty="0">
              <a:solidFill>
                <a:prstClr val="black"/>
              </a:solidFill>
              <a:latin typeface="Averta Std CY" panose="00000500000000000000" pitchFamily="50" charset="0"/>
              <a:cs typeface="Times New Roman" pitchFamily="18" charset="0"/>
            </a:endParaRPr>
          </a:p>
        </p:txBody>
      </p:sp>
      <p:pic>
        <p:nvPicPr>
          <p:cNvPr id="11" name="图片 11">
            <a:extLst>
              <a:ext uri="{FF2B5EF4-FFF2-40B4-BE49-F238E27FC236}">
                <a16:creationId xmlns:a16="http://schemas.microsoft.com/office/drawing/2014/main" id="{1740923A-F2B4-4977-BAE3-2A1EE0DBFB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7756" y="-49726"/>
            <a:ext cx="602153" cy="1031608"/>
          </a:xfrm>
          <a:prstGeom prst="rect">
            <a:avLst/>
          </a:prstGeom>
        </p:spPr>
      </p:pic>
      <p:pic>
        <p:nvPicPr>
          <p:cNvPr id="12" name="Picture 2" descr="Giải bài tập Tiếng Việt lớp 2 Bài 2: Thư Trung thu trang 85, 86, 87, 88, 89  - Chân Trời Sáng Tạo">
            <a:extLst>
              <a:ext uri="{FF2B5EF4-FFF2-40B4-BE49-F238E27FC236}">
                <a16:creationId xmlns:a16="http://schemas.microsoft.com/office/drawing/2014/main" id="{FA0BE3FC-6862-41DE-A86E-1FB371DB1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3235" y="4257962"/>
            <a:ext cx="2872509" cy="22813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D87728C-7E51-4BEB-B73B-EBC42F23CCD7}"/>
              </a:ext>
            </a:extLst>
          </p:cNvPr>
          <p:cNvSpPr/>
          <p:nvPr/>
        </p:nvSpPr>
        <p:spPr>
          <a:xfrm>
            <a:off x="9369004" y="14608"/>
            <a:ext cx="2425832" cy="523220"/>
          </a:xfrm>
          <a:prstGeom prst="rect">
            <a:avLst/>
          </a:prstGeom>
        </p:spPr>
        <p:txBody>
          <a:bodyPr wrap="square">
            <a:spAutoFit/>
          </a:bodyPr>
          <a:lstStyle/>
          <a:p>
            <a:r>
              <a:rPr lang="en-US" sz="2800" b="1" dirty="0" err="1">
                <a:solidFill>
                  <a:srgbClr val="FF0000"/>
                </a:solidFill>
                <a:highlight>
                  <a:srgbClr val="FFFF00"/>
                </a:highlight>
                <a:latin typeface="Arial" pitchFamily="34" charset="0"/>
                <a:cs typeface="Arial" pitchFamily="34" charset="0"/>
              </a:rPr>
              <a:t>Đọc</a:t>
            </a:r>
            <a:r>
              <a:rPr lang="en-US" sz="2800" b="1" dirty="0">
                <a:solidFill>
                  <a:srgbClr val="FF0000"/>
                </a:solidFill>
                <a:highlight>
                  <a:srgbClr val="FFFF00"/>
                </a:highlight>
                <a:latin typeface="Arial" pitchFamily="34" charset="0"/>
                <a:cs typeface="Arial" pitchFamily="34" charset="0"/>
              </a:rPr>
              <a:t> </a:t>
            </a:r>
            <a:r>
              <a:rPr lang="en-US" sz="2800" b="1" dirty="0" err="1">
                <a:solidFill>
                  <a:srgbClr val="FF0000"/>
                </a:solidFill>
                <a:highlight>
                  <a:srgbClr val="FFFF00"/>
                </a:highlight>
                <a:latin typeface="Arial" pitchFamily="34" charset="0"/>
                <a:cs typeface="Arial" pitchFamily="34" charset="0"/>
              </a:rPr>
              <a:t>truyện</a:t>
            </a:r>
            <a:endParaRPr lang="en-US" sz="2800" b="1" dirty="0">
              <a:solidFill>
                <a:srgbClr val="FF0000"/>
              </a:solidFill>
              <a:highlight>
                <a:srgbClr val="FFFF00"/>
              </a:highlight>
              <a:latin typeface="Arial" pitchFamily="34" charset="0"/>
              <a:cs typeface="Arial" pitchFamily="34" charset="0"/>
            </a:endParaRPr>
          </a:p>
        </p:txBody>
      </p:sp>
    </p:spTree>
    <p:extLst>
      <p:ext uri="{BB962C8B-B14F-4D97-AF65-F5344CB8AC3E}">
        <p14:creationId xmlns:p14="http://schemas.microsoft.com/office/powerpoint/2010/main" val="197996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A0B91-FDF0-4A1C-8ED5-0C2543BC06F8}"/>
              </a:ext>
            </a:extLst>
          </p:cNvPr>
          <p:cNvPicPr>
            <a:picLocks noChangeAspect="1"/>
          </p:cNvPicPr>
          <p:nvPr/>
        </p:nvPicPr>
        <p:blipFill>
          <a:blip r:embed="rId2"/>
          <a:stretch>
            <a:fillRect/>
          </a:stretch>
        </p:blipFill>
        <p:spPr>
          <a:xfrm>
            <a:off x="1118493" y="304418"/>
            <a:ext cx="10528562" cy="1390844"/>
          </a:xfrm>
          <a:prstGeom prst="rect">
            <a:avLst/>
          </a:prstGeom>
        </p:spPr>
      </p:pic>
      <p:pic>
        <p:nvPicPr>
          <p:cNvPr id="5" name="Picture 4">
            <a:extLst>
              <a:ext uri="{FF2B5EF4-FFF2-40B4-BE49-F238E27FC236}">
                <a16:creationId xmlns:a16="http://schemas.microsoft.com/office/drawing/2014/main" id="{A685A232-2CF9-4A7D-9F8D-6AD6F781E301}"/>
              </a:ext>
            </a:extLst>
          </p:cNvPr>
          <p:cNvPicPr>
            <a:picLocks noChangeAspect="1"/>
          </p:cNvPicPr>
          <p:nvPr/>
        </p:nvPicPr>
        <p:blipFill>
          <a:blip r:embed="rId3"/>
          <a:stretch>
            <a:fillRect/>
          </a:stretch>
        </p:blipFill>
        <p:spPr>
          <a:xfrm>
            <a:off x="1043709" y="2077215"/>
            <a:ext cx="10455563" cy="1428949"/>
          </a:xfrm>
          <a:prstGeom prst="rect">
            <a:avLst/>
          </a:prstGeom>
        </p:spPr>
      </p:pic>
      <p:pic>
        <p:nvPicPr>
          <p:cNvPr id="4" name="图片 11">
            <a:extLst>
              <a:ext uri="{FF2B5EF4-FFF2-40B4-BE49-F238E27FC236}">
                <a16:creationId xmlns:a16="http://schemas.microsoft.com/office/drawing/2014/main" id="{69F6E5A3-82A9-44B1-AC13-0BC4A0381D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7756" y="-49726"/>
            <a:ext cx="602153" cy="1031608"/>
          </a:xfrm>
          <a:prstGeom prst="rect">
            <a:avLst/>
          </a:prstGeom>
        </p:spPr>
      </p:pic>
    </p:spTree>
    <p:extLst>
      <p:ext uri="{BB962C8B-B14F-4D97-AF65-F5344CB8AC3E}">
        <p14:creationId xmlns:p14="http://schemas.microsoft.com/office/powerpoint/2010/main" val="166066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586740"/>
            <a:ext cx="10911840"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8762" y="1009293"/>
            <a:ext cx="1163448" cy="1645697"/>
          </a:xfrm>
          <a:prstGeom prst="rect">
            <a:avLst/>
          </a:prstGeom>
          <a:effectLst>
            <a:outerShdw blurRad="50800" dist="38100" dir="5400000" algn="t" rotWithShape="0">
              <a:prstClr val="black">
                <a:alpha val="40000"/>
              </a:prstClr>
            </a:outerShdw>
          </a:effectLst>
        </p:spPr>
      </p:pic>
      <p:cxnSp>
        <p:nvCxnSpPr>
          <p:cNvPr id="26" name="直接连接符 25"/>
          <p:cNvCxnSpPr/>
          <p:nvPr/>
        </p:nvCxnSpPr>
        <p:spPr>
          <a:xfrm>
            <a:off x="4320261" y="2218308"/>
            <a:ext cx="4083873"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9625" y="2830393"/>
            <a:ext cx="3050861" cy="3700397"/>
            <a:chOff x="1199333" y="1153859"/>
            <a:chExt cx="4331341" cy="5253495"/>
          </a:xfrm>
        </p:grpSpPr>
        <p:grpSp>
          <p:nvGrpSpPr>
            <p:cNvPr id="4" name="组合 3"/>
            <p:cNvGrpSpPr/>
            <p:nvPr/>
          </p:nvGrpSpPr>
          <p:grpSpPr>
            <a:xfrm>
              <a:off x="1199333" y="1153859"/>
              <a:ext cx="1808397" cy="3844925"/>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en-US" altLang="zh-CN" sz="2000" dirty="0">
                  <a:solidFill>
                    <a:srgbClr val="FFFFFF"/>
                  </a:solidFill>
                  <a:latin typeface="+mn-lt"/>
                  <a:ea typeface="+mn-ea"/>
                  <a:cs typeface="+mn-ea"/>
                  <a:sym typeface="+mn-lt"/>
                </a:endParaRPr>
              </a:p>
            </p:txBody>
          </p:sp>
        </p:grpSp>
        <p:grpSp>
          <p:nvGrpSpPr>
            <p:cNvPr id="7" name="组合 6"/>
            <p:cNvGrpSpPr/>
            <p:nvPr/>
          </p:nvGrpSpPr>
          <p:grpSpPr>
            <a:xfrm>
              <a:off x="3262810" y="1839659"/>
              <a:ext cx="1695671" cy="3233739"/>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en-US" altLang="zh-CN" sz="2000" dirty="0">
                  <a:solidFill>
                    <a:srgbClr val="FFFFFF"/>
                  </a:solidFill>
                  <a:latin typeface="+mn-lt"/>
                  <a:ea typeface="+mn-ea"/>
                  <a:cs typeface="+mn-ea"/>
                  <a:sym typeface="+mn-lt"/>
                </a:endParaRPr>
              </a:p>
            </p:txBody>
          </p:sp>
        </p:grpSp>
        <p:grpSp>
          <p:nvGrpSpPr>
            <p:cNvPr id="10" name="组合 9"/>
            <p:cNvGrpSpPr/>
            <p:nvPr/>
          </p:nvGrpSpPr>
          <p:grpSpPr>
            <a:xfrm>
              <a:off x="2360098" y="2838196"/>
              <a:ext cx="1389244" cy="2635251"/>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en-US" altLang="zh-CN" sz="2000" dirty="0">
                  <a:solidFill>
                    <a:srgbClr val="FFFFFF"/>
                  </a:solidFill>
                  <a:latin typeface="+mn-lt"/>
                  <a:ea typeface="+mn-ea"/>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cs typeface="+mn-ea"/>
                  <a:sym typeface="+mn-lt"/>
                </a:endParaRPr>
              </a:p>
            </p:txBody>
          </p:sp>
        </p:grpSp>
        <p:grpSp>
          <p:nvGrpSpPr>
            <p:cNvPr id="15" name="组合 14"/>
            <p:cNvGrpSpPr/>
            <p:nvPr/>
          </p:nvGrpSpPr>
          <p:grpSpPr>
            <a:xfrm>
              <a:off x="4343070" y="3238247"/>
              <a:ext cx="1187604" cy="2081212"/>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en-US" altLang="zh-CN" sz="1400" dirty="0">
                  <a:solidFill>
                    <a:srgbClr val="FFFFFF"/>
                  </a:solidFill>
                  <a:latin typeface="+mn-lt"/>
                  <a:ea typeface="+mn-ea"/>
                  <a:cs typeface="+mn-ea"/>
                  <a:sym typeface="+mn-lt"/>
                </a:endParaRPr>
              </a:p>
            </p:txBody>
          </p:sp>
        </p:grp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6042" y="3388029"/>
              <a:ext cx="3019325" cy="3019325"/>
            </a:xfrm>
            <a:prstGeom prst="rect">
              <a:avLst/>
            </a:prstGeom>
          </p:spPr>
        </p:pic>
      </p:grpSp>
      <p:pic>
        <p:nvPicPr>
          <p:cNvPr id="30" name="图片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908" y="2887264"/>
            <a:ext cx="3147786" cy="3934733"/>
          </a:xfrm>
          <a:prstGeom prst="ellipse">
            <a:avLst/>
          </a:prstGeom>
        </p:spPr>
      </p:pic>
      <p:sp>
        <p:nvSpPr>
          <p:cNvPr id="23" name="Speech Bubble: Rectangle with Corners Rounded 22">
            <a:extLst>
              <a:ext uri="{FF2B5EF4-FFF2-40B4-BE49-F238E27FC236}">
                <a16:creationId xmlns:a16="http://schemas.microsoft.com/office/drawing/2014/main" id="{D2AAC24E-1389-40B2-B942-44772F99713B}"/>
              </a:ext>
            </a:extLst>
          </p:cNvPr>
          <p:cNvSpPr/>
          <p:nvPr/>
        </p:nvSpPr>
        <p:spPr>
          <a:xfrm>
            <a:off x="3623931" y="2197536"/>
            <a:ext cx="6527026" cy="1415676"/>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 </a:t>
            </a:r>
          </a:p>
          <a:p>
            <a:r>
              <a:rPr lang="en-US" sz="6000" b="1" i="1" kern="0" dirty="0">
                <a:solidFill>
                  <a:schemeClr val="bg1"/>
                </a:solidFill>
                <a:latin typeface="HP001 4 hàng" panose="020B0603050302020204" pitchFamily="34" charset="0"/>
              </a:rPr>
              <a:t>Chia </a:t>
            </a:r>
            <a:r>
              <a:rPr lang="en-US" sz="6000" b="1" i="1" kern="0" dirty="0" err="1">
                <a:solidFill>
                  <a:schemeClr val="bg1"/>
                </a:solidFill>
                <a:latin typeface="HP001 4 hàng" panose="020B0603050302020204" pitchFamily="34" charset="0"/>
              </a:rPr>
              <a:t>sẻ</a:t>
            </a:r>
            <a:r>
              <a:rPr lang="en-US" sz="6000" b="1" i="1" kern="0" dirty="0">
                <a:solidFill>
                  <a:schemeClr val="bg1"/>
                </a:solidFill>
                <a:latin typeface="HP001 4 hàng" panose="020B0603050302020204" pitchFamily="34" charset="0"/>
              </a:rPr>
              <a:t> </a:t>
            </a:r>
            <a:r>
              <a:rPr lang="en-US" sz="6000" b="1" i="1" kern="0" dirty="0" err="1">
                <a:solidFill>
                  <a:schemeClr val="bg1"/>
                </a:solidFill>
                <a:latin typeface="HP001 4 hàng" panose="020B0603050302020204" pitchFamily="34" charset="0"/>
              </a:rPr>
              <a:t>cùng</a:t>
            </a:r>
            <a:r>
              <a:rPr lang="en-US" sz="6000" b="1" i="1" kern="0" dirty="0">
                <a:solidFill>
                  <a:schemeClr val="bg1"/>
                </a:solidFill>
                <a:latin typeface="HP001 4 hàng" panose="020B0603050302020204" pitchFamily="34" charset="0"/>
              </a:rPr>
              <a:t> </a:t>
            </a:r>
            <a:r>
              <a:rPr lang="en-US" sz="6000" b="1" i="1" kern="0" dirty="0" err="1">
                <a:solidFill>
                  <a:schemeClr val="bg1"/>
                </a:solidFill>
                <a:latin typeface="HP001 4 hàng" panose="020B0603050302020204" pitchFamily="34" charset="0"/>
              </a:rPr>
              <a:t>bạn</a:t>
            </a:r>
            <a:endParaRPr lang="vi-VN" sz="6000" b="1" i="1" kern="0" dirty="0">
              <a:solidFill>
                <a:schemeClr val="bg1"/>
              </a:solidFill>
              <a:latin typeface="HP001 4 hàng" panose="020B0603050302020204" pitchFamily="34" charset="0"/>
            </a:endParaRPr>
          </a:p>
          <a:p>
            <a:endParaRPr lang="en-US" sz="32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E6E23D6-07F9-4028-AA7E-DB0A73C990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4442" y="3900477"/>
            <a:ext cx="2934336" cy="2934336"/>
          </a:xfrm>
          <a:prstGeom prst="rect">
            <a:avLst/>
          </a:prstGeom>
        </p:spPr>
      </p:pic>
      <p:pic>
        <p:nvPicPr>
          <p:cNvPr id="25" name="Picture 24">
            <a:extLst>
              <a:ext uri="{FF2B5EF4-FFF2-40B4-BE49-F238E27FC236}">
                <a16:creationId xmlns:a16="http://schemas.microsoft.com/office/drawing/2014/main" id="{69A58B82-AE03-493A-A870-A615581F2B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5554" y="339854"/>
            <a:ext cx="2934336" cy="293433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strVal val="#ppt_w+.3"/>
                                          </p:val>
                                        </p:tav>
                                        <p:tav tm="100000">
                                          <p:val>
                                            <p:strVal val="#ppt_w"/>
                                          </p:val>
                                        </p:tav>
                                      </p:tavLst>
                                    </p:anim>
                                    <p:anim calcmode="lin" valueType="num">
                                      <p:cBhvr>
                                        <p:cTn id="34" dur="500" fill="hold"/>
                                        <p:tgtEl>
                                          <p:spTgt spid="23"/>
                                        </p:tgtEl>
                                        <p:attrNameLst>
                                          <p:attrName>ppt_h</p:attrName>
                                        </p:attrNameLst>
                                      </p:cBhvr>
                                      <p:tavLst>
                                        <p:tav tm="0">
                                          <p:val>
                                            <p:strVal val="#ppt_h"/>
                                          </p:val>
                                        </p:tav>
                                        <p:tav tm="100000">
                                          <p:val>
                                            <p:strVal val="#ppt_h"/>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24"/>
                                        </p:tgtEl>
                                      </p:cBhvr>
                                    </p:animEffect>
                                    <p:animScale>
                                      <p:cBhvr>
                                        <p:cTn id="4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25"/>
                                        </p:tgtEl>
                                      </p:cBhvr>
                                    </p:animEffect>
                                    <p:animScale>
                                      <p:cBhvr>
                                        <p:cTn id="47" dur="250" autoRev="1" fill="hold"/>
                                        <p:tgtEl>
                                          <p:spTgt spid="25"/>
                                        </p:tgtEl>
                                      </p:cBhvr>
                                      <p:by x="105000" y="105000"/>
                                    </p:animScale>
                                  </p:childTnLst>
                                </p:cTn>
                              </p:par>
                            </p:childTnLst>
                          </p:cTn>
                        </p:par>
                      </p:childTnLst>
                    </p:cTn>
                  </p:par>
                </p:childTnLst>
              </p:cTn>
              <p:nextCondLst>
                <p:cond evt="onClick" delay="0">
                  <p:tgtEl>
                    <p:spTgt spid="25"/>
                  </p:tgtEl>
                </p:cond>
              </p:nextCondLst>
            </p:seq>
          </p:childTnLst>
        </p:cTn>
      </p:par>
    </p:tnLst>
    <p:bldLst>
      <p:bldP spid="3"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图片 141" descr="f2e19f1dc336b45f0aa9c8204b1af8ed.png"/>
          <p:cNvPicPr>
            <a:picLocks noChangeAspect="1"/>
          </p:cNvPicPr>
          <p:nvPr/>
        </p:nvPicPr>
        <p:blipFill>
          <a:blip r:embed="rId3" cstate="print"/>
          <a:srcRect/>
          <a:stretch>
            <a:fillRect/>
          </a:stretch>
        </p:blipFill>
        <p:spPr>
          <a:xfrm>
            <a:off x="4734419" y="44419"/>
            <a:ext cx="7392821" cy="1872001"/>
          </a:xfrm>
          <a:prstGeom prst="rect">
            <a:avLst/>
          </a:prstGeom>
        </p:spPr>
      </p:pic>
      <p:pic>
        <p:nvPicPr>
          <p:cNvPr id="130" name="图片 129" descr="1446cc0e598daeeb689b2ac3180c5d68.png"/>
          <p:cNvPicPr>
            <a:picLocks noChangeAspect="1"/>
          </p:cNvPicPr>
          <p:nvPr/>
        </p:nvPicPr>
        <p:blipFill>
          <a:blip r:embed="rId4" cstate="print"/>
          <a:stretch>
            <a:fillRect/>
          </a:stretch>
        </p:blipFill>
        <p:spPr>
          <a:xfrm>
            <a:off x="0" y="5850162"/>
            <a:ext cx="12192000" cy="1104710"/>
          </a:xfrm>
          <a:prstGeom prst="rect">
            <a:avLst/>
          </a:prstGeom>
        </p:spPr>
      </p:pic>
      <p:grpSp>
        <p:nvGrpSpPr>
          <p:cNvPr id="23" name="Group 280"/>
          <p:cNvGrpSpPr/>
          <p:nvPr/>
        </p:nvGrpSpPr>
        <p:grpSpPr>
          <a:xfrm rot="900000">
            <a:off x="6498722" y="3947140"/>
            <a:ext cx="1287913" cy="1911843"/>
            <a:chOff x="3530911" y="2620785"/>
            <a:chExt cx="859355" cy="1303577"/>
          </a:xfrm>
        </p:grpSpPr>
        <p:sp>
          <p:nvSpPr>
            <p:cNvPr id="24" name="Freeform 671"/>
            <p:cNvSpPr>
              <a:spLocks/>
            </p:cNvSpPr>
            <p:nvPr/>
          </p:nvSpPr>
          <p:spPr bwMode="auto">
            <a:xfrm>
              <a:off x="4239268" y="2973883"/>
              <a:ext cx="133233" cy="166556"/>
            </a:xfrm>
            <a:custGeom>
              <a:avLst/>
              <a:gdLst/>
              <a:ahLst/>
              <a:cxnLst>
                <a:cxn ang="0">
                  <a:pos x="49" y="23"/>
                </a:cxn>
                <a:cxn ang="0">
                  <a:pos x="45" y="14"/>
                </a:cxn>
                <a:cxn ang="0">
                  <a:pos x="22" y="22"/>
                </a:cxn>
                <a:cxn ang="0">
                  <a:pos x="24" y="14"/>
                </a:cxn>
                <a:cxn ang="0">
                  <a:pos x="25" y="8"/>
                </a:cxn>
                <a:cxn ang="0">
                  <a:pos x="15" y="6"/>
                </a:cxn>
                <a:cxn ang="0">
                  <a:pos x="10" y="21"/>
                </a:cxn>
                <a:cxn ang="0">
                  <a:pos x="5" y="28"/>
                </a:cxn>
                <a:cxn ang="0">
                  <a:pos x="5" y="33"/>
                </a:cxn>
                <a:cxn ang="0">
                  <a:pos x="4" y="34"/>
                </a:cxn>
                <a:cxn ang="0">
                  <a:pos x="3" y="54"/>
                </a:cxn>
                <a:cxn ang="0">
                  <a:pos x="15" y="58"/>
                </a:cxn>
                <a:cxn ang="0">
                  <a:pos x="18" y="60"/>
                </a:cxn>
                <a:cxn ang="0">
                  <a:pos x="32" y="71"/>
                </a:cxn>
                <a:cxn ang="0">
                  <a:pos x="40" y="64"/>
                </a:cxn>
                <a:cxn ang="0">
                  <a:pos x="40" y="64"/>
                </a:cxn>
                <a:cxn ang="0">
                  <a:pos x="32" y="55"/>
                </a:cxn>
                <a:cxn ang="0">
                  <a:pos x="31" y="52"/>
                </a:cxn>
                <a:cxn ang="0">
                  <a:pos x="31" y="52"/>
                </a:cxn>
                <a:cxn ang="0">
                  <a:pos x="50" y="58"/>
                </a:cxn>
                <a:cxn ang="0">
                  <a:pos x="53" y="46"/>
                </a:cxn>
                <a:cxn ang="0">
                  <a:pos x="38" y="42"/>
                </a:cxn>
                <a:cxn ang="0">
                  <a:pos x="39" y="42"/>
                </a:cxn>
                <a:cxn ang="0">
                  <a:pos x="43" y="41"/>
                </a:cxn>
                <a:cxn ang="0">
                  <a:pos x="48" y="39"/>
                </a:cxn>
                <a:cxn ang="0">
                  <a:pos x="54" y="38"/>
                </a:cxn>
                <a:cxn ang="0">
                  <a:pos x="55" y="27"/>
                </a:cxn>
                <a:cxn ang="0">
                  <a:pos x="46" y="27"/>
                </a:cxn>
                <a:cxn ang="0">
                  <a:pos x="43" y="28"/>
                </a:cxn>
                <a:cxn ang="0">
                  <a:pos x="40" y="29"/>
                </a:cxn>
                <a:cxn ang="0">
                  <a:pos x="49" y="23"/>
                </a:cxn>
              </a:cxnLst>
              <a:rect l="0" t="0" r="r" b="b"/>
              <a:pathLst>
                <a:path w="60" h="75">
                  <a:moveTo>
                    <a:pt x="49" y="23"/>
                  </a:moveTo>
                  <a:cubicBezTo>
                    <a:pt x="53" y="19"/>
                    <a:pt x="49" y="14"/>
                    <a:pt x="45" y="14"/>
                  </a:cubicBezTo>
                  <a:cubicBezTo>
                    <a:pt x="37" y="14"/>
                    <a:pt x="30" y="18"/>
                    <a:pt x="22" y="22"/>
                  </a:cubicBezTo>
                  <a:cubicBezTo>
                    <a:pt x="23" y="19"/>
                    <a:pt x="24" y="17"/>
                    <a:pt x="24" y="14"/>
                  </a:cubicBezTo>
                  <a:cubicBezTo>
                    <a:pt x="25" y="12"/>
                    <a:pt x="25" y="10"/>
                    <a:pt x="25" y="8"/>
                  </a:cubicBezTo>
                  <a:cubicBezTo>
                    <a:pt x="26" y="2"/>
                    <a:pt x="16" y="0"/>
                    <a:pt x="15" y="6"/>
                  </a:cubicBezTo>
                  <a:cubicBezTo>
                    <a:pt x="14" y="12"/>
                    <a:pt x="12" y="16"/>
                    <a:pt x="10" y="21"/>
                  </a:cubicBezTo>
                  <a:cubicBezTo>
                    <a:pt x="9" y="24"/>
                    <a:pt x="7" y="26"/>
                    <a:pt x="5" y="28"/>
                  </a:cubicBezTo>
                  <a:cubicBezTo>
                    <a:pt x="3" y="30"/>
                    <a:pt x="4" y="32"/>
                    <a:pt x="5" y="33"/>
                  </a:cubicBezTo>
                  <a:cubicBezTo>
                    <a:pt x="5" y="34"/>
                    <a:pt x="5" y="34"/>
                    <a:pt x="4" y="34"/>
                  </a:cubicBezTo>
                  <a:cubicBezTo>
                    <a:pt x="3" y="39"/>
                    <a:pt x="0" y="50"/>
                    <a:pt x="3" y="54"/>
                  </a:cubicBezTo>
                  <a:cubicBezTo>
                    <a:pt x="5" y="58"/>
                    <a:pt x="10" y="58"/>
                    <a:pt x="15" y="58"/>
                  </a:cubicBezTo>
                  <a:cubicBezTo>
                    <a:pt x="16" y="59"/>
                    <a:pt x="16" y="60"/>
                    <a:pt x="18" y="60"/>
                  </a:cubicBezTo>
                  <a:cubicBezTo>
                    <a:pt x="24" y="62"/>
                    <a:pt x="27" y="67"/>
                    <a:pt x="32" y="71"/>
                  </a:cubicBezTo>
                  <a:cubicBezTo>
                    <a:pt x="36" y="75"/>
                    <a:pt x="42" y="69"/>
                    <a:pt x="40" y="64"/>
                  </a:cubicBezTo>
                  <a:cubicBezTo>
                    <a:pt x="40" y="64"/>
                    <a:pt x="40" y="64"/>
                    <a:pt x="40" y="64"/>
                  </a:cubicBezTo>
                  <a:cubicBezTo>
                    <a:pt x="37" y="60"/>
                    <a:pt x="35" y="57"/>
                    <a:pt x="32" y="55"/>
                  </a:cubicBezTo>
                  <a:cubicBezTo>
                    <a:pt x="32" y="54"/>
                    <a:pt x="31" y="53"/>
                    <a:pt x="31" y="52"/>
                  </a:cubicBezTo>
                  <a:cubicBezTo>
                    <a:pt x="31" y="52"/>
                    <a:pt x="31" y="52"/>
                    <a:pt x="31" y="52"/>
                  </a:cubicBezTo>
                  <a:cubicBezTo>
                    <a:pt x="37" y="53"/>
                    <a:pt x="44" y="56"/>
                    <a:pt x="50" y="58"/>
                  </a:cubicBezTo>
                  <a:cubicBezTo>
                    <a:pt x="58" y="60"/>
                    <a:pt x="60" y="48"/>
                    <a:pt x="53" y="46"/>
                  </a:cubicBezTo>
                  <a:cubicBezTo>
                    <a:pt x="48" y="45"/>
                    <a:pt x="43" y="43"/>
                    <a:pt x="38" y="42"/>
                  </a:cubicBezTo>
                  <a:cubicBezTo>
                    <a:pt x="38" y="42"/>
                    <a:pt x="39" y="42"/>
                    <a:pt x="39" y="42"/>
                  </a:cubicBezTo>
                  <a:cubicBezTo>
                    <a:pt x="40" y="42"/>
                    <a:pt x="42" y="42"/>
                    <a:pt x="43" y="41"/>
                  </a:cubicBezTo>
                  <a:cubicBezTo>
                    <a:pt x="44" y="41"/>
                    <a:pt x="46" y="40"/>
                    <a:pt x="48" y="39"/>
                  </a:cubicBezTo>
                  <a:cubicBezTo>
                    <a:pt x="51" y="39"/>
                    <a:pt x="53" y="38"/>
                    <a:pt x="54" y="38"/>
                  </a:cubicBezTo>
                  <a:cubicBezTo>
                    <a:pt x="60" y="37"/>
                    <a:pt x="60" y="29"/>
                    <a:pt x="55" y="27"/>
                  </a:cubicBezTo>
                  <a:cubicBezTo>
                    <a:pt x="51" y="25"/>
                    <a:pt x="49" y="26"/>
                    <a:pt x="46" y="27"/>
                  </a:cubicBezTo>
                  <a:cubicBezTo>
                    <a:pt x="45" y="27"/>
                    <a:pt x="44" y="28"/>
                    <a:pt x="43" y="28"/>
                  </a:cubicBezTo>
                  <a:cubicBezTo>
                    <a:pt x="42" y="28"/>
                    <a:pt x="41" y="29"/>
                    <a:pt x="40" y="29"/>
                  </a:cubicBezTo>
                  <a:cubicBezTo>
                    <a:pt x="44" y="27"/>
                    <a:pt x="47" y="25"/>
                    <a:pt x="49" y="23"/>
                  </a:cubicBezTo>
                  <a:close/>
                </a:path>
              </a:pathLst>
            </a:custGeom>
            <a:solidFill>
              <a:srgbClr val="FED09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25" name="Freeform 672"/>
            <p:cNvSpPr>
              <a:spLocks/>
            </p:cNvSpPr>
            <p:nvPr/>
          </p:nvSpPr>
          <p:spPr bwMode="auto">
            <a:xfrm>
              <a:off x="3570881" y="3391384"/>
              <a:ext cx="135454" cy="151011"/>
            </a:xfrm>
            <a:custGeom>
              <a:avLst/>
              <a:gdLst/>
              <a:ahLst/>
              <a:cxnLst>
                <a:cxn ang="0">
                  <a:pos x="7" y="41"/>
                </a:cxn>
                <a:cxn ang="0">
                  <a:pos x="2" y="32"/>
                </a:cxn>
                <a:cxn ang="0">
                  <a:pos x="22" y="17"/>
                </a:cxn>
                <a:cxn ang="0">
                  <a:pos x="14" y="15"/>
                </a:cxn>
                <a:cxn ang="0">
                  <a:pos x="9" y="12"/>
                </a:cxn>
                <a:cxn ang="0">
                  <a:pos x="13" y="2"/>
                </a:cxn>
                <a:cxn ang="0">
                  <a:pos x="28" y="7"/>
                </a:cxn>
                <a:cxn ang="0">
                  <a:pos x="36" y="6"/>
                </a:cxn>
                <a:cxn ang="0">
                  <a:pos x="41" y="9"/>
                </a:cxn>
                <a:cxn ang="0">
                  <a:pos x="42" y="9"/>
                </a:cxn>
                <a:cxn ang="0">
                  <a:pos x="59" y="19"/>
                </a:cxn>
                <a:cxn ang="0">
                  <a:pos x="55" y="31"/>
                </a:cxn>
                <a:cxn ang="0">
                  <a:pos x="56" y="35"/>
                </a:cxn>
                <a:cxn ang="0">
                  <a:pos x="57" y="53"/>
                </a:cxn>
                <a:cxn ang="0">
                  <a:pos x="47" y="56"/>
                </a:cxn>
                <a:cxn ang="0">
                  <a:pos x="47" y="56"/>
                </a:cxn>
                <a:cxn ang="0">
                  <a:pos x="44" y="44"/>
                </a:cxn>
                <a:cxn ang="0">
                  <a:pos x="42" y="41"/>
                </a:cxn>
                <a:cxn ang="0">
                  <a:pos x="42" y="41"/>
                </a:cxn>
                <a:cxn ang="0">
                  <a:pos x="36" y="61"/>
                </a:cxn>
                <a:cxn ang="0">
                  <a:pos x="25" y="56"/>
                </a:cxn>
                <a:cxn ang="0">
                  <a:pos x="30" y="42"/>
                </a:cxn>
                <a:cxn ang="0">
                  <a:pos x="29" y="42"/>
                </a:cxn>
                <a:cxn ang="0">
                  <a:pos x="26" y="46"/>
                </a:cxn>
                <a:cxn ang="0">
                  <a:pos x="22" y="48"/>
                </a:cxn>
                <a:cxn ang="0">
                  <a:pos x="17" y="53"/>
                </a:cxn>
                <a:cxn ang="0">
                  <a:pos x="8" y="48"/>
                </a:cxn>
                <a:cxn ang="0">
                  <a:pos x="13" y="40"/>
                </a:cxn>
                <a:cxn ang="0">
                  <a:pos x="16" y="38"/>
                </a:cxn>
                <a:cxn ang="0">
                  <a:pos x="17" y="36"/>
                </a:cxn>
                <a:cxn ang="0">
                  <a:pos x="7" y="41"/>
                </a:cxn>
              </a:cxnLst>
              <a:rect l="0" t="0" r="r" b="b"/>
              <a:pathLst>
                <a:path w="61" h="68">
                  <a:moveTo>
                    <a:pt x="7" y="41"/>
                  </a:moveTo>
                  <a:cubicBezTo>
                    <a:pt x="2" y="42"/>
                    <a:pt x="0" y="36"/>
                    <a:pt x="2" y="32"/>
                  </a:cubicBezTo>
                  <a:cubicBezTo>
                    <a:pt x="7" y="25"/>
                    <a:pt x="14" y="22"/>
                    <a:pt x="22" y="17"/>
                  </a:cubicBezTo>
                  <a:cubicBezTo>
                    <a:pt x="19" y="17"/>
                    <a:pt x="17" y="16"/>
                    <a:pt x="14" y="15"/>
                  </a:cubicBezTo>
                  <a:cubicBezTo>
                    <a:pt x="12" y="14"/>
                    <a:pt x="11" y="13"/>
                    <a:pt x="9" y="12"/>
                  </a:cubicBezTo>
                  <a:cubicBezTo>
                    <a:pt x="3" y="9"/>
                    <a:pt x="7" y="0"/>
                    <a:pt x="13" y="2"/>
                  </a:cubicBezTo>
                  <a:cubicBezTo>
                    <a:pt x="18" y="5"/>
                    <a:pt x="23" y="6"/>
                    <a:pt x="28" y="7"/>
                  </a:cubicBezTo>
                  <a:cubicBezTo>
                    <a:pt x="31" y="7"/>
                    <a:pt x="34" y="7"/>
                    <a:pt x="36" y="6"/>
                  </a:cubicBezTo>
                  <a:cubicBezTo>
                    <a:pt x="39" y="6"/>
                    <a:pt x="40" y="7"/>
                    <a:pt x="41" y="9"/>
                  </a:cubicBezTo>
                  <a:cubicBezTo>
                    <a:pt x="41" y="9"/>
                    <a:pt x="42" y="9"/>
                    <a:pt x="42" y="9"/>
                  </a:cubicBezTo>
                  <a:cubicBezTo>
                    <a:pt x="46" y="11"/>
                    <a:pt x="57" y="15"/>
                    <a:pt x="59" y="19"/>
                  </a:cubicBezTo>
                  <a:cubicBezTo>
                    <a:pt x="61" y="23"/>
                    <a:pt x="58" y="28"/>
                    <a:pt x="55" y="31"/>
                  </a:cubicBezTo>
                  <a:cubicBezTo>
                    <a:pt x="56" y="32"/>
                    <a:pt x="56" y="34"/>
                    <a:pt x="56" y="35"/>
                  </a:cubicBezTo>
                  <a:cubicBezTo>
                    <a:pt x="54" y="41"/>
                    <a:pt x="56" y="46"/>
                    <a:pt x="57" y="53"/>
                  </a:cubicBezTo>
                  <a:cubicBezTo>
                    <a:pt x="58" y="59"/>
                    <a:pt x="50" y="61"/>
                    <a:pt x="47" y="56"/>
                  </a:cubicBezTo>
                  <a:cubicBezTo>
                    <a:pt x="47" y="56"/>
                    <a:pt x="47" y="56"/>
                    <a:pt x="47" y="56"/>
                  </a:cubicBezTo>
                  <a:cubicBezTo>
                    <a:pt x="45" y="51"/>
                    <a:pt x="44" y="48"/>
                    <a:pt x="44" y="44"/>
                  </a:cubicBezTo>
                  <a:cubicBezTo>
                    <a:pt x="43" y="43"/>
                    <a:pt x="43" y="42"/>
                    <a:pt x="42" y="41"/>
                  </a:cubicBezTo>
                  <a:cubicBezTo>
                    <a:pt x="42" y="41"/>
                    <a:pt x="42" y="41"/>
                    <a:pt x="42" y="41"/>
                  </a:cubicBezTo>
                  <a:cubicBezTo>
                    <a:pt x="39" y="47"/>
                    <a:pt x="38" y="55"/>
                    <a:pt x="36" y="61"/>
                  </a:cubicBezTo>
                  <a:cubicBezTo>
                    <a:pt x="34" y="68"/>
                    <a:pt x="22" y="64"/>
                    <a:pt x="25" y="56"/>
                  </a:cubicBezTo>
                  <a:cubicBezTo>
                    <a:pt x="27" y="52"/>
                    <a:pt x="28" y="47"/>
                    <a:pt x="30" y="42"/>
                  </a:cubicBezTo>
                  <a:cubicBezTo>
                    <a:pt x="29" y="42"/>
                    <a:pt x="29" y="42"/>
                    <a:pt x="29" y="42"/>
                  </a:cubicBezTo>
                  <a:cubicBezTo>
                    <a:pt x="28" y="44"/>
                    <a:pt x="27" y="45"/>
                    <a:pt x="26" y="46"/>
                  </a:cubicBezTo>
                  <a:cubicBezTo>
                    <a:pt x="26" y="46"/>
                    <a:pt x="23" y="48"/>
                    <a:pt x="22" y="48"/>
                  </a:cubicBezTo>
                  <a:cubicBezTo>
                    <a:pt x="20" y="51"/>
                    <a:pt x="18" y="52"/>
                    <a:pt x="17" y="53"/>
                  </a:cubicBezTo>
                  <a:cubicBezTo>
                    <a:pt x="14" y="57"/>
                    <a:pt x="7" y="53"/>
                    <a:pt x="8" y="48"/>
                  </a:cubicBezTo>
                  <a:cubicBezTo>
                    <a:pt x="9" y="43"/>
                    <a:pt x="11" y="42"/>
                    <a:pt x="13" y="40"/>
                  </a:cubicBezTo>
                  <a:cubicBezTo>
                    <a:pt x="14" y="39"/>
                    <a:pt x="15" y="39"/>
                    <a:pt x="16" y="38"/>
                  </a:cubicBezTo>
                  <a:cubicBezTo>
                    <a:pt x="16" y="37"/>
                    <a:pt x="17" y="37"/>
                    <a:pt x="17" y="36"/>
                  </a:cubicBezTo>
                  <a:cubicBezTo>
                    <a:pt x="14" y="38"/>
                    <a:pt x="11" y="40"/>
                    <a:pt x="7" y="41"/>
                  </a:cubicBezTo>
                  <a:close/>
                </a:path>
              </a:pathLst>
            </a:custGeom>
            <a:solidFill>
              <a:srgbClr val="FED09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26" name="Freeform 673"/>
            <p:cNvSpPr>
              <a:spLocks/>
            </p:cNvSpPr>
            <p:nvPr/>
          </p:nvSpPr>
          <p:spPr bwMode="auto">
            <a:xfrm>
              <a:off x="4163769" y="3542394"/>
              <a:ext cx="213173" cy="275372"/>
            </a:xfrm>
            <a:custGeom>
              <a:avLst/>
              <a:gdLst/>
              <a:ahLst/>
              <a:cxnLst>
                <a:cxn ang="0">
                  <a:pos x="73" y="93"/>
                </a:cxn>
                <a:cxn ang="0">
                  <a:pos x="72" y="91"/>
                </a:cxn>
                <a:cxn ang="0">
                  <a:pos x="28" y="10"/>
                </a:cxn>
                <a:cxn ang="0">
                  <a:pos x="22" y="9"/>
                </a:cxn>
                <a:cxn ang="0">
                  <a:pos x="18" y="6"/>
                </a:cxn>
                <a:cxn ang="0">
                  <a:pos x="11" y="5"/>
                </a:cxn>
                <a:cxn ang="0">
                  <a:pos x="11" y="5"/>
                </a:cxn>
                <a:cxn ang="0">
                  <a:pos x="2" y="10"/>
                </a:cxn>
                <a:cxn ang="0">
                  <a:pos x="29" y="60"/>
                </a:cxn>
                <a:cxn ang="0">
                  <a:pos x="46" y="97"/>
                </a:cxn>
                <a:cxn ang="0">
                  <a:pos x="46" y="97"/>
                </a:cxn>
                <a:cxn ang="0">
                  <a:pos x="48" y="103"/>
                </a:cxn>
                <a:cxn ang="0">
                  <a:pos x="50" y="106"/>
                </a:cxn>
                <a:cxn ang="0">
                  <a:pos x="52" y="110"/>
                </a:cxn>
                <a:cxn ang="0">
                  <a:pos x="59" y="120"/>
                </a:cxn>
                <a:cxn ang="0">
                  <a:pos x="82" y="112"/>
                </a:cxn>
                <a:cxn ang="0">
                  <a:pos x="83" y="112"/>
                </a:cxn>
                <a:cxn ang="0">
                  <a:pos x="84" y="112"/>
                </a:cxn>
                <a:cxn ang="0">
                  <a:pos x="93" y="104"/>
                </a:cxn>
                <a:cxn ang="0">
                  <a:pos x="73" y="93"/>
                </a:cxn>
              </a:cxnLst>
              <a:rect l="0" t="0" r="r" b="b"/>
              <a:pathLst>
                <a:path w="96" h="124">
                  <a:moveTo>
                    <a:pt x="73" y="93"/>
                  </a:moveTo>
                  <a:cubicBezTo>
                    <a:pt x="73" y="92"/>
                    <a:pt x="73" y="91"/>
                    <a:pt x="72" y="91"/>
                  </a:cubicBezTo>
                  <a:cubicBezTo>
                    <a:pt x="61" y="62"/>
                    <a:pt x="50" y="32"/>
                    <a:pt x="28" y="10"/>
                  </a:cubicBezTo>
                  <a:cubicBezTo>
                    <a:pt x="26" y="9"/>
                    <a:pt x="24" y="8"/>
                    <a:pt x="22" y="9"/>
                  </a:cubicBezTo>
                  <a:cubicBezTo>
                    <a:pt x="20" y="8"/>
                    <a:pt x="19" y="7"/>
                    <a:pt x="18" y="6"/>
                  </a:cubicBezTo>
                  <a:cubicBezTo>
                    <a:pt x="16" y="4"/>
                    <a:pt x="13" y="4"/>
                    <a:pt x="11" y="5"/>
                  </a:cubicBezTo>
                  <a:cubicBezTo>
                    <a:pt x="11" y="5"/>
                    <a:pt x="11" y="5"/>
                    <a:pt x="11" y="5"/>
                  </a:cubicBezTo>
                  <a:cubicBezTo>
                    <a:pt x="7" y="0"/>
                    <a:pt x="0" y="5"/>
                    <a:pt x="2" y="10"/>
                  </a:cubicBezTo>
                  <a:cubicBezTo>
                    <a:pt x="11" y="27"/>
                    <a:pt x="21" y="43"/>
                    <a:pt x="29" y="60"/>
                  </a:cubicBezTo>
                  <a:cubicBezTo>
                    <a:pt x="34" y="72"/>
                    <a:pt x="39" y="85"/>
                    <a:pt x="46" y="97"/>
                  </a:cubicBezTo>
                  <a:cubicBezTo>
                    <a:pt x="46" y="97"/>
                    <a:pt x="46" y="97"/>
                    <a:pt x="46" y="97"/>
                  </a:cubicBezTo>
                  <a:cubicBezTo>
                    <a:pt x="47" y="99"/>
                    <a:pt x="48" y="101"/>
                    <a:pt x="48" y="103"/>
                  </a:cubicBezTo>
                  <a:cubicBezTo>
                    <a:pt x="49" y="105"/>
                    <a:pt x="50" y="105"/>
                    <a:pt x="50" y="106"/>
                  </a:cubicBezTo>
                  <a:cubicBezTo>
                    <a:pt x="51" y="107"/>
                    <a:pt x="51" y="109"/>
                    <a:pt x="52" y="110"/>
                  </a:cubicBezTo>
                  <a:cubicBezTo>
                    <a:pt x="53" y="115"/>
                    <a:pt x="56" y="118"/>
                    <a:pt x="59" y="120"/>
                  </a:cubicBezTo>
                  <a:cubicBezTo>
                    <a:pt x="68" y="124"/>
                    <a:pt x="75" y="113"/>
                    <a:pt x="82" y="112"/>
                  </a:cubicBezTo>
                  <a:cubicBezTo>
                    <a:pt x="83" y="112"/>
                    <a:pt x="83" y="112"/>
                    <a:pt x="83" y="112"/>
                  </a:cubicBezTo>
                  <a:cubicBezTo>
                    <a:pt x="83" y="112"/>
                    <a:pt x="84" y="112"/>
                    <a:pt x="84" y="112"/>
                  </a:cubicBezTo>
                  <a:cubicBezTo>
                    <a:pt x="88" y="111"/>
                    <a:pt x="92" y="108"/>
                    <a:pt x="93" y="104"/>
                  </a:cubicBezTo>
                  <a:cubicBezTo>
                    <a:pt x="96" y="91"/>
                    <a:pt x="80" y="94"/>
                    <a:pt x="73" y="93"/>
                  </a:cubicBezTo>
                  <a:close/>
                </a:path>
              </a:pathLst>
            </a:custGeom>
            <a:solidFill>
              <a:srgbClr val="FED09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27" name="Freeform 674"/>
            <p:cNvSpPr>
              <a:spLocks/>
            </p:cNvSpPr>
            <p:nvPr/>
          </p:nvSpPr>
          <p:spPr bwMode="auto">
            <a:xfrm>
              <a:off x="4265915" y="3728937"/>
              <a:ext cx="124351" cy="119920"/>
            </a:xfrm>
            <a:custGeom>
              <a:avLst/>
              <a:gdLst/>
              <a:ahLst/>
              <a:cxnLst>
                <a:cxn ang="0">
                  <a:pos x="50" y="3"/>
                </a:cxn>
                <a:cxn ang="0">
                  <a:pos x="39" y="4"/>
                </a:cxn>
                <a:cxn ang="0">
                  <a:pos x="25" y="12"/>
                </a:cxn>
                <a:cxn ang="0">
                  <a:pos x="24" y="15"/>
                </a:cxn>
                <a:cxn ang="0">
                  <a:pos x="17" y="20"/>
                </a:cxn>
                <a:cxn ang="0">
                  <a:pos x="7" y="23"/>
                </a:cxn>
                <a:cxn ang="0">
                  <a:pos x="6" y="23"/>
                </a:cxn>
                <a:cxn ang="0">
                  <a:pos x="5" y="24"/>
                </a:cxn>
                <a:cxn ang="0">
                  <a:pos x="3" y="27"/>
                </a:cxn>
                <a:cxn ang="0">
                  <a:pos x="3" y="28"/>
                </a:cxn>
                <a:cxn ang="0">
                  <a:pos x="53" y="22"/>
                </a:cxn>
                <a:cxn ang="0">
                  <a:pos x="55" y="15"/>
                </a:cxn>
                <a:cxn ang="0">
                  <a:pos x="56" y="12"/>
                </a:cxn>
                <a:cxn ang="0">
                  <a:pos x="50" y="3"/>
                </a:cxn>
              </a:cxnLst>
              <a:rect l="0" t="0" r="r" b="b"/>
              <a:pathLst>
                <a:path w="56" h="54">
                  <a:moveTo>
                    <a:pt x="50" y="3"/>
                  </a:moveTo>
                  <a:cubicBezTo>
                    <a:pt x="46" y="0"/>
                    <a:pt x="42" y="2"/>
                    <a:pt x="39" y="4"/>
                  </a:cubicBezTo>
                  <a:cubicBezTo>
                    <a:pt x="34" y="6"/>
                    <a:pt x="29" y="8"/>
                    <a:pt x="25" y="12"/>
                  </a:cubicBezTo>
                  <a:cubicBezTo>
                    <a:pt x="25" y="13"/>
                    <a:pt x="24" y="14"/>
                    <a:pt x="24" y="15"/>
                  </a:cubicBezTo>
                  <a:cubicBezTo>
                    <a:pt x="22" y="17"/>
                    <a:pt x="19" y="18"/>
                    <a:pt x="17" y="20"/>
                  </a:cubicBezTo>
                  <a:cubicBezTo>
                    <a:pt x="13" y="20"/>
                    <a:pt x="10" y="21"/>
                    <a:pt x="7" y="23"/>
                  </a:cubicBezTo>
                  <a:cubicBezTo>
                    <a:pt x="6" y="23"/>
                    <a:pt x="6" y="23"/>
                    <a:pt x="6" y="23"/>
                  </a:cubicBezTo>
                  <a:cubicBezTo>
                    <a:pt x="6" y="23"/>
                    <a:pt x="6" y="24"/>
                    <a:pt x="5" y="24"/>
                  </a:cubicBezTo>
                  <a:cubicBezTo>
                    <a:pt x="4" y="25"/>
                    <a:pt x="3" y="26"/>
                    <a:pt x="3" y="27"/>
                  </a:cubicBezTo>
                  <a:cubicBezTo>
                    <a:pt x="3" y="27"/>
                    <a:pt x="3" y="28"/>
                    <a:pt x="3" y="28"/>
                  </a:cubicBezTo>
                  <a:cubicBezTo>
                    <a:pt x="0" y="54"/>
                    <a:pt x="45" y="31"/>
                    <a:pt x="53" y="22"/>
                  </a:cubicBezTo>
                  <a:cubicBezTo>
                    <a:pt x="55" y="20"/>
                    <a:pt x="55" y="17"/>
                    <a:pt x="55" y="15"/>
                  </a:cubicBezTo>
                  <a:cubicBezTo>
                    <a:pt x="56" y="14"/>
                    <a:pt x="56" y="13"/>
                    <a:pt x="56" y="12"/>
                  </a:cubicBezTo>
                  <a:cubicBezTo>
                    <a:pt x="55" y="8"/>
                    <a:pt x="53" y="5"/>
                    <a:pt x="50" y="3"/>
                  </a:cubicBezTo>
                  <a:close/>
                </a:path>
              </a:pathLst>
            </a:custGeom>
            <a:solidFill>
              <a:srgbClr val="0070C0">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28" name="Freeform 675"/>
            <p:cNvSpPr>
              <a:spLocks/>
            </p:cNvSpPr>
            <p:nvPr/>
          </p:nvSpPr>
          <p:spPr bwMode="auto">
            <a:xfrm>
              <a:off x="3926170" y="3597913"/>
              <a:ext cx="88822" cy="322008"/>
            </a:xfrm>
            <a:custGeom>
              <a:avLst/>
              <a:gdLst/>
              <a:ahLst/>
              <a:cxnLst>
                <a:cxn ang="0">
                  <a:pos x="39" y="112"/>
                </a:cxn>
                <a:cxn ang="0">
                  <a:pos x="38" y="108"/>
                </a:cxn>
                <a:cxn ang="0">
                  <a:pos x="37" y="98"/>
                </a:cxn>
                <a:cxn ang="0">
                  <a:pos x="34" y="45"/>
                </a:cxn>
                <a:cxn ang="0">
                  <a:pos x="34" y="6"/>
                </a:cxn>
                <a:cxn ang="0">
                  <a:pos x="26" y="2"/>
                </a:cxn>
                <a:cxn ang="0">
                  <a:pos x="17" y="1"/>
                </a:cxn>
                <a:cxn ang="0">
                  <a:pos x="11" y="2"/>
                </a:cxn>
                <a:cxn ang="0">
                  <a:pos x="4" y="38"/>
                </a:cxn>
                <a:cxn ang="0">
                  <a:pos x="5" y="73"/>
                </a:cxn>
                <a:cxn ang="0">
                  <a:pos x="5" y="82"/>
                </a:cxn>
                <a:cxn ang="0">
                  <a:pos x="14" y="119"/>
                </a:cxn>
                <a:cxn ang="0">
                  <a:pos x="8" y="123"/>
                </a:cxn>
                <a:cxn ang="0">
                  <a:pos x="8" y="123"/>
                </a:cxn>
                <a:cxn ang="0">
                  <a:pos x="6" y="124"/>
                </a:cxn>
                <a:cxn ang="0">
                  <a:pos x="0" y="135"/>
                </a:cxn>
                <a:cxn ang="0">
                  <a:pos x="10" y="144"/>
                </a:cxn>
                <a:cxn ang="0">
                  <a:pos x="24" y="141"/>
                </a:cxn>
                <a:cxn ang="0">
                  <a:pos x="32" y="134"/>
                </a:cxn>
                <a:cxn ang="0">
                  <a:pos x="40" y="124"/>
                </a:cxn>
                <a:cxn ang="0">
                  <a:pos x="39" y="112"/>
                </a:cxn>
              </a:cxnLst>
              <a:rect l="0" t="0" r="r" b="b"/>
              <a:pathLst>
                <a:path w="40" h="145">
                  <a:moveTo>
                    <a:pt x="39" y="112"/>
                  </a:moveTo>
                  <a:cubicBezTo>
                    <a:pt x="38" y="110"/>
                    <a:pt x="38" y="109"/>
                    <a:pt x="38" y="108"/>
                  </a:cubicBezTo>
                  <a:cubicBezTo>
                    <a:pt x="38" y="104"/>
                    <a:pt x="37" y="101"/>
                    <a:pt x="37" y="98"/>
                  </a:cubicBezTo>
                  <a:cubicBezTo>
                    <a:pt x="37" y="97"/>
                    <a:pt x="34" y="62"/>
                    <a:pt x="34" y="45"/>
                  </a:cubicBezTo>
                  <a:cubicBezTo>
                    <a:pt x="35" y="32"/>
                    <a:pt x="38" y="19"/>
                    <a:pt x="34" y="6"/>
                  </a:cubicBezTo>
                  <a:cubicBezTo>
                    <a:pt x="33" y="2"/>
                    <a:pt x="29" y="1"/>
                    <a:pt x="26" y="2"/>
                  </a:cubicBezTo>
                  <a:cubicBezTo>
                    <a:pt x="24" y="0"/>
                    <a:pt x="20" y="0"/>
                    <a:pt x="17" y="1"/>
                  </a:cubicBezTo>
                  <a:cubicBezTo>
                    <a:pt x="15" y="0"/>
                    <a:pt x="13" y="1"/>
                    <a:pt x="11" y="2"/>
                  </a:cubicBezTo>
                  <a:cubicBezTo>
                    <a:pt x="1" y="9"/>
                    <a:pt x="4" y="28"/>
                    <a:pt x="4" y="38"/>
                  </a:cubicBezTo>
                  <a:cubicBezTo>
                    <a:pt x="5" y="50"/>
                    <a:pt x="4" y="61"/>
                    <a:pt x="5" y="73"/>
                  </a:cubicBezTo>
                  <a:cubicBezTo>
                    <a:pt x="5" y="76"/>
                    <a:pt x="5" y="80"/>
                    <a:pt x="5" y="82"/>
                  </a:cubicBezTo>
                  <a:cubicBezTo>
                    <a:pt x="4" y="91"/>
                    <a:pt x="14" y="119"/>
                    <a:pt x="14" y="119"/>
                  </a:cubicBezTo>
                  <a:cubicBezTo>
                    <a:pt x="14" y="119"/>
                    <a:pt x="10" y="122"/>
                    <a:pt x="8" y="123"/>
                  </a:cubicBezTo>
                  <a:cubicBezTo>
                    <a:pt x="8" y="123"/>
                    <a:pt x="8" y="123"/>
                    <a:pt x="8" y="123"/>
                  </a:cubicBezTo>
                  <a:cubicBezTo>
                    <a:pt x="7" y="123"/>
                    <a:pt x="7" y="123"/>
                    <a:pt x="6" y="124"/>
                  </a:cubicBezTo>
                  <a:cubicBezTo>
                    <a:pt x="2" y="126"/>
                    <a:pt x="0" y="130"/>
                    <a:pt x="0" y="135"/>
                  </a:cubicBezTo>
                  <a:cubicBezTo>
                    <a:pt x="1" y="141"/>
                    <a:pt x="6" y="143"/>
                    <a:pt x="10" y="144"/>
                  </a:cubicBezTo>
                  <a:cubicBezTo>
                    <a:pt x="15" y="145"/>
                    <a:pt x="20" y="144"/>
                    <a:pt x="24" y="141"/>
                  </a:cubicBezTo>
                  <a:cubicBezTo>
                    <a:pt x="26" y="140"/>
                    <a:pt x="32" y="134"/>
                    <a:pt x="32" y="134"/>
                  </a:cubicBezTo>
                  <a:cubicBezTo>
                    <a:pt x="35" y="133"/>
                    <a:pt x="39" y="125"/>
                    <a:pt x="40" y="124"/>
                  </a:cubicBezTo>
                  <a:cubicBezTo>
                    <a:pt x="40" y="121"/>
                    <a:pt x="39" y="113"/>
                    <a:pt x="39" y="112"/>
                  </a:cubicBezTo>
                  <a:close/>
                </a:path>
              </a:pathLst>
            </a:custGeom>
            <a:solidFill>
              <a:srgbClr val="FED09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29" name="Freeform 676"/>
            <p:cNvSpPr>
              <a:spLocks/>
            </p:cNvSpPr>
            <p:nvPr/>
          </p:nvSpPr>
          <p:spPr bwMode="auto">
            <a:xfrm>
              <a:off x="3906185" y="3848857"/>
              <a:ext cx="153218" cy="75505"/>
            </a:xfrm>
            <a:custGeom>
              <a:avLst/>
              <a:gdLst/>
              <a:ahLst/>
              <a:cxnLst>
                <a:cxn ang="0">
                  <a:pos x="3" y="28"/>
                </a:cxn>
                <a:cxn ang="0">
                  <a:pos x="5" y="31"/>
                </a:cxn>
                <a:cxn ang="0">
                  <a:pos x="12" y="33"/>
                </a:cxn>
                <a:cxn ang="0">
                  <a:pos x="50" y="4"/>
                </a:cxn>
                <a:cxn ang="0">
                  <a:pos x="49" y="0"/>
                </a:cxn>
                <a:cxn ang="0">
                  <a:pos x="42" y="6"/>
                </a:cxn>
                <a:cxn ang="0">
                  <a:pos x="25" y="9"/>
                </a:cxn>
                <a:cxn ang="0">
                  <a:pos x="22" y="7"/>
                </a:cxn>
                <a:cxn ang="0">
                  <a:pos x="10" y="9"/>
                </a:cxn>
                <a:cxn ang="0">
                  <a:pos x="1" y="17"/>
                </a:cxn>
                <a:cxn ang="0">
                  <a:pos x="3" y="28"/>
                </a:cxn>
              </a:cxnLst>
              <a:rect l="0" t="0" r="r" b="b"/>
              <a:pathLst>
                <a:path w="69" h="34">
                  <a:moveTo>
                    <a:pt x="3" y="28"/>
                  </a:moveTo>
                  <a:cubicBezTo>
                    <a:pt x="3" y="29"/>
                    <a:pt x="4" y="30"/>
                    <a:pt x="5" y="31"/>
                  </a:cubicBezTo>
                  <a:cubicBezTo>
                    <a:pt x="7" y="32"/>
                    <a:pt x="9" y="33"/>
                    <a:pt x="12" y="33"/>
                  </a:cubicBezTo>
                  <a:cubicBezTo>
                    <a:pt x="22" y="34"/>
                    <a:pt x="69" y="21"/>
                    <a:pt x="50" y="4"/>
                  </a:cubicBezTo>
                  <a:cubicBezTo>
                    <a:pt x="49" y="4"/>
                    <a:pt x="50" y="2"/>
                    <a:pt x="49" y="0"/>
                  </a:cubicBezTo>
                  <a:cubicBezTo>
                    <a:pt x="48" y="0"/>
                    <a:pt x="43" y="6"/>
                    <a:pt x="42" y="6"/>
                  </a:cubicBezTo>
                  <a:cubicBezTo>
                    <a:pt x="42" y="6"/>
                    <a:pt x="29" y="11"/>
                    <a:pt x="25" y="9"/>
                  </a:cubicBezTo>
                  <a:cubicBezTo>
                    <a:pt x="25" y="8"/>
                    <a:pt x="23" y="7"/>
                    <a:pt x="22" y="7"/>
                  </a:cubicBezTo>
                  <a:cubicBezTo>
                    <a:pt x="17" y="7"/>
                    <a:pt x="14" y="8"/>
                    <a:pt x="10" y="9"/>
                  </a:cubicBezTo>
                  <a:cubicBezTo>
                    <a:pt x="6" y="10"/>
                    <a:pt x="1" y="12"/>
                    <a:pt x="1" y="17"/>
                  </a:cubicBezTo>
                  <a:cubicBezTo>
                    <a:pt x="0" y="20"/>
                    <a:pt x="1" y="25"/>
                    <a:pt x="3" y="28"/>
                  </a:cubicBezTo>
                  <a:close/>
                </a:path>
              </a:pathLst>
            </a:custGeom>
            <a:solidFill>
              <a:srgbClr val="0070C0">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0" name="Freeform 677"/>
            <p:cNvSpPr>
              <a:spLocks/>
            </p:cNvSpPr>
            <p:nvPr/>
          </p:nvSpPr>
          <p:spPr bwMode="auto">
            <a:xfrm>
              <a:off x="3673026" y="3027181"/>
              <a:ext cx="621756" cy="430825"/>
            </a:xfrm>
            <a:custGeom>
              <a:avLst/>
              <a:gdLst/>
              <a:ahLst/>
              <a:cxnLst>
                <a:cxn ang="0">
                  <a:pos x="246" y="4"/>
                </a:cxn>
                <a:cxn ang="0">
                  <a:pos x="264" y="43"/>
                </a:cxn>
                <a:cxn ang="0">
                  <a:pos x="166" y="88"/>
                </a:cxn>
                <a:cxn ang="0">
                  <a:pos x="210" y="144"/>
                </a:cxn>
                <a:cxn ang="0">
                  <a:pos x="110" y="182"/>
                </a:cxn>
                <a:cxn ang="0">
                  <a:pos x="96" y="130"/>
                </a:cxn>
                <a:cxn ang="0">
                  <a:pos x="26" y="194"/>
                </a:cxn>
                <a:cxn ang="0">
                  <a:pos x="0" y="166"/>
                </a:cxn>
                <a:cxn ang="0">
                  <a:pos x="113" y="66"/>
                </a:cxn>
                <a:cxn ang="0">
                  <a:pos x="246" y="4"/>
                </a:cxn>
              </a:cxnLst>
              <a:rect l="0" t="0" r="r" b="b"/>
              <a:pathLst>
                <a:path w="280" h="194">
                  <a:moveTo>
                    <a:pt x="246" y="4"/>
                  </a:moveTo>
                  <a:cubicBezTo>
                    <a:pt x="253" y="0"/>
                    <a:pt x="280" y="38"/>
                    <a:pt x="264" y="43"/>
                  </a:cubicBezTo>
                  <a:cubicBezTo>
                    <a:pt x="262" y="44"/>
                    <a:pt x="166" y="88"/>
                    <a:pt x="166" y="88"/>
                  </a:cubicBezTo>
                  <a:cubicBezTo>
                    <a:pt x="175" y="101"/>
                    <a:pt x="213" y="138"/>
                    <a:pt x="210" y="144"/>
                  </a:cubicBezTo>
                  <a:cubicBezTo>
                    <a:pt x="201" y="162"/>
                    <a:pt x="118" y="194"/>
                    <a:pt x="110" y="182"/>
                  </a:cubicBezTo>
                  <a:cubicBezTo>
                    <a:pt x="96" y="163"/>
                    <a:pt x="102" y="123"/>
                    <a:pt x="96" y="130"/>
                  </a:cubicBezTo>
                  <a:cubicBezTo>
                    <a:pt x="56" y="178"/>
                    <a:pt x="26" y="194"/>
                    <a:pt x="26" y="194"/>
                  </a:cubicBezTo>
                  <a:cubicBezTo>
                    <a:pt x="2" y="189"/>
                    <a:pt x="0" y="166"/>
                    <a:pt x="0" y="166"/>
                  </a:cubicBezTo>
                  <a:cubicBezTo>
                    <a:pt x="55" y="141"/>
                    <a:pt x="82" y="79"/>
                    <a:pt x="113" y="66"/>
                  </a:cubicBezTo>
                  <a:cubicBezTo>
                    <a:pt x="156" y="47"/>
                    <a:pt x="174" y="47"/>
                    <a:pt x="246" y="4"/>
                  </a:cubicBezTo>
                  <a:close/>
                </a:path>
              </a:pathLst>
            </a:custGeom>
            <a:solidFill>
              <a:srgbClr val="0070C0">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1" name="Freeform 678"/>
            <p:cNvSpPr>
              <a:spLocks/>
            </p:cNvSpPr>
            <p:nvPr/>
          </p:nvSpPr>
          <p:spPr bwMode="auto">
            <a:xfrm>
              <a:off x="3886200" y="3200400"/>
              <a:ext cx="417465" cy="466357"/>
            </a:xfrm>
            <a:custGeom>
              <a:avLst/>
              <a:gdLst/>
              <a:ahLst/>
              <a:cxnLst>
                <a:cxn ang="0">
                  <a:pos x="0" y="52"/>
                </a:cxn>
                <a:cxn ang="0">
                  <a:pos x="8" y="198"/>
                </a:cxn>
                <a:cxn ang="0">
                  <a:pos x="82" y="203"/>
                </a:cxn>
                <a:cxn ang="0">
                  <a:pos x="173" y="152"/>
                </a:cxn>
                <a:cxn ang="0">
                  <a:pos x="185" y="110"/>
                </a:cxn>
                <a:cxn ang="0">
                  <a:pos x="76" y="18"/>
                </a:cxn>
                <a:cxn ang="0">
                  <a:pos x="0" y="52"/>
                </a:cxn>
              </a:cxnLst>
              <a:rect l="0" t="0" r="r" b="b"/>
              <a:pathLst>
                <a:path w="188" h="210">
                  <a:moveTo>
                    <a:pt x="0" y="52"/>
                  </a:moveTo>
                  <a:cubicBezTo>
                    <a:pt x="0" y="52"/>
                    <a:pt x="18" y="163"/>
                    <a:pt x="8" y="198"/>
                  </a:cubicBezTo>
                  <a:cubicBezTo>
                    <a:pt x="5" y="209"/>
                    <a:pt x="63" y="210"/>
                    <a:pt x="82" y="203"/>
                  </a:cubicBezTo>
                  <a:cubicBezTo>
                    <a:pt x="101" y="196"/>
                    <a:pt x="155" y="179"/>
                    <a:pt x="173" y="152"/>
                  </a:cubicBezTo>
                  <a:cubicBezTo>
                    <a:pt x="188" y="129"/>
                    <a:pt x="185" y="110"/>
                    <a:pt x="185" y="110"/>
                  </a:cubicBezTo>
                  <a:cubicBezTo>
                    <a:pt x="161" y="115"/>
                    <a:pt x="76" y="18"/>
                    <a:pt x="76" y="18"/>
                  </a:cubicBezTo>
                  <a:cubicBezTo>
                    <a:pt x="76" y="18"/>
                    <a:pt x="26" y="0"/>
                    <a:pt x="0" y="52"/>
                  </a:cubicBezTo>
                  <a:close/>
                </a:path>
              </a:pathLst>
            </a:custGeom>
            <a:gradFill flip="none" rotWithShape="1">
              <a:gsLst>
                <a:gs pos="0">
                  <a:srgbClr val="00B0F0"/>
                </a:gs>
                <a:gs pos="100000">
                  <a:srgbClr val="00B0F0">
                    <a:lumMod val="60000"/>
                    <a:lumOff val="40000"/>
                  </a:srgbClr>
                </a:gs>
              </a:gsLst>
              <a:lin ang="2700000" scaled="1"/>
              <a:tileRect/>
            </a:gra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2" name="Freeform 679"/>
            <p:cNvSpPr>
              <a:spLocks noEditPoints="1"/>
            </p:cNvSpPr>
            <p:nvPr/>
          </p:nvSpPr>
          <p:spPr bwMode="auto">
            <a:xfrm>
              <a:off x="3846230" y="3124894"/>
              <a:ext cx="475199" cy="550745"/>
            </a:xfrm>
            <a:custGeom>
              <a:avLst/>
              <a:gdLst/>
              <a:ahLst/>
              <a:cxnLst>
                <a:cxn ang="0">
                  <a:pos x="90" y="79"/>
                </a:cxn>
                <a:cxn ang="0">
                  <a:pos x="101" y="75"/>
                </a:cxn>
                <a:cxn ang="0">
                  <a:pos x="83" y="29"/>
                </a:cxn>
                <a:cxn ang="0">
                  <a:pos x="68" y="9"/>
                </a:cxn>
                <a:cxn ang="0">
                  <a:pos x="73" y="37"/>
                </a:cxn>
                <a:cxn ang="0">
                  <a:pos x="90" y="79"/>
                </a:cxn>
                <a:cxn ang="0">
                  <a:pos x="33" y="104"/>
                </a:cxn>
                <a:cxn ang="0">
                  <a:pos x="45" y="99"/>
                </a:cxn>
                <a:cxn ang="0">
                  <a:pos x="33" y="72"/>
                </a:cxn>
                <a:cxn ang="0">
                  <a:pos x="13" y="38"/>
                </a:cxn>
                <a:cxn ang="0">
                  <a:pos x="3" y="46"/>
                </a:cxn>
                <a:cxn ang="0">
                  <a:pos x="20" y="76"/>
                </a:cxn>
                <a:cxn ang="0">
                  <a:pos x="33" y="104"/>
                </a:cxn>
                <a:cxn ang="0">
                  <a:pos x="200" y="148"/>
                </a:cxn>
                <a:cxn ang="0">
                  <a:pos x="120" y="223"/>
                </a:cxn>
                <a:cxn ang="0">
                  <a:pos x="61" y="237"/>
                </a:cxn>
                <a:cxn ang="0">
                  <a:pos x="28" y="229"/>
                </a:cxn>
                <a:cxn ang="0">
                  <a:pos x="23" y="230"/>
                </a:cxn>
                <a:cxn ang="0">
                  <a:pos x="27" y="238"/>
                </a:cxn>
                <a:cxn ang="0">
                  <a:pos x="37" y="244"/>
                </a:cxn>
                <a:cxn ang="0">
                  <a:pos x="72" y="247"/>
                </a:cxn>
                <a:cxn ang="0">
                  <a:pos x="138" y="227"/>
                </a:cxn>
                <a:cxn ang="0">
                  <a:pos x="211" y="147"/>
                </a:cxn>
                <a:cxn ang="0">
                  <a:pos x="200" y="148"/>
                </a:cxn>
              </a:cxnLst>
              <a:rect l="0" t="0" r="r" b="b"/>
              <a:pathLst>
                <a:path w="214" h="248">
                  <a:moveTo>
                    <a:pt x="90" y="79"/>
                  </a:moveTo>
                  <a:cubicBezTo>
                    <a:pt x="93" y="85"/>
                    <a:pt x="104" y="82"/>
                    <a:pt x="101" y="75"/>
                  </a:cubicBezTo>
                  <a:cubicBezTo>
                    <a:pt x="95" y="60"/>
                    <a:pt x="89" y="44"/>
                    <a:pt x="83" y="29"/>
                  </a:cubicBezTo>
                  <a:cubicBezTo>
                    <a:pt x="82" y="27"/>
                    <a:pt x="75" y="0"/>
                    <a:pt x="68" y="9"/>
                  </a:cubicBezTo>
                  <a:cubicBezTo>
                    <a:pt x="63" y="16"/>
                    <a:pt x="71" y="31"/>
                    <a:pt x="73" y="37"/>
                  </a:cubicBezTo>
                  <a:cubicBezTo>
                    <a:pt x="79" y="51"/>
                    <a:pt x="84" y="65"/>
                    <a:pt x="90" y="79"/>
                  </a:cubicBezTo>
                  <a:close/>
                  <a:moveTo>
                    <a:pt x="33" y="104"/>
                  </a:moveTo>
                  <a:cubicBezTo>
                    <a:pt x="36" y="113"/>
                    <a:pt x="50" y="107"/>
                    <a:pt x="45" y="99"/>
                  </a:cubicBezTo>
                  <a:cubicBezTo>
                    <a:pt x="40" y="91"/>
                    <a:pt x="38" y="80"/>
                    <a:pt x="33" y="72"/>
                  </a:cubicBezTo>
                  <a:cubicBezTo>
                    <a:pt x="28" y="61"/>
                    <a:pt x="22" y="46"/>
                    <a:pt x="13" y="38"/>
                  </a:cubicBezTo>
                  <a:cubicBezTo>
                    <a:pt x="7" y="33"/>
                    <a:pt x="0" y="40"/>
                    <a:pt x="3" y="46"/>
                  </a:cubicBezTo>
                  <a:cubicBezTo>
                    <a:pt x="9" y="56"/>
                    <a:pt x="14" y="66"/>
                    <a:pt x="20" y="76"/>
                  </a:cubicBezTo>
                  <a:cubicBezTo>
                    <a:pt x="24" y="84"/>
                    <a:pt x="31" y="95"/>
                    <a:pt x="33" y="104"/>
                  </a:cubicBezTo>
                  <a:close/>
                  <a:moveTo>
                    <a:pt x="200" y="148"/>
                  </a:moveTo>
                  <a:cubicBezTo>
                    <a:pt x="201" y="188"/>
                    <a:pt x="151" y="209"/>
                    <a:pt x="120" y="223"/>
                  </a:cubicBezTo>
                  <a:cubicBezTo>
                    <a:pt x="101" y="231"/>
                    <a:pt x="82" y="235"/>
                    <a:pt x="61" y="237"/>
                  </a:cubicBezTo>
                  <a:cubicBezTo>
                    <a:pt x="51" y="237"/>
                    <a:pt x="37" y="233"/>
                    <a:pt x="28" y="229"/>
                  </a:cubicBezTo>
                  <a:cubicBezTo>
                    <a:pt x="27" y="229"/>
                    <a:pt x="25" y="229"/>
                    <a:pt x="23" y="230"/>
                  </a:cubicBezTo>
                  <a:cubicBezTo>
                    <a:pt x="19" y="233"/>
                    <a:pt x="23" y="239"/>
                    <a:pt x="27" y="238"/>
                  </a:cubicBezTo>
                  <a:cubicBezTo>
                    <a:pt x="19" y="240"/>
                    <a:pt x="35" y="243"/>
                    <a:pt x="37" y="244"/>
                  </a:cubicBezTo>
                  <a:cubicBezTo>
                    <a:pt x="49" y="247"/>
                    <a:pt x="60" y="248"/>
                    <a:pt x="72" y="247"/>
                  </a:cubicBezTo>
                  <a:cubicBezTo>
                    <a:pt x="96" y="244"/>
                    <a:pt x="116" y="237"/>
                    <a:pt x="138" y="227"/>
                  </a:cubicBezTo>
                  <a:cubicBezTo>
                    <a:pt x="171" y="212"/>
                    <a:pt x="214" y="189"/>
                    <a:pt x="211" y="147"/>
                  </a:cubicBezTo>
                  <a:cubicBezTo>
                    <a:pt x="210" y="140"/>
                    <a:pt x="200" y="141"/>
                    <a:pt x="200" y="148"/>
                  </a:cubicBezTo>
                  <a:close/>
                </a:path>
              </a:pathLst>
            </a:custGeom>
            <a:solidFill>
              <a:srgbClr val="0070C0">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3" name="Freeform 680"/>
            <p:cNvSpPr>
              <a:spLocks/>
            </p:cNvSpPr>
            <p:nvPr/>
          </p:nvSpPr>
          <p:spPr bwMode="auto">
            <a:xfrm>
              <a:off x="3573101" y="2700732"/>
              <a:ext cx="537375" cy="519655"/>
            </a:xfrm>
            <a:custGeom>
              <a:avLst/>
              <a:gdLst/>
              <a:ahLst/>
              <a:cxnLst>
                <a:cxn ang="0">
                  <a:pos x="23" y="151"/>
                </a:cxn>
                <a:cxn ang="0">
                  <a:pos x="152" y="213"/>
                </a:cxn>
                <a:cxn ang="0">
                  <a:pos x="174" y="229"/>
                </a:cxn>
                <a:cxn ang="0">
                  <a:pos x="178" y="202"/>
                </a:cxn>
                <a:cxn ang="0">
                  <a:pos x="240" y="132"/>
                </a:cxn>
                <a:cxn ang="0">
                  <a:pos x="210" y="72"/>
                </a:cxn>
                <a:cxn ang="0">
                  <a:pos x="170" y="19"/>
                </a:cxn>
                <a:cxn ang="0">
                  <a:pos x="73" y="13"/>
                </a:cxn>
                <a:cxn ang="0">
                  <a:pos x="23" y="151"/>
                </a:cxn>
              </a:cxnLst>
              <a:rect l="0" t="0" r="r" b="b"/>
              <a:pathLst>
                <a:path w="242" h="234">
                  <a:moveTo>
                    <a:pt x="23" y="151"/>
                  </a:moveTo>
                  <a:cubicBezTo>
                    <a:pt x="45" y="204"/>
                    <a:pt x="103" y="231"/>
                    <a:pt x="152" y="213"/>
                  </a:cubicBezTo>
                  <a:cubicBezTo>
                    <a:pt x="154" y="212"/>
                    <a:pt x="154" y="234"/>
                    <a:pt x="174" y="229"/>
                  </a:cubicBezTo>
                  <a:cubicBezTo>
                    <a:pt x="193" y="224"/>
                    <a:pt x="178" y="202"/>
                    <a:pt x="178" y="202"/>
                  </a:cubicBezTo>
                  <a:cubicBezTo>
                    <a:pt x="207" y="187"/>
                    <a:pt x="235" y="163"/>
                    <a:pt x="240" y="132"/>
                  </a:cubicBezTo>
                  <a:cubicBezTo>
                    <a:pt x="242" y="113"/>
                    <a:pt x="235" y="86"/>
                    <a:pt x="210" y="72"/>
                  </a:cubicBezTo>
                  <a:cubicBezTo>
                    <a:pt x="210" y="72"/>
                    <a:pt x="187" y="33"/>
                    <a:pt x="170" y="19"/>
                  </a:cubicBezTo>
                  <a:cubicBezTo>
                    <a:pt x="146" y="0"/>
                    <a:pt x="103" y="1"/>
                    <a:pt x="73" y="13"/>
                  </a:cubicBezTo>
                  <a:cubicBezTo>
                    <a:pt x="22" y="36"/>
                    <a:pt x="0" y="97"/>
                    <a:pt x="23" y="151"/>
                  </a:cubicBezTo>
                  <a:close/>
                </a:path>
              </a:pathLst>
            </a:custGeom>
            <a:solidFill>
              <a:srgbClr val="FED09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4" name="Freeform 681"/>
            <p:cNvSpPr>
              <a:spLocks/>
            </p:cNvSpPr>
            <p:nvPr/>
          </p:nvSpPr>
          <p:spPr bwMode="auto">
            <a:xfrm>
              <a:off x="3710776" y="2902820"/>
              <a:ext cx="33308" cy="42194"/>
            </a:xfrm>
            <a:custGeom>
              <a:avLst/>
              <a:gdLst/>
              <a:ahLst/>
              <a:cxnLst>
                <a:cxn ang="0">
                  <a:pos x="15" y="3"/>
                </a:cxn>
                <a:cxn ang="0">
                  <a:pos x="2" y="19"/>
                </a:cxn>
                <a:cxn ang="0">
                  <a:pos x="15" y="3"/>
                </a:cxn>
              </a:cxnLst>
              <a:rect l="0" t="0" r="r" b="b"/>
              <a:pathLst>
                <a:path w="15" h="19">
                  <a:moveTo>
                    <a:pt x="15" y="3"/>
                  </a:moveTo>
                  <a:cubicBezTo>
                    <a:pt x="7" y="0"/>
                    <a:pt x="0" y="9"/>
                    <a:pt x="2" y="19"/>
                  </a:cubicBezTo>
                  <a:cubicBezTo>
                    <a:pt x="2" y="11"/>
                    <a:pt x="8" y="3"/>
                    <a:pt x="15" y="3"/>
                  </a:cubicBezTo>
                  <a:close/>
                </a:path>
              </a:pathLst>
            </a:custGeom>
            <a:solidFill>
              <a:srgbClr val="B3751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5" name="Freeform 682"/>
            <p:cNvSpPr>
              <a:spLocks/>
            </p:cNvSpPr>
            <p:nvPr/>
          </p:nvSpPr>
          <p:spPr bwMode="auto">
            <a:xfrm>
              <a:off x="3948375" y="2794003"/>
              <a:ext cx="44411" cy="24428"/>
            </a:xfrm>
            <a:custGeom>
              <a:avLst/>
              <a:gdLst/>
              <a:ahLst/>
              <a:cxnLst>
                <a:cxn ang="0">
                  <a:pos x="20" y="11"/>
                </a:cxn>
                <a:cxn ang="0">
                  <a:pos x="0" y="10"/>
                </a:cxn>
                <a:cxn ang="0">
                  <a:pos x="20" y="11"/>
                </a:cxn>
              </a:cxnLst>
              <a:rect l="0" t="0" r="r" b="b"/>
              <a:pathLst>
                <a:path w="20" h="11">
                  <a:moveTo>
                    <a:pt x="20" y="11"/>
                  </a:moveTo>
                  <a:cubicBezTo>
                    <a:pt x="10" y="0"/>
                    <a:pt x="1" y="2"/>
                    <a:pt x="0" y="10"/>
                  </a:cubicBezTo>
                  <a:cubicBezTo>
                    <a:pt x="3" y="3"/>
                    <a:pt x="14" y="6"/>
                    <a:pt x="20" y="11"/>
                  </a:cubicBezTo>
                  <a:close/>
                </a:path>
              </a:pathLst>
            </a:custGeom>
            <a:solidFill>
              <a:srgbClr val="B3751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6" name="Freeform 683"/>
            <p:cNvSpPr>
              <a:spLocks/>
            </p:cNvSpPr>
            <p:nvPr/>
          </p:nvSpPr>
          <p:spPr bwMode="auto">
            <a:xfrm>
              <a:off x="3890641" y="2942793"/>
              <a:ext cx="57734" cy="37753"/>
            </a:xfrm>
            <a:custGeom>
              <a:avLst/>
              <a:gdLst/>
              <a:ahLst/>
              <a:cxnLst>
                <a:cxn ang="0">
                  <a:pos x="3" y="17"/>
                </a:cxn>
                <a:cxn ang="0">
                  <a:pos x="21" y="13"/>
                </a:cxn>
                <a:cxn ang="0">
                  <a:pos x="3" y="17"/>
                </a:cxn>
              </a:cxnLst>
              <a:rect l="0" t="0" r="r" b="b"/>
              <a:pathLst>
                <a:path w="26" h="17">
                  <a:moveTo>
                    <a:pt x="3" y="17"/>
                  </a:moveTo>
                  <a:cubicBezTo>
                    <a:pt x="6" y="10"/>
                    <a:pt x="17" y="3"/>
                    <a:pt x="21" y="13"/>
                  </a:cubicBezTo>
                  <a:cubicBezTo>
                    <a:pt x="26" y="0"/>
                    <a:pt x="0" y="5"/>
                    <a:pt x="3" y="17"/>
                  </a:cubicBezTo>
                  <a:close/>
                </a:path>
              </a:pathLst>
            </a:custGeom>
            <a:solidFill>
              <a:srgbClr val="FDC58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7" name="Freeform 684"/>
            <p:cNvSpPr>
              <a:spLocks/>
            </p:cNvSpPr>
            <p:nvPr/>
          </p:nvSpPr>
          <p:spPr bwMode="auto">
            <a:xfrm>
              <a:off x="3855112" y="3031623"/>
              <a:ext cx="117689" cy="84388"/>
            </a:xfrm>
            <a:custGeom>
              <a:avLst/>
              <a:gdLst/>
              <a:ahLst/>
              <a:cxnLst>
                <a:cxn ang="0">
                  <a:pos x="19" y="35"/>
                </a:cxn>
                <a:cxn ang="0">
                  <a:pos x="31" y="25"/>
                </a:cxn>
                <a:cxn ang="0">
                  <a:pos x="47" y="0"/>
                </a:cxn>
                <a:cxn ang="0">
                  <a:pos x="0" y="2"/>
                </a:cxn>
                <a:cxn ang="0">
                  <a:pos x="19" y="35"/>
                </a:cxn>
              </a:cxnLst>
              <a:rect l="0" t="0" r="r" b="b"/>
              <a:pathLst>
                <a:path w="53" h="38">
                  <a:moveTo>
                    <a:pt x="19" y="35"/>
                  </a:moveTo>
                  <a:cubicBezTo>
                    <a:pt x="29" y="38"/>
                    <a:pt x="27" y="26"/>
                    <a:pt x="31" y="25"/>
                  </a:cubicBezTo>
                  <a:cubicBezTo>
                    <a:pt x="42" y="22"/>
                    <a:pt x="51" y="13"/>
                    <a:pt x="47" y="0"/>
                  </a:cubicBezTo>
                  <a:cubicBezTo>
                    <a:pt x="53" y="21"/>
                    <a:pt x="10" y="29"/>
                    <a:pt x="0" y="2"/>
                  </a:cubicBezTo>
                  <a:cubicBezTo>
                    <a:pt x="1" y="11"/>
                    <a:pt x="13" y="33"/>
                    <a:pt x="19" y="35"/>
                  </a:cubicBezTo>
                  <a:close/>
                </a:path>
              </a:pathLst>
            </a:custGeom>
            <a:solidFill>
              <a:srgbClr val="FA882A"/>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8" name="Freeform 685"/>
            <p:cNvSpPr>
              <a:spLocks/>
            </p:cNvSpPr>
            <p:nvPr/>
          </p:nvSpPr>
          <p:spPr bwMode="auto">
            <a:xfrm>
              <a:off x="3726320" y="3016078"/>
              <a:ext cx="64396" cy="64402"/>
            </a:xfrm>
            <a:custGeom>
              <a:avLst/>
              <a:gdLst/>
              <a:ahLst/>
              <a:cxnLst>
                <a:cxn ang="0">
                  <a:pos x="11" y="29"/>
                </a:cxn>
                <a:cxn ang="0">
                  <a:pos x="29" y="9"/>
                </a:cxn>
                <a:cxn ang="0">
                  <a:pos x="7" y="6"/>
                </a:cxn>
                <a:cxn ang="0">
                  <a:pos x="11" y="29"/>
                </a:cxn>
              </a:cxnLst>
              <a:rect l="0" t="0" r="r" b="b"/>
              <a:pathLst>
                <a:path w="29" h="29">
                  <a:moveTo>
                    <a:pt x="11" y="29"/>
                  </a:moveTo>
                  <a:cubicBezTo>
                    <a:pt x="21" y="24"/>
                    <a:pt x="29" y="18"/>
                    <a:pt x="29" y="9"/>
                  </a:cubicBezTo>
                  <a:cubicBezTo>
                    <a:pt x="24" y="1"/>
                    <a:pt x="17" y="0"/>
                    <a:pt x="7" y="6"/>
                  </a:cubicBezTo>
                  <a:cubicBezTo>
                    <a:pt x="0" y="13"/>
                    <a:pt x="2" y="23"/>
                    <a:pt x="11" y="29"/>
                  </a:cubicBezTo>
                  <a:close/>
                </a:path>
              </a:pathLst>
            </a:custGeom>
            <a:solidFill>
              <a:srgbClr val="FCA030"/>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9" name="Freeform 686"/>
            <p:cNvSpPr>
              <a:spLocks/>
            </p:cNvSpPr>
            <p:nvPr/>
          </p:nvSpPr>
          <p:spPr bwMode="auto">
            <a:xfrm>
              <a:off x="4023874" y="2913923"/>
              <a:ext cx="68837" cy="62181"/>
            </a:xfrm>
            <a:custGeom>
              <a:avLst/>
              <a:gdLst/>
              <a:ahLst/>
              <a:cxnLst>
                <a:cxn ang="0">
                  <a:pos x="1" y="7"/>
                </a:cxn>
                <a:cxn ang="0">
                  <a:pos x="15" y="2"/>
                </a:cxn>
                <a:cxn ang="0">
                  <a:pos x="1" y="7"/>
                </a:cxn>
              </a:cxnLst>
              <a:rect l="0" t="0" r="r" b="b"/>
              <a:pathLst>
                <a:path w="31" h="28">
                  <a:moveTo>
                    <a:pt x="1" y="7"/>
                  </a:moveTo>
                  <a:cubicBezTo>
                    <a:pt x="0" y="28"/>
                    <a:pt x="31" y="11"/>
                    <a:pt x="15" y="2"/>
                  </a:cubicBezTo>
                  <a:cubicBezTo>
                    <a:pt x="11" y="0"/>
                    <a:pt x="5" y="4"/>
                    <a:pt x="1" y="7"/>
                  </a:cubicBezTo>
                  <a:close/>
                </a:path>
              </a:pathLst>
            </a:custGeom>
            <a:solidFill>
              <a:srgbClr val="FC9E2C"/>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0" name="Freeform 687"/>
            <p:cNvSpPr>
              <a:spLocks/>
            </p:cNvSpPr>
            <p:nvPr/>
          </p:nvSpPr>
          <p:spPr bwMode="auto">
            <a:xfrm>
              <a:off x="3970581" y="2860625"/>
              <a:ext cx="46632" cy="55519"/>
            </a:xfrm>
            <a:custGeom>
              <a:avLst/>
              <a:gdLst/>
              <a:ahLst/>
              <a:cxnLst>
                <a:cxn ang="0">
                  <a:pos x="3" y="20"/>
                </a:cxn>
                <a:cxn ang="0">
                  <a:pos x="20" y="11"/>
                </a:cxn>
                <a:cxn ang="0">
                  <a:pos x="7" y="2"/>
                </a:cxn>
                <a:cxn ang="0">
                  <a:pos x="3" y="20"/>
                </a:cxn>
              </a:cxnLst>
              <a:rect l="0" t="0" r="r" b="b"/>
              <a:pathLst>
                <a:path w="21" h="25">
                  <a:moveTo>
                    <a:pt x="3" y="20"/>
                  </a:moveTo>
                  <a:cubicBezTo>
                    <a:pt x="5" y="25"/>
                    <a:pt x="19" y="16"/>
                    <a:pt x="20" y="11"/>
                  </a:cubicBezTo>
                  <a:cubicBezTo>
                    <a:pt x="21" y="4"/>
                    <a:pt x="12" y="0"/>
                    <a:pt x="7" y="2"/>
                  </a:cubicBezTo>
                  <a:cubicBezTo>
                    <a:pt x="0" y="5"/>
                    <a:pt x="0" y="15"/>
                    <a:pt x="3" y="20"/>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1" name="Freeform 688"/>
            <p:cNvSpPr>
              <a:spLocks/>
            </p:cNvSpPr>
            <p:nvPr/>
          </p:nvSpPr>
          <p:spPr bwMode="auto">
            <a:xfrm>
              <a:off x="3975022" y="2873950"/>
              <a:ext cx="33308" cy="42194"/>
            </a:xfrm>
            <a:custGeom>
              <a:avLst/>
              <a:gdLst/>
              <a:ahLst/>
              <a:cxnLst>
                <a:cxn ang="0">
                  <a:pos x="15" y="9"/>
                </a:cxn>
                <a:cxn ang="0">
                  <a:pos x="2" y="5"/>
                </a:cxn>
                <a:cxn ang="0">
                  <a:pos x="1" y="11"/>
                </a:cxn>
                <a:cxn ang="0">
                  <a:pos x="15" y="9"/>
                </a:cxn>
              </a:cxnLst>
              <a:rect l="0" t="0" r="r" b="b"/>
              <a:pathLst>
                <a:path w="15" h="19">
                  <a:moveTo>
                    <a:pt x="15" y="9"/>
                  </a:moveTo>
                  <a:cubicBezTo>
                    <a:pt x="13" y="2"/>
                    <a:pt x="6" y="0"/>
                    <a:pt x="2" y="5"/>
                  </a:cubicBezTo>
                  <a:cubicBezTo>
                    <a:pt x="0" y="7"/>
                    <a:pt x="1" y="11"/>
                    <a:pt x="1" y="11"/>
                  </a:cubicBezTo>
                  <a:cubicBezTo>
                    <a:pt x="1" y="19"/>
                    <a:pt x="12" y="14"/>
                    <a:pt x="15" y="9"/>
                  </a:cubicBezTo>
                  <a:close/>
                </a:path>
              </a:pathLst>
            </a:custGeom>
            <a:solidFill>
              <a:srgbClr val="94BEE5"/>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2" name="Freeform 689"/>
            <p:cNvSpPr>
              <a:spLocks/>
            </p:cNvSpPr>
            <p:nvPr/>
          </p:nvSpPr>
          <p:spPr bwMode="auto">
            <a:xfrm>
              <a:off x="3977243" y="2882833"/>
              <a:ext cx="19985" cy="24428"/>
            </a:xfrm>
            <a:custGeom>
              <a:avLst/>
              <a:gdLst/>
              <a:ahLst/>
              <a:cxnLst>
                <a:cxn ang="0">
                  <a:pos x="9" y="6"/>
                </a:cxn>
                <a:cxn ang="0">
                  <a:pos x="1" y="3"/>
                </a:cxn>
                <a:cxn ang="0">
                  <a:pos x="0" y="7"/>
                </a:cxn>
                <a:cxn ang="0">
                  <a:pos x="9" y="6"/>
                </a:cxn>
              </a:cxnLst>
              <a:rect l="0" t="0" r="r" b="b"/>
              <a:pathLst>
                <a:path w="9" h="11">
                  <a:moveTo>
                    <a:pt x="9" y="6"/>
                  </a:moveTo>
                  <a:cubicBezTo>
                    <a:pt x="8" y="1"/>
                    <a:pt x="4" y="0"/>
                    <a:pt x="1" y="3"/>
                  </a:cubicBezTo>
                  <a:cubicBezTo>
                    <a:pt x="0" y="4"/>
                    <a:pt x="0" y="7"/>
                    <a:pt x="0" y="7"/>
                  </a:cubicBezTo>
                  <a:cubicBezTo>
                    <a:pt x="1" y="11"/>
                    <a:pt x="7" y="8"/>
                    <a:pt x="9" y="6"/>
                  </a:cubicBezTo>
                  <a:close/>
                </a:path>
              </a:pathLst>
            </a:custGeom>
            <a:solidFill>
              <a:srgbClr val="000000"/>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3" name="Freeform 690"/>
            <p:cNvSpPr>
              <a:spLocks/>
            </p:cNvSpPr>
            <p:nvPr/>
          </p:nvSpPr>
          <p:spPr bwMode="auto">
            <a:xfrm>
              <a:off x="3975022" y="2885054"/>
              <a:ext cx="13323" cy="13324"/>
            </a:xfrm>
            <a:custGeom>
              <a:avLst/>
              <a:gdLst/>
              <a:ahLst/>
              <a:cxnLst>
                <a:cxn ang="0">
                  <a:pos x="1" y="4"/>
                </a:cxn>
                <a:cxn ang="0">
                  <a:pos x="4" y="6"/>
                </a:cxn>
                <a:cxn ang="0">
                  <a:pos x="5" y="2"/>
                </a:cxn>
                <a:cxn ang="0">
                  <a:pos x="2" y="1"/>
                </a:cxn>
                <a:cxn ang="0">
                  <a:pos x="1" y="4"/>
                </a:cxn>
              </a:cxnLst>
              <a:rect l="0" t="0" r="r" b="b"/>
              <a:pathLst>
                <a:path w="6" h="6">
                  <a:moveTo>
                    <a:pt x="1" y="4"/>
                  </a:moveTo>
                  <a:cubicBezTo>
                    <a:pt x="1" y="5"/>
                    <a:pt x="3" y="6"/>
                    <a:pt x="4" y="6"/>
                  </a:cubicBezTo>
                  <a:cubicBezTo>
                    <a:pt x="5" y="5"/>
                    <a:pt x="6" y="4"/>
                    <a:pt x="5" y="2"/>
                  </a:cubicBezTo>
                  <a:cubicBezTo>
                    <a:pt x="5" y="1"/>
                    <a:pt x="3" y="0"/>
                    <a:pt x="2" y="1"/>
                  </a:cubicBezTo>
                  <a:cubicBezTo>
                    <a:pt x="1" y="1"/>
                    <a:pt x="0" y="3"/>
                    <a:pt x="1" y="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4" name="Freeform 691"/>
            <p:cNvSpPr>
              <a:spLocks/>
            </p:cNvSpPr>
            <p:nvPr/>
          </p:nvSpPr>
          <p:spPr bwMode="auto">
            <a:xfrm>
              <a:off x="3737423" y="2958338"/>
              <a:ext cx="62176" cy="51077"/>
            </a:xfrm>
            <a:custGeom>
              <a:avLst/>
              <a:gdLst/>
              <a:ahLst/>
              <a:cxnLst>
                <a:cxn ang="0">
                  <a:pos x="10" y="19"/>
                </a:cxn>
                <a:cxn ang="0">
                  <a:pos x="27" y="10"/>
                </a:cxn>
                <a:cxn ang="0">
                  <a:pos x="14" y="2"/>
                </a:cxn>
                <a:cxn ang="0">
                  <a:pos x="10" y="19"/>
                </a:cxn>
              </a:cxnLst>
              <a:rect l="0" t="0" r="r" b="b"/>
              <a:pathLst>
                <a:path w="28" h="23">
                  <a:moveTo>
                    <a:pt x="10" y="19"/>
                  </a:moveTo>
                  <a:cubicBezTo>
                    <a:pt x="14" y="23"/>
                    <a:pt x="26" y="15"/>
                    <a:pt x="27" y="10"/>
                  </a:cubicBezTo>
                  <a:cubicBezTo>
                    <a:pt x="28" y="4"/>
                    <a:pt x="20" y="0"/>
                    <a:pt x="14" y="2"/>
                  </a:cubicBezTo>
                  <a:cubicBezTo>
                    <a:pt x="0" y="6"/>
                    <a:pt x="7" y="16"/>
                    <a:pt x="10" y="19"/>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5" name="Freeform 692"/>
            <p:cNvSpPr>
              <a:spLocks/>
            </p:cNvSpPr>
            <p:nvPr/>
          </p:nvSpPr>
          <p:spPr bwMode="auto">
            <a:xfrm>
              <a:off x="3752966" y="2971663"/>
              <a:ext cx="44411" cy="39973"/>
            </a:xfrm>
            <a:custGeom>
              <a:avLst/>
              <a:gdLst/>
              <a:ahLst/>
              <a:cxnLst>
                <a:cxn ang="0">
                  <a:pos x="15" y="5"/>
                </a:cxn>
                <a:cxn ang="0">
                  <a:pos x="3" y="4"/>
                </a:cxn>
                <a:cxn ang="0">
                  <a:pos x="3" y="11"/>
                </a:cxn>
                <a:cxn ang="0">
                  <a:pos x="15" y="5"/>
                </a:cxn>
              </a:cxnLst>
              <a:rect l="0" t="0" r="r" b="b"/>
              <a:pathLst>
                <a:path w="20" h="18">
                  <a:moveTo>
                    <a:pt x="15" y="5"/>
                  </a:moveTo>
                  <a:cubicBezTo>
                    <a:pt x="13" y="1"/>
                    <a:pt x="7" y="0"/>
                    <a:pt x="3" y="4"/>
                  </a:cubicBezTo>
                  <a:cubicBezTo>
                    <a:pt x="3" y="5"/>
                    <a:pt x="0" y="7"/>
                    <a:pt x="3" y="11"/>
                  </a:cubicBezTo>
                  <a:cubicBezTo>
                    <a:pt x="4" y="18"/>
                    <a:pt x="20" y="12"/>
                    <a:pt x="15" y="5"/>
                  </a:cubicBezTo>
                  <a:close/>
                </a:path>
              </a:pathLst>
            </a:custGeom>
            <a:solidFill>
              <a:srgbClr val="94BEE5"/>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6" name="Freeform 693"/>
            <p:cNvSpPr>
              <a:spLocks/>
            </p:cNvSpPr>
            <p:nvPr/>
          </p:nvSpPr>
          <p:spPr bwMode="auto">
            <a:xfrm>
              <a:off x="3757408" y="2982766"/>
              <a:ext cx="22206" cy="19987"/>
            </a:xfrm>
            <a:custGeom>
              <a:avLst/>
              <a:gdLst/>
              <a:ahLst/>
              <a:cxnLst>
                <a:cxn ang="0">
                  <a:pos x="7" y="3"/>
                </a:cxn>
                <a:cxn ang="0">
                  <a:pos x="1" y="2"/>
                </a:cxn>
                <a:cxn ang="0">
                  <a:pos x="1" y="6"/>
                </a:cxn>
                <a:cxn ang="0">
                  <a:pos x="7" y="3"/>
                </a:cxn>
              </a:cxnLst>
              <a:rect l="0" t="0" r="r" b="b"/>
              <a:pathLst>
                <a:path w="10" h="9">
                  <a:moveTo>
                    <a:pt x="7" y="3"/>
                  </a:moveTo>
                  <a:cubicBezTo>
                    <a:pt x="6" y="1"/>
                    <a:pt x="3" y="0"/>
                    <a:pt x="1" y="2"/>
                  </a:cubicBezTo>
                  <a:cubicBezTo>
                    <a:pt x="1" y="3"/>
                    <a:pt x="0" y="4"/>
                    <a:pt x="1" y="6"/>
                  </a:cubicBezTo>
                  <a:cubicBezTo>
                    <a:pt x="2" y="9"/>
                    <a:pt x="10" y="6"/>
                    <a:pt x="7" y="3"/>
                  </a:cubicBezTo>
                  <a:close/>
                </a:path>
              </a:pathLst>
            </a:custGeom>
            <a:solidFill>
              <a:srgbClr val="000000"/>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7" name="Freeform 694"/>
            <p:cNvSpPr>
              <a:spLocks/>
            </p:cNvSpPr>
            <p:nvPr/>
          </p:nvSpPr>
          <p:spPr bwMode="auto">
            <a:xfrm>
              <a:off x="3755187" y="2984987"/>
              <a:ext cx="13323" cy="11104"/>
            </a:xfrm>
            <a:custGeom>
              <a:avLst/>
              <a:gdLst/>
              <a:ahLst/>
              <a:cxnLst>
                <a:cxn ang="0">
                  <a:pos x="1" y="3"/>
                </a:cxn>
                <a:cxn ang="0">
                  <a:pos x="4" y="4"/>
                </a:cxn>
                <a:cxn ang="0">
                  <a:pos x="6" y="1"/>
                </a:cxn>
                <a:cxn ang="0">
                  <a:pos x="2" y="1"/>
                </a:cxn>
                <a:cxn ang="0">
                  <a:pos x="1" y="3"/>
                </a:cxn>
              </a:cxnLst>
              <a:rect l="0" t="0" r="r" b="b"/>
              <a:pathLst>
                <a:path w="6" h="5">
                  <a:moveTo>
                    <a:pt x="1" y="3"/>
                  </a:moveTo>
                  <a:cubicBezTo>
                    <a:pt x="1" y="4"/>
                    <a:pt x="3" y="5"/>
                    <a:pt x="4" y="4"/>
                  </a:cubicBezTo>
                  <a:cubicBezTo>
                    <a:pt x="5" y="3"/>
                    <a:pt x="6" y="2"/>
                    <a:pt x="6" y="1"/>
                  </a:cubicBezTo>
                  <a:cubicBezTo>
                    <a:pt x="5" y="0"/>
                    <a:pt x="4" y="0"/>
                    <a:pt x="2" y="1"/>
                  </a:cubicBezTo>
                  <a:cubicBezTo>
                    <a:pt x="1" y="1"/>
                    <a:pt x="0" y="2"/>
                    <a:pt x="1" y="3"/>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8" name="Freeform 695"/>
            <p:cNvSpPr>
              <a:spLocks/>
            </p:cNvSpPr>
            <p:nvPr/>
          </p:nvSpPr>
          <p:spPr bwMode="auto">
            <a:xfrm>
              <a:off x="3530911" y="2620785"/>
              <a:ext cx="632858" cy="572952"/>
            </a:xfrm>
            <a:custGeom>
              <a:avLst/>
              <a:gdLst/>
              <a:ahLst/>
              <a:cxnLst>
                <a:cxn ang="0">
                  <a:pos x="33" y="249"/>
                </a:cxn>
                <a:cxn ang="0">
                  <a:pos x="27" y="255"/>
                </a:cxn>
                <a:cxn ang="0">
                  <a:pos x="15" y="241"/>
                </a:cxn>
                <a:cxn ang="0">
                  <a:pos x="5" y="199"/>
                </a:cxn>
                <a:cxn ang="0">
                  <a:pos x="2" y="159"/>
                </a:cxn>
                <a:cxn ang="0">
                  <a:pos x="10" y="103"/>
                </a:cxn>
                <a:cxn ang="0">
                  <a:pos x="48" y="49"/>
                </a:cxn>
                <a:cxn ang="0">
                  <a:pos x="163" y="9"/>
                </a:cxn>
                <a:cxn ang="0">
                  <a:pos x="173" y="32"/>
                </a:cxn>
                <a:cxn ang="0">
                  <a:pos x="228" y="79"/>
                </a:cxn>
                <a:cxn ang="0">
                  <a:pos x="256" y="103"/>
                </a:cxn>
                <a:cxn ang="0">
                  <a:pos x="271" y="105"/>
                </a:cxn>
                <a:cxn ang="0">
                  <a:pos x="279" y="108"/>
                </a:cxn>
                <a:cxn ang="0">
                  <a:pos x="284" y="119"/>
                </a:cxn>
                <a:cxn ang="0">
                  <a:pos x="268" y="131"/>
                </a:cxn>
                <a:cxn ang="0">
                  <a:pos x="264" y="135"/>
                </a:cxn>
                <a:cxn ang="0">
                  <a:pos x="240" y="116"/>
                </a:cxn>
                <a:cxn ang="0">
                  <a:pos x="225" y="101"/>
                </a:cxn>
                <a:cxn ang="0">
                  <a:pos x="197" y="82"/>
                </a:cxn>
                <a:cxn ang="0">
                  <a:pos x="191" y="84"/>
                </a:cxn>
                <a:cxn ang="0">
                  <a:pos x="106" y="60"/>
                </a:cxn>
                <a:cxn ang="0">
                  <a:pos x="163" y="108"/>
                </a:cxn>
                <a:cxn ang="0">
                  <a:pos x="117" y="76"/>
                </a:cxn>
                <a:cxn ang="0">
                  <a:pos x="101" y="90"/>
                </a:cxn>
                <a:cxn ang="0">
                  <a:pos x="128" y="127"/>
                </a:cxn>
                <a:cxn ang="0">
                  <a:pos x="95" y="95"/>
                </a:cxn>
                <a:cxn ang="0">
                  <a:pos x="70" y="84"/>
                </a:cxn>
                <a:cxn ang="0">
                  <a:pos x="67" y="162"/>
                </a:cxn>
                <a:cxn ang="0">
                  <a:pos x="91" y="240"/>
                </a:cxn>
                <a:cxn ang="0">
                  <a:pos x="71" y="204"/>
                </a:cxn>
                <a:cxn ang="0">
                  <a:pos x="53" y="172"/>
                </a:cxn>
                <a:cxn ang="0">
                  <a:pos x="68" y="248"/>
                </a:cxn>
                <a:cxn ang="0">
                  <a:pos x="56" y="248"/>
                </a:cxn>
                <a:cxn ang="0">
                  <a:pos x="39" y="249"/>
                </a:cxn>
              </a:cxnLst>
              <a:rect l="0" t="0" r="r" b="b"/>
              <a:pathLst>
                <a:path w="285" h="258">
                  <a:moveTo>
                    <a:pt x="39" y="249"/>
                  </a:moveTo>
                  <a:cubicBezTo>
                    <a:pt x="37" y="250"/>
                    <a:pt x="35" y="249"/>
                    <a:pt x="33" y="249"/>
                  </a:cubicBezTo>
                  <a:cubicBezTo>
                    <a:pt x="32" y="250"/>
                    <a:pt x="32" y="251"/>
                    <a:pt x="31" y="252"/>
                  </a:cubicBezTo>
                  <a:cubicBezTo>
                    <a:pt x="30" y="253"/>
                    <a:pt x="29" y="255"/>
                    <a:pt x="27" y="255"/>
                  </a:cubicBezTo>
                  <a:cubicBezTo>
                    <a:pt x="13" y="258"/>
                    <a:pt x="2" y="240"/>
                    <a:pt x="3" y="226"/>
                  </a:cubicBezTo>
                  <a:cubicBezTo>
                    <a:pt x="5" y="232"/>
                    <a:pt x="12" y="239"/>
                    <a:pt x="15" y="241"/>
                  </a:cubicBezTo>
                  <a:cubicBezTo>
                    <a:pt x="19" y="242"/>
                    <a:pt x="22" y="239"/>
                    <a:pt x="22" y="236"/>
                  </a:cubicBezTo>
                  <a:cubicBezTo>
                    <a:pt x="20" y="222"/>
                    <a:pt x="12" y="211"/>
                    <a:pt x="5" y="199"/>
                  </a:cubicBezTo>
                  <a:cubicBezTo>
                    <a:pt x="5" y="197"/>
                    <a:pt x="5" y="196"/>
                    <a:pt x="4" y="194"/>
                  </a:cubicBezTo>
                  <a:cubicBezTo>
                    <a:pt x="2" y="182"/>
                    <a:pt x="1" y="170"/>
                    <a:pt x="2" y="159"/>
                  </a:cubicBezTo>
                  <a:cubicBezTo>
                    <a:pt x="3" y="146"/>
                    <a:pt x="0" y="130"/>
                    <a:pt x="4" y="119"/>
                  </a:cubicBezTo>
                  <a:cubicBezTo>
                    <a:pt x="5" y="113"/>
                    <a:pt x="9" y="108"/>
                    <a:pt x="10" y="103"/>
                  </a:cubicBezTo>
                  <a:cubicBezTo>
                    <a:pt x="12" y="98"/>
                    <a:pt x="13" y="91"/>
                    <a:pt x="15" y="87"/>
                  </a:cubicBezTo>
                  <a:cubicBezTo>
                    <a:pt x="22" y="72"/>
                    <a:pt x="35" y="59"/>
                    <a:pt x="48" y="49"/>
                  </a:cubicBezTo>
                  <a:cubicBezTo>
                    <a:pt x="56" y="44"/>
                    <a:pt x="63" y="39"/>
                    <a:pt x="70" y="38"/>
                  </a:cubicBezTo>
                  <a:cubicBezTo>
                    <a:pt x="90" y="14"/>
                    <a:pt x="138" y="0"/>
                    <a:pt x="163" y="9"/>
                  </a:cubicBezTo>
                  <a:cubicBezTo>
                    <a:pt x="144" y="12"/>
                    <a:pt x="114" y="10"/>
                    <a:pt x="95" y="27"/>
                  </a:cubicBezTo>
                  <a:cubicBezTo>
                    <a:pt x="125" y="18"/>
                    <a:pt x="152" y="22"/>
                    <a:pt x="173" y="32"/>
                  </a:cubicBezTo>
                  <a:cubicBezTo>
                    <a:pt x="185" y="38"/>
                    <a:pt x="210" y="52"/>
                    <a:pt x="217" y="66"/>
                  </a:cubicBezTo>
                  <a:cubicBezTo>
                    <a:pt x="220" y="72"/>
                    <a:pt x="223" y="74"/>
                    <a:pt x="228" y="79"/>
                  </a:cubicBezTo>
                  <a:cubicBezTo>
                    <a:pt x="233" y="84"/>
                    <a:pt x="238" y="92"/>
                    <a:pt x="245" y="96"/>
                  </a:cubicBezTo>
                  <a:cubicBezTo>
                    <a:pt x="249" y="99"/>
                    <a:pt x="252" y="101"/>
                    <a:pt x="256" y="103"/>
                  </a:cubicBezTo>
                  <a:cubicBezTo>
                    <a:pt x="256" y="103"/>
                    <a:pt x="259" y="104"/>
                    <a:pt x="261" y="106"/>
                  </a:cubicBezTo>
                  <a:cubicBezTo>
                    <a:pt x="266" y="108"/>
                    <a:pt x="268" y="108"/>
                    <a:pt x="271" y="105"/>
                  </a:cubicBezTo>
                  <a:cubicBezTo>
                    <a:pt x="273" y="100"/>
                    <a:pt x="268" y="97"/>
                    <a:pt x="266" y="95"/>
                  </a:cubicBezTo>
                  <a:cubicBezTo>
                    <a:pt x="275" y="99"/>
                    <a:pt x="279" y="101"/>
                    <a:pt x="279" y="108"/>
                  </a:cubicBezTo>
                  <a:cubicBezTo>
                    <a:pt x="279" y="110"/>
                    <a:pt x="280" y="111"/>
                    <a:pt x="281" y="112"/>
                  </a:cubicBezTo>
                  <a:cubicBezTo>
                    <a:pt x="280" y="116"/>
                    <a:pt x="285" y="116"/>
                    <a:pt x="284" y="119"/>
                  </a:cubicBezTo>
                  <a:cubicBezTo>
                    <a:pt x="282" y="122"/>
                    <a:pt x="278" y="120"/>
                    <a:pt x="274" y="122"/>
                  </a:cubicBezTo>
                  <a:cubicBezTo>
                    <a:pt x="272" y="125"/>
                    <a:pt x="274" y="129"/>
                    <a:pt x="268" y="131"/>
                  </a:cubicBezTo>
                  <a:cubicBezTo>
                    <a:pt x="269" y="134"/>
                    <a:pt x="271" y="133"/>
                    <a:pt x="270" y="135"/>
                  </a:cubicBezTo>
                  <a:cubicBezTo>
                    <a:pt x="267" y="137"/>
                    <a:pt x="267" y="133"/>
                    <a:pt x="264" y="135"/>
                  </a:cubicBezTo>
                  <a:cubicBezTo>
                    <a:pt x="264" y="137"/>
                    <a:pt x="265" y="139"/>
                    <a:pt x="262" y="140"/>
                  </a:cubicBezTo>
                  <a:cubicBezTo>
                    <a:pt x="252" y="136"/>
                    <a:pt x="249" y="124"/>
                    <a:pt x="240" y="116"/>
                  </a:cubicBezTo>
                  <a:cubicBezTo>
                    <a:pt x="237" y="113"/>
                    <a:pt x="232" y="111"/>
                    <a:pt x="229" y="108"/>
                  </a:cubicBezTo>
                  <a:cubicBezTo>
                    <a:pt x="227" y="106"/>
                    <a:pt x="226" y="103"/>
                    <a:pt x="225" y="101"/>
                  </a:cubicBezTo>
                  <a:cubicBezTo>
                    <a:pt x="218" y="91"/>
                    <a:pt x="212" y="81"/>
                    <a:pt x="203" y="75"/>
                  </a:cubicBezTo>
                  <a:cubicBezTo>
                    <a:pt x="199" y="77"/>
                    <a:pt x="199" y="79"/>
                    <a:pt x="197" y="82"/>
                  </a:cubicBezTo>
                  <a:cubicBezTo>
                    <a:pt x="193" y="82"/>
                    <a:pt x="186" y="72"/>
                    <a:pt x="181" y="70"/>
                  </a:cubicBezTo>
                  <a:cubicBezTo>
                    <a:pt x="182" y="72"/>
                    <a:pt x="192" y="82"/>
                    <a:pt x="191" y="84"/>
                  </a:cubicBezTo>
                  <a:cubicBezTo>
                    <a:pt x="187" y="88"/>
                    <a:pt x="183" y="93"/>
                    <a:pt x="176" y="94"/>
                  </a:cubicBezTo>
                  <a:cubicBezTo>
                    <a:pt x="155" y="78"/>
                    <a:pt x="133" y="62"/>
                    <a:pt x="106" y="60"/>
                  </a:cubicBezTo>
                  <a:cubicBezTo>
                    <a:pt x="121" y="69"/>
                    <a:pt x="138" y="80"/>
                    <a:pt x="152" y="93"/>
                  </a:cubicBezTo>
                  <a:cubicBezTo>
                    <a:pt x="157" y="96"/>
                    <a:pt x="166" y="101"/>
                    <a:pt x="163" y="108"/>
                  </a:cubicBezTo>
                  <a:cubicBezTo>
                    <a:pt x="157" y="111"/>
                    <a:pt x="156" y="105"/>
                    <a:pt x="153" y="103"/>
                  </a:cubicBezTo>
                  <a:cubicBezTo>
                    <a:pt x="143" y="93"/>
                    <a:pt x="130" y="83"/>
                    <a:pt x="117" y="76"/>
                  </a:cubicBezTo>
                  <a:cubicBezTo>
                    <a:pt x="105" y="69"/>
                    <a:pt x="92" y="60"/>
                    <a:pt x="77" y="60"/>
                  </a:cubicBezTo>
                  <a:cubicBezTo>
                    <a:pt x="85" y="70"/>
                    <a:pt x="93" y="80"/>
                    <a:pt x="101" y="90"/>
                  </a:cubicBezTo>
                  <a:cubicBezTo>
                    <a:pt x="110" y="99"/>
                    <a:pt x="121" y="108"/>
                    <a:pt x="126" y="119"/>
                  </a:cubicBezTo>
                  <a:cubicBezTo>
                    <a:pt x="127" y="121"/>
                    <a:pt x="129" y="125"/>
                    <a:pt x="128" y="127"/>
                  </a:cubicBezTo>
                  <a:cubicBezTo>
                    <a:pt x="122" y="131"/>
                    <a:pt x="121" y="124"/>
                    <a:pt x="118" y="121"/>
                  </a:cubicBezTo>
                  <a:cubicBezTo>
                    <a:pt x="112" y="113"/>
                    <a:pt x="103" y="104"/>
                    <a:pt x="95" y="95"/>
                  </a:cubicBezTo>
                  <a:cubicBezTo>
                    <a:pt x="87" y="86"/>
                    <a:pt x="81" y="75"/>
                    <a:pt x="73" y="67"/>
                  </a:cubicBezTo>
                  <a:cubicBezTo>
                    <a:pt x="70" y="72"/>
                    <a:pt x="70" y="78"/>
                    <a:pt x="70" y="84"/>
                  </a:cubicBezTo>
                  <a:cubicBezTo>
                    <a:pt x="79" y="96"/>
                    <a:pt x="93" y="150"/>
                    <a:pt x="87" y="155"/>
                  </a:cubicBezTo>
                  <a:cubicBezTo>
                    <a:pt x="84" y="158"/>
                    <a:pt x="74" y="158"/>
                    <a:pt x="67" y="162"/>
                  </a:cubicBezTo>
                  <a:cubicBezTo>
                    <a:pt x="68" y="178"/>
                    <a:pt x="77" y="199"/>
                    <a:pt x="85" y="216"/>
                  </a:cubicBezTo>
                  <a:cubicBezTo>
                    <a:pt x="89" y="223"/>
                    <a:pt x="96" y="234"/>
                    <a:pt x="91" y="240"/>
                  </a:cubicBezTo>
                  <a:cubicBezTo>
                    <a:pt x="87" y="239"/>
                    <a:pt x="85" y="233"/>
                    <a:pt x="83" y="229"/>
                  </a:cubicBezTo>
                  <a:cubicBezTo>
                    <a:pt x="79" y="220"/>
                    <a:pt x="75" y="212"/>
                    <a:pt x="71" y="204"/>
                  </a:cubicBezTo>
                  <a:cubicBezTo>
                    <a:pt x="64" y="191"/>
                    <a:pt x="61" y="178"/>
                    <a:pt x="58" y="167"/>
                  </a:cubicBezTo>
                  <a:cubicBezTo>
                    <a:pt x="56" y="169"/>
                    <a:pt x="54" y="170"/>
                    <a:pt x="53" y="172"/>
                  </a:cubicBezTo>
                  <a:cubicBezTo>
                    <a:pt x="57" y="193"/>
                    <a:pt x="70" y="218"/>
                    <a:pt x="75" y="239"/>
                  </a:cubicBezTo>
                  <a:cubicBezTo>
                    <a:pt x="72" y="242"/>
                    <a:pt x="72" y="246"/>
                    <a:pt x="68" y="248"/>
                  </a:cubicBezTo>
                  <a:cubicBezTo>
                    <a:pt x="64" y="249"/>
                    <a:pt x="64" y="244"/>
                    <a:pt x="61" y="243"/>
                  </a:cubicBezTo>
                  <a:cubicBezTo>
                    <a:pt x="59" y="244"/>
                    <a:pt x="59" y="247"/>
                    <a:pt x="56" y="248"/>
                  </a:cubicBezTo>
                  <a:cubicBezTo>
                    <a:pt x="52" y="248"/>
                    <a:pt x="51" y="243"/>
                    <a:pt x="48" y="242"/>
                  </a:cubicBezTo>
                  <a:cubicBezTo>
                    <a:pt x="45" y="244"/>
                    <a:pt x="44" y="247"/>
                    <a:pt x="39" y="249"/>
                  </a:cubicBezTo>
                  <a:close/>
                </a:path>
              </a:pathLst>
            </a:custGeom>
            <a:solidFill>
              <a:srgbClr val="3F3F3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9" name="Freeform 696"/>
            <p:cNvSpPr>
              <a:spLocks/>
            </p:cNvSpPr>
            <p:nvPr/>
          </p:nvSpPr>
          <p:spPr bwMode="auto">
            <a:xfrm>
              <a:off x="3570881" y="2984987"/>
              <a:ext cx="71058" cy="33311"/>
            </a:xfrm>
            <a:custGeom>
              <a:avLst/>
              <a:gdLst/>
              <a:ahLst/>
              <a:cxnLst>
                <a:cxn ang="0">
                  <a:pos x="0" y="4"/>
                </a:cxn>
                <a:cxn ang="0">
                  <a:pos x="26" y="2"/>
                </a:cxn>
                <a:cxn ang="0">
                  <a:pos x="30" y="12"/>
                </a:cxn>
                <a:cxn ang="0">
                  <a:pos x="1" y="11"/>
                </a:cxn>
                <a:cxn ang="0">
                  <a:pos x="0" y="4"/>
                </a:cxn>
              </a:cxnLst>
              <a:rect l="0" t="0" r="r" b="b"/>
              <a:pathLst>
                <a:path w="32" h="15">
                  <a:moveTo>
                    <a:pt x="0" y="4"/>
                  </a:moveTo>
                  <a:cubicBezTo>
                    <a:pt x="0" y="4"/>
                    <a:pt x="18" y="0"/>
                    <a:pt x="26" y="2"/>
                  </a:cubicBezTo>
                  <a:cubicBezTo>
                    <a:pt x="32" y="5"/>
                    <a:pt x="31" y="10"/>
                    <a:pt x="30" y="12"/>
                  </a:cubicBezTo>
                  <a:cubicBezTo>
                    <a:pt x="28" y="15"/>
                    <a:pt x="5" y="11"/>
                    <a:pt x="1" y="11"/>
                  </a:cubicBezTo>
                  <a:lnTo>
                    <a:pt x="0" y="4"/>
                  </a:lnTo>
                  <a:close/>
                </a:path>
              </a:pathLst>
            </a:custGeom>
            <a:solidFill>
              <a:srgbClr val="FFD400"/>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0" name="Freeform 697"/>
            <p:cNvSpPr>
              <a:spLocks/>
            </p:cNvSpPr>
            <p:nvPr/>
          </p:nvSpPr>
          <p:spPr bwMode="auto">
            <a:xfrm>
              <a:off x="3624174" y="2998312"/>
              <a:ext cx="8882" cy="8883"/>
            </a:xfrm>
            <a:custGeom>
              <a:avLst/>
              <a:gdLst/>
              <a:ahLst/>
              <a:cxnLst>
                <a:cxn ang="0">
                  <a:pos x="0" y="3"/>
                </a:cxn>
                <a:cxn ang="0">
                  <a:pos x="3" y="4"/>
                </a:cxn>
                <a:cxn ang="0">
                  <a:pos x="3" y="1"/>
                </a:cxn>
                <a:cxn ang="0">
                  <a:pos x="1" y="0"/>
                </a:cxn>
                <a:cxn ang="0">
                  <a:pos x="0" y="3"/>
                </a:cxn>
              </a:cxnLst>
              <a:rect l="0" t="0" r="r" b="b"/>
              <a:pathLst>
                <a:path w="4" h="4">
                  <a:moveTo>
                    <a:pt x="0" y="3"/>
                  </a:moveTo>
                  <a:cubicBezTo>
                    <a:pt x="1" y="4"/>
                    <a:pt x="2" y="4"/>
                    <a:pt x="3" y="4"/>
                  </a:cubicBezTo>
                  <a:cubicBezTo>
                    <a:pt x="3" y="4"/>
                    <a:pt x="4" y="3"/>
                    <a:pt x="3" y="1"/>
                  </a:cubicBezTo>
                  <a:cubicBezTo>
                    <a:pt x="3" y="0"/>
                    <a:pt x="2" y="0"/>
                    <a:pt x="1" y="0"/>
                  </a:cubicBezTo>
                  <a:cubicBezTo>
                    <a:pt x="0" y="1"/>
                    <a:pt x="0" y="2"/>
                    <a:pt x="0" y="3"/>
                  </a:cubicBezTo>
                  <a:close/>
                </a:path>
              </a:pathLst>
            </a:custGeom>
            <a:solidFill>
              <a:srgbClr val="FFC20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1" name="Freeform 698"/>
            <p:cNvSpPr>
              <a:spLocks/>
            </p:cNvSpPr>
            <p:nvPr/>
          </p:nvSpPr>
          <p:spPr bwMode="auto">
            <a:xfrm>
              <a:off x="3613071" y="2996091"/>
              <a:ext cx="6662" cy="11104"/>
            </a:xfrm>
            <a:custGeom>
              <a:avLst/>
              <a:gdLst/>
              <a:ahLst/>
              <a:cxnLst>
                <a:cxn ang="0">
                  <a:pos x="0" y="3"/>
                </a:cxn>
                <a:cxn ang="0">
                  <a:pos x="2" y="5"/>
                </a:cxn>
                <a:cxn ang="0">
                  <a:pos x="3" y="2"/>
                </a:cxn>
                <a:cxn ang="0">
                  <a:pos x="1" y="1"/>
                </a:cxn>
                <a:cxn ang="0">
                  <a:pos x="0" y="3"/>
                </a:cxn>
              </a:cxnLst>
              <a:rect l="0" t="0" r="r" b="b"/>
              <a:pathLst>
                <a:path w="3" h="5">
                  <a:moveTo>
                    <a:pt x="0" y="3"/>
                  </a:moveTo>
                  <a:cubicBezTo>
                    <a:pt x="0" y="4"/>
                    <a:pt x="1" y="5"/>
                    <a:pt x="2" y="5"/>
                  </a:cubicBezTo>
                  <a:cubicBezTo>
                    <a:pt x="3" y="4"/>
                    <a:pt x="3" y="3"/>
                    <a:pt x="3" y="2"/>
                  </a:cubicBezTo>
                  <a:cubicBezTo>
                    <a:pt x="3" y="1"/>
                    <a:pt x="2" y="0"/>
                    <a:pt x="1" y="1"/>
                  </a:cubicBezTo>
                  <a:cubicBezTo>
                    <a:pt x="0" y="1"/>
                    <a:pt x="0" y="2"/>
                    <a:pt x="0" y="3"/>
                  </a:cubicBezTo>
                  <a:close/>
                </a:path>
              </a:pathLst>
            </a:custGeom>
            <a:solidFill>
              <a:srgbClr val="FFC20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2" name="Freeform 699"/>
            <p:cNvSpPr>
              <a:spLocks/>
            </p:cNvSpPr>
            <p:nvPr/>
          </p:nvSpPr>
          <p:spPr bwMode="auto">
            <a:xfrm>
              <a:off x="3599748"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4"/>
                    <a:pt x="4" y="2"/>
                    <a:pt x="4" y="1"/>
                  </a:cubicBezTo>
                  <a:cubicBezTo>
                    <a:pt x="3" y="0"/>
                    <a:pt x="2" y="0"/>
                    <a:pt x="1" y="0"/>
                  </a:cubicBezTo>
                  <a:cubicBezTo>
                    <a:pt x="1" y="1"/>
                    <a:pt x="0" y="2"/>
                    <a:pt x="1" y="3"/>
                  </a:cubicBezTo>
                  <a:close/>
                </a:path>
              </a:pathLst>
            </a:custGeom>
            <a:solidFill>
              <a:srgbClr val="FFC20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3" name="Freeform 700"/>
            <p:cNvSpPr>
              <a:spLocks/>
            </p:cNvSpPr>
            <p:nvPr/>
          </p:nvSpPr>
          <p:spPr bwMode="auto">
            <a:xfrm>
              <a:off x="3588645"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3"/>
                    <a:pt x="4" y="2"/>
                    <a:pt x="4" y="1"/>
                  </a:cubicBezTo>
                  <a:cubicBezTo>
                    <a:pt x="3" y="0"/>
                    <a:pt x="2" y="0"/>
                    <a:pt x="1" y="0"/>
                  </a:cubicBezTo>
                  <a:cubicBezTo>
                    <a:pt x="0" y="0"/>
                    <a:pt x="0" y="1"/>
                    <a:pt x="1" y="3"/>
                  </a:cubicBezTo>
                  <a:close/>
                </a:path>
              </a:pathLst>
            </a:custGeom>
            <a:solidFill>
              <a:srgbClr val="FFC20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4" name="Freeform 701"/>
            <p:cNvSpPr>
              <a:spLocks/>
            </p:cNvSpPr>
            <p:nvPr/>
          </p:nvSpPr>
          <p:spPr bwMode="auto">
            <a:xfrm>
              <a:off x="3577542" y="2996091"/>
              <a:ext cx="8882" cy="8883"/>
            </a:xfrm>
            <a:custGeom>
              <a:avLst/>
              <a:gdLst/>
              <a:ahLst/>
              <a:cxnLst>
                <a:cxn ang="0">
                  <a:pos x="0" y="3"/>
                </a:cxn>
                <a:cxn ang="0">
                  <a:pos x="2" y="4"/>
                </a:cxn>
                <a:cxn ang="0">
                  <a:pos x="3" y="1"/>
                </a:cxn>
                <a:cxn ang="0">
                  <a:pos x="1" y="0"/>
                </a:cxn>
                <a:cxn ang="0">
                  <a:pos x="0" y="3"/>
                </a:cxn>
              </a:cxnLst>
              <a:rect l="0" t="0" r="r" b="b"/>
              <a:pathLst>
                <a:path w="4" h="4">
                  <a:moveTo>
                    <a:pt x="0" y="3"/>
                  </a:moveTo>
                  <a:cubicBezTo>
                    <a:pt x="1" y="4"/>
                    <a:pt x="2" y="4"/>
                    <a:pt x="2" y="4"/>
                  </a:cubicBezTo>
                  <a:cubicBezTo>
                    <a:pt x="3" y="3"/>
                    <a:pt x="4" y="2"/>
                    <a:pt x="3" y="1"/>
                  </a:cubicBezTo>
                  <a:cubicBezTo>
                    <a:pt x="3" y="0"/>
                    <a:pt x="2" y="0"/>
                    <a:pt x="1" y="0"/>
                  </a:cubicBezTo>
                  <a:cubicBezTo>
                    <a:pt x="0" y="0"/>
                    <a:pt x="0" y="2"/>
                    <a:pt x="0" y="3"/>
                  </a:cubicBezTo>
                  <a:close/>
                </a:path>
              </a:pathLst>
            </a:custGeom>
            <a:solidFill>
              <a:srgbClr val="FFC20E"/>
            </a:solidFill>
            <a:ln w="9525">
              <a:noFill/>
              <a:round/>
              <a:headEnd/>
              <a:tailEnd/>
            </a:ln>
          </p:spPr>
          <p:txBody>
            <a:bodyPr/>
            <a:lstStyle/>
            <a:p>
              <a:pPr defTabSz="1219170">
                <a:defRPr/>
              </a:pPr>
              <a:endParaRPr lang="en-US" sz="2400" kern="0">
                <a:solidFill>
                  <a:sysClr val="windowText" lastClr="000000"/>
                </a:solidFill>
                <a:latin typeface="Calibri"/>
              </a:endParaRPr>
            </a:p>
          </p:txBody>
        </p:sp>
      </p:grpSp>
      <p:grpSp>
        <p:nvGrpSpPr>
          <p:cNvPr id="55" name="Group 404"/>
          <p:cNvGrpSpPr/>
          <p:nvPr/>
        </p:nvGrpSpPr>
        <p:grpSpPr>
          <a:xfrm rot="16200000">
            <a:off x="719406" y="4485116"/>
            <a:ext cx="1632180" cy="1632181"/>
            <a:chOff x="6400516" y="3801233"/>
            <a:chExt cx="1240180" cy="961582"/>
          </a:xfrm>
        </p:grpSpPr>
        <p:sp>
          <p:nvSpPr>
            <p:cNvPr id="56"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7"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8"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9"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0"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1"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2"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3"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4"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5"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6"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7"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8"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69"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0"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1"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2"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3"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4"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5"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6"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7"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8"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0"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grpSp>
      <p:grpSp>
        <p:nvGrpSpPr>
          <p:cNvPr id="81" name="Group 431"/>
          <p:cNvGrpSpPr/>
          <p:nvPr/>
        </p:nvGrpSpPr>
        <p:grpSpPr>
          <a:xfrm rot="19800000">
            <a:off x="8697920" y="4525833"/>
            <a:ext cx="1346672" cy="1551497"/>
            <a:chOff x="5256929" y="1451684"/>
            <a:chExt cx="1083632" cy="1332447"/>
          </a:xfrm>
        </p:grpSpPr>
        <p:sp>
          <p:nvSpPr>
            <p:cNvPr id="82" name="Freeform 607"/>
            <p:cNvSpPr>
              <a:spLocks/>
            </p:cNvSpPr>
            <p:nvPr/>
          </p:nvSpPr>
          <p:spPr bwMode="auto">
            <a:xfrm>
              <a:off x="5488977" y="1591591"/>
              <a:ext cx="310878" cy="186543"/>
            </a:xfrm>
            <a:custGeom>
              <a:avLst/>
              <a:gdLst/>
              <a:ahLst/>
              <a:cxnLst>
                <a:cxn ang="0">
                  <a:pos x="115" y="16"/>
                </a:cxn>
                <a:cxn ang="0">
                  <a:pos x="63" y="2"/>
                </a:cxn>
                <a:cxn ang="0">
                  <a:pos x="13" y="16"/>
                </a:cxn>
                <a:cxn ang="0">
                  <a:pos x="4" y="30"/>
                </a:cxn>
                <a:cxn ang="0">
                  <a:pos x="12" y="30"/>
                </a:cxn>
                <a:cxn ang="0">
                  <a:pos x="7" y="35"/>
                </a:cxn>
                <a:cxn ang="0">
                  <a:pos x="15" y="37"/>
                </a:cxn>
                <a:cxn ang="0">
                  <a:pos x="10" y="42"/>
                </a:cxn>
                <a:cxn ang="0">
                  <a:pos x="38" y="35"/>
                </a:cxn>
                <a:cxn ang="0">
                  <a:pos x="20" y="46"/>
                </a:cxn>
                <a:cxn ang="0">
                  <a:pos x="21" y="52"/>
                </a:cxn>
                <a:cxn ang="0">
                  <a:pos x="33" y="52"/>
                </a:cxn>
                <a:cxn ang="0">
                  <a:pos x="28" y="59"/>
                </a:cxn>
                <a:cxn ang="0">
                  <a:pos x="35" y="62"/>
                </a:cxn>
                <a:cxn ang="0">
                  <a:pos x="37" y="67"/>
                </a:cxn>
                <a:cxn ang="0">
                  <a:pos x="46" y="68"/>
                </a:cxn>
                <a:cxn ang="0">
                  <a:pos x="63" y="67"/>
                </a:cxn>
                <a:cxn ang="0">
                  <a:pos x="48" y="76"/>
                </a:cxn>
                <a:cxn ang="0">
                  <a:pos x="46" y="80"/>
                </a:cxn>
                <a:cxn ang="0">
                  <a:pos x="55" y="79"/>
                </a:cxn>
                <a:cxn ang="0">
                  <a:pos x="92" y="68"/>
                </a:cxn>
                <a:cxn ang="0">
                  <a:pos x="125" y="38"/>
                </a:cxn>
                <a:cxn ang="0">
                  <a:pos x="139" y="23"/>
                </a:cxn>
                <a:cxn ang="0">
                  <a:pos x="115" y="16"/>
                </a:cxn>
              </a:cxnLst>
              <a:rect l="0" t="0" r="r" b="b"/>
              <a:pathLst>
                <a:path w="140" h="84">
                  <a:moveTo>
                    <a:pt x="115" y="16"/>
                  </a:moveTo>
                  <a:cubicBezTo>
                    <a:pt x="115" y="16"/>
                    <a:pt x="92" y="0"/>
                    <a:pt x="63" y="2"/>
                  </a:cubicBezTo>
                  <a:cubicBezTo>
                    <a:pt x="33" y="3"/>
                    <a:pt x="26" y="6"/>
                    <a:pt x="13" y="16"/>
                  </a:cubicBezTo>
                  <a:cubicBezTo>
                    <a:pt x="0" y="25"/>
                    <a:pt x="4" y="30"/>
                    <a:pt x="4" y="30"/>
                  </a:cubicBezTo>
                  <a:cubicBezTo>
                    <a:pt x="12" y="30"/>
                    <a:pt x="12" y="30"/>
                    <a:pt x="12" y="30"/>
                  </a:cubicBezTo>
                  <a:cubicBezTo>
                    <a:pt x="7" y="35"/>
                    <a:pt x="7" y="35"/>
                    <a:pt x="7" y="35"/>
                  </a:cubicBezTo>
                  <a:cubicBezTo>
                    <a:pt x="15" y="37"/>
                    <a:pt x="15" y="37"/>
                    <a:pt x="15" y="37"/>
                  </a:cubicBezTo>
                  <a:cubicBezTo>
                    <a:pt x="10" y="42"/>
                    <a:pt x="10" y="42"/>
                    <a:pt x="10" y="42"/>
                  </a:cubicBezTo>
                  <a:cubicBezTo>
                    <a:pt x="10" y="42"/>
                    <a:pt x="32" y="34"/>
                    <a:pt x="38" y="35"/>
                  </a:cubicBezTo>
                  <a:cubicBezTo>
                    <a:pt x="43" y="35"/>
                    <a:pt x="26" y="44"/>
                    <a:pt x="20" y="46"/>
                  </a:cubicBezTo>
                  <a:cubicBezTo>
                    <a:pt x="14" y="48"/>
                    <a:pt x="18" y="53"/>
                    <a:pt x="21" y="52"/>
                  </a:cubicBezTo>
                  <a:cubicBezTo>
                    <a:pt x="24" y="51"/>
                    <a:pt x="29" y="53"/>
                    <a:pt x="33" y="52"/>
                  </a:cubicBezTo>
                  <a:cubicBezTo>
                    <a:pt x="37" y="51"/>
                    <a:pt x="28" y="59"/>
                    <a:pt x="28" y="59"/>
                  </a:cubicBezTo>
                  <a:cubicBezTo>
                    <a:pt x="35" y="62"/>
                    <a:pt x="35" y="62"/>
                    <a:pt x="35" y="62"/>
                  </a:cubicBezTo>
                  <a:cubicBezTo>
                    <a:pt x="37" y="67"/>
                    <a:pt x="37" y="67"/>
                    <a:pt x="37" y="67"/>
                  </a:cubicBezTo>
                  <a:cubicBezTo>
                    <a:pt x="37" y="67"/>
                    <a:pt x="27" y="72"/>
                    <a:pt x="46" y="68"/>
                  </a:cubicBezTo>
                  <a:cubicBezTo>
                    <a:pt x="66" y="64"/>
                    <a:pt x="63" y="67"/>
                    <a:pt x="63" y="67"/>
                  </a:cubicBezTo>
                  <a:cubicBezTo>
                    <a:pt x="63" y="67"/>
                    <a:pt x="53" y="75"/>
                    <a:pt x="48" y="76"/>
                  </a:cubicBezTo>
                  <a:cubicBezTo>
                    <a:pt x="44" y="78"/>
                    <a:pt x="46" y="80"/>
                    <a:pt x="46" y="80"/>
                  </a:cubicBezTo>
                  <a:cubicBezTo>
                    <a:pt x="46" y="80"/>
                    <a:pt x="43" y="84"/>
                    <a:pt x="55" y="79"/>
                  </a:cubicBezTo>
                  <a:cubicBezTo>
                    <a:pt x="66" y="74"/>
                    <a:pt x="75" y="74"/>
                    <a:pt x="92" y="68"/>
                  </a:cubicBezTo>
                  <a:cubicBezTo>
                    <a:pt x="108" y="61"/>
                    <a:pt x="122" y="43"/>
                    <a:pt x="125" y="38"/>
                  </a:cubicBezTo>
                  <a:cubicBezTo>
                    <a:pt x="129" y="34"/>
                    <a:pt x="140" y="28"/>
                    <a:pt x="139" y="23"/>
                  </a:cubicBezTo>
                  <a:cubicBezTo>
                    <a:pt x="137" y="19"/>
                    <a:pt x="127" y="13"/>
                    <a:pt x="115" y="16"/>
                  </a:cubicBezTo>
                  <a:close/>
                </a:path>
              </a:pathLst>
            </a:custGeom>
            <a:solidFill>
              <a:srgbClr val="3B231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3" name="Freeform 608"/>
            <p:cNvSpPr>
              <a:spLocks/>
            </p:cNvSpPr>
            <p:nvPr/>
          </p:nvSpPr>
          <p:spPr bwMode="auto">
            <a:xfrm>
              <a:off x="6126277" y="1895833"/>
              <a:ext cx="198740" cy="277593"/>
            </a:xfrm>
            <a:custGeom>
              <a:avLst/>
              <a:gdLst/>
              <a:ahLst/>
              <a:cxnLst>
                <a:cxn ang="0">
                  <a:pos x="41" y="15"/>
                </a:cxn>
                <a:cxn ang="0">
                  <a:pos x="76" y="52"/>
                </a:cxn>
                <a:cxn ang="0">
                  <a:pos x="84" y="106"/>
                </a:cxn>
                <a:cxn ang="0">
                  <a:pos x="73" y="122"/>
                </a:cxn>
                <a:cxn ang="0">
                  <a:pos x="68" y="113"/>
                </a:cxn>
                <a:cxn ang="0">
                  <a:pos x="65" y="120"/>
                </a:cxn>
                <a:cxn ang="0">
                  <a:pos x="60" y="113"/>
                </a:cxn>
                <a:cxn ang="0">
                  <a:pos x="56" y="119"/>
                </a:cxn>
                <a:cxn ang="0">
                  <a:pos x="52" y="88"/>
                </a:cxn>
                <a:cxn ang="0">
                  <a:pos x="47" y="110"/>
                </a:cxn>
                <a:cxn ang="0">
                  <a:pos x="41" y="112"/>
                </a:cxn>
                <a:cxn ang="0">
                  <a:pos x="36" y="100"/>
                </a:cxn>
                <a:cxn ang="0">
                  <a:pos x="30" y="107"/>
                </a:cxn>
                <a:cxn ang="0">
                  <a:pos x="25" y="101"/>
                </a:cxn>
                <a:cxn ang="0">
                  <a:pos x="19" y="101"/>
                </a:cxn>
                <a:cxn ang="0">
                  <a:pos x="15" y="92"/>
                </a:cxn>
                <a:cxn ang="0">
                  <a:pos x="11" y="76"/>
                </a:cxn>
                <a:cxn ang="0">
                  <a:pos x="6" y="94"/>
                </a:cxn>
                <a:cxn ang="0">
                  <a:pos x="3" y="97"/>
                </a:cxn>
                <a:cxn ang="0">
                  <a:pos x="1" y="89"/>
                </a:cxn>
                <a:cxn ang="0">
                  <a:pos x="1" y="52"/>
                </a:cxn>
                <a:cxn ang="0">
                  <a:pos x="17" y="16"/>
                </a:cxn>
                <a:cxn ang="0">
                  <a:pos x="26" y="0"/>
                </a:cxn>
                <a:cxn ang="0">
                  <a:pos x="41" y="15"/>
                </a:cxn>
              </a:cxnLst>
              <a:rect l="0" t="0" r="r" b="b"/>
              <a:pathLst>
                <a:path w="89" h="125">
                  <a:moveTo>
                    <a:pt x="41" y="15"/>
                  </a:moveTo>
                  <a:cubicBezTo>
                    <a:pt x="41" y="15"/>
                    <a:pt x="64" y="27"/>
                    <a:pt x="76" y="52"/>
                  </a:cubicBezTo>
                  <a:cubicBezTo>
                    <a:pt x="89" y="81"/>
                    <a:pt x="88" y="89"/>
                    <a:pt x="84" y="106"/>
                  </a:cubicBezTo>
                  <a:cubicBezTo>
                    <a:pt x="80" y="125"/>
                    <a:pt x="73" y="122"/>
                    <a:pt x="73" y="122"/>
                  </a:cubicBezTo>
                  <a:cubicBezTo>
                    <a:pt x="68" y="113"/>
                    <a:pt x="68" y="113"/>
                    <a:pt x="68" y="113"/>
                  </a:cubicBezTo>
                  <a:cubicBezTo>
                    <a:pt x="65" y="120"/>
                    <a:pt x="65" y="120"/>
                    <a:pt x="65" y="120"/>
                  </a:cubicBezTo>
                  <a:cubicBezTo>
                    <a:pt x="60" y="113"/>
                    <a:pt x="60" y="113"/>
                    <a:pt x="60" y="113"/>
                  </a:cubicBezTo>
                  <a:cubicBezTo>
                    <a:pt x="56" y="119"/>
                    <a:pt x="56" y="119"/>
                    <a:pt x="56" y="119"/>
                  </a:cubicBezTo>
                  <a:cubicBezTo>
                    <a:pt x="56" y="119"/>
                    <a:pt x="55" y="93"/>
                    <a:pt x="52" y="88"/>
                  </a:cubicBezTo>
                  <a:cubicBezTo>
                    <a:pt x="49" y="83"/>
                    <a:pt x="47" y="103"/>
                    <a:pt x="47" y="110"/>
                  </a:cubicBezTo>
                  <a:cubicBezTo>
                    <a:pt x="48" y="117"/>
                    <a:pt x="41" y="115"/>
                    <a:pt x="41" y="112"/>
                  </a:cubicBezTo>
                  <a:cubicBezTo>
                    <a:pt x="40" y="109"/>
                    <a:pt x="37" y="104"/>
                    <a:pt x="36" y="100"/>
                  </a:cubicBezTo>
                  <a:cubicBezTo>
                    <a:pt x="35" y="95"/>
                    <a:pt x="30" y="107"/>
                    <a:pt x="30" y="107"/>
                  </a:cubicBezTo>
                  <a:cubicBezTo>
                    <a:pt x="25" y="101"/>
                    <a:pt x="25" y="101"/>
                    <a:pt x="25" y="101"/>
                  </a:cubicBezTo>
                  <a:cubicBezTo>
                    <a:pt x="19" y="101"/>
                    <a:pt x="19" y="101"/>
                    <a:pt x="19" y="101"/>
                  </a:cubicBezTo>
                  <a:cubicBezTo>
                    <a:pt x="19" y="101"/>
                    <a:pt x="18" y="113"/>
                    <a:pt x="15" y="92"/>
                  </a:cubicBezTo>
                  <a:cubicBezTo>
                    <a:pt x="12" y="73"/>
                    <a:pt x="11" y="76"/>
                    <a:pt x="11" y="76"/>
                  </a:cubicBezTo>
                  <a:cubicBezTo>
                    <a:pt x="11" y="76"/>
                    <a:pt x="6" y="89"/>
                    <a:pt x="6" y="94"/>
                  </a:cubicBezTo>
                  <a:cubicBezTo>
                    <a:pt x="6" y="99"/>
                    <a:pt x="3" y="97"/>
                    <a:pt x="3" y="97"/>
                  </a:cubicBezTo>
                  <a:cubicBezTo>
                    <a:pt x="3" y="97"/>
                    <a:pt x="1" y="101"/>
                    <a:pt x="1" y="89"/>
                  </a:cubicBezTo>
                  <a:cubicBezTo>
                    <a:pt x="2" y="76"/>
                    <a:pt x="0" y="68"/>
                    <a:pt x="1" y="52"/>
                  </a:cubicBezTo>
                  <a:cubicBezTo>
                    <a:pt x="2" y="37"/>
                    <a:pt x="14" y="20"/>
                    <a:pt x="17" y="16"/>
                  </a:cubicBezTo>
                  <a:cubicBezTo>
                    <a:pt x="20" y="11"/>
                    <a:pt x="22" y="1"/>
                    <a:pt x="26" y="0"/>
                  </a:cubicBezTo>
                  <a:cubicBezTo>
                    <a:pt x="30" y="0"/>
                    <a:pt x="40" y="5"/>
                    <a:pt x="41" y="15"/>
                  </a:cubicBezTo>
                  <a:close/>
                </a:path>
              </a:pathLst>
            </a:custGeom>
            <a:solidFill>
              <a:srgbClr val="3B231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4" name="Freeform 609"/>
            <p:cNvSpPr>
              <a:spLocks/>
            </p:cNvSpPr>
            <p:nvPr/>
          </p:nvSpPr>
          <p:spPr bwMode="auto">
            <a:xfrm>
              <a:off x="5684386" y="1484995"/>
              <a:ext cx="602881" cy="572952"/>
            </a:xfrm>
            <a:custGeom>
              <a:avLst/>
              <a:gdLst/>
              <a:ahLst/>
              <a:cxnLst>
                <a:cxn ang="0">
                  <a:pos x="240" y="176"/>
                </a:cxn>
                <a:cxn ang="0">
                  <a:pos x="90" y="235"/>
                </a:cxn>
                <a:cxn ang="0">
                  <a:pos x="65" y="251"/>
                </a:cxn>
                <a:cxn ang="0">
                  <a:pos x="63" y="221"/>
                </a:cxn>
                <a:cxn ang="0">
                  <a:pos x="1" y="140"/>
                </a:cxn>
                <a:cxn ang="0">
                  <a:pos x="40" y="75"/>
                </a:cxn>
                <a:cxn ang="0">
                  <a:pos x="89" y="20"/>
                </a:cxn>
                <a:cxn ang="0">
                  <a:pos x="197" y="20"/>
                </a:cxn>
                <a:cxn ang="0">
                  <a:pos x="240" y="176"/>
                </a:cxn>
              </a:cxnLst>
              <a:rect l="0" t="0" r="r" b="b"/>
              <a:pathLst>
                <a:path w="271" h="258">
                  <a:moveTo>
                    <a:pt x="240" y="176"/>
                  </a:moveTo>
                  <a:cubicBezTo>
                    <a:pt x="211" y="232"/>
                    <a:pt x="144" y="258"/>
                    <a:pt x="90" y="235"/>
                  </a:cubicBezTo>
                  <a:cubicBezTo>
                    <a:pt x="88" y="234"/>
                    <a:pt x="87" y="258"/>
                    <a:pt x="65" y="251"/>
                  </a:cubicBezTo>
                  <a:cubicBezTo>
                    <a:pt x="45" y="245"/>
                    <a:pt x="63" y="221"/>
                    <a:pt x="63" y="221"/>
                  </a:cubicBezTo>
                  <a:cubicBezTo>
                    <a:pt x="33" y="202"/>
                    <a:pt x="3" y="175"/>
                    <a:pt x="1" y="140"/>
                  </a:cubicBezTo>
                  <a:cubicBezTo>
                    <a:pt x="0" y="118"/>
                    <a:pt x="10" y="90"/>
                    <a:pt x="40" y="75"/>
                  </a:cubicBezTo>
                  <a:cubicBezTo>
                    <a:pt x="40" y="75"/>
                    <a:pt x="68" y="34"/>
                    <a:pt x="89" y="20"/>
                  </a:cubicBezTo>
                  <a:cubicBezTo>
                    <a:pt x="117" y="0"/>
                    <a:pt x="165" y="4"/>
                    <a:pt x="197" y="20"/>
                  </a:cubicBezTo>
                  <a:cubicBezTo>
                    <a:pt x="251" y="48"/>
                    <a:pt x="271" y="118"/>
                    <a:pt x="240" y="176"/>
                  </a:cubicBezTo>
                  <a:close/>
                </a:path>
              </a:pathLst>
            </a:custGeom>
            <a:solidFill>
              <a:srgbClr val="E5CAAD"/>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5" name="Freeform 610"/>
            <p:cNvSpPr>
              <a:spLocks/>
            </p:cNvSpPr>
            <p:nvPr/>
          </p:nvSpPr>
          <p:spPr bwMode="auto">
            <a:xfrm>
              <a:off x="5748783" y="1642668"/>
              <a:ext cx="106587" cy="75505"/>
            </a:xfrm>
            <a:custGeom>
              <a:avLst/>
              <a:gdLst/>
              <a:ahLst/>
              <a:cxnLst>
                <a:cxn ang="0">
                  <a:pos x="29" y="34"/>
                </a:cxn>
                <a:cxn ang="0">
                  <a:pos x="0" y="26"/>
                </a:cxn>
                <a:cxn ang="0">
                  <a:pos x="29" y="34"/>
                </a:cxn>
              </a:cxnLst>
              <a:rect l="0" t="0" r="r" b="b"/>
              <a:pathLst>
                <a:path w="48" h="34">
                  <a:moveTo>
                    <a:pt x="29" y="34"/>
                  </a:moveTo>
                  <a:cubicBezTo>
                    <a:pt x="20" y="30"/>
                    <a:pt x="11" y="29"/>
                    <a:pt x="0" y="26"/>
                  </a:cubicBezTo>
                  <a:cubicBezTo>
                    <a:pt x="3" y="0"/>
                    <a:pt x="48" y="19"/>
                    <a:pt x="29" y="34"/>
                  </a:cubicBezTo>
                  <a:close/>
                </a:path>
              </a:pathLst>
            </a:custGeom>
            <a:solidFill>
              <a:srgbClr val="C5946A"/>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6" name="Freeform 611"/>
            <p:cNvSpPr>
              <a:spLocks/>
            </p:cNvSpPr>
            <p:nvPr/>
          </p:nvSpPr>
          <p:spPr bwMode="auto">
            <a:xfrm>
              <a:off x="6024132" y="1815886"/>
              <a:ext cx="115469" cy="117700"/>
            </a:xfrm>
            <a:custGeom>
              <a:avLst/>
              <a:gdLst/>
              <a:ahLst/>
              <a:cxnLst>
                <a:cxn ang="0">
                  <a:pos x="23" y="53"/>
                </a:cxn>
                <a:cxn ang="0">
                  <a:pos x="8" y="32"/>
                </a:cxn>
                <a:cxn ang="0">
                  <a:pos x="0" y="25"/>
                </a:cxn>
                <a:cxn ang="0">
                  <a:pos x="23" y="53"/>
                </a:cxn>
              </a:cxnLst>
              <a:rect l="0" t="0" r="r" b="b"/>
              <a:pathLst>
                <a:path w="52" h="53">
                  <a:moveTo>
                    <a:pt x="23" y="53"/>
                  </a:moveTo>
                  <a:cubicBezTo>
                    <a:pt x="20" y="46"/>
                    <a:pt x="16" y="38"/>
                    <a:pt x="8" y="32"/>
                  </a:cubicBezTo>
                  <a:cubicBezTo>
                    <a:pt x="6" y="30"/>
                    <a:pt x="1" y="29"/>
                    <a:pt x="0" y="25"/>
                  </a:cubicBezTo>
                  <a:cubicBezTo>
                    <a:pt x="18" y="0"/>
                    <a:pt x="52" y="41"/>
                    <a:pt x="23" y="53"/>
                  </a:cubicBezTo>
                  <a:close/>
                </a:path>
              </a:pathLst>
            </a:custGeom>
            <a:solidFill>
              <a:srgbClr val="C5946A"/>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7" name="Freeform 612"/>
            <p:cNvSpPr>
              <a:spLocks/>
            </p:cNvSpPr>
            <p:nvPr/>
          </p:nvSpPr>
          <p:spPr bwMode="auto">
            <a:xfrm>
              <a:off x="5806517" y="1764809"/>
              <a:ext cx="188747" cy="146569"/>
            </a:xfrm>
            <a:custGeom>
              <a:avLst/>
              <a:gdLst/>
              <a:ahLst/>
              <a:cxnLst>
                <a:cxn ang="0">
                  <a:pos x="2" y="0"/>
                </a:cxn>
                <a:cxn ang="0">
                  <a:pos x="19" y="48"/>
                </a:cxn>
                <a:cxn ang="0">
                  <a:pos x="67" y="55"/>
                </a:cxn>
                <a:cxn ang="0">
                  <a:pos x="85" y="48"/>
                </a:cxn>
                <a:cxn ang="0">
                  <a:pos x="38" y="63"/>
                </a:cxn>
                <a:cxn ang="0">
                  <a:pos x="1" y="23"/>
                </a:cxn>
                <a:cxn ang="0">
                  <a:pos x="2" y="0"/>
                </a:cxn>
              </a:cxnLst>
              <a:rect l="0" t="0" r="r" b="b"/>
              <a:pathLst>
                <a:path w="85" h="66">
                  <a:moveTo>
                    <a:pt x="2" y="0"/>
                  </a:moveTo>
                  <a:cubicBezTo>
                    <a:pt x="2" y="16"/>
                    <a:pt x="5" y="37"/>
                    <a:pt x="19" y="48"/>
                  </a:cubicBezTo>
                  <a:cubicBezTo>
                    <a:pt x="35" y="62"/>
                    <a:pt x="52" y="59"/>
                    <a:pt x="67" y="55"/>
                  </a:cubicBezTo>
                  <a:cubicBezTo>
                    <a:pt x="74" y="53"/>
                    <a:pt x="80" y="50"/>
                    <a:pt x="85" y="48"/>
                  </a:cubicBezTo>
                  <a:cubicBezTo>
                    <a:pt x="80" y="55"/>
                    <a:pt x="56" y="66"/>
                    <a:pt x="38" y="63"/>
                  </a:cubicBezTo>
                  <a:cubicBezTo>
                    <a:pt x="15" y="59"/>
                    <a:pt x="2" y="31"/>
                    <a:pt x="1" y="23"/>
                  </a:cubicBezTo>
                  <a:cubicBezTo>
                    <a:pt x="0" y="14"/>
                    <a:pt x="1" y="1"/>
                    <a:pt x="2" y="0"/>
                  </a:cubicBezTo>
                  <a:close/>
                </a:path>
              </a:pathLst>
            </a:custGeom>
            <a:solidFill>
              <a:srgbClr val="BF8759"/>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8" name="Freeform 613"/>
            <p:cNvSpPr>
              <a:spLocks/>
            </p:cNvSpPr>
            <p:nvPr/>
          </p:nvSpPr>
          <p:spPr bwMode="auto">
            <a:xfrm>
              <a:off x="5890898" y="1747043"/>
              <a:ext cx="51073" cy="39973"/>
            </a:xfrm>
            <a:custGeom>
              <a:avLst/>
              <a:gdLst/>
              <a:ahLst/>
              <a:cxnLst>
                <a:cxn ang="0">
                  <a:pos x="0" y="7"/>
                </a:cxn>
                <a:cxn ang="0">
                  <a:pos x="19" y="18"/>
                </a:cxn>
                <a:cxn ang="0">
                  <a:pos x="0" y="7"/>
                </a:cxn>
              </a:cxnLst>
              <a:rect l="0" t="0" r="r" b="b"/>
              <a:pathLst>
                <a:path w="23" h="18">
                  <a:moveTo>
                    <a:pt x="0" y="7"/>
                  </a:moveTo>
                  <a:cubicBezTo>
                    <a:pt x="7" y="0"/>
                    <a:pt x="23" y="8"/>
                    <a:pt x="19" y="18"/>
                  </a:cubicBezTo>
                  <a:cubicBezTo>
                    <a:pt x="21" y="9"/>
                    <a:pt x="7" y="4"/>
                    <a:pt x="0" y="7"/>
                  </a:cubicBezTo>
                  <a:close/>
                </a:path>
              </a:pathLst>
            </a:custGeom>
            <a:solidFill>
              <a:srgbClr val="C5946A"/>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9" name="Freeform 614"/>
            <p:cNvSpPr>
              <a:spLocks/>
            </p:cNvSpPr>
            <p:nvPr/>
          </p:nvSpPr>
          <p:spPr bwMode="auto">
            <a:xfrm>
              <a:off x="6128498" y="1713732"/>
              <a:ext cx="33308" cy="46636"/>
            </a:xfrm>
            <a:custGeom>
              <a:avLst/>
              <a:gdLst/>
              <a:ahLst/>
              <a:cxnLst>
                <a:cxn ang="0">
                  <a:pos x="0" y="2"/>
                </a:cxn>
                <a:cxn ang="0">
                  <a:pos x="12" y="21"/>
                </a:cxn>
                <a:cxn ang="0">
                  <a:pos x="0" y="2"/>
                </a:cxn>
              </a:cxnLst>
              <a:rect l="0" t="0" r="r" b="b"/>
              <a:pathLst>
                <a:path w="15" h="21">
                  <a:moveTo>
                    <a:pt x="0" y="2"/>
                  </a:moveTo>
                  <a:cubicBezTo>
                    <a:pt x="9" y="0"/>
                    <a:pt x="15" y="10"/>
                    <a:pt x="12" y="21"/>
                  </a:cubicBezTo>
                  <a:cubicBezTo>
                    <a:pt x="14" y="13"/>
                    <a:pt x="8" y="3"/>
                    <a:pt x="0" y="2"/>
                  </a:cubicBezTo>
                  <a:close/>
                </a:path>
              </a:pathLst>
            </a:custGeom>
            <a:solidFill>
              <a:srgbClr val="B3751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0" name="Freeform 615"/>
            <p:cNvSpPr>
              <a:spLocks/>
            </p:cNvSpPr>
            <p:nvPr/>
          </p:nvSpPr>
          <p:spPr bwMode="auto">
            <a:xfrm>
              <a:off x="5804296" y="1647109"/>
              <a:ext cx="55514" cy="44415"/>
            </a:xfrm>
            <a:custGeom>
              <a:avLst/>
              <a:gdLst/>
              <a:ahLst/>
              <a:cxnLst>
                <a:cxn ang="0">
                  <a:pos x="0" y="7"/>
                </a:cxn>
                <a:cxn ang="0">
                  <a:pos x="21" y="20"/>
                </a:cxn>
                <a:cxn ang="0">
                  <a:pos x="0" y="7"/>
                </a:cxn>
              </a:cxnLst>
              <a:rect l="0" t="0" r="r" b="b"/>
              <a:pathLst>
                <a:path w="25" h="20">
                  <a:moveTo>
                    <a:pt x="0" y="7"/>
                  </a:moveTo>
                  <a:cubicBezTo>
                    <a:pt x="7" y="0"/>
                    <a:pt x="25" y="9"/>
                    <a:pt x="21" y="20"/>
                  </a:cubicBezTo>
                  <a:cubicBezTo>
                    <a:pt x="21" y="11"/>
                    <a:pt x="6" y="5"/>
                    <a:pt x="0" y="7"/>
                  </a:cubicBezTo>
                  <a:close/>
                </a:path>
              </a:pathLst>
            </a:custGeom>
            <a:solidFill>
              <a:srgbClr val="5B3A19"/>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1" name="Freeform 616"/>
            <p:cNvSpPr>
              <a:spLocks/>
            </p:cNvSpPr>
            <p:nvPr/>
          </p:nvSpPr>
          <p:spPr bwMode="auto">
            <a:xfrm>
              <a:off x="6048558" y="1793679"/>
              <a:ext cx="55514" cy="48856"/>
            </a:xfrm>
            <a:custGeom>
              <a:avLst/>
              <a:gdLst/>
              <a:ahLst/>
              <a:cxnLst>
                <a:cxn ang="0">
                  <a:pos x="0" y="6"/>
                </a:cxn>
                <a:cxn ang="0">
                  <a:pos x="20" y="22"/>
                </a:cxn>
                <a:cxn ang="0">
                  <a:pos x="0" y="6"/>
                </a:cxn>
              </a:cxnLst>
              <a:rect l="0" t="0" r="r" b="b"/>
              <a:pathLst>
                <a:path w="25" h="22">
                  <a:moveTo>
                    <a:pt x="0" y="6"/>
                  </a:moveTo>
                  <a:cubicBezTo>
                    <a:pt x="8" y="0"/>
                    <a:pt x="25" y="13"/>
                    <a:pt x="20" y="22"/>
                  </a:cubicBezTo>
                  <a:cubicBezTo>
                    <a:pt x="20" y="13"/>
                    <a:pt x="6" y="6"/>
                    <a:pt x="0" y="6"/>
                  </a:cubicBezTo>
                  <a:close/>
                </a:path>
              </a:pathLst>
            </a:custGeom>
            <a:solidFill>
              <a:srgbClr val="5B3A19"/>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2" name="Freeform 617"/>
            <p:cNvSpPr>
              <a:spLocks/>
            </p:cNvSpPr>
            <p:nvPr/>
          </p:nvSpPr>
          <p:spPr bwMode="auto">
            <a:xfrm>
              <a:off x="5753224" y="1451684"/>
              <a:ext cx="587337" cy="499668"/>
            </a:xfrm>
            <a:custGeom>
              <a:avLst/>
              <a:gdLst/>
              <a:ahLst/>
              <a:cxnLst>
                <a:cxn ang="0">
                  <a:pos x="214" y="61"/>
                </a:cxn>
                <a:cxn ang="0">
                  <a:pos x="187" y="1"/>
                </a:cxn>
                <a:cxn ang="0">
                  <a:pos x="204" y="52"/>
                </a:cxn>
                <a:cxn ang="0">
                  <a:pos x="170" y="21"/>
                </a:cxn>
                <a:cxn ang="0">
                  <a:pos x="83" y="13"/>
                </a:cxn>
                <a:cxn ang="0">
                  <a:pos x="16" y="58"/>
                </a:cxn>
                <a:cxn ang="0">
                  <a:pos x="10" y="74"/>
                </a:cxn>
                <a:cxn ang="0">
                  <a:pos x="140" y="59"/>
                </a:cxn>
                <a:cxn ang="0">
                  <a:pos x="150" y="59"/>
                </a:cxn>
                <a:cxn ang="0">
                  <a:pos x="65" y="84"/>
                </a:cxn>
                <a:cxn ang="0">
                  <a:pos x="157" y="65"/>
                </a:cxn>
                <a:cxn ang="0">
                  <a:pos x="134" y="89"/>
                </a:cxn>
                <a:cxn ang="0">
                  <a:pos x="176" y="64"/>
                </a:cxn>
                <a:cxn ang="0">
                  <a:pos x="175" y="148"/>
                </a:cxn>
                <a:cxn ang="0">
                  <a:pos x="190" y="77"/>
                </a:cxn>
                <a:cxn ang="0">
                  <a:pos x="190" y="181"/>
                </a:cxn>
                <a:cxn ang="0">
                  <a:pos x="207" y="179"/>
                </a:cxn>
                <a:cxn ang="0">
                  <a:pos x="197" y="202"/>
                </a:cxn>
                <a:cxn ang="0">
                  <a:pos x="184" y="222"/>
                </a:cxn>
                <a:cxn ang="0">
                  <a:pos x="213" y="213"/>
                </a:cxn>
                <a:cxn ang="0">
                  <a:pos x="226" y="76"/>
                </a:cxn>
                <a:cxn ang="0">
                  <a:pos x="264" y="127"/>
                </a:cxn>
                <a:cxn ang="0">
                  <a:pos x="250" y="88"/>
                </a:cxn>
                <a:cxn ang="0">
                  <a:pos x="219" y="65"/>
                </a:cxn>
                <a:cxn ang="0">
                  <a:pos x="249" y="60"/>
                </a:cxn>
                <a:cxn ang="0">
                  <a:pos x="214" y="61"/>
                </a:cxn>
              </a:cxnLst>
              <a:rect l="0" t="0" r="r" b="b"/>
              <a:pathLst>
                <a:path w="264" h="225">
                  <a:moveTo>
                    <a:pt x="214" y="61"/>
                  </a:moveTo>
                  <a:cubicBezTo>
                    <a:pt x="215" y="48"/>
                    <a:pt x="187" y="1"/>
                    <a:pt x="187" y="1"/>
                  </a:cubicBezTo>
                  <a:cubicBezTo>
                    <a:pt x="188" y="23"/>
                    <a:pt x="201" y="32"/>
                    <a:pt x="204" y="52"/>
                  </a:cubicBezTo>
                  <a:cubicBezTo>
                    <a:pt x="205" y="52"/>
                    <a:pt x="203" y="37"/>
                    <a:pt x="170" y="21"/>
                  </a:cubicBezTo>
                  <a:cubicBezTo>
                    <a:pt x="128" y="0"/>
                    <a:pt x="97" y="9"/>
                    <a:pt x="83" y="13"/>
                  </a:cubicBezTo>
                  <a:cubicBezTo>
                    <a:pt x="68" y="17"/>
                    <a:pt x="32" y="37"/>
                    <a:pt x="16" y="58"/>
                  </a:cubicBezTo>
                  <a:cubicBezTo>
                    <a:pt x="0" y="79"/>
                    <a:pt x="10" y="74"/>
                    <a:pt x="10" y="74"/>
                  </a:cubicBezTo>
                  <a:cubicBezTo>
                    <a:pt x="10" y="74"/>
                    <a:pt x="118" y="64"/>
                    <a:pt x="140" y="59"/>
                  </a:cubicBezTo>
                  <a:cubicBezTo>
                    <a:pt x="162" y="54"/>
                    <a:pt x="150" y="59"/>
                    <a:pt x="150" y="59"/>
                  </a:cubicBezTo>
                  <a:cubicBezTo>
                    <a:pt x="65" y="84"/>
                    <a:pt x="65" y="84"/>
                    <a:pt x="65" y="84"/>
                  </a:cubicBezTo>
                  <a:cubicBezTo>
                    <a:pt x="65" y="84"/>
                    <a:pt x="140" y="74"/>
                    <a:pt x="157" y="65"/>
                  </a:cubicBezTo>
                  <a:cubicBezTo>
                    <a:pt x="173" y="56"/>
                    <a:pt x="134" y="89"/>
                    <a:pt x="134" y="89"/>
                  </a:cubicBezTo>
                  <a:cubicBezTo>
                    <a:pt x="134" y="89"/>
                    <a:pt x="175" y="70"/>
                    <a:pt x="176" y="64"/>
                  </a:cubicBezTo>
                  <a:cubicBezTo>
                    <a:pt x="177" y="58"/>
                    <a:pt x="190" y="92"/>
                    <a:pt x="175" y="148"/>
                  </a:cubicBezTo>
                  <a:cubicBezTo>
                    <a:pt x="175" y="148"/>
                    <a:pt x="191" y="97"/>
                    <a:pt x="190" y="77"/>
                  </a:cubicBezTo>
                  <a:cubicBezTo>
                    <a:pt x="190" y="76"/>
                    <a:pt x="211" y="161"/>
                    <a:pt x="190" y="181"/>
                  </a:cubicBezTo>
                  <a:cubicBezTo>
                    <a:pt x="170" y="201"/>
                    <a:pt x="202" y="168"/>
                    <a:pt x="207" y="179"/>
                  </a:cubicBezTo>
                  <a:cubicBezTo>
                    <a:pt x="212" y="189"/>
                    <a:pt x="202" y="199"/>
                    <a:pt x="197" y="202"/>
                  </a:cubicBezTo>
                  <a:cubicBezTo>
                    <a:pt x="185" y="209"/>
                    <a:pt x="184" y="222"/>
                    <a:pt x="184" y="222"/>
                  </a:cubicBezTo>
                  <a:cubicBezTo>
                    <a:pt x="188" y="223"/>
                    <a:pt x="190" y="225"/>
                    <a:pt x="213" y="213"/>
                  </a:cubicBezTo>
                  <a:cubicBezTo>
                    <a:pt x="240" y="199"/>
                    <a:pt x="249" y="101"/>
                    <a:pt x="226" y="76"/>
                  </a:cubicBezTo>
                  <a:cubicBezTo>
                    <a:pt x="226" y="76"/>
                    <a:pt x="247" y="88"/>
                    <a:pt x="264" y="127"/>
                  </a:cubicBezTo>
                  <a:cubicBezTo>
                    <a:pt x="264" y="127"/>
                    <a:pt x="260" y="99"/>
                    <a:pt x="250" y="88"/>
                  </a:cubicBezTo>
                  <a:cubicBezTo>
                    <a:pt x="234" y="71"/>
                    <a:pt x="219" y="65"/>
                    <a:pt x="219" y="65"/>
                  </a:cubicBezTo>
                  <a:cubicBezTo>
                    <a:pt x="219" y="65"/>
                    <a:pt x="237" y="58"/>
                    <a:pt x="249" y="60"/>
                  </a:cubicBezTo>
                  <a:cubicBezTo>
                    <a:pt x="261" y="62"/>
                    <a:pt x="228" y="43"/>
                    <a:pt x="214" y="61"/>
                  </a:cubicBezTo>
                  <a:close/>
                </a:path>
              </a:pathLst>
            </a:custGeom>
            <a:solidFill>
              <a:srgbClr val="3B231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3" name="Freeform 618"/>
            <p:cNvSpPr>
              <a:spLocks noEditPoints="1"/>
            </p:cNvSpPr>
            <p:nvPr/>
          </p:nvSpPr>
          <p:spPr bwMode="auto">
            <a:xfrm>
              <a:off x="5265812" y="2280022"/>
              <a:ext cx="507397" cy="493006"/>
            </a:xfrm>
            <a:custGeom>
              <a:avLst/>
              <a:gdLst/>
              <a:ahLst/>
              <a:cxnLst>
                <a:cxn ang="0">
                  <a:pos x="150" y="4"/>
                </a:cxn>
                <a:cxn ang="0">
                  <a:pos x="96" y="63"/>
                </a:cxn>
                <a:cxn ang="0">
                  <a:pos x="73" y="82"/>
                </a:cxn>
                <a:cxn ang="0">
                  <a:pos x="49" y="97"/>
                </a:cxn>
                <a:cxn ang="0">
                  <a:pos x="37" y="100"/>
                </a:cxn>
                <a:cxn ang="0">
                  <a:pos x="32" y="99"/>
                </a:cxn>
                <a:cxn ang="0">
                  <a:pos x="27" y="94"/>
                </a:cxn>
                <a:cxn ang="0">
                  <a:pos x="24" y="87"/>
                </a:cxn>
                <a:cxn ang="0">
                  <a:pos x="8" y="87"/>
                </a:cxn>
                <a:cxn ang="0">
                  <a:pos x="1" y="97"/>
                </a:cxn>
                <a:cxn ang="0">
                  <a:pos x="1" y="101"/>
                </a:cxn>
                <a:cxn ang="0">
                  <a:pos x="22" y="131"/>
                </a:cxn>
                <a:cxn ang="0">
                  <a:pos x="29" y="134"/>
                </a:cxn>
                <a:cxn ang="0">
                  <a:pos x="32" y="137"/>
                </a:cxn>
                <a:cxn ang="0">
                  <a:pos x="62" y="123"/>
                </a:cxn>
                <a:cxn ang="0">
                  <a:pos x="62" y="122"/>
                </a:cxn>
                <a:cxn ang="0">
                  <a:pos x="70" y="115"/>
                </a:cxn>
                <a:cxn ang="0">
                  <a:pos x="75" y="110"/>
                </a:cxn>
                <a:cxn ang="0">
                  <a:pos x="75" y="110"/>
                </a:cxn>
                <a:cxn ang="0">
                  <a:pos x="101" y="87"/>
                </a:cxn>
                <a:cxn ang="0">
                  <a:pos x="114" y="75"/>
                </a:cxn>
                <a:cxn ang="0">
                  <a:pos x="125" y="62"/>
                </a:cxn>
                <a:cxn ang="0">
                  <a:pos x="155" y="23"/>
                </a:cxn>
                <a:cxn ang="0">
                  <a:pos x="162" y="8"/>
                </a:cxn>
                <a:cxn ang="0">
                  <a:pos x="150" y="4"/>
                </a:cxn>
                <a:cxn ang="0">
                  <a:pos x="226" y="207"/>
                </a:cxn>
                <a:cxn ang="0">
                  <a:pos x="221" y="201"/>
                </a:cxn>
                <a:cxn ang="0">
                  <a:pos x="197" y="198"/>
                </a:cxn>
                <a:cxn ang="0">
                  <a:pos x="202" y="169"/>
                </a:cxn>
                <a:cxn ang="0">
                  <a:pos x="204" y="162"/>
                </a:cxn>
                <a:cxn ang="0">
                  <a:pos x="210" y="119"/>
                </a:cxn>
                <a:cxn ang="0">
                  <a:pos x="211" y="113"/>
                </a:cxn>
                <a:cxn ang="0">
                  <a:pos x="216" y="74"/>
                </a:cxn>
                <a:cxn ang="0">
                  <a:pos x="217" y="63"/>
                </a:cxn>
                <a:cxn ang="0">
                  <a:pos x="222" y="29"/>
                </a:cxn>
                <a:cxn ang="0">
                  <a:pos x="217" y="24"/>
                </a:cxn>
                <a:cxn ang="0">
                  <a:pos x="216" y="22"/>
                </a:cxn>
                <a:cxn ang="0">
                  <a:pos x="215" y="8"/>
                </a:cxn>
                <a:cxn ang="0">
                  <a:pos x="209" y="8"/>
                </a:cxn>
                <a:cxn ang="0">
                  <a:pos x="208" y="23"/>
                </a:cxn>
                <a:cxn ang="0">
                  <a:pos x="205" y="28"/>
                </a:cxn>
                <a:cxn ang="0">
                  <a:pos x="204" y="48"/>
                </a:cxn>
                <a:cxn ang="0">
                  <a:pos x="194" y="95"/>
                </a:cxn>
                <a:cxn ang="0">
                  <a:pos x="179" y="160"/>
                </a:cxn>
                <a:cxn ang="0">
                  <a:pos x="172" y="200"/>
                </a:cxn>
                <a:cxn ang="0">
                  <a:pos x="176" y="211"/>
                </a:cxn>
                <a:cxn ang="0">
                  <a:pos x="207" y="222"/>
                </a:cxn>
                <a:cxn ang="0">
                  <a:pos x="215" y="219"/>
                </a:cxn>
                <a:cxn ang="0">
                  <a:pos x="219" y="219"/>
                </a:cxn>
                <a:cxn ang="0">
                  <a:pos x="226" y="207"/>
                </a:cxn>
              </a:cxnLst>
              <a:rect l="0" t="0" r="r" b="b"/>
              <a:pathLst>
                <a:path w="228" h="222">
                  <a:moveTo>
                    <a:pt x="150" y="4"/>
                  </a:moveTo>
                  <a:cubicBezTo>
                    <a:pt x="133" y="24"/>
                    <a:pt x="117" y="48"/>
                    <a:pt x="96" y="63"/>
                  </a:cubicBezTo>
                  <a:cubicBezTo>
                    <a:pt x="88" y="69"/>
                    <a:pt x="81" y="76"/>
                    <a:pt x="73" y="82"/>
                  </a:cubicBezTo>
                  <a:cubicBezTo>
                    <a:pt x="65" y="87"/>
                    <a:pt x="57" y="92"/>
                    <a:pt x="49" y="97"/>
                  </a:cubicBezTo>
                  <a:cubicBezTo>
                    <a:pt x="45" y="98"/>
                    <a:pt x="41" y="99"/>
                    <a:pt x="37" y="100"/>
                  </a:cubicBezTo>
                  <a:cubicBezTo>
                    <a:pt x="36" y="100"/>
                    <a:pt x="34" y="99"/>
                    <a:pt x="32" y="99"/>
                  </a:cubicBezTo>
                  <a:cubicBezTo>
                    <a:pt x="31" y="98"/>
                    <a:pt x="29" y="95"/>
                    <a:pt x="27" y="94"/>
                  </a:cubicBezTo>
                  <a:cubicBezTo>
                    <a:pt x="26" y="91"/>
                    <a:pt x="26" y="89"/>
                    <a:pt x="24" y="87"/>
                  </a:cubicBezTo>
                  <a:cubicBezTo>
                    <a:pt x="20" y="83"/>
                    <a:pt x="13" y="83"/>
                    <a:pt x="8" y="87"/>
                  </a:cubicBezTo>
                  <a:cubicBezTo>
                    <a:pt x="4" y="90"/>
                    <a:pt x="2" y="94"/>
                    <a:pt x="1" y="97"/>
                  </a:cubicBezTo>
                  <a:cubicBezTo>
                    <a:pt x="1" y="98"/>
                    <a:pt x="0" y="100"/>
                    <a:pt x="1" y="101"/>
                  </a:cubicBezTo>
                  <a:cubicBezTo>
                    <a:pt x="2" y="117"/>
                    <a:pt x="10" y="124"/>
                    <a:pt x="22" y="131"/>
                  </a:cubicBezTo>
                  <a:cubicBezTo>
                    <a:pt x="24" y="132"/>
                    <a:pt x="27" y="133"/>
                    <a:pt x="29" y="134"/>
                  </a:cubicBezTo>
                  <a:cubicBezTo>
                    <a:pt x="30" y="135"/>
                    <a:pt x="31" y="136"/>
                    <a:pt x="32" y="137"/>
                  </a:cubicBezTo>
                  <a:cubicBezTo>
                    <a:pt x="43" y="146"/>
                    <a:pt x="57" y="134"/>
                    <a:pt x="62" y="123"/>
                  </a:cubicBezTo>
                  <a:cubicBezTo>
                    <a:pt x="62" y="122"/>
                    <a:pt x="62" y="122"/>
                    <a:pt x="62" y="122"/>
                  </a:cubicBezTo>
                  <a:cubicBezTo>
                    <a:pt x="65" y="120"/>
                    <a:pt x="67" y="118"/>
                    <a:pt x="70" y="115"/>
                  </a:cubicBezTo>
                  <a:cubicBezTo>
                    <a:pt x="72" y="113"/>
                    <a:pt x="74" y="112"/>
                    <a:pt x="75" y="110"/>
                  </a:cubicBezTo>
                  <a:cubicBezTo>
                    <a:pt x="75" y="110"/>
                    <a:pt x="75" y="110"/>
                    <a:pt x="75" y="110"/>
                  </a:cubicBezTo>
                  <a:cubicBezTo>
                    <a:pt x="84" y="103"/>
                    <a:pt x="93" y="95"/>
                    <a:pt x="101" y="87"/>
                  </a:cubicBezTo>
                  <a:cubicBezTo>
                    <a:pt x="105" y="83"/>
                    <a:pt x="110" y="79"/>
                    <a:pt x="114" y="75"/>
                  </a:cubicBezTo>
                  <a:cubicBezTo>
                    <a:pt x="118" y="71"/>
                    <a:pt x="122" y="66"/>
                    <a:pt x="125" y="62"/>
                  </a:cubicBezTo>
                  <a:cubicBezTo>
                    <a:pt x="137" y="50"/>
                    <a:pt x="148" y="39"/>
                    <a:pt x="155" y="23"/>
                  </a:cubicBezTo>
                  <a:cubicBezTo>
                    <a:pt x="159" y="18"/>
                    <a:pt x="162" y="14"/>
                    <a:pt x="162" y="8"/>
                  </a:cubicBezTo>
                  <a:cubicBezTo>
                    <a:pt x="162" y="2"/>
                    <a:pt x="155" y="0"/>
                    <a:pt x="150" y="4"/>
                  </a:cubicBezTo>
                  <a:close/>
                  <a:moveTo>
                    <a:pt x="226" y="207"/>
                  </a:moveTo>
                  <a:cubicBezTo>
                    <a:pt x="226" y="204"/>
                    <a:pt x="224" y="201"/>
                    <a:pt x="221" y="201"/>
                  </a:cubicBezTo>
                  <a:cubicBezTo>
                    <a:pt x="213" y="199"/>
                    <a:pt x="205" y="199"/>
                    <a:pt x="197" y="198"/>
                  </a:cubicBezTo>
                  <a:cubicBezTo>
                    <a:pt x="199" y="188"/>
                    <a:pt x="201" y="178"/>
                    <a:pt x="202" y="169"/>
                  </a:cubicBezTo>
                  <a:cubicBezTo>
                    <a:pt x="203" y="167"/>
                    <a:pt x="203" y="164"/>
                    <a:pt x="204" y="162"/>
                  </a:cubicBezTo>
                  <a:cubicBezTo>
                    <a:pt x="206" y="148"/>
                    <a:pt x="208" y="133"/>
                    <a:pt x="210" y="119"/>
                  </a:cubicBezTo>
                  <a:cubicBezTo>
                    <a:pt x="211" y="117"/>
                    <a:pt x="211" y="115"/>
                    <a:pt x="211" y="113"/>
                  </a:cubicBezTo>
                  <a:cubicBezTo>
                    <a:pt x="214" y="100"/>
                    <a:pt x="215" y="87"/>
                    <a:pt x="216" y="74"/>
                  </a:cubicBezTo>
                  <a:cubicBezTo>
                    <a:pt x="217" y="71"/>
                    <a:pt x="217" y="67"/>
                    <a:pt x="217" y="63"/>
                  </a:cubicBezTo>
                  <a:cubicBezTo>
                    <a:pt x="219" y="52"/>
                    <a:pt x="224" y="39"/>
                    <a:pt x="222" y="29"/>
                  </a:cubicBezTo>
                  <a:cubicBezTo>
                    <a:pt x="221" y="26"/>
                    <a:pt x="219" y="24"/>
                    <a:pt x="217" y="24"/>
                  </a:cubicBezTo>
                  <a:cubicBezTo>
                    <a:pt x="217" y="23"/>
                    <a:pt x="216" y="23"/>
                    <a:pt x="216" y="22"/>
                  </a:cubicBezTo>
                  <a:cubicBezTo>
                    <a:pt x="215" y="18"/>
                    <a:pt x="215" y="13"/>
                    <a:pt x="215" y="8"/>
                  </a:cubicBezTo>
                  <a:cubicBezTo>
                    <a:pt x="215" y="4"/>
                    <a:pt x="209" y="4"/>
                    <a:pt x="209" y="8"/>
                  </a:cubicBezTo>
                  <a:cubicBezTo>
                    <a:pt x="208" y="13"/>
                    <a:pt x="208" y="18"/>
                    <a:pt x="208" y="23"/>
                  </a:cubicBezTo>
                  <a:cubicBezTo>
                    <a:pt x="206" y="24"/>
                    <a:pt x="205" y="26"/>
                    <a:pt x="205" y="28"/>
                  </a:cubicBezTo>
                  <a:cubicBezTo>
                    <a:pt x="204" y="35"/>
                    <a:pt x="204" y="41"/>
                    <a:pt x="204" y="48"/>
                  </a:cubicBezTo>
                  <a:cubicBezTo>
                    <a:pt x="200" y="63"/>
                    <a:pt x="197" y="79"/>
                    <a:pt x="194" y="95"/>
                  </a:cubicBezTo>
                  <a:cubicBezTo>
                    <a:pt x="189" y="116"/>
                    <a:pt x="183" y="138"/>
                    <a:pt x="179" y="160"/>
                  </a:cubicBezTo>
                  <a:cubicBezTo>
                    <a:pt x="178" y="169"/>
                    <a:pt x="170" y="188"/>
                    <a:pt x="172" y="200"/>
                  </a:cubicBezTo>
                  <a:cubicBezTo>
                    <a:pt x="170" y="204"/>
                    <a:pt x="171" y="209"/>
                    <a:pt x="176" y="211"/>
                  </a:cubicBezTo>
                  <a:cubicBezTo>
                    <a:pt x="186" y="215"/>
                    <a:pt x="196" y="220"/>
                    <a:pt x="207" y="222"/>
                  </a:cubicBezTo>
                  <a:cubicBezTo>
                    <a:pt x="210" y="222"/>
                    <a:pt x="213" y="221"/>
                    <a:pt x="215" y="219"/>
                  </a:cubicBezTo>
                  <a:cubicBezTo>
                    <a:pt x="216" y="219"/>
                    <a:pt x="218" y="219"/>
                    <a:pt x="219" y="219"/>
                  </a:cubicBezTo>
                  <a:cubicBezTo>
                    <a:pt x="225" y="219"/>
                    <a:pt x="228" y="211"/>
                    <a:pt x="226" y="207"/>
                  </a:cubicBezTo>
                  <a:close/>
                </a:path>
              </a:pathLst>
            </a:custGeom>
            <a:solidFill>
              <a:srgbClr val="E5CAAD"/>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4" name="Freeform 619"/>
            <p:cNvSpPr>
              <a:spLocks noEditPoints="1"/>
            </p:cNvSpPr>
            <p:nvPr/>
          </p:nvSpPr>
          <p:spPr bwMode="auto">
            <a:xfrm>
              <a:off x="5256929" y="2453240"/>
              <a:ext cx="536264" cy="330891"/>
            </a:xfrm>
            <a:custGeom>
              <a:avLst/>
              <a:gdLst/>
              <a:ahLst/>
              <a:cxnLst>
                <a:cxn ang="0">
                  <a:pos x="67" y="49"/>
                </a:cxn>
                <a:cxn ang="0">
                  <a:pos x="60" y="42"/>
                </a:cxn>
                <a:cxn ang="0">
                  <a:pos x="58" y="42"/>
                </a:cxn>
                <a:cxn ang="0">
                  <a:pos x="58" y="42"/>
                </a:cxn>
                <a:cxn ang="0">
                  <a:pos x="53" y="41"/>
                </a:cxn>
                <a:cxn ang="0">
                  <a:pos x="44" y="37"/>
                </a:cxn>
                <a:cxn ang="0">
                  <a:pos x="39" y="33"/>
                </a:cxn>
                <a:cxn ang="0">
                  <a:pos x="38" y="30"/>
                </a:cxn>
                <a:cxn ang="0">
                  <a:pos x="36" y="26"/>
                </a:cxn>
                <a:cxn ang="0">
                  <a:pos x="36" y="26"/>
                </a:cxn>
                <a:cxn ang="0">
                  <a:pos x="35" y="22"/>
                </a:cxn>
                <a:cxn ang="0">
                  <a:pos x="32" y="8"/>
                </a:cxn>
                <a:cxn ang="0">
                  <a:pos x="8" y="10"/>
                </a:cxn>
                <a:cxn ang="0">
                  <a:pos x="3" y="29"/>
                </a:cxn>
                <a:cxn ang="0">
                  <a:pos x="17" y="48"/>
                </a:cxn>
                <a:cxn ang="0">
                  <a:pos x="57" y="63"/>
                </a:cxn>
                <a:cxn ang="0">
                  <a:pos x="61" y="59"/>
                </a:cxn>
                <a:cxn ang="0">
                  <a:pos x="67" y="49"/>
                </a:cxn>
                <a:cxn ang="0">
                  <a:pos x="233" y="119"/>
                </a:cxn>
                <a:cxn ang="0">
                  <a:pos x="201" y="118"/>
                </a:cxn>
                <a:cxn ang="0">
                  <a:pos x="198" y="120"/>
                </a:cxn>
                <a:cxn ang="0">
                  <a:pos x="179" y="118"/>
                </a:cxn>
                <a:cxn ang="0">
                  <a:pos x="173" y="125"/>
                </a:cxn>
                <a:cxn ang="0">
                  <a:pos x="174" y="130"/>
                </a:cxn>
                <a:cxn ang="0">
                  <a:pos x="178" y="133"/>
                </a:cxn>
                <a:cxn ang="0">
                  <a:pos x="199" y="140"/>
                </a:cxn>
                <a:cxn ang="0">
                  <a:pos x="235" y="139"/>
                </a:cxn>
                <a:cxn ang="0">
                  <a:pos x="233" y="119"/>
                </a:cxn>
              </a:cxnLst>
              <a:rect l="0" t="0" r="r" b="b"/>
              <a:pathLst>
                <a:path w="241" h="149">
                  <a:moveTo>
                    <a:pt x="67" y="49"/>
                  </a:moveTo>
                  <a:cubicBezTo>
                    <a:pt x="70" y="44"/>
                    <a:pt x="64" y="41"/>
                    <a:pt x="60" y="42"/>
                  </a:cubicBezTo>
                  <a:cubicBezTo>
                    <a:pt x="59" y="42"/>
                    <a:pt x="59" y="42"/>
                    <a:pt x="58" y="42"/>
                  </a:cubicBezTo>
                  <a:cubicBezTo>
                    <a:pt x="58" y="42"/>
                    <a:pt x="58" y="42"/>
                    <a:pt x="58" y="42"/>
                  </a:cubicBezTo>
                  <a:cubicBezTo>
                    <a:pt x="58" y="41"/>
                    <a:pt x="54" y="41"/>
                    <a:pt x="53" y="41"/>
                  </a:cubicBezTo>
                  <a:cubicBezTo>
                    <a:pt x="50" y="40"/>
                    <a:pt x="47" y="40"/>
                    <a:pt x="44" y="37"/>
                  </a:cubicBezTo>
                  <a:cubicBezTo>
                    <a:pt x="43" y="36"/>
                    <a:pt x="41" y="35"/>
                    <a:pt x="39" y="33"/>
                  </a:cubicBezTo>
                  <a:cubicBezTo>
                    <a:pt x="39" y="32"/>
                    <a:pt x="38" y="31"/>
                    <a:pt x="38" y="30"/>
                  </a:cubicBezTo>
                  <a:cubicBezTo>
                    <a:pt x="38" y="29"/>
                    <a:pt x="37" y="27"/>
                    <a:pt x="36" y="26"/>
                  </a:cubicBezTo>
                  <a:cubicBezTo>
                    <a:pt x="36" y="26"/>
                    <a:pt x="36" y="26"/>
                    <a:pt x="36" y="26"/>
                  </a:cubicBezTo>
                  <a:cubicBezTo>
                    <a:pt x="35" y="24"/>
                    <a:pt x="35" y="23"/>
                    <a:pt x="35" y="22"/>
                  </a:cubicBezTo>
                  <a:cubicBezTo>
                    <a:pt x="36" y="17"/>
                    <a:pt x="36" y="13"/>
                    <a:pt x="32" y="8"/>
                  </a:cubicBezTo>
                  <a:cubicBezTo>
                    <a:pt x="25" y="0"/>
                    <a:pt x="14" y="3"/>
                    <a:pt x="8" y="10"/>
                  </a:cubicBezTo>
                  <a:cubicBezTo>
                    <a:pt x="4" y="14"/>
                    <a:pt x="0" y="23"/>
                    <a:pt x="3" y="29"/>
                  </a:cubicBezTo>
                  <a:cubicBezTo>
                    <a:pt x="3" y="37"/>
                    <a:pt x="12" y="44"/>
                    <a:pt x="17" y="48"/>
                  </a:cubicBezTo>
                  <a:cubicBezTo>
                    <a:pt x="29" y="56"/>
                    <a:pt x="41" y="65"/>
                    <a:pt x="57" y="63"/>
                  </a:cubicBezTo>
                  <a:cubicBezTo>
                    <a:pt x="59" y="62"/>
                    <a:pt x="61" y="61"/>
                    <a:pt x="61" y="59"/>
                  </a:cubicBezTo>
                  <a:cubicBezTo>
                    <a:pt x="64" y="56"/>
                    <a:pt x="66" y="53"/>
                    <a:pt x="67" y="49"/>
                  </a:cubicBezTo>
                  <a:close/>
                  <a:moveTo>
                    <a:pt x="233" y="119"/>
                  </a:moveTo>
                  <a:cubicBezTo>
                    <a:pt x="223" y="113"/>
                    <a:pt x="211" y="118"/>
                    <a:pt x="201" y="118"/>
                  </a:cubicBezTo>
                  <a:cubicBezTo>
                    <a:pt x="199" y="118"/>
                    <a:pt x="198" y="119"/>
                    <a:pt x="198" y="120"/>
                  </a:cubicBezTo>
                  <a:cubicBezTo>
                    <a:pt x="191" y="120"/>
                    <a:pt x="185" y="119"/>
                    <a:pt x="179" y="118"/>
                  </a:cubicBezTo>
                  <a:cubicBezTo>
                    <a:pt x="175" y="117"/>
                    <a:pt x="172" y="122"/>
                    <a:pt x="173" y="125"/>
                  </a:cubicBezTo>
                  <a:cubicBezTo>
                    <a:pt x="173" y="127"/>
                    <a:pt x="174" y="128"/>
                    <a:pt x="174" y="130"/>
                  </a:cubicBezTo>
                  <a:cubicBezTo>
                    <a:pt x="175" y="132"/>
                    <a:pt x="176" y="133"/>
                    <a:pt x="178" y="133"/>
                  </a:cubicBezTo>
                  <a:cubicBezTo>
                    <a:pt x="183" y="138"/>
                    <a:pt x="192" y="139"/>
                    <a:pt x="199" y="140"/>
                  </a:cubicBezTo>
                  <a:cubicBezTo>
                    <a:pt x="210" y="142"/>
                    <a:pt x="225" y="149"/>
                    <a:pt x="235" y="139"/>
                  </a:cubicBezTo>
                  <a:cubicBezTo>
                    <a:pt x="241" y="133"/>
                    <a:pt x="239" y="123"/>
                    <a:pt x="233" y="119"/>
                  </a:cubicBezTo>
                  <a:close/>
                </a:path>
              </a:pathLst>
            </a:custGeom>
            <a:solidFill>
              <a:srgbClr val="A70E13"/>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5" name="Freeform 620"/>
            <p:cNvSpPr>
              <a:spLocks noEditPoints="1"/>
            </p:cNvSpPr>
            <p:nvPr/>
          </p:nvSpPr>
          <p:spPr bwMode="auto">
            <a:xfrm>
              <a:off x="5382391" y="1675979"/>
              <a:ext cx="900435" cy="664003"/>
            </a:xfrm>
            <a:custGeom>
              <a:avLst/>
              <a:gdLst/>
              <a:ahLst/>
              <a:cxnLst>
                <a:cxn ang="0">
                  <a:pos x="153" y="168"/>
                </a:cxn>
                <a:cxn ang="0">
                  <a:pos x="160" y="161"/>
                </a:cxn>
                <a:cxn ang="0">
                  <a:pos x="90" y="113"/>
                </a:cxn>
                <a:cxn ang="0">
                  <a:pos x="61" y="48"/>
                </a:cxn>
                <a:cxn ang="0">
                  <a:pos x="67" y="40"/>
                </a:cxn>
                <a:cxn ang="0">
                  <a:pos x="74" y="26"/>
                </a:cxn>
                <a:cxn ang="0">
                  <a:pos x="72" y="26"/>
                </a:cxn>
                <a:cxn ang="0">
                  <a:pos x="59" y="30"/>
                </a:cxn>
                <a:cxn ang="0">
                  <a:pos x="54" y="21"/>
                </a:cxn>
                <a:cxn ang="0">
                  <a:pos x="54" y="6"/>
                </a:cxn>
                <a:cxn ang="0">
                  <a:pos x="43" y="22"/>
                </a:cxn>
                <a:cxn ang="0">
                  <a:pos x="39" y="6"/>
                </a:cxn>
                <a:cxn ang="0">
                  <a:pos x="31" y="19"/>
                </a:cxn>
                <a:cxn ang="0">
                  <a:pos x="32" y="28"/>
                </a:cxn>
                <a:cxn ang="0">
                  <a:pos x="20" y="15"/>
                </a:cxn>
                <a:cxn ang="0">
                  <a:pos x="24" y="37"/>
                </a:cxn>
                <a:cxn ang="0">
                  <a:pos x="24" y="39"/>
                </a:cxn>
                <a:cxn ang="0">
                  <a:pos x="8" y="37"/>
                </a:cxn>
                <a:cxn ang="0">
                  <a:pos x="3" y="45"/>
                </a:cxn>
                <a:cxn ang="0">
                  <a:pos x="42" y="60"/>
                </a:cxn>
                <a:cxn ang="0">
                  <a:pos x="69" y="130"/>
                </a:cxn>
                <a:cxn ang="0">
                  <a:pos x="109" y="159"/>
                </a:cxn>
                <a:cxn ang="0">
                  <a:pos x="388" y="268"/>
                </a:cxn>
                <a:cxn ang="0">
                  <a:pos x="399" y="257"/>
                </a:cxn>
                <a:cxn ang="0">
                  <a:pos x="379" y="256"/>
                </a:cxn>
                <a:cxn ang="0">
                  <a:pos x="396" y="248"/>
                </a:cxn>
                <a:cxn ang="0">
                  <a:pos x="378" y="240"/>
                </a:cxn>
                <a:cxn ang="0">
                  <a:pos x="368" y="225"/>
                </a:cxn>
                <a:cxn ang="0">
                  <a:pos x="283" y="235"/>
                </a:cxn>
                <a:cxn ang="0">
                  <a:pos x="229" y="173"/>
                </a:cxn>
                <a:cxn ang="0">
                  <a:pos x="218" y="185"/>
                </a:cxn>
                <a:cxn ang="0">
                  <a:pos x="352" y="278"/>
                </a:cxn>
                <a:cxn ang="0">
                  <a:pos x="362" y="279"/>
                </a:cxn>
                <a:cxn ang="0">
                  <a:pos x="386" y="288"/>
                </a:cxn>
                <a:cxn ang="0">
                  <a:pos x="386" y="280"/>
                </a:cxn>
                <a:cxn ang="0">
                  <a:pos x="394" y="270"/>
                </a:cxn>
              </a:cxnLst>
              <a:rect l="0" t="0" r="r" b="b"/>
              <a:pathLst>
                <a:path w="405" h="299">
                  <a:moveTo>
                    <a:pt x="109" y="159"/>
                  </a:moveTo>
                  <a:cubicBezTo>
                    <a:pt x="123" y="166"/>
                    <a:pt x="137" y="169"/>
                    <a:pt x="153" y="168"/>
                  </a:cubicBezTo>
                  <a:cubicBezTo>
                    <a:pt x="157" y="168"/>
                    <a:pt x="159" y="164"/>
                    <a:pt x="159" y="161"/>
                  </a:cubicBezTo>
                  <a:cubicBezTo>
                    <a:pt x="159" y="161"/>
                    <a:pt x="160" y="161"/>
                    <a:pt x="160" y="161"/>
                  </a:cubicBezTo>
                  <a:cubicBezTo>
                    <a:pt x="165" y="160"/>
                    <a:pt x="164" y="153"/>
                    <a:pt x="160" y="153"/>
                  </a:cubicBezTo>
                  <a:cubicBezTo>
                    <a:pt x="130" y="153"/>
                    <a:pt x="108" y="133"/>
                    <a:pt x="90" y="113"/>
                  </a:cubicBezTo>
                  <a:cubicBezTo>
                    <a:pt x="74" y="96"/>
                    <a:pt x="67" y="72"/>
                    <a:pt x="62" y="50"/>
                  </a:cubicBezTo>
                  <a:cubicBezTo>
                    <a:pt x="62" y="49"/>
                    <a:pt x="61" y="48"/>
                    <a:pt x="61" y="48"/>
                  </a:cubicBezTo>
                  <a:cubicBezTo>
                    <a:pt x="61" y="47"/>
                    <a:pt x="62" y="46"/>
                    <a:pt x="62" y="46"/>
                  </a:cubicBezTo>
                  <a:cubicBezTo>
                    <a:pt x="63" y="43"/>
                    <a:pt x="65" y="42"/>
                    <a:pt x="67" y="40"/>
                  </a:cubicBezTo>
                  <a:cubicBezTo>
                    <a:pt x="72" y="39"/>
                    <a:pt x="77" y="38"/>
                    <a:pt x="78" y="32"/>
                  </a:cubicBezTo>
                  <a:cubicBezTo>
                    <a:pt x="79" y="29"/>
                    <a:pt x="77" y="25"/>
                    <a:pt x="74" y="26"/>
                  </a:cubicBezTo>
                  <a:cubicBezTo>
                    <a:pt x="74" y="26"/>
                    <a:pt x="74" y="26"/>
                    <a:pt x="74" y="26"/>
                  </a:cubicBezTo>
                  <a:cubicBezTo>
                    <a:pt x="73" y="25"/>
                    <a:pt x="73" y="25"/>
                    <a:pt x="72" y="26"/>
                  </a:cubicBezTo>
                  <a:cubicBezTo>
                    <a:pt x="72" y="26"/>
                    <a:pt x="72" y="26"/>
                    <a:pt x="71" y="26"/>
                  </a:cubicBezTo>
                  <a:cubicBezTo>
                    <a:pt x="67" y="27"/>
                    <a:pt x="63" y="29"/>
                    <a:pt x="59" y="30"/>
                  </a:cubicBezTo>
                  <a:cubicBezTo>
                    <a:pt x="58" y="30"/>
                    <a:pt x="58" y="30"/>
                    <a:pt x="58" y="30"/>
                  </a:cubicBezTo>
                  <a:cubicBezTo>
                    <a:pt x="58" y="27"/>
                    <a:pt x="58" y="24"/>
                    <a:pt x="54" y="21"/>
                  </a:cubicBezTo>
                  <a:cubicBezTo>
                    <a:pt x="54" y="19"/>
                    <a:pt x="54" y="18"/>
                    <a:pt x="54" y="17"/>
                  </a:cubicBezTo>
                  <a:cubicBezTo>
                    <a:pt x="54" y="13"/>
                    <a:pt x="54" y="10"/>
                    <a:pt x="54" y="6"/>
                  </a:cubicBezTo>
                  <a:cubicBezTo>
                    <a:pt x="54" y="0"/>
                    <a:pt x="46" y="0"/>
                    <a:pt x="45" y="6"/>
                  </a:cubicBezTo>
                  <a:cubicBezTo>
                    <a:pt x="44" y="10"/>
                    <a:pt x="43" y="16"/>
                    <a:pt x="43" y="22"/>
                  </a:cubicBezTo>
                  <a:cubicBezTo>
                    <a:pt x="43" y="21"/>
                    <a:pt x="43" y="20"/>
                    <a:pt x="42" y="20"/>
                  </a:cubicBezTo>
                  <a:cubicBezTo>
                    <a:pt x="41" y="14"/>
                    <a:pt x="39" y="8"/>
                    <a:pt x="39" y="6"/>
                  </a:cubicBezTo>
                  <a:cubicBezTo>
                    <a:pt x="37" y="2"/>
                    <a:pt x="29" y="4"/>
                    <a:pt x="29" y="8"/>
                  </a:cubicBezTo>
                  <a:cubicBezTo>
                    <a:pt x="29" y="12"/>
                    <a:pt x="30" y="16"/>
                    <a:pt x="31" y="19"/>
                  </a:cubicBezTo>
                  <a:cubicBezTo>
                    <a:pt x="31" y="23"/>
                    <a:pt x="31" y="26"/>
                    <a:pt x="32" y="29"/>
                  </a:cubicBezTo>
                  <a:cubicBezTo>
                    <a:pt x="32" y="29"/>
                    <a:pt x="32" y="29"/>
                    <a:pt x="32" y="28"/>
                  </a:cubicBezTo>
                  <a:cubicBezTo>
                    <a:pt x="29" y="26"/>
                    <a:pt x="27" y="24"/>
                    <a:pt x="26" y="23"/>
                  </a:cubicBezTo>
                  <a:cubicBezTo>
                    <a:pt x="24" y="20"/>
                    <a:pt x="22" y="18"/>
                    <a:pt x="20" y="15"/>
                  </a:cubicBezTo>
                  <a:cubicBezTo>
                    <a:pt x="17" y="10"/>
                    <a:pt x="9" y="14"/>
                    <a:pt x="12" y="20"/>
                  </a:cubicBezTo>
                  <a:cubicBezTo>
                    <a:pt x="14" y="24"/>
                    <a:pt x="19" y="31"/>
                    <a:pt x="24" y="37"/>
                  </a:cubicBezTo>
                  <a:cubicBezTo>
                    <a:pt x="25" y="37"/>
                    <a:pt x="25" y="37"/>
                    <a:pt x="25" y="38"/>
                  </a:cubicBezTo>
                  <a:cubicBezTo>
                    <a:pt x="25" y="38"/>
                    <a:pt x="24" y="38"/>
                    <a:pt x="24" y="39"/>
                  </a:cubicBezTo>
                  <a:cubicBezTo>
                    <a:pt x="23" y="39"/>
                    <a:pt x="22" y="40"/>
                    <a:pt x="22" y="41"/>
                  </a:cubicBezTo>
                  <a:cubicBezTo>
                    <a:pt x="17" y="40"/>
                    <a:pt x="12" y="38"/>
                    <a:pt x="8" y="37"/>
                  </a:cubicBezTo>
                  <a:cubicBezTo>
                    <a:pt x="5" y="35"/>
                    <a:pt x="2" y="37"/>
                    <a:pt x="1" y="39"/>
                  </a:cubicBezTo>
                  <a:cubicBezTo>
                    <a:pt x="0" y="41"/>
                    <a:pt x="1" y="43"/>
                    <a:pt x="3" y="45"/>
                  </a:cubicBezTo>
                  <a:cubicBezTo>
                    <a:pt x="9" y="48"/>
                    <a:pt x="16" y="51"/>
                    <a:pt x="22" y="51"/>
                  </a:cubicBezTo>
                  <a:cubicBezTo>
                    <a:pt x="31" y="54"/>
                    <a:pt x="39" y="57"/>
                    <a:pt x="42" y="60"/>
                  </a:cubicBezTo>
                  <a:cubicBezTo>
                    <a:pt x="42" y="70"/>
                    <a:pt x="45" y="81"/>
                    <a:pt x="48" y="89"/>
                  </a:cubicBezTo>
                  <a:cubicBezTo>
                    <a:pt x="53" y="103"/>
                    <a:pt x="60" y="119"/>
                    <a:pt x="69" y="130"/>
                  </a:cubicBezTo>
                  <a:cubicBezTo>
                    <a:pt x="78" y="142"/>
                    <a:pt x="91" y="148"/>
                    <a:pt x="104" y="155"/>
                  </a:cubicBezTo>
                  <a:cubicBezTo>
                    <a:pt x="106" y="156"/>
                    <a:pt x="107" y="158"/>
                    <a:pt x="109" y="159"/>
                  </a:cubicBezTo>
                  <a:close/>
                  <a:moveTo>
                    <a:pt x="394" y="270"/>
                  </a:moveTo>
                  <a:cubicBezTo>
                    <a:pt x="392" y="269"/>
                    <a:pt x="390" y="269"/>
                    <a:pt x="388" y="268"/>
                  </a:cubicBezTo>
                  <a:cubicBezTo>
                    <a:pt x="391" y="268"/>
                    <a:pt x="394" y="268"/>
                    <a:pt x="397" y="268"/>
                  </a:cubicBezTo>
                  <a:cubicBezTo>
                    <a:pt x="404" y="268"/>
                    <a:pt x="405" y="259"/>
                    <a:pt x="399" y="257"/>
                  </a:cubicBezTo>
                  <a:cubicBezTo>
                    <a:pt x="394" y="255"/>
                    <a:pt x="388" y="256"/>
                    <a:pt x="382" y="256"/>
                  </a:cubicBezTo>
                  <a:cubicBezTo>
                    <a:pt x="381" y="256"/>
                    <a:pt x="380" y="256"/>
                    <a:pt x="379" y="256"/>
                  </a:cubicBezTo>
                  <a:cubicBezTo>
                    <a:pt x="381" y="255"/>
                    <a:pt x="383" y="255"/>
                    <a:pt x="384" y="254"/>
                  </a:cubicBezTo>
                  <a:cubicBezTo>
                    <a:pt x="389" y="253"/>
                    <a:pt x="393" y="251"/>
                    <a:pt x="396" y="248"/>
                  </a:cubicBezTo>
                  <a:cubicBezTo>
                    <a:pt x="400" y="244"/>
                    <a:pt x="398" y="238"/>
                    <a:pt x="392" y="238"/>
                  </a:cubicBezTo>
                  <a:cubicBezTo>
                    <a:pt x="387" y="237"/>
                    <a:pt x="383" y="238"/>
                    <a:pt x="378" y="240"/>
                  </a:cubicBezTo>
                  <a:cubicBezTo>
                    <a:pt x="376" y="241"/>
                    <a:pt x="374" y="243"/>
                    <a:pt x="371" y="245"/>
                  </a:cubicBezTo>
                  <a:cubicBezTo>
                    <a:pt x="373" y="236"/>
                    <a:pt x="374" y="227"/>
                    <a:pt x="368" y="225"/>
                  </a:cubicBezTo>
                  <a:cubicBezTo>
                    <a:pt x="355" y="220"/>
                    <a:pt x="352" y="242"/>
                    <a:pt x="350" y="253"/>
                  </a:cubicBezTo>
                  <a:cubicBezTo>
                    <a:pt x="325" y="257"/>
                    <a:pt x="305" y="245"/>
                    <a:pt x="283" y="235"/>
                  </a:cubicBezTo>
                  <a:cubicBezTo>
                    <a:pt x="270" y="229"/>
                    <a:pt x="258" y="213"/>
                    <a:pt x="251" y="202"/>
                  </a:cubicBezTo>
                  <a:cubicBezTo>
                    <a:pt x="244" y="191"/>
                    <a:pt x="236" y="183"/>
                    <a:pt x="229" y="173"/>
                  </a:cubicBezTo>
                  <a:cubicBezTo>
                    <a:pt x="226" y="169"/>
                    <a:pt x="220" y="172"/>
                    <a:pt x="220" y="177"/>
                  </a:cubicBezTo>
                  <a:cubicBezTo>
                    <a:pt x="218" y="178"/>
                    <a:pt x="216" y="181"/>
                    <a:pt x="218" y="185"/>
                  </a:cubicBezTo>
                  <a:cubicBezTo>
                    <a:pt x="242" y="235"/>
                    <a:pt x="289" y="281"/>
                    <a:pt x="349" y="276"/>
                  </a:cubicBezTo>
                  <a:cubicBezTo>
                    <a:pt x="350" y="277"/>
                    <a:pt x="351" y="278"/>
                    <a:pt x="352" y="278"/>
                  </a:cubicBezTo>
                  <a:cubicBezTo>
                    <a:pt x="354" y="278"/>
                    <a:pt x="355" y="278"/>
                    <a:pt x="357" y="279"/>
                  </a:cubicBezTo>
                  <a:cubicBezTo>
                    <a:pt x="358" y="279"/>
                    <a:pt x="360" y="279"/>
                    <a:pt x="362" y="279"/>
                  </a:cubicBezTo>
                  <a:cubicBezTo>
                    <a:pt x="367" y="285"/>
                    <a:pt x="371" y="291"/>
                    <a:pt x="378" y="295"/>
                  </a:cubicBezTo>
                  <a:cubicBezTo>
                    <a:pt x="383" y="299"/>
                    <a:pt x="389" y="293"/>
                    <a:pt x="386" y="288"/>
                  </a:cubicBezTo>
                  <a:cubicBezTo>
                    <a:pt x="385" y="283"/>
                    <a:pt x="382" y="280"/>
                    <a:pt x="379" y="277"/>
                  </a:cubicBezTo>
                  <a:cubicBezTo>
                    <a:pt x="381" y="278"/>
                    <a:pt x="384" y="279"/>
                    <a:pt x="386" y="280"/>
                  </a:cubicBezTo>
                  <a:cubicBezTo>
                    <a:pt x="389" y="281"/>
                    <a:pt x="391" y="281"/>
                    <a:pt x="392" y="281"/>
                  </a:cubicBezTo>
                  <a:cubicBezTo>
                    <a:pt x="399" y="281"/>
                    <a:pt x="401" y="271"/>
                    <a:pt x="394" y="270"/>
                  </a:cubicBezTo>
                  <a:close/>
                </a:path>
              </a:pathLst>
            </a:custGeom>
            <a:solidFill>
              <a:srgbClr val="E5CAAD"/>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6" name="Freeform 621"/>
            <p:cNvSpPr>
              <a:spLocks/>
            </p:cNvSpPr>
            <p:nvPr/>
          </p:nvSpPr>
          <p:spPr bwMode="auto">
            <a:xfrm>
              <a:off x="5444566" y="1940248"/>
              <a:ext cx="539595" cy="526317"/>
            </a:xfrm>
            <a:custGeom>
              <a:avLst/>
              <a:gdLst/>
              <a:ahLst/>
              <a:cxnLst>
                <a:cxn ang="0">
                  <a:pos x="209" y="169"/>
                </a:cxn>
                <a:cxn ang="0">
                  <a:pos x="185" y="147"/>
                </a:cxn>
                <a:cxn ang="0">
                  <a:pos x="178" y="133"/>
                </a:cxn>
                <a:cxn ang="0">
                  <a:pos x="187" y="103"/>
                </a:cxn>
                <a:cxn ang="0">
                  <a:pos x="190" y="95"/>
                </a:cxn>
                <a:cxn ang="0">
                  <a:pos x="217" y="95"/>
                </a:cxn>
                <a:cxn ang="0">
                  <a:pos x="209" y="48"/>
                </a:cxn>
                <a:cxn ang="0">
                  <a:pos x="194" y="40"/>
                </a:cxn>
                <a:cxn ang="0">
                  <a:pos x="178" y="41"/>
                </a:cxn>
                <a:cxn ang="0">
                  <a:pos x="167" y="34"/>
                </a:cxn>
                <a:cxn ang="0">
                  <a:pos x="164" y="22"/>
                </a:cxn>
                <a:cxn ang="0">
                  <a:pos x="138" y="20"/>
                </a:cxn>
                <a:cxn ang="0">
                  <a:pos x="137" y="18"/>
                </a:cxn>
                <a:cxn ang="0">
                  <a:pos x="134" y="12"/>
                </a:cxn>
                <a:cxn ang="0">
                  <a:pos x="102" y="17"/>
                </a:cxn>
                <a:cxn ang="0">
                  <a:pos x="107" y="57"/>
                </a:cxn>
                <a:cxn ang="0">
                  <a:pos x="116" y="58"/>
                </a:cxn>
                <a:cxn ang="0">
                  <a:pos x="108" y="76"/>
                </a:cxn>
                <a:cxn ang="0">
                  <a:pos x="102" y="86"/>
                </a:cxn>
                <a:cxn ang="0">
                  <a:pos x="97" y="88"/>
                </a:cxn>
                <a:cxn ang="0">
                  <a:pos x="7" y="111"/>
                </a:cxn>
                <a:cxn ang="0">
                  <a:pos x="1" y="119"/>
                </a:cxn>
                <a:cxn ang="0">
                  <a:pos x="15" y="153"/>
                </a:cxn>
                <a:cxn ang="0">
                  <a:pos x="28" y="157"/>
                </a:cxn>
                <a:cxn ang="0">
                  <a:pos x="42" y="174"/>
                </a:cxn>
                <a:cxn ang="0">
                  <a:pos x="62" y="201"/>
                </a:cxn>
                <a:cxn ang="0">
                  <a:pos x="118" y="217"/>
                </a:cxn>
                <a:cxn ang="0">
                  <a:pos x="180" y="231"/>
                </a:cxn>
                <a:cxn ang="0">
                  <a:pos x="227" y="203"/>
                </a:cxn>
                <a:cxn ang="0">
                  <a:pos x="209" y="169"/>
                </a:cxn>
              </a:cxnLst>
              <a:rect l="0" t="0" r="r" b="b"/>
              <a:pathLst>
                <a:path w="243" h="237">
                  <a:moveTo>
                    <a:pt x="209" y="169"/>
                  </a:moveTo>
                  <a:cubicBezTo>
                    <a:pt x="200" y="162"/>
                    <a:pt x="192" y="155"/>
                    <a:pt x="185" y="147"/>
                  </a:cubicBezTo>
                  <a:cubicBezTo>
                    <a:pt x="183" y="143"/>
                    <a:pt x="181" y="137"/>
                    <a:pt x="178" y="133"/>
                  </a:cubicBezTo>
                  <a:cubicBezTo>
                    <a:pt x="183" y="123"/>
                    <a:pt x="183" y="112"/>
                    <a:pt x="187" y="103"/>
                  </a:cubicBezTo>
                  <a:cubicBezTo>
                    <a:pt x="188" y="101"/>
                    <a:pt x="189" y="98"/>
                    <a:pt x="190" y="95"/>
                  </a:cubicBezTo>
                  <a:cubicBezTo>
                    <a:pt x="196" y="101"/>
                    <a:pt x="211" y="98"/>
                    <a:pt x="217" y="95"/>
                  </a:cubicBezTo>
                  <a:cubicBezTo>
                    <a:pt x="243" y="85"/>
                    <a:pt x="231" y="41"/>
                    <a:pt x="209" y="48"/>
                  </a:cubicBezTo>
                  <a:cubicBezTo>
                    <a:pt x="205" y="44"/>
                    <a:pt x="198" y="39"/>
                    <a:pt x="194" y="40"/>
                  </a:cubicBezTo>
                  <a:cubicBezTo>
                    <a:pt x="188" y="41"/>
                    <a:pt x="186" y="43"/>
                    <a:pt x="178" y="41"/>
                  </a:cubicBezTo>
                  <a:cubicBezTo>
                    <a:pt x="172" y="40"/>
                    <a:pt x="169" y="38"/>
                    <a:pt x="167" y="34"/>
                  </a:cubicBezTo>
                  <a:cubicBezTo>
                    <a:pt x="164" y="26"/>
                    <a:pt x="170" y="23"/>
                    <a:pt x="164" y="22"/>
                  </a:cubicBezTo>
                  <a:cubicBezTo>
                    <a:pt x="156" y="21"/>
                    <a:pt x="147" y="21"/>
                    <a:pt x="138" y="20"/>
                  </a:cubicBezTo>
                  <a:cubicBezTo>
                    <a:pt x="138" y="19"/>
                    <a:pt x="137" y="19"/>
                    <a:pt x="137" y="18"/>
                  </a:cubicBezTo>
                  <a:cubicBezTo>
                    <a:pt x="137" y="16"/>
                    <a:pt x="136" y="14"/>
                    <a:pt x="134" y="12"/>
                  </a:cubicBezTo>
                  <a:cubicBezTo>
                    <a:pt x="124" y="0"/>
                    <a:pt x="110" y="7"/>
                    <a:pt x="102" y="17"/>
                  </a:cubicBezTo>
                  <a:cubicBezTo>
                    <a:pt x="91" y="32"/>
                    <a:pt x="89" y="48"/>
                    <a:pt x="107" y="57"/>
                  </a:cubicBezTo>
                  <a:cubicBezTo>
                    <a:pt x="110" y="58"/>
                    <a:pt x="113" y="59"/>
                    <a:pt x="116" y="58"/>
                  </a:cubicBezTo>
                  <a:cubicBezTo>
                    <a:pt x="113" y="64"/>
                    <a:pt x="110" y="70"/>
                    <a:pt x="108" y="76"/>
                  </a:cubicBezTo>
                  <a:cubicBezTo>
                    <a:pt x="106" y="79"/>
                    <a:pt x="103" y="82"/>
                    <a:pt x="102" y="86"/>
                  </a:cubicBezTo>
                  <a:cubicBezTo>
                    <a:pt x="100" y="86"/>
                    <a:pt x="98" y="86"/>
                    <a:pt x="97" y="88"/>
                  </a:cubicBezTo>
                  <a:cubicBezTo>
                    <a:pt x="82" y="115"/>
                    <a:pt x="32" y="115"/>
                    <a:pt x="7" y="111"/>
                  </a:cubicBezTo>
                  <a:cubicBezTo>
                    <a:pt x="3" y="111"/>
                    <a:pt x="0" y="115"/>
                    <a:pt x="1" y="119"/>
                  </a:cubicBezTo>
                  <a:cubicBezTo>
                    <a:pt x="3" y="130"/>
                    <a:pt x="2" y="148"/>
                    <a:pt x="15" y="153"/>
                  </a:cubicBezTo>
                  <a:cubicBezTo>
                    <a:pt x="20" y="155"/>
                    <a:pt x="24" y="156"/>
                    <a:pt x="28" y="157"/>
                  </a:cubicBezTo>
                  <a:cubicBezTo>
                    <a:pt x="36" y="158"/>
                    <a:pt x="39" y="168"/>
                    <a:pt x="42" y="174"/>
                  </a:cubicBezTo>
                  <a:cubicBezTo>
                    <a:pt x="47" y="184"/>
                    <a:pt x="54" y="193"/>
                    <a:pt x="62" y="201"/>
                  </a:cubicBezTo>
                  <a:cubicBezTo>
                    <a:pt x="79" y="216"/>
                    <a:pt x="102" y="204"/>
                    <a:pt x="118" y="217"/>
                  </a:cubicBezTo>
                  <a:cubicBezTo>
                    <a:pt x="137" y="231"/>
                    <a:pt x="157" y="237"/>
                    <a:pt x="180" y="231"/>
                  </a:cubicBezTo>
                  <a:cubicBezTo>
                    <a:pt x="198" y="227"/>
                    <a:pt x="215" y="216"/>
                    <a:pt x="227" y="203"/>
                  </a:cubicBezTo>
                  <a:cubicBezTo>
                    <a:pt x="238" y="190"/>
                    <a:pt x="216" y="177"/>
                    <a:pt x="209" y="169"/>
                  </a:cubicBezTo>
                  <a:close/>
                </a:path>
              </a:pathLst>
            </a:custGeom>
            <a:gradFill>
              <a:gsLst>
                <a:gs pos="0">
                  <a:srgbClr val="FF0000"/>
                </a:gs>
                <a:gs pos="100000">
                  <a:srgbClr val="C00000"/>
                </a:gs>
              </a:gsLst>
              <a:lin ang="4200000" scaled="0"/>
            </a:gra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7" name="Freeform 622"/>
            <p:cNvSpPr>
              <a:spLocks noEditPoints="1"/>
            </p:cNvSpPr>
            <p:nvPr/>
          </p:nvSpPr>
          <p:spPr bwMode="auto">
            <a:xfrm>
              <a:off x="5471213" y="1991325"/>
              <a:ext cx="457435" cy="437487"/>
            </a:xfrm>
            <a:custGeom>
              <a:avLst/>
              <a:gdLst/>
              <a:ahLst/>
              <a:cxnLst>
                <a:cxn ang="0">
                  <a:pos x="2" y="92"/>
                </a:cxn>
                <a:cxn ang="0">
                  <a:pos x="3" y="111"/>
                </a:cxn>
                <a:cxn ang="0">
                  <a:pos x="90" y="63"/>
                </a:cxn>
                <a:cxn ang="0">
                  <a:pos x="115" y="71"/>
                </a:cxn>
                <a:cxn ang="0">
                  <a:pos x="133" y="33"/>
                </a:cxn>
                <a:cxn ang="0">
                  <a:pos x="123" y="65"/>
                </a:cxn>
                <a:cxn ang="0">
                  <a:pos x="117" y="65"/>
                </a:cxn>
                <a:cxn ang="0">
                  <a:pos x="121" y="52"/>
                </a:cxn>
                <a:cxn ang="0">
                  <a:pos x="47" y="145"/>
                </a:cxn>
                <a:cxn ang="0">
                  <a:pos x="48" y="150"/>
                </a:cxn>
                <a:cxn ang="0">
                  <a:pos x="51" y="156"/>
                </a:cxn>
                <a:cxn ang="0">
                  <a:pos x="24" y="122"/>
                </a:cxn>
                <a:cxn ang="0">
                  <a:pos x="12" y="118"/>
                </a:cxn>
                <a:cxn ang="0">
                  <a:pos x="98" y="76"/>
                </a:cxn>
                <a:cxn ang="0">
                  <a:pos x="33" y="122"/>
                </a:cxn>
                <a:cxn ang="0">
                  <a:pos x="164" y="43"/>
                </a:cxn>
                <a:cxn ang="0">
                  <a:pos x="157" y="44"/>
                </a:cxn>
                <a:cxn ang="0">
                  <a:pos x="139" y="75"/>
                </a:cxn>
                <a:cxn ang="0">
                  <a:pos x="169" y="53"/>
                </a:cxn>
                <a:cxn ang="0">
                  <a:pos x="163" y="63"/>
                </a:cxn>
                <a:cxn ang="0">
                  <a:pos x="154" y="72"/>
                </a:cxn>
                <a:cxn ang="0">
                  <a:pos x="136" y="68"/>
                </a:cxn>
                <a:cxn ang="0">
                  <a:pos x="139" y="34"/>
                </a:cxn>
                <a:cxn ang="0">
                  <a:pos x="122" y="78"/>
                </a:cxn>
                <a:cxn ang="0">
                  <a:pos x="128" y="64"/>
                </a:cxn>
                <a:cxn ang="0">
                  <a:pos x="133" y="62"/>
                </a:cxn>
                <a:cxn ang="0">
                  <a:pos x="128" y="78"/>
                </a:cxn>
                <a:cxn ang="0">
                  <a:pos x="142" y="53"/>
                </a:cxn>
                <a:cxn ang="0">
                  <a:pos x="146" y="51"/>
                </a:cxn>
                <a:cxn ang="0">
                  <a:pos x="115" y="180"/>
                </a:cxn>
                <a:cxn ang="0">
                  <a:pos x="162" y="110"/>
                </a:cxn>
                <a:cxn ang="0">
                  <a:pos x="153" y="83"/>
                </a:cxn>
                <a:cxn ang="0">
                  <a:pos x="144" y="106"/>
                </a:cxn>
                <a:cxn ang="0">
                  <a:pos x="138" y="195"/>
                </a:cxn>
                <a:cxn ang="0">
                  <a:pos x="167" y="59"/>
                </a:cxn>
                <a:cxn ang="0">
                  <a:pos x="147" y="105"/>
                </a:cxn>
                <a:cxn ang="0">
                  <a:pos x="191" y="174"/>
                </a:cxn>
                <a:cxn ang="0">
                  <a:pos x="186" y="177"/>
                </a:cxn>
                <a:cxn ang="0">
                  <a:pos x="181" y="181"/>
                </a:cxn>
                <a:cxn ang="0">
                  <a:pos x="154" y="195"/>
                </a:cxn>
                <a:cxn ang="0">
                  <a:pos x="148" y="195"/>
                </a:cxn>
                <a:cxn ang="0">
                  <a:pos x="173" y="187"/>
                </a:cxn>
                <a:cxn ang="0">
                  <a:pos x="168" y="190"/>
                </a:cxn>
                <a:cxn ang="0">
                  <a:pos x="138" y="66"/>
                </a:cxn>
                <a:cxn ang="0">
                  <a:pos x="65" y="168"/>
                </a:cxn>
                <a:cxn ang="0">
                  <a:pos x="108" y="89"/>
                </a:cxn>
                <a:cxn ang="0">
                  <a:pos x="55" y="160"/>
                </a:cxn>
                <a:cxn ang="0">
                  <a:pos x="71" y="170"/>
                </a:cxn>
                <a:cxn ang="0">
                  <a:pos x="103" y="84"/>
                </a:cxn>
                <a:cxn ang="0">
                  <a:pos x="102" y="81"/>
                </a:cxn>
                <a:cxn ang="0">
                  <a:pos x="118" y="46"/>
                </a:cxn>
                <a:cxn ang="0">
                  <a:pos x="132" y="102"/>
                </a:cxn>
                <a:cxn ang="0">
                  <a:pos x="142" y="85"/>
                </a:cxn>
                <a:cxn ang="0">
                  <a:pos x="138" y="78"/>
                </a:cxn>
                <a:cxn ang="0">
                  <a:pos x="86" y="172"/>
                </a:cxn>
                <a:cxn ang="0">
                  <a:pos x="127" y="99"/>
                </a:cxn>
                <a:cxn ang="0">
                  <a:pos x="182" y="20"/>
                </a:cxn>
                <a:cxn ang="0">
                  <a:pos x="151" y="13"/>
                </a:cxn>
                <a:cxn ang="0">
                  <a:pos x="167" y="24"/>
                </a:cxn>
                <a:cxn ang="0">
                  <a:pos x="160" y="22"/>
                </a:cxn>
                <a:cxn ang="0">
                  <a:pos x="179" y="21"/>
                </a:cxn>
              </a:cxnLst>
              <a:rect l="0" t="0" r="r" b="b"/>
              <a:pathLst>
                <a:path w="206" h="197">
                  <a:moveTo>
                    <a:pt x="3" y="93"/>
                  </a:moveTo>
                  <a:cubicBezTo>
                    <a:pt x="4" y="92"/>
                    <a:pt x="4" y="91"/>
                    <a:pt x="5" y="91"/>
                  </a:cubicBezTo>
                  <a:cubicBezTo>
                    <a:pt x="5" y="90"/>
                    <a:pt x="5" y="90"/>
                    <a:pt x="5" y="90"/>
                  </a:cubicBezTo>
                  <a:cubicBezTo>
                    <a:pt x="5" y="89"/>
                    <a:pt x="5" y="89"/>
                    <a:pt x="5" y="89"/>
                  </a:cubicBezTo>
                  <a:cubicBezTo>
                    <a:pt x="4" y="90"/>
                    <a:pt x="4" y="90"/>
                    <a:pt x="4" y="90"/>
                  </a:cubicBezTo>
                  <a:cubicBezTo>
                    <a:pt x="3" y="90"/>
                    <a:pt x="3" y="90"/>
                    <a:pt x="3" y="90"/>
                  </a:cubicBezTo>
                  <a:cubicBezTo>
                    <a:pt x="3" y="90"/>
                    <a:pt x="3" y="90"/>
                    <a:pt x="3" y="90"/>
                  </a:cubicBezTo>
                  <a:cubicBezTo>
                    <a:pt x="3" y="90"/>
                    <a:pt x="3" y="90"/>
                    <a:pt x="3" y="90"/>
                  </a:cubicBezTo>
                  <a:cubicBezTo>
                    <a:pt x="3" y="90"/>
                    <a:pt x="3" y="90"/>
                    <a:pt x="3" y="90"/>
                  </a:cubicBezTo>
                  <a:cubicBezTo>
                    <a:pt x="3" y="90"/>
                    <a:pt x="2" y="91"/>
                    <a:pt x="2" y="92"/>
                  </a:cubicBezTo>
                  <a:lnTo>
                    <a:pt x="3" y="93"/>
                  </a:lnTo>
                  <a:close/>
                  <a:moveTo>
                    <a:pt x="0" y="95"/>
                  </a:moveTo>
                  <a:cubicBezTo>
                    <a:pt x="0" y="96"/>
                    <a:pt x="0" y="97"/>
                    <a:pt x="0" y="98"/>
                  </a:cubicBezTo>
                  <a:cubicBezTo>
                    <a:pt x="1" y="98"/>
                    <a:pt x="1" y="98"/>
                    <a:pt x="1" y="98"/>
                  </a:cubicBezTo>
                  <a:cubicBezTo>
                    <a:pt x="1" y="97"/>
                    <a:pt x="2" y="96"/>
                    <a:pt x="2" y="95"/>
                  </a:cubicBezTo>
                  <a:lnTo>
                    <a:pt x="0" y="95"/>
                  </a:lnTo>
                  <a:close/>
                  <a:moveTo>
                    <a:pt x="3" y="107"/>
                  </a:moveTo>
                  <a:cubicBezTo>
                    <a:pt x="1" y="108"/>
                    <a:pt x="1" y="108"/>
                    <a:pt x="1" y="108"/>
                  </a:cubicBezTo>
                  <a:cubicBezTo>
                    <a:pt x="1" y="108"/>
                    <a:pt x="1" y="108"/>
                    <a:pt x="1" y="108"/>
                  </a:cubicBezTo>
                  <a:cubicBezTo>
                    <a:pt x="2" y="109"/>
                    <a:pt x="2" y="110"/>
                    <a:pt x="3" y="111"/>
                  </a:cubicBezTo>
                  <a:cubicBezTo>
                    <a:pt x="4" y="110"/>
                    <a:pt x="4" y="110"/>
                    <a:pt x="4" y="110"/>
                  </a:cubicBezTo>
                  <a:cubicBezTo>
                    <a:pt x="4" y="109"/>
                    <a:pt x="3" y="108"/>
                    <a:pt x="3" y="107"/>
                  </a:cubicBezTo>
                  <a:close/>
                  <a:moveTo>
                    <a:pt x="0" y="101"/>
                  </a:moveTo>
                  <a:cubicBezTo>
                    <a:pt x="0" y="102"/>
                    <a:pt x="0" y="103"/>
                    <a:pt x="0" y="105"/>
                  </a:cubicBezTo>
                  <a:cubicBezTo>
                    <a:pt x="2" y="104"/>
                    <a:pt x="2" y="104"/>
                    <a:pt x="2" y="104"/>
                  </a:cubicBezTo>
                  <a:cubicBezTo>
                    <a:pt x="2" y="103"/>
                    <a:pt x="2" y="102"/>
                    <a:pt x="1" y="101"/>
                  </a:cubicBezTo>
                  <a:lnTo>
                    <a:pt x="0" y="101"/>
                  </a:lnTo>
                  <a:close/>
                  <a:moveTo>
                    <a:pt x="91" y="66"/>
                  </a:moveTo>
                  <a:cubicBezTo>
                    <a:pt x="91" y="65"/>
                    <a:pt x="90" y="65"/>
                    <a:pt x="90" y="64"/>
                  </a:cubicBezTo>
                  <a:cubicBezTo>
                    <a:pt x="90" y="64"/>
                    <a:pt x="90" y="63"/>
                    <a:pt x="90" y="63"/>
                  </a:cubicBezTo>
                  <a:cubicBezTo>
                    <a:pt x="88" y="64"/>
                    <a:pt x="88" y="64"/>
                    <a:pt x="88" y="64"/>
                  </a:cubicBezTo>
                  <a:cubicBezTo>
                    <a:pt x="88" y="64"/>
                    <a:pt x="89" y="65"/>
                    <a:pt x="90" y="67"/>
                  </a:cubicBezTo>
                  <a:lnTo>
                    <a:pt x="91" y="66"/>
                  </a:lnTo>
                  <a:close/>
                  <a:moveTo>
                    <a:pt x="128" y="58"/>
                  </a:moveTo>
                  <a:cubicBezTo>
                    <a:pt x="127" y="57"/>
                    <a:pt x="127" y="56"/>
                    <a:pt x="126" y="56"/>
                  </a:cubicBezTo>
                  <a:cubicBezTo>
                    <a:pt x="125" y="57"/>
                    <a:pt x="125" y="57"/>
                    <a:pt x="125" y="57"/>
                  </a:cubicBezTo>
                  <a:cubicBezTo>
                    <a:pt x="126" y="57"/>
                    <a:pt x="126" y="58"/>
                    <a:pt x="127" y="59"/>
                  </a:cubicBezTo>
                  <a:lnTo>
                    <a:pt x="128" y="58"/>
                  </a:lnTo>
                  <a:close/>
                  <a:moveTo>
                    <a:pt x="115" y="71"/>
                  </a:moveTo>
                  <a:cubicBezTo>
                    <a:pt x="115" y="71"/>
                    <a:pt x="115" y="71"/>
                    <a:pt x="115" y="71"/>
                  </a:cubicBezTo>
                  <a:cubicBezTo>
                    <a:pt x="115" y="72"/>
                    <a:pt x="116" y="73"/>
                    <a:pt x="116" y="74"/>
                  </a:cubicBezTo>
                  <a:cubicBezTo>
                    <a:pt x="118" y="74"/>
                    <a:pt x="118" y="74"/>
                    <a:pt x="118" y="74"/>
                  </a:cubicBezTo>
                  <a:cubicBezTo>
                    <a:pt x="117" y="73"/>
                    <a:pt x="117" y="72"/>
                    <a:pt x="116" y="71"/>
                  </a:cubicBezTo>
                  <a:lnTo>
                    <a:pt x="115" y="71"/>
                  </a:lnTo>
                  <a:close/>
                  <a:moveTo>
                    <a:pt x="134" y="33"/>
                  </a:moveTo>
                  <a:cubicBezTo>
                    <a:pt x="135" y="33"/>
                    <a:pt x="135" y="33"/>
                    <a:pt x="135" y="34"/>
                  </a:cubicBezTo>
                  <a:cubicBezTo>
                    <a:pt x="136" y="32"/>
                    <a:pt x="136" y="32"/>
                    <a:pt x="136" y="32"/>
                  </a:cubicBezTo>
                  <a:cubicBezTo>
                    <a:pt x="136" y="32"/>
                    <a:pt x="135" y="32"/>
                    <a:pt x="135" y="32"/>
                  </a:cubicBezTo>
                  <a:cubicBezTo>
                    <a:pt x="134" y="31"/>
                    <a:pt x="134" y="31"/>
                    <a:pt x="133" y="31"/>
                  </a:cubicBezTo>
                  <a:cubicBezTo>
                    <a:pt x="133" y="33"/>
                    <a:pt x="133" y="33"/>
                    <a:pt x="133" y="33"/>
                  </a:cubicBezTo>
                  <a:cubicBezTo>
                    <a:pt x="133" y="33"/>
                    <a:pt x="134" y="33"/>
                    <a:pt x="134" y="33"/>
                  </a:cubicBezTo>
                  <a:close/>
                  <a:moveTo>
                    <a:pt x="125" y="36"/>
                  </a:moveTo>
                  <a:cubicBezTo>
                    <a:pt x="124" y="34"/>
                    <a:pt x="124" y="34"/>
                    <a:pt x="124" y="34"/>
                  </a:cubicBezTo>
                  <a:cubicBezTo>
                    <a:pt x="123" y="35"/>
                    <a:pt x="122" y="36"/>
                    <a:pt x="122" y="37"/>
                  </a:cubicBezTo>
                  <a:cubicBezTo>
                    <a:pt x="123" y="38"/>
                    <a:pt x="123" y="38"/>
                    <a:pt x="123" y="38"/>
                  </a:cubicBezTo>
                  <a:cubicBezTo>
                    <a:pt x="124" y="37"/>
                    <a:pt x="124" y="36"/>
                    <a:pt x="125" y="36"/>
                  </a:cubicBezTo>
                  <a:close/>
                  <a:moveTo>
                    <a:pt x="123" y="63"/>
                  </a:moveTo>
                  <a:cubicBezTo>
                    <a:pt x="122" y="63"/>
                    <a:pt x="121" y="64"/>
                    <a:pt x="120" y="64"/>
                  </a:cubicBezTo>
                  <a:cubicBezTo>
                    <a:pt x="120" y="65"/>
                    <a:pt x="120" y="65"/>
                    <a:pt x="120" y="65"/>
                  </a:cubicBezTo>
                  <a:cubicBezTo>
                    <a:pt x="121" y="65"/>
                    <a:pt x="122" y="65"/>
                    <a:pt x="123" y="65"/>
                  </a:cubicBezTo>
                  <a:lnTo>
                    <a:pt x="123" y="63"/>
                  </a:lnTo>
                  <a:close/>
                  <a:moveTo>
                    <a:pt x="117" y="65"/>
                  </a:moveTo>
                  <a:cubicBezTo>
                    <a:pt x="116" y="66"/>
                    <a:pt x="115" y="66"/>
                    <a:pt x="115" y="67"/>
                  </a:cubicBezTo>
                  <a:cubicBezTo>
                    <a:pt x="115" y="67"/>
                    <a:pt x="115" y="67"/>
                    <a:pt x="115" y="67"/>
                  </a:cubicBezTo>
                  <a:cubicBezTo>
                    <a:pt x="115" y="68"/>
                    <a:pt x="115" y="68"/>
                    <a:pt x="115" y="68"/>
                  </a:cubicBezTo>
                  <a:cubicBezTo>
                    <a:pt x="116" y="68"/>
                    <a:pt x="116" y="68"/>
                    <a:pt x="116" y="68"/>
                  </a:cubicBezTo>
                  <a:cubicBezTo>
                    <a:pt x="116" y="68"/>
                    <a:pt x="116" y="68"/>
                    <a:pt x="116" y="68"/>
                  </a:cubicBezTo>
                  <a:cubicBezTo>
                    <a:pt x="116" y="68"/>
                    <a:pt x="116" y="68"/>
                    <a:pt x="116" y="68"/>
                  </a:cubicBezTo>
                  <a:cubicBezTo>
                    <a:pt x="117" y="67"/>
                    <a:pt x="117" y="67"/>
                    <a:pt x="118" y="66"/>
                  </a:cubicBezTo>
                  <a:lnTo>
                    <a:pt x="117" y="65"/>
                  </a:lnTo>
                  <a:close/>
                  <a:moveTo>
                    <a:pt x="4" y="113"/>
                  </a:moveTo>
                  <a:cubicBezTo>
                    <a:pt x="5" y="114"/>
                    <a:pt x="6" y="115"/>
                    <a:pt x="6" y="116"/>
                  </a:cubicBezTo>
                  <a:cubicBezTo>
                    <a:pt x="7" y="115"/>
                    <a:pt x="7" y="115"/>
                    <a:pt x="7" y="115"/>
                  </a:cubicBezTo>
                  <a:cubicBezTo>
                    <a:pt x="7" y="114"/>
                    <a:pt x="6" y="113"/>
                    <a:pt x="6" y="112"/>
                  </a:cubicBezTo>
                  <a:lnTo>
                    <a:pt x="4" y="113"/>
                  </a:lnTo>
                  <a:close/>
                  <a:moveTo>
                    <a:pt x="123" y="54"/>
                  </a:moveTo>
                  <a:cubicBezTo>
                    <a:pt x="124" y="53"/>
                    <a:pt x="124" y="53"/>
                    <a:pt x="124" y="53"/>
                  </a:cubicBezTo>
                  <a:cubicBezTo>
                    <a:pt x="124" y="53"/>
                    <a:pt x="123" y="53"/>
                    <a:pt x="123" y="52"/>
                  </a:cubicBezTo>
                  <a:cubicBezTo>
                    <a:pt x="123" y="52"/>
                    <a:pt x="122" y="51"/>
                    <a:pt x="122" y="51"/>
                  </a:cubicBezTo>
                  <a:cubicBezTo>
                    <a:pt x="121" y="52"/>
                    <a:pt x="121" y="52"/>
                    <a:pt x="121" y="52"/>
                  </a:cubicBezTo>
                  <a:cubicBezTo>
                    <a:pt x="121" y="52"/>
                    <a:pt x="121" y="53"/>
                    <a:pt x="122" y="53"/>
                  </a:cubicBezTo>
                  <a:cubicBezTo>
                    <a:pt x="122" y="54"/>
                    <a:pt x="122" y="54"/>
                    <a:pt x="123" y="54"/>
                  </a:cubicBezTo>
                  <a:close/>
                  <a:moveTo>
                    <a:pt x="42" y="130"/>
                  </a:moveTo>
                  <a:cubicBezTo>
                    <a:pt x="43" y="131"/>
                    <a:pt x="44" y="132"/>
                    <a:pt x="44" y="133"/>
                  </a:cubicBezTo>
                  <a:cubicBezTo>
                    <a:pt x="45" y="132"/>
                    <a:pt x="45" y="132"/>
                    <a:pt x="45" y="132"/>
                  </a:cubicBezTo>
                  <a:cubicBezTo>
                    <a:pt x="45" y="131"/>
                    <a:pt x="44" y="130"/>
                    <a:pt x="44" y="130"/>
                  </a:cubicBezTo>
                  <a:lnTo>
                    <a:pt x="42" y="130"/>
                  </a:lnTo>
                  <a:close/>
                  <a:moveTo>
                    <a:pt x="46" y="142"/>
                  </a:moveTo>
                  <a:cubicBezTo>
                    <a:pt x="46" y="143"/>
                    <a:pt x="46" y="144"/>
                    <a:pt x="46" y="145"/>
                  </a:cubicBezTo>
                  <a:cubicBezTo>
                    <a:pt x="47" y="145"/>
                    <a:pt x="47" y="145"/>
                    <a:pt x="47" y="145"/>
                  </a:cubicBezTo>
                  <a:cubicBezTo>
                    <a:pt x="47" y="144"/>
                    <a:pt x="47" y="143"/>
                    <a:pt x="47" y="142"/>
                  </a:cubicBezTo>
                  <a:lnTo>
                    <a:pt x="46" y="142"/>
                  </a:lnTo>
                  <a:close/>
                  <a:moveTo>
                    <a:pt x="45" y="136"/>
                  </a:moveTo>
                  <a:cubicBezTo>
                    <a:pt x="45" y="137"/>
                    <a:pt x="45" y="138"/>
                    <a:pt x="46" y="139"/>
                  </a:cubicBezTo>
                  <a:cubicBezTo>
                    <a:pt x="47" y="138"/>
                    <a:pt x="47" y="138"/>
                    <a:pt x="47" y="138"/>
                  </a:cubicBezTo>
                  <a:cubicBezTo>
                    <a:pt x="47" y="137"/>
                    <a:pt x="47" y="136"/>
                    <a:pt x="47" y="135"/>
                  </a:cubicBezTo>
                  <a:lnTo>
                    <a:pt x="45" y="136"/>
                  </a:lnTo>
                  <a:close/>
                  <a:moveTo>
                    <a:pt x="46" y="148"/>
                  </a:moveTo>
                  <a:cubicBezTo>
                    <a:pt x="46" y="149"/>
                    <a:pt x="47" y="150"/>
                    <a:pt x="47" y="151"/>
                  </a:cubicBezTo>
                  <a:cubicBezTo>
                    <a:pt x="48" y="150"/>
                    <a:pt x="48" y="150"/>
                    <a:pt x="48" y="150"/>
                  </a:cubicBezTo>
                  <a:cubicBezTo>
                    <a:pt x="48" y="150"/>
                    <a:pt x="48" y="149"/>
                    <a:pt x="48" y="148"/>
                  </a:cubicBezTo>
                  <a:lnTo>
                    <a:pt x="46" y="148"/>
                  </a:lnTo>
                  <a:close/>
                  <a:moveTo>
                    <a:pt x="95" y="71"/>
                  </a:moveTo>
                  <a:cubicBezTo>
                    <a:pt x="94" y="70"/>
                    <a:pt x="93" y="70"/>
                    <a:pt x="93" y="69"/>
                  </a:cubicBezTo>
                  <a:cubicBezTo>
                    <a:pt x="92" y="70"/>
                    <a:pt x="92" y="70"/>
                    <a:pt x="92" y="70"/>
                  </a:cubicBezTo>
                  <a:cubicBezTo>
                    <a:pt x="92" y="70"/>
                    <a:pt x="93" y="71"/>
                    <a:pt x="93" y="72"/>
                  </a:cubicBezTo>
                  <a:lnTo>
                    <a:pt x="95" y="71"/>
                  </a:lnTo>
                  <a:close/>
                  <a:moveTo>
                    <a:pt x="48" y="154"/>
                  </a:moveTo>
                  <a:cubicBezTo>
                    <a:pt x="49" y="155"/>
                    <a:pt x="49" y="156"/>
                    <a:pt x="50" y="157"/>
                  </a:cubicBezTo>
                  <a:cubicBezTo>
                    <a:pt x="51" y="156"/>
                    <a:pt x="51" y="156"/>
                    <a:pt x="51" y="156"/>
                  </a:cubicBezTo>
                  <a:cubicBezTo>
                    <a:pt x="50" y="155"/>
                    <a:pt x="50" y="154"/>
                    <a:pt x="50" y="153"/>
                  </a:cubicBezTo>
                  <a:lnTo>
                    <a:pt x="48" y="154"/>
                  </a:lnTo>
                  <a:close/>
                  <a:moveTo>
                    <a:pt x="38" y="126"/>
                  </a:moveTo>
                  <a:cubicBezTo>
                    <a:pt x="39" y="127"/>
                    <a:pt x="40" y="127"/>
                    <a:pt x="41" y="128"/>
                  </a:cubicBezTo>
                  <a:cubicBezTo>
                    <a:pt x="42" y="127"/>
                    <a:pt x="42" y="127"/>
                    <a:pt x="42" y="127"/>
                  </a:cubicBezTo>
                  <a:cubicBezTo>
                    <a:pt x="41" y="126"/>
                    <a:pt x="40" y="126"/>
                    <a:pt x="39" y="125"/>
                  </a:cubicBezTo>
                  <a:lnTo>
                    <a:pt x="38" y="126"/>
                  </a:lnTo>
                  <a:close/>
                  <a:moveTo>
                    <a:pt x="21" y="120"/>
                  </a:moveTo>
                  <a:cubicBezTo>
                    <a:pt x="21" y="122"/>
                    <a:pt x="21" y="122"/>
                    <a:pt x="21" y="122"/>
                  </a:cubicBezTo>
                  <a:cubicBezTo>
                    <a:pt x="22" y="122"/>
                    <a:pt x="23" y="122"/>
                    <a:pt x="24" y="122"/>
                  </a:cubicBezTo>
                  <a:cubicBezTo>
                    <a:pt x="24" y="120"/>
                    <a:pt x="24" y="120"/>
                    <a:pt x="24" y="120"/>
                  </a:cubicBezTo>
                  <a:cubicBezTo>
                    <a:pt x="23" y="120"/>
                    <a:pt x="22" y="120"/>
                    <a:pt x="21" y="120"/>
                  </a:cubicBezTo>
                  <a:close/>
                  <a:moveTo>
                    <a:pt x="15" y="119"/>
                  </a:moveTo>
                  <a:cubicBezTo>
                    <a:pt x="15" y="119"/>
                    <a:pt x="15" y="119"/>
                    <a:pt x="15" y="119"/>
                  </a:cubicBezTo>
                  <a:cubicBezTo>
                    <a:pt x="15" y="120"/>
                    <a:pt x="15" y="120"/>
                    <a:pt x="15" y="120"/>
                  </a:cubicBezTo>
                  <a:cubicBezTo>
                    <a:pt x="15" y="120"/>
                    <a:pt x="15" y="120"/>
                    <a:pt x="15" y="120"/>
                  </a:cubicBezTo>
                  <a:cubicBezTo>
                    <a:pt x="16" y="121"/>
                    <a:pt x="17" y="121"/>
                    <a:pt x="18" y="121"/>
                  </a:cubicBezTo>
                  <a:cubicBezTo>
                    <a:pt x="18" y="120"/>
                    <a:pt x="18" y="120"/>
                    <a:pt x="18" y="120"/>
                  </a:cubicBezTo>
                  <a:cubicBezTo>
                    <a:pt x="17" y="119"/>
                    <a:pt x="16" y="119"/>
                    <a:pt x="15" y="119"/>
                  </a:cubicBezTo>
                  <a:close/>
                  <a:moveTo>
                    <a:pt x="12" y="118"/>
                  </a:moveTo>
                  <a:cubicBezTo>
                    <a:pt x="11" y="117"/>
                    <a:pt x="10" y="117"/>
                    <a:pt x="10" y="117"/>
                  </a:cubicBezTo>
                  <a:cubicBezTo>
                    <a:pt x="9" y="118"/>
                    <a:pt x="9" y="118"/>
                    <a:pt x="9" y="118"/>
                  </a:cubicBezTo>
                  <a:cubicBezTo>
                    <a:pt x="9" y="118"/>
                    <a:pt x="10" y="119"/>
                    <a:pt x="11" y="119"/>
                  </a:cubicBezTo>
                  <a:cubicBezTo>
                    <a:pt x="12" y="119"/>
                    <a:pt x="12" y="119"/>
                    <a:pt x="12" y="119"/>
                  </a:cubicBezTo>
                  <a:cubicBezTo>
                    <a:pt x="12" y="118"/>
                    <a:pt x="12" y="118"/>
                    <a:pt x="12" y="118"/>
                  </a:cubicBezTo>
                  <a:close/>
                  <a:moveTo>
                    <a:pt x="98" y="76"/>
                  </a:moveTo>
                  <a:cubicBezTo>
                    <a:pt x="97" y="75"/>
                    <a:pt x="97" y="75"/>
                    <a:pt x="96" y="74"/>
                  </a:cubicBezTo>
                  <a:cubicBezTo>
                    <a:pt x="95" y="75"/>
                    <a:pt x="95" y="75"/>
                    <a:pt x="95" y="75"/>
                  </a:cubicBezTo>
                  <a:cubicBezTo>
                    <a:pt x="96" y="76"/>
                    <a:pt x="96" y="76"/>
                    <a:pt x="97" y="77"/>
                  </a:cubicBezTo>
                  <a:lnTo>
                    <a:pt x="98" y="76"/>
                  </a:lnTo>
                  <a:close/>
                  <a:moveTo>
                    <a:pt x="27" y="121"/>
                  </a:moveTo>
                  <a:cubicBezTo>
                    <a:pt x="27" y="122"/>
                    <a:pt x="27" y="122"/>
                    <a:pt x="27" y="122"/>
                  </a:cubicBezTo>
                  <a:cubicBezTo>
                    <a:pt x="28" y="123"/>
                    <a:pt x="29" y="123"/>
                    <a:pt x="30" y="123"/>
                  </a:cubicBezTo>
                  <a:cubicBezTo>
                    <a:pt x="30" y="122"/>
                    <a:pt x="30" y="122"/>
                    <a:pt x="30" y="122"/>
                  </a:cubicBezTo>
                  <a:cubicBezTo>
                    <a:pt x="29" y="121"/>
                    <a:pt x="28" y="121"/>
                    <a:pt x="27" y="121"/>
                  </a:cubicBezTo>
                  <a:close/>
                  <a:moveTo>
                    <a:pt x="33" y="122"/>
                  </a:moveTo>
                  <a:cubicBezTo>
                    <a:pt x="33" y="124"/>
                    <a:pt x="33" y="124"/>
                    <a:pt x="33" y="124"/>
                  </a:cubicBezTo>
                  <a:cubicBezTo>
                    <a:pt x="34" y="124"/>
                    <a:pt x="35" y="124"/>
                    <a:pt x="36" y="125"/>
                  </a:cubicBezTo>
                  <a:cubicBezTo>
                    <a:pt x="36" y="123"/>
                    <a:pt x="36" y="123"/>
                    <a:pt x="36" y="123"/>
                  </a:cubicBezTo>
                  <a:cubicBezTo>
                    <a:pt x="35" y="123"/>
                    <a:pt x="34" y="123"/>
                    <a:pt x="33" y="122"/>
                  </a:cubicBezTo>
                  <a:close/>
                  <a:moveTo>
                    <a:pt x="149" y="65"/>
                  </a:moveTo>
                  <a:cubicBezTo>
                    <a:pt x="147" y="66"/>
                    <a:pt x="147" y="66"/>
                    <a:pt x="147" y="66"/>
                  </a:cubicBezTo>
                  <a:cubicBezTo>
                    <a:pt x="148" y="66"/>
                    <a:pt x="148" y="67"/>
                    <a:pt x="149" y="67"/>
                  </a:cubicBezTo>
                  <a:cubicBezTo>
                    <a:pt x="150" y="68"/>
                    <a:pt x="150" y="68"/>
                    <a:pt x="150" y="68"/>
                  </a:cubicBezTo>
                  <a:cubicBezTo>
                    <a:pt x="151" y="67"/>
                    <a:pt x="151" y="67"/>
                    <a:pt x="151" y="67"/>
                  </a:cubicBezTo>
                  <a:cubicBezTo>
                    <a:pt x="151" y="66"/>
                    <a:pt x="150" y="66"/>
                    <a:pt x="150" y="66"/>
                  </a:cubicBezTo>
                  <a:cubicBezTo>
                    <a:pt x="149" y="66"/>
                    <a:pt x="149" y="65"/>
                    <a:pt x="149" y="65"/>
                  </a:cubicBezTo>
                  <a:close/>
                  <a:moveTo>
                    <a:pt x="160" y="44"/>
                  </a:moveTo>
                  <a:cubicBezTo>
                    <a:pt x="161" y="44"/>
                    <a:pt x="162" y="44"/>
                    <a:pt x="163" y="45"/>
                  </a:cubicBezTo>
                  <a:cubicBezTo>
                    <a:pt x="164" y="43"/>
                    <a:pt x="164" y="43"/>
                    <a:pt x="164" y="43"/>
                  </a:cubicBezTo>
                  <a:cubicBezTo>
                    <a:pt x="163" y="43"/>
                    <a:pt x="161" y="43"/>
                    <a:pt x="160" y="42"/>
                  </a:cubicBezTo>
                  <a:lnTo>
                    <a:pt x="160" y="44"/>
                  </a:lnTo>
                  <a:close/>
                  <a:moveTo>
                    <a:pt x="152" y="46"/>
                  </a:moveTo>
                  <a:cubicBezTo>
                    <a:pt x="151" y="45"/>
                    <a:pt x="151" y="45"/>
                    <a:pt x="151" y="45"/>
                  </a:cubicBezTo>
                  <a:cubicBezTo>
                    <a:pt x="150" y="46"/>
                    <a:pt x="149" y="46"/>
                    <a:pt x="149" y="47"/>
                  </a:cubicBezTo>
                  <a:cubicBezTo>
                    <a:pt x="150" y="48"/>
                    <a:pt x="150" y="48"/>
                    <a:pt x="150" y="48"/>
                  </a:cubicBezTo>
                  <a:cubicBezTo>
                    <a:pt x="150" y="48"/>
                    <a:pt x="151" y="47"/>
                    <a:pt x="152" y="46"/>
                  </a:cubicBezTo>
                  <a:close/>
                  <a:moveTo>
                    <a:pt x="154" y="44"/>
                  </a:moveTo>
                  <a:cubicBezTo>
                    <a:pt x="155" y="45"/>
                    <a:pt x="155" y="45"/>
                    <a:pt x="155" y="45"/>
                  </a:cubicBezTo>
                  <a:cubicBezTo>
                    <a:pt x="156" y="45"/>
                    <a:pt x="156" y="44"/>
                    <a:pt x="157" y="44"/>
                  </a:cubicBezTo>
                  <a:cubicBezTo>
                    <a:pt x="157" y="42"/>
                    <a:pt x="157" y="42"/>
                    <a:pt x="157" y="42"/>
                  </a:cubicBezTo>
                  <a:cubicBezTo>
                    <a:pt x="156" y="43"/>
                    <a:pt x="155" y="43"/>
                    <a:pt x="154" y="44"/>
                  </a:cubicBezTo>
                  <a:close/>
                  <a:moveTo>
                    <a:pt x="169" y="47"/>
                  </a:moveTo>
                  <a:cubicBezTo>
                    <a:pt x="168" y="46"/>
                    <a:pt x="167" y="46"/>
                    <a:pt x="166" y="45"/>
                  </a:cubicBezTo>
                  <a:cubicBezTo>
                    <a:pt x="165" y="46"/>
                    <a:pt x="165" y="46"/>
                    <a:pt x="165" y="46"/>
                  </a:cubicBezTo>
                  <a:cubicBezTo>
                    <a:pt x="166" y="47"/>
                    <a:pt x="167" y="47"/>
                    <a:pt x="168" y="48"/>
                  </a:cubicBezTo>
                  <a:lnTo>
                    <a:pt x="169" y="47"/>
                  </a:lnTo>
                  <a:close/>
                  <a:moveTo>
                    <a:pt x="137" y="72"/>
                  </a:moveTo>
                  <a:cubicBezTo>
                    <a:pt x="137" y="73"/>
                    <a:pt x="137" y="74"/>
                    <a:pt x="138" y="75"/>
                  </a:cubicBezTo>
                  <a:cubicBezTo>
                    <a:pt x="139" y="75"/>
                    <a:pt x="139" y="75"/>
                    <a:pt x="139" y="75"/>
                  </a:cubicBezTo>
                  <a:cubicBezTo>
                    <a:pt x="139" y="74"/>
                    <a:pt x="139" y="73"/>
                    <a:pt x="139" y="72"/>
                  </a:cubicBezTo>
                  <a:lnTo>
                    <a:pt x="137" y="72"/>
                  </a:lnTo>
                  <a:close/>
                  <a:moveTo>
                    <a:pt x="153" y="64"/>
                  </a:moveTo>
                  <a:cubicBezTo>
                    <a:pt x="152" y="64"/>
                    <a:pt x="151" y="64"/>
                    <a:pt x="151" y="64"/>
                  </a:cubicBezTo>
                  <a:cubicBezTo>
                    <a:pt x="150" y="64"/>
                    <a:pt x="150" y="64"/>
                    <a:pt x="150" y="64"/>
                  </a:cubicBezTo>
                  <a:cubicBezTo>
                    <a:pt x="150" y="65"/>
                    <a:pt x="150" y="65"/>
                    <a:pt x="150" y="65"/>
                  </a:cubicBezTo>
                  <a:cubicBezTo>
                    <a:pt x="151" y="65"/>
                    <a:pt x="151" y="65"/>
                    <a:pt x="151" y="65"/>
                  </a:cubicBezTo>
                  <a:cubicBezTo>
                    <a:pt x="151" y="65"/>
                    <a:pt x="152" y="65"/>
                    <a:pt x="153" y="65"/>
                  </a:cubicBezTo>
                  <a:lnTo>
                    <a:pt x="153" y="64"/>
                  </a:lnTo>
                  <a:close/>
                  <a:moveTo>
                    <a:pt x="169" y="53"/>
                  </a:moveTo>
                  <a:cubicBezTo>
                    <a:pt x="170" y="54"/>
                    <a:pt x="170" y="54"/>
                    <a:pt x="170" y="54"/>
                  </a:cubicBezTo>
                  <a:cubicBezTo>
                    <a:pt x="170" y="53"/>
                    <a:pt x="170" y="53"/>
                    <a:pt x="170" y="52"/>
                  </a:cubicBezTo>
                  <a:cubicBezTo>
                    <a:pt x="170" y="51"/>
                    <a:pt x="170" y="51"/>
                    <a:pt x="170" y="50"/>
                  </a:cubicBezTo>
                  <a:cubicBezTo>
                    <a:pt x="169" y="51"/>
                    <a:pt x="169" y="51"/>
                    <a:pt x="169" y="51"/>
                  </a:cubicBezTo>
                  <a:cubicBezTo>
                    <a:pt x="169" y="51"/>
                    <a:pt x="169" y="51"/>
                    <a:pt x="169" y="52"/>
                  </a:cubicBezTo>
                  <a:cubicBezTo>
                    <a:pt x="169" y="52"/>
                    <a:pt x="169" y="53"/>
                    <a:pt x="169" y="53"/>
                  </a:cubicBezTo>
                  <a:close/>
                  <a:moveTo>
                    <a:pt x="165" y="61"/>
                  </a:moveTo>
                  <a:cubicBezTo>
                    <a:pt x="164" y="61"/>
                    <a:pt x="164" y="61"/>
                    <a:pt x="164" y="61"/>
                  </a:cubicBezTo>
                  <a:cubicBezTo>
                    <a:pt x="163" y="62"/>
                    <a:pt x="163" y="62"/>
                    <a:pt x="162" y="62"/>
                  </a:cubicBezTo>
                  <a:cubicBezTo>
                    <a:pt x="163" y="63"/>
                    <a:pt x="163" y="63"/>
                    <a:pt x="163" y="63"/>
                  </a:cubicBezTo>
                  <a:cubicBezTo>
                    <a:pt x="163" y="63"/>
                    <a:pt x="164" y="63"/>
                    <a:pt x="164" y="63"/>
                  </a:cubicBezTo>
                  <a:cubicBezTo>
                    <a:pt x="165" y="62"/>
                    <a:pt x="165" y="62"/>
                    <a:pt x="166" y="62"/>
                  </a:cubicBezTo>
                  <a:lnTo>
                    <a:pt x="165" y="61"/>
                  </a:lnTo>
                  <a:close/>
                  <a:moveTo>
                    <a:pt x="155" y="75"/>
                  </a:moveTo>
                  <a:cubicBezTo>
                    <a:pt x="155" y="75"/>
                    <a:pt x="155" y="76"/>
                    <a:pt x="155" y="77"/>
                  </a:cubicBezTo>
                  <a:cubicBezTo>
                    <a:pt x="156" y="78"/>
                    <a:pt x="156" y="78"/>
                    <a:pt x="156" y="78"/>
                  </a:cubicBezTo>
                  <a:cubicBezTo>
                    <a:pt x="157" y="77"/>
                    <a:pt x="157" y="75"/>
                    <a:pt x="157" y="74"/>
                  </a:cubicBezTo>
                  <a:lnTo>
                    <a:pt x="155" y="75"/>
                  </a:lnTo>
                  <a:close/>
                  <a:moveTo>
                    <a:pt x="153" y="70"/>
                  </a:moveTo>
                  <a:cubicBezTo>
                    <a:pt x="153" y="70"/>
                    <a:pt x="154" y="71"/>
                    <a:pt x="154" y="72"/>
                  </a:cubicBezTo>
                  <a:cubicBezTo>
                    <a:pt x="156" y="71"/>
                    <a:pt x="156" y="71"/>
                    <a:pt x="156" y="71"/>
                  </a:cubicBezTo>
                  <a:cubicBezTo>
                    <a:pt x="155" y="70"/>
                    <a:pt x="154" y="69"/>
                    <a:pt x="154" y="69"/>
                  </a:cubicBezTo>
                  <a:lnTo>
                    <a:pt x="153" y="70"/>
                  </a:lnTo>
                  <a:close/>
                  <a:moveTo>
                    <a:pt x="159" y="63"/>
                  </a:moveTo>
                  <a:cubicBezTo>
                    <a:pt x="158" y="63"/>
                    <a:pt x="157" y="64"/>
                    <a:pt x="156" y="64"/>
                  </a:cubicBezTo>
                  <a:cubicBezTo>
                    <a:pt x="157" y="65"/>
                    <a:pt x="157" y="65"/>
                    <a:pt x="157" y="65"/>
                  </a:cubicBezTo>
                  <a:cubicBezTo>
                    <a:pt x="158" y="65"/>
                    <a:pt x="159" y="65"/>
                    <a:pt x="160" y="65"/>
                  </a:cubicBezTo>
                  <a:lnTo>
                    <a:pt x="159" y="63"/>
                  </a:lnTo>
                  <a:close/>
                  <a:moveTo>
                    <a:pt x="137" y="69"/>
                  </a:moveTo>
                  <a:cubicBezTo>
                    <a:pt x="136" y="68"/>
                    <a:pt x="136" y="68"/>
                    <a:pt x="136" y="68"/>
                  </a:cubicBezTo>
                  <a:cubicBezTo>
                    <a:pt x="134" y="71"/>
                    <a:pt x="134" y="71"/>
                    <a:pt x="134" y="71"/>
                  </a:cubicBezTo>
                  <a:cubicBezTo>
                    <a:pt x="135" y="72"/>
                    <a:pt x="135" y="72"/>
                    <a:pt x="135" y="72"/>
                  </a:cubicBezTo>
                  <a:lnTo>
                    <a:pt x="137" y="69"/>
                  </a:lnTo>
                  <a:close/>
                  <a:moveTo>
                    <a:pt x="139" y="34"/>
                  </a:moveTo>
                  <a:cubicBezTo>
                    <a:pt x="138" y="35"/>
                    <a:pt x="138" y="35"/>
                    <a:pt x="138" y="35"/>
                  </a:cubicBezTo>
                  <a:cubicBezTo>
                    <a:pt x="138" y="36"/>
                    <a:pt x="138" y="36"/>
                    <a:pt x="139" y="36"/>
                  </a:cubicBezTo>
                  <a:cubicBezTo>
                    <a:pt x="139" y="37"/>
                    <a:pt x="139" y="37"/>
                    <a:pt x="139" y="38"/>
                  </a:cubicBezTo>
                  <a:cubicBezTo>
                    <a:pt x="141" y="37"/>
                    <a:pt x="141" y="37"/>
                    <a:pt x="141" y="37"/>
                  </a:cubicBezTo>
                  <a:cubicBezTo>
                    <a:pt x="140" y="36"/>
                    <a:pt x="140" y="36"/>
                    <a:pt x="140" y="35"/>
                  </a:cubicBezTo>
                  <a:cubicBezTo>
                    <a:pt x="139" y="35"/>
                    <a:pt x="139" y="35"/>
                    <a:pt x="139" y="34"/>
                  </a:cubicBezTo>
                  <a:close/>
                  <a:moveTo>
                    <a:pt x="141" y="40"/>
                  </a:moveTo>
                  <a:cubicBezTo>
                    <a:pt x="141" y="41"/>
                    <a:pt x="141" y="42"/>
                    <a:pt x="141" y="43"/>
                  </a:cubicBezTo>
                  <a:cubicBezTo>
                    <a:pt x="143" y="43"/>
                    <a:pt x="143" y="43"/>
                    <a:pt x="143" y="43"/>
                  </a:cubicBezTo>
                  <a:cubicBezTo>
                    <a:pt x="143" y="42"/>
                    <a:pt x="142" y="41"/>
                    <a:pt x="142" y="40"/>
                  </a:cubicBezTo>
                  <a:lnTo>
                    <a:pt x="141" y="40"/>
                  </a:lnTo>
                  <a:close/>
                  <a:moveTo>
                    <a:pt x="119" y="76"/>
                  </a:moveTo>
                  <a:cubicBezTo>
                    <a:pt x="118" y="77"/>
                    <a:pt x="118" y="77"/>
                    <a:pt x="118" y="77"/>
                  </a:cubicBezTo>
                  <a:cubicBezTo>
                    <a:pt x="119" y="78"/>
                    <a:pt x="120" y="78"/>
                    <a:pt x="121" y="79"/>
                  </a:cubicBezTo>
                  <a:cubicBezTo>
                    <a:pt x="121" y="79"/>
                    <a:pt x="121" y="79"/>
                    <a:pt x="121" y="79"/>
                  </a:cubicBezTo>
                  <a:cubicBezTo>
                    <a:pt x="122" y="78"/>
                    <a:pt x="122" y="78"/>
                    <a:pt x="122" y="78"/>
                  </a:cubicBezTo>
                  <a:cubicBezTo>
                    <a:pt x="121" y="77"/>
                    <a:pt x="121" y="77"/>
                    <a:pt x="121" y="77"/>
                  </a:cubicBezTo>
                  <a:cubicBezTo>
                    <a:pt x="121" y="77"/>
                    <a:pt x="120" y="77"/>
                    <a:pt x="119" y="76"/>
                  </a:cubicBezTo>
                  <a:close/>
                  <a:moveTo>
                    <a:pt x="141" y="49"/>
                  </a:moveTo>
                  <a:cubicBezTo>
                    <a:pt x="142" y="49"/>
                    <a:pt x="142" y="49"/>
                    <a:pt x="142" y="49"/>
                  </a:cubicBezTo>
                  <a:cubicBezTo>
                    <a:pt x="142" y="49"/>
                    <a:pt x="143" y="48"/>
                    <a:pt x="143" y="46"/>
                  </a:cubicBezTo>
                  <a:cubicBezTo>
                    <a:pt x="141" y="46"/>
                    <a:pt x="141" y="46"/>
                    <a:pt x="141" y="46"/>
                  </a:cubicBezTo>
                  <a:cubicBezTo>
                    <a:pt x="141" y="47"/>
                    <a:pt x="141" y="48"/>
                    <a:pt x="141" y="48"/>
                  </a:cubicBezTo>
                  <a:cubicBezTo>
                    <a:pt x="141" y="49"/>
                    <a:pt x="141" y="49"/>
                    <a:pt x="141" y="49"/>
                  </a:cubicBezTo>
                  <a:close/>
                  <a:moveTo>
                    <a:pt x="126" y="64"/>
                  </a:moveTo>
                  <a:cubicBezTo>
                    <a:pt x="127" y="64"/>
                    <a:pt x="127" y="64"/>
                    <a:pt x="128" y="64"/>
                  </a:cubicBezTo>
                  <a:cubicBezTo>
                    <a:pt x="128" y="64"/>
                    <a:pt x="129" y="64"/>
                    <a:pt x="129" y="64"/>
                  </a:cubicBezTo>
                  <a:cubicBezTo>
                    <a:pt x="129" y="62"/>
                    <a:pt x="129" y="62"/>
                    <a:pt x="129" y="62"/>
                  </a:cubicBezTo>
                  <a:cubicBezTo>
                    <a:pt x="129" y="63"/>
                    <a:pt x="128" y="63"/>
                    <a:pt x="128" y="63"/>
                  </a:cubicBezTo>
                  <a:cubicBezTo>
                    <a:pt x="127" y="63"/>
                    <a:pt x="127" y="63"/>
                    <a:pt x="126" y="63"/>
                  </a:cubicBezTo>
                  <a:lnTo>
                    <a:pt x="126" y="64"/>
                  </a:lnTo>
                  <a:close/>
                  <a:moveTo>
                    <a:pt x="133" y="62"/>
                  </a:moveTo>
                  <a:cubicBezTo>
                    <a:pt x="132" y="62"/>
                    <a:pt x="132" y="61"/>
                    <a:pt x="130" y="60"/>
                  </a:cubicBezTo>
                  <a:cubicBezTo>
                    <a:pt x="129" y="61"/>
                    <a:pt x="129" y="61"/>
                    <a:pt x="129" y="61"/>
                  </a:cubicBezTo>
                  <a:cubicBezTo>
                    <a:pt x="131" y="62"/>
                    <a:pt x="131" y="63"/>
                    <a:pt x="132" y="63"/>
                  </a:cubicBezTo>
                  <a:lnTo>
                    <a:pt x="133" y="62"/>
                  </a:lnTo>
                  <a:close/>
                  <a:moveTo>
                    <a:pt x="143" y="55"/>
                  </a:moveTo>
                  <a:cubicBezTo>
                    <a:pt x="142" y="54"/>
                    <a:pt x="142" y="54"/>
                    <a:pt x="142" y="54"/>
                  </a:cubicBezTo>
                  <a:cubicBezTo>
                    <a:pt x="142" y="55"/>
                    <a:pt x="141" y="56"/>
                    <a:pt x="141" y="56"/>
                  </a:cubicBezTo>
                  <a:cubicBezTo>
                    <a:pt x="141" y="56"/>
                    <a:pt x="141" y="56"/>
                    <a:pt x="141" y="56"/>
                  </a:cubicBezTo>
                  <a:cubicBezTo>
                    <a:pt x="141" y="57"/>
                    <a:pt x="141" y="57"/>
                    <a:pt x="141" y="57"/>
                  </a:cubicBezTo>
                  <a:cubicBezTo>
                    <a:pt x="140" y="59"/>
                    <a:pt x="140" y="59"/>
                    <a:pt x="140" y="59"/>
                  </a:cubicBezTo>
                  <a:cubicBezTo>
                    <a:pt x="142" y="57"/>
                    <a:pt x="142" y="57"/>
                    <a:pt x="142" y="57"/>
                  </a:cubicBezTo>
                  <a:cubicBezTo>
                    <a:pt x="142" y="57"/>
                    <a:pt x="143" y="56"/>
                    <a:pt x="143" y="55"/>
                  </a:cubicBezTo>
                  <a:close/>
                  <a:moveTo>
                    <a:pt x="124" y="79"/>
                  </a:moveTo>
                  <a:cubicBezTo>
                    <a:pt x="125" y="79"/>
                    <a:pt x="127" y="78"/>
                    <a:pt x="128" y="78"/>
                  </a:cubicBezTo>
                  <a:cubicBezTo>
                    <a:pt x="127" y="77"/>
                    <a:pt x="127" y="77"/>
                    <a:pt x="127" y="77"/>
                  </a:cubicBezTo>
                  <a:cubicBezTo>
                    <a:pt x="126" y="77"/>
                    <a:pt x="125" y="77"/>
                    <a:pt x="124" y="78"/>
                  </a:cubicBezTo>
                  <a:lnTo>
                    <a:pt x="124" y="79"/>
                  </a:lnTo>
                  <a:close/>
                  <a:moveTo>
                    <a:pt x="129" y="75"/>
                  </a:moveTo>
                  <a:cubicBezTo>
                    <a:pt x="130" y="76"/>
                    <a:pt x="130" y="76"/>
                    <a:pt x="130" y="76"/>
                  </a:cubicBezTo>
                  <a:cubicBezTo>
                    <a:pt x="131" y="75"/>
                    <a:pt x="132" y="75"/>
                    <a:pt x="133" y="74"/>
                  </a:cubicBezTo>
                  <a:cubicBezTo>
                    <a:pt x="132" y="73"/>
                    <a:pt x="132" y="73"/>
                    <a:pt x="132" y="73"/>
                  </a:cubicBezTo>
                  <a:cubicBezTo>
                    <a:pt x="131" y="74"/>
                    <a:pt x="130" y="74"/>
                    <a:pt x="129" y="75"/>
                  </a:cubicBezTo>
                  <a:close/>
                  <a:moveTo>
                    <a:pt x="141" y="53"/>
                  </a:moveTo>
                  <a:cubicBezTo>
                    <a:pt x="142" y="53"/>
                    <a:pt x="142" y="53"/>
                    <a:pt x="142" y="53"/>
                  </a:cubicBezTo>
                  <a:cubicBezTo>
                    <a:pt x="142" y="50"/>
                    <a:pt x="142" y="50"/>
                    <a:pt x="142" y="50"/>
                  </a:cubicBezTo>
                  <a:cubicBezTo>
                    <a:pt x="141" y="50"/>
                    <a:pt x="141" y="50"/>
                    <a:pt x="141" y="50"/>
                  </a:cubicBezTo>
                  <a:lnTo>
                    <a:pt x="141" y="53"/>
                  </a:lnTo>
                  <a:close/>
                  <a:moveTo>
                    <a:pt x="146" y="51"/>
                  </a:moveTo>
                  <a:cubicBezTo>
                    <a:pt x="147" y="51"/>
                    <a:pt x="147" y="51"/>
                    <a:pt x="147" y="50"/>
                  </a:cubicBezTo>
                  <a:cubicBezTo>
                    <a:pt x="146" y="49"/>
                    <a:pt x="146" y="49"/>
                    <a:pt x="146" y="49"/>
                  </a:cubicBezTo>
                  <a:cubicBezTo>
                    <a:pt x="146" y="50"/>
                    <a:pt x="145" y="50"/>
                    <a:pt x="145" y="50"/>
                  </a:cubicBezTo>
                  <a:cubicBezTo>
                    <a:pt x="145" y="51"/>
                    <a:pt x="145" y="51"/>
                    <a:pt x="144" y="52"/>
                  </a:cubicBezTo>
                  <a:cubicBezTo>
                    <a:pt x="145" y="53"/>
                    <a:pt x="145" y="53"/>
                    <a:pt x="145" y="53"/>
                  </a:cubicBezTo>
                  <a:cubicBezTo>
                    <a:pt x="146" y="52"/>
                    <a:pt x="146" y="52"/>
                    <a:pt x="146" y="51"/>
                  </a:cubicBezTo>
                  <a:close/>
                  <a:moveTo>
                    <a:pt x="160" y="193"/>
                  </a:moveTo>
                  <a:cubicBezTo>
                    <a:pt x="160" y="195"/>
                    <a:pt x="160" y="195"/>
                    <a:pt x="160" y="195"/>
                  </a:cubicBezTo>
                  <a:cubicBezTo>
                    <a:pt x="161" y="195"/>
                    <a:pt x="162" y="194"/>
                    <a:pt x="163" y="194"/>
                  </a:cubicBezTo>
                  <a:cubicBezTo>
                    <a:pt x="163" y="192"/>
                    <a:pt x="163" y="192"/>
                    <a:pt x="163" y="192"/>
                  </a:cubicBezTo>
                  <a:cubicBezTo>
                    <a:pt x="162" y="193"/>
                    <a:pt x="161" y="193"/>
                    <a:pt x="160" y="193"/>
                  </a:cubicBezTo>
                  <a:close/>
                  <a:moveTo>
                    <a:pt x="115" y="180"/>
                  </a:moveTo>
                  <a:cubicBezTo>
                    <a:pt x="116" y="181"/>
                    <a:pt x="116" y="182"/>
                    <a:pt x="117" y="182"/>
                  </a:cubicBezTo>
                  <a:cubicBezTo>
                    <a:pt x="118" y="181"/>
                    <a:pt x="118" y="181"/>
                    <a:pt x="118" y="181"/>
                  </a:cubicBezTo>
                  <a:cubicBezTo>
                    <a:pt x="117" y="180"/>
                    <a:pt x="117" y="180"/>
                    <a:pt x="116" y="179"/>
                  </a:cubicBezTo>
                  <a:lnTo>
                    <a:pt x="115" y="180"/>
                  </a:lnTo>
                  <a:close/>
                  <a:moveTo>
                    <a:pt x="120" y="184"/>
                  </a:moveTo>
                  <a:cubicBezTo>
                    <a:pt x="120" y="185"/>
                    <a:pt x="121" y="186"/>
                    <a:pt x="122" y="186"/>
                  </a:cubicBezTo>
                  <a:cubicBezTo>
                    <a:pt x="123" y="185"/>
                    <a:pt x="123" y="185"/>
                    <a:pt x="123" y="185"/>
                  </a:cubicBezTo>
                  <a:cubicBezTo>
                    <a:pt x="122" y="184"/>
                    <a:pt x="121" y="184"/>
                    <a:pt x="121" y="183"/>
                  </a:cubicBezTo>
                  <a:lnTo>
                    <a:pt x="120" y="184"/>
                  </a:lnTo>
                  <a:close/>
                  <a:moveTo>
                    <a:pt x="162" y="110"/>
                  </a:moveTo>
                  <a:cubicBezTo>
                    <a:pt x="162" y="108"/>
                    <a:pt x="162" y="108"/>
                    <a:pt x="162" y="108"/>
                  </a:cubicBezTo>
                  <a:cubicBezTo>
                    <a:pt x="162" y="108"/>
                    <a:pt x="161" y="108"/>
                    <a:pt x="159" y="108"/>
                  </a:cubicBezTo>
                  <a:cubicBezTo>
                    <a:pt x="159" y="109"/>
                    <a:pt x="159" y="109"/>
                    <a:pt x="159" y="109"/>
                  </a:cubicBezTo>
                  <a:cubicBezTo>
                    <a:pt x="160" y="110"/>
                    <a:pt x="161" y="110"/>
                    <a:pt x="162" y="110"/>
                  </a:cubicBezTo>
                  <a:close/>
                  <a:moveTo>
                    <a:pt x="166" y="110"/>
                  </a:moveTo>
                  <a:cubicBezTo>
                    <a:pt x="166" y="109"/>
                    <a:pt x="166" y="109"/>
                    <a:pt x="166" y="109"/>
                  </a:cubicBezTo>
                  <a:cubicBezTo>
                    <a:pt x="166" y="109"/>
                    <a:pt x="166" y="109"/>
                    <a:pt x="166" y="109"/>
                  </a:cubicBezTo>
                  <a:cubicBezTo>
                    <a:pt x="165" y="110"/>
                    <a:pt x="165" y="110"/>
                    <a:pt x="165" y="110"/>
                  </a:cubicBezTo>
                  <a:cubicBezTo>
                    <a:pt x="166" y="110"/>
                    <a:pt x="166" y="110"/>
                    <a:pt x="166" y="110"/>
                  </a:cubicBezTo>
                  <a:close/>
                  <a:moveTo>
                    <a:pt x="153" y="83"/>
                  </a:moveTo>
                  <a:cubicBezTo>
                    <a:pt x="154" y="83"/>
                    <a:pt x="155" y="82"/>
                    <a:pt x="155" y="81"/>
                  </a:cubicBezTo>
                  <a:cubicBezTo>
                    <a:pt x="154" y="80"/>
                    <a:pt x="154" y="80"/>
                    <a:pt x="154" y="80"/>
                  </a:cubicBezTo>
                  <a:cubicBezTo>
                    <a:pt x="153" y="81"/>
                    <a:pt x="153" y="82"/>
                    <a:pt x="152" y="82"/>
                  </a:cubicBezTo>
                  <a:cubicBezTo>
                    <a:pt x="153" y="83"/>
                    <a:pt x="153" y="83"/>
                    <a:pt x="153" y="83"/>
                  </a:cubicBezTo>
                  <a:close/>
                  <a:moveTo>
                    <a:pt x="132" y="191"/>
                  </a:moveTo>
                  <a:cubicBezTo>
                    <a:pt x="132" y="191"/>
                    <a:pt x="131" y="191"/>
                    <a:pt x="130" y="190"/>
                  </a:cubicBezTo>
                  <a:cubicBezTo>
                    <a:pt x="130" y="192"/>
                    <a:pt x="130" y="192"/>
                    <a:pt x="130" y="192"/>
                  </a:cubicBezTo>
                  <a:cubicBezTo>
                    <a:pt x="130" y="192"/>
                    <a:pt x="131" y="192"/>
                    <a:pt x="132" y="193"/>
                  </a:cubicBezTo>
                  <a:cubicBezTo>
                    <a:pt x="132" y="193"/>
                    <a:pt x="132" y="193"/>
                    <a:pt x="132" y="193"/>
                  </a:cubicBezTo>
                  <a:cubicBezTo>
                    <a:pt x="133" y="192"/>
                    <a:pt x="133" y="192"/>
                    <a:pt x="133" y="192"/>
                  </a:cubicBezTo>
                  <a:cubicBezTo>
                    <a:pt x="133" y="192"/>
                    <a:pt x="133" y="191"/>
                    <a:pt x="132" y="191"/>
                  </a:cubicBezTo>
                  <a:close/>
                  <a:moveTo>
                    <a:pt x="141" y="104"/>
                  </a:moveTo>
                  <a:cubicBezTo>
                    <a:pt x="141" y="105"/>
                    <a:pt x="141" y="105"/>
                    <a:pt x="141" y="105"/>
                  </a:cubicBezTo>
                  <a:cubicBezTo>
                    <a:pt x="142" y="105"/>
                    <a:pt x="143" y="106"/>
                    <a:pt x="144" y="106"/>
                  </a:cubicBezTo>
                  <a:cubicBezTo>
                    <a:pt x="144" y="105"/>
                    <a:pt x="144" y="105"/>
                    <a:pt x="144" y="105"/>
                  </a:cubicBezTo>
                  <a:cubicBezTo>
                    <a:pt x="143" y="104"/>
                    <a:pt x="142" y="104"/>
                    <a:pt x="141" y="104"/>
                  </a:cubicBezTo>
                  <a:close/>
                  <a:moveTo>
                    <a:pt x="156" y="109"/>
                  </a:moveTo>
                  <a:cubicBezTo>
                    <a:pt x="156" y="107"/>
                    <a:pt x="156" y="107"/>
                    <a:pt x="156" y="107"/>
                  </a:cubicBezTo>
                  <a:cubicBezTo>
                    <a:pt x="155" y="107"/>
                    <a:pt x="154" y="107"/>
                    <a:pt x="153" y="107"/>
                  </a:cubicBezTo>
                  <a:cubicBezTo>
                    <a:pt x="153" y="108"/>
                    <a:pt x="153" y="108"/>
                    <a:pt x="153" y="108"/>
                  </a:cubicBezTo>
                  <a:cubicBezTo>
                    <a:pt x="154" y="108"/>
                    <a:pt x="155" y="109"/>
                    <a:pt x="156" y="109"/>
                  </a:cubicBezTo>
                  <a:close/>
                  <a:moveTo>
                    <a:pt x="136" y="193"/>
                  </a:moveTo>
                  <a:cubicBezTo>
                    <a:pt x="135" y="194"/>
                    <a:pt x="135" y="194"/>
                    <a:pt x="135" y="194"/>
                  </a:cubicBezTo>
                  <a:cubicBezTo>
                    <a:pt x="136" y="195"/>
                    <a:pt x="137" y="195"/>
                    <a:pt x="138" y="195"/>
                  </a:cubicBezTo>
                  <a:cubicBezTo>
                    <a:pt x="139" y="194"/>
                    <a:pt x="139" y="194"/>
                    <a:pt x="139" y="194"/>
                  </a:cubicBezTo>
                  <a:cubicBezTo>
                    <a:pt x="138" y="194"/>
                    <a:pt x="137" y="193"/>
                    <a:pt x="136" y="193"/>
                  </a:cubicBezTo>
                  <a:close/>
                  <a:moveTo>
                    <a:pt x="105" y="173"/>
                  </a:moveTo>
                  <a:cubicBezTo>
                    <a:pt x="104" y="174"/>
                    <a:pt x="104" y="174"/>
                    <a:pt x="104" y="174"/>
                  </a:cubicBezTo>
                  <a:cubicBezTo>
                    <a:pt x="105" y="175"/>
                    <a:pt x="106" y="175"/>
                    <a:pt x="107" y="175"/>
                  </a:cubicBezTo>
                  <a:cubicBezTo>
                    <a:pt x="108" y="174"/>
                    <a:pt x="108" y="174"/>
                    <a:pt x="108" y="174"/>
                  </a:cubicBezTo>
                  <a:cubicBezTo>
                    <a:pt x="107" y="174"/>
                    <a:pt x="106" y="173"/>
                    <a:pt x="105" y="173"/>
                  </a:cubicBezTo>
                  <a:close/>
                  <a:moveTo>
                    <a:pt x="168" y="56"/>
                  </a:moveTo>
                  <a:cubicBezTo>
                    <a:pt x="168" y="57"/>
                    <a:pt x="168" y="57"/>
                    <a:pt x="168" y="58"/>
                  </a:cubicBezTo>
                  <a:cubicBezTo>
                    <a:pt x="168" y="58"/>
                    <a:pt x="167" y="58"/>
                    <a:pt x="167" y="59"/>
                  </a:cubicBezTo>
                  <a:cubicBezTo>
                    <a:pt x="168" y="60"/>
                    <a:pt x="168" y="60"/>
                    <a:pt x="168" y="60"/>
                  </a:cubicBezTo>
                  <a:cubicBezTo>
                    <a:pt x="169" y="59"/>
                    <a:pt x="169" y="59"/>
                    <a:pt x="169" y="58"/>
                  </a:cubicBezTo>
                  <a:cubicBezTo>
                    <a:pt x="170" y="58"/>
                    <a:pt x="170" y="57"/>
                    <a:pt x="170" y="57"/>
                  </a:cubicBezTo>
                  <a:lnTo>
                    <a:pt x="168" y="56"/>
                  </a:lnTo>
                  <a:close/>
                  <a:moveTo>
                    <a:pt x="110" y="177"/>
                  </a:moveTo>
                  <a:cubicBezTo>
                    <a:pt x="111" y="177"/>
                    <a:pt x="112" y="178"/>
                    <a:pt x="112" y="178"/>
                  </a:cubicBezTo>
                  <a:cubicBezTo>
                    <a:pt x="113" y="177"/>
                    <a:pt x="113" y="177"/>
                    <a:pt x="113" y="177"/>
                  </a:cubicBezTo>
                  <a:cubicBezTo>
                    <a:pt x="113" y="177"/>
                    <a:pt x="112" y="176"/>
                    <a:pt x="111" y="175"/>
                  </a:cubicBezTo>
                  <a:lnTo>
                    <a:pt x="110" y="177"/>
                  </a:lnTo>
                  <a:close/>
                  <a:moveTo>
                    <a:pt x="147" y="105"/>
                  </a:moveTo>
                  <a:cubicBezTo>
                    <a:pt x="147" y="107"/>
                    <a:pt x="147" y="107"/>
                    <a:pt x="147" y="107"/>
                  </a:cubicBezTo>
                  <a:cubicBezTo>
                    <a:pt x="148" y="107"/>
                    <a:pt x="149" y="107"/>
                    <a:pt x="150" y="108"/>
                  </a:cubicBezTo>
                  <a:cubicBezTo>
                    <a:pt x="150" y="106"/>
                    <a:pt x="150" y="106"/>
                    <a:pt x="150" y="106"/>
                  </a:cubicBezTo>
                  <a:cubicBezTo>
                    <a:pt x="149" y="106"/>
                    <a:pt x="148" y="106"/>
                    <a:pt x="147" y="105"/>
                  </a:cubicBezTo>
                  <a:close/>
                  <a:moveTo>
                    <a:pt x="124" y="188"/>
                  </a:moveTo>
                  <a:cubicBezTo>
                    <a:pt x="125" y="189"/>
                    <a:pt x="126" y="189"/>
                    <a:pt x="127" y="190"/>
                  </a:cubicBezTo>
                  <a:cubicBezTo>
                    <a:pt x="128" y="189"/>
                    <a:pt x="128" y="189"/>
                    <a:pt x="128" y="189"/>
                  </a:cubicBezTo>
                  <a:cubicBezTo>
                    <a:pt x="127" y="188"/>
                    <a:pt x="126" y="188"/>
                    <a:pt x="125" y="187"/>
                  </a:cubicBezTo>
                  <a:lnTo>
                    <a:pt x="124" y="188"/>
                  </a:lnTo>
                  <a:close/>
                  <a:moveTo>
                    <a:pt x="191" y="174"/>
                  </a:moveTo>
                  <a:cubicBezTo>
                    <a:pt x="192" y="175"/>
                    <a:pt x="192" y="175"/>
                    <a:pt x="192" y="175"/>
                  </a:cubicBezTo>
                  <a:cubicBezTo>
                    <a:pt x="193" y="174"/>
                    <a:pt x="194" y="173"/>
                    <a:pt x="194" y="173"/>
                  </a:cubicBezTo>
                  <a:cubicBezTo>
                    <a:pt x="193" y="171"/>
                    <a:pt x="193" y="171"/>
                    <a:pt x="193" y="171"/>
                  </a:cubicBezTo>
                  <a:cubicBezTo>
                    <a:pt x="193" y="172"/>
                    <a:pt x="192" y="173"/>
                    <a:pt x="191" y="174"/>
                  </a:cubicBezTo>
                  <a:close/>
                  <a:moveTo>
                    <a:pt x="196" y="169"/>
                  </a:moveTo>
                  <a:cubicBezTo>
                    <a:pt x="197" y="170"/>
                    <a:pt x="197" y="170"/>
                    <a:pt x="197" y="170"/>
                  </a:cubicBezTo>
                  <a:cubicBezTo>
                    <a:pt x="197" y="170"/>
                    <a:pt x="198" y="169"/>
                    <a:pt x="199" y="168"/>
                  </a:cubicBezTo>
                  <a:cubicBezTo>
                    <a:pt x="198" y="167"/>
                    <a:pt x="198" y="167"/>
                    <a:pt x="198" y="167"/>
                  </a:cubicBezTo>
                  <a:cubicBezTo>
                    <a:pt x="197" y="168"/>
                    <a:pt x="196" y="169"/>
                    <a:pt x="196" y="169"/>
                  </a:cubicBezTo>
                  <a:close/>
                  <a:moveTo>
                    <a:pt x="186" y="177"/>
                  </a:moveTo>
                  <a:cubicBezTo>
                    <a:pt x="187" y="179"/>
                    <a:pt x="187" y="179"/>
                    <a:pt x="187" y="179"/>
                  </a:cubicBezTo>
                  <a:cubicBezTo>
                    <a:pt x="188" y="178"/>
                    <a:pt x="189" y="177"/>
                    <a:pt x="190" y="177"/>
                  </a:cubicBezTo>
                  <a:cubicBezTo>
                    <a:pt x="189" y="175"/>
                    <a:pt x="189" y="175"/>
                    <a:pt x="189" y="175"/>
                  </a:cubicBezTo>
                  <a:cubicBezTo>
                    <a:pt x="188" y="176"/>
                    <a:pt x="187" y="177"/>
                    <a:pt x="186" y="177"/>
                  </a:cubicBezTo>
                  <a:close/>
                  <a:moveTo>
                    <a:pt x="200" y="165"/>
                  </a:moveTo>
                  <a:cubicBezTo>
                    <a:pt x="201" y="166"/>
                    <a:pt x="201" y="166"/>
                    <a:pt x="201" y="166"/>
                  </a:cubicBezTo>
                  <a:cubicBezTo>
                    <a:pt x="201" y="165"/>
                    <a:pt x="202" y="164"/>
                    <a:pt x="203" y="163"/>
                  </a:cubicBezTo>
                  <a:cubicBezTo>
                    <a:pt x="201" y="162"/>
                    <a:pt x="201" y="162"/>
                    <a:pt x="201" y="162"/>
                  </a:cubicBezTo>
                  <a:cubicBezTo>
                    <a:pt x="201" y="163"/>
                    <a:pt x="200" y="164"/>
                    <a:pt x="200" y="165"/>
                  </a:cubicBezTo>
                  <a:close/>
                  <a:moveTo>
                    <a:pt x="181" y="181"/>
                  </a:moveTo>
                  <a:cubicBezTo>
                    <a:pt x="182" y="182"/>
                    <a:pt x="182" y="182"/>
                    <a:pt x="182" y="182"/>
                  </a:cubicBezTo>
                  <a:cubicBezTo>
                    <a:pt x="183" y="182"/>
                    <a:pt x="184" y="181"/>
                    <a:pt x="185" y="181"/>
                  </a:cubicBezTo>
                  <a:cubicBezTo>
                    <a:pt x="184" y="179"/>
                    <a:pt x="184" y="179"/>
                    <a:pt x="184" y="179"/>
                  </a:cubicBezTo>
                  <a:cubicBezTo>
                    <a:pt x="183" y="180"/>
                    <a:pt x="182" y="180"/>
                    <a:pt x="181" y="181"/>
                  </a:cubicBezTo>
                  <a:close/>
                  <a:moveTo>
                    <a:pt x="205" y="157"/>
                  </a:moveTo>
                  <a:cubicBezTo>
                    <a:pt x="204" y="158"/>
                    <a:pt x="204" y="159"/>
                    <a:pt x="203" y="160"/>
                  </a:cubicBezTo>
                  <a:cubicBezTo>
                    <a:pt x="204" y="160"/>
                    <a:pt x="204" y="160"/>
                    <a:pt x="204" y="160"/>
                  </a:cubicBezTo>
                  <a:cubicBezTo>
                    <a:pt x="205" y="159"/>
                    <a:pt x="206" y="158"/>
                    <a:pt x="206" y="158"/>
                  </a:cubicBezTo>
                  <a:lnTo>
                    <a:pt x="205" y="157"/>
                  </a:lnTo>
                  <a:close/>
                  <a:moveTo>
                    <a:pt x="154" y="195"/>
                  </a:moveTo>
                  <a:cubicBezTo>
                    <a:pt x="154" y="196"/>
                    <a:pt x="154" y="196"/>
                    <a:pt x="154" y="196"/>
                  </a:cubicBezTo>
                  <a:cubicBezTo>
                    <a:pt x="155" y="196"/>
                    <a:pt x="156" y="196"/>
                    <a:pt x="157" y="196"/>
                  </a:cubicBezTo>
                  <a:cubicBezTo>
                    <a:pt x="157" y="194"/>
                    <a:pt x="157" y="194"/>
                    <a:pt x="157" y="194"/>
                  </a:cubicBezTo>
                  <a:cubicBezTo>
                    <a:pt x="156" y="194"/>
                    <a:pt x="155" y="195"/>
                    <a:pt x="154" y="195"/>
                  </a:cubicBezTo>
                  <a:close/>
                  <a:moveTo>
                    <a:pt x="142" y="194"/>
                  </a:moveTo>
                  <a:cubicBezTo>
                    <a:pt x="142" y="196"/>
                    <a:pt x="142" y="196"/>
                    <a:pt x="142" y="196"/>
                  </a:cubicBezTo>
                  <a:cubicBezTo>
                    <a:pt x="143" y="196"/>
                    <a:pt x="144" y="196"/>
                    <a:pt x="145" y="196"/>
                  </a:cubicBezTo>
                  <a:cubicBezTo>
                    <a:pt x="145" y="195"/>
                    <a:pt x="145" y="195"/>
                    <a:pt x="145" y="195"/>
                  </a:cubicBezTo>
                  <a:cubicBezTo>
                    <a:pt x="144" y="195"/>
                    <a:pt x="143" y="195"/>
                    <a:pt x="142" y="194"/>
                  </a:cubicBezTo>
                  <a:close/>
                  <a:moveTo>
                    <a:pt x="148" y="195"/>
                  </a:moveTo>
                  <a:cubicBezTo>
                    <a:pt x="148" y="197"/>
                    <a:pt x="148" y="197"/>
                    <a:pt x="148" y="197"/>
                  </a:cubicBezTo>
                  <a:cubicBezTo>
                    <a:pt x="149" y="197"/>
                    <a:pt x="150" y="197"/>
                    <a:pt x="151" y="197"/>
                  </a:cubicBezTo>
                  <a:cubicBezTo>
                    <a:pt x="151" y="195"/>
                    <a:pt x="151" y="195"/>
                    <a:pt x="151" y="195"/>
                  </a:cubicBezTo>
                  <a:cubicBezTo>
                    <a:pt x="150" y="195"/>
                    <a:pt x="149" y="195"/>
                    <a:pt x="148" y="195"/>
                  </a:cubicBezTo>
                  <a:close/>
                  <a:moveTo>
                    <a:pt x="176" y="185"/>
                  </a:moveTo>
                  <a:cubicBezTo>
                    <a:pt x="177" y="186"/>
                    <a:pt x="177" y="186"/>
                    <a:pt x="177" y="186"/>
                  </a:cubicBezTo>
                  <a:cubicBezTo>
                    <a:pt x="178" y="185"/>
                    <a:pt x="179" y="185"/>
                    <a:pt x="180" y="184"/>
                  </a:cubicBezTo>
                  <a:cubicBezTo>
                    <a:pt x="179" y="183"/>
                    <a:pt x="179" y="183"/>
                    <a:pt x="179" y="183"/>
                  </a:cubicBezTo>
                  <a:cubicBezTo>
                    <a:pt x="178" y="183"/>
                    <a:pt x="177" y="184"/>
                    <a:pt x="176" y="185"/>
                  </a:cubicBezTo>
                  <a:close/>
                  <a:moveTo>
                    <a:pt x="173" y="187"/>
                  </a:moveTo>
                  <a:cubicBezTo>
                    <a:pt x="172" y="187"/>
                    <a:pt x="172" y="188"/>
                    <a:pt x="171" y="188"/>
                  </a:cubicBezTo>
                  <a:cubicBezTo>
                    <a:pt x="172" y="189"/>
                    <a:pt x="172" y="189"/>
                    <a:pt x="172" y="189"/>
                  </a:cubicBezTo>
                  <a:cubicBezTo>
                    <a:pt x="172" y="189"/>
                    <a:pt x="173" y="188"/>
                    <a:pt x="174" y="188"/>
                  </a:cubicBezTo>
                  <a:cubicBezTo>
                    <a:pt x="174" y="188"/>
                    <a:pt x="174" y="188"/>
                    <a:pt x="174" y="188"/>
                  </a:cubicBezTo>
                  <a:cubicBezTo>
                    <a:pt x="174" y="186"/>
                    <a:pt x="174" y="186"/>
                    <a:pt x="174" y="186"/>
                  </a:cubicBezTo>
                  <a:lnTo>
                    <a:pt x="173" y="187"/>
                  </a:lnTo>
                  <a:close/>
                  <a:moveTo>
                    <a:pt x="166" y="191"/>
                  </a:moveTo>
                  <a:cubicBezTo>
                    <a:pt x="166" y="192"/>
                    <a:pt x="166" y="192"/>
                    <a:pt x="166" y="192"/>
                  </a:cubicBezTo>
                  <a:cubicBezTo>
                    <a:pt x="167" y="192"/>
                    <a:pt x="168" y="191"/>
                    <a:pt x="169" y="191"/>
                  </a:cubicBezTo>
                  <a:cubicBezTo>
                    <a:pt x="168" y="190"/>
                    <a:pt x="168" y="190"/>
                    <a:pt x="168" y="190"/>
                  </a:cubicBezTo>
                  <a:cubicBezTo>
                    <a:pt x="167" y="190"/>
                    <a:pt x="166" y="191"/>
                    <a:pt x="166" y="191"/>
                  </a:cubicBezTo>
                  <a:close/>
                  <a:moveTo>
                    <a:pt x="80" y="170"/>
                  </a:moveTo>
                  <a:cubicBezTo>
                    <a:pt x="80" y="172"/>
                    <a:pt x="80" y="172"/>
                    <a:pt x="80" y="172"/>
                  </a:cubicBezTo>
                  <a:cubicBezTo>
                    <a:pt x="81" y="172"/>
                    <a:pt x="82" y="172"/>
                    <a:pt x="83" y="172"/>
                  </a:cubicBezTo>
                  <a:cubicBezTo>
                    <a:pt x="83" y="170"/>
                    <a:pt x="83" y="170"/>
                    <a:pt x="83" y="170"/>
                  </a:cubicBezTo>
                  <a:cubicBezTo>
                    <a:pt x="82" y="170"/>
                    <a:pt x="81" y="170"/>
                    <a:pt x="80" y="170"/>
                  </a:cubicBezTo>
                  <a:close/>
                  <a:moveTo>
                    <a:pt x="139" y="66"/>
                  </a:moveTo>
                  <a:cubicBezTo>
                    <a:pt x="139" y="63"/>
                    <a:pt x="139" y="63"/>
                    <a:pt x="139" y="63"/>
                  </a:cubicBezTo>
                  <a:cubicBezTo>
                    <a:pt x="137" y="66"/>
                    <a:pt x="137" y="66"/>
                    <a:pt x="137" y="66"/>
                  </a:cubicBezTo>
                  <a:cubicBezTo>
                    <a:pt x="138" y="66"/>
                    <a:pt x="138" y="66"/>
                    <a:pt x="138" y="66"/>
                  </a:cubicBezTo>
                  <a:cubicBezTo>
                    <a:pt x="137" y="66"/>
                    <a:pt x="137" y="66"/>
                    <a:pt x="137" y="66"/>
                  </a:cubicBezTo>
                  <a:cubicBezTo>
                    <a:pt x="137" y="66"/>
                    <a:pt x="137" y="67"/>
                    <a:pt x="137" y="69"/>
                  </a:cubicBezTo>
                  <a:cubicBezTo>
                    <a:pt x="139" y="69"/>
                    <a:pt x="139" y="69"/>
                    <a:pt x="139" y="69"/>
                  </a:cubicBezTo>
                  <a:cubicBezTo>
                    <a:pt x="139" y="68"/>
                    <a:pt x="139" y="67"/>
                    <a:pt x="139" y="67"/>
                  </a:cubicBezTo>
                  <a:cubicBezTo>
                    <a:pt x="139" y="66"/>
                    <a:pt x="139" y="66"/>
                    <a:pt x="139" y="66"/>
                  </a:cubicBezTo>
                  <a:close/>
                  <a:moveTo>
                    <a:pt x="64" y="166"/>
                  </a:moveTo>
                  <a:cubicBezTo>
                    <a:pt x="63" y="166"/>
                    <a:pt x="63" y="166"/>
                    <a:pt x="63" y="165"/>
                  </a:cubicBezTo>
                  <a:cubicBezTo>
                    <a:pt x="62" y="167"/>
                    <a:pt x="62" y="167"/>
                    <a:pt x="62" y="167"/>
                  </a:cubicBezTo>
                  <a:cubicBezTo>
                    <a:pt x="62" y="167"/>
                    <a:pt x="63" y="167"/>
                    <a:pt x="63" y="167"/>
                  </a:cubicBezTo>
                  <a:cubicBezTo>
                    <a:pt x="64" y="168"/>
                    <a:pt x="64" y="168"/>
                    <a:pt x="65" y="168"/>
                  </a:cubicBezTo>
                  <a:cubicBezTo>
                    <a:pt x="65" y="167"/>
                    <a:pt x="65" y="167"/>
                    <a:pt x="65" y="167"/>
                  </a:cubicBezTo>
                  <a:cubicBezTo>
                    <a:pt x="65" y="167"/>
                    <a:pt x="64" y="166"/>
                    <a:pt x="64" y="166"/>
                  </a:cubicBezTo>
                  <a:close/>
                  <a:moveTo>
                    <a:pt x="116" y="93"/>
                  </a:moveTo>
                  <a:cubicBezTo>
                    <a:pt x="115" y="92"/>
                    <a:pt x="114" y="92"/>
                    <a:pt x="113" y="91"/>
                  </a:cubicBezTo>
                  <a:cubicBezTo>
                    <a:pt x="112" y="92"/>
                    <a:pt x="112" y="92"/>
                    <a:pt x="112" y="92"/>
                  </a:cubicBezTo>
                  <a:cubicBezTo>
                    <a:pt x="113" y="93"/>
                    <a:pt x="114" y="94"/>
                    <a:pt x="115" y="94"/>
                  </a:cubicBezTo>
                  <a:lnTo>
                    <a:pt x="116" y="93"/>
                  </a:lnTo>
                  <a:close/>
                  <a:moveTo>
                    <a:pt x="111" y="89"/>
                  </a:moveTo>
                  <a:cubicBezTo>
                    <a:pt x="110" y="89"/>
                    <a:pt x="109" y="88"/>
                    <a:pt x="109" y="87"/>
                  </a:cubicBezTo>
                  <a:cubicBezTo>
                    <a:pt x="108" y="89"/>
                    <a:pt x="108" y="89"/>
                    <a:pt x="108" y="89"/>
                  </a:cubicBezTo>
                  <a:cubicBezTo>
                    <a:pt x="108" y="89"/>
                    <a:pt x="109" y="90"/>
                    <a:pt x="110" y="91"/>
                  </a:cubicBezTo>
                  <a:lnTo>
                    <a:pt x="111" y="89"/>
                  </a:lnTo>
                  <a:close/>
                  <a:moveTo>
                    <a:pt x="74" y="169"/>
                  </a:moveTo>
                  <a:cubicBezTo>
                    <a:pt x="74" y="171"/>
                    <a:pt x="74" y="171"/>
                    <a:pt x="74" y="171"/>
                  </a:cubicBezTo>
                  <a:cubicBezTo>
                    <a:pt x="75" y="171"/>
                    <a:pt x="76" y="171"/>
                    <a:pt x="77" y="171"/>
                  </a:cubicBezTo>
                  <a:cubicBezTo>
                    <a:pt x="77" y="170"/>
                    <a:pt x="77" y="170"/>
                    <a:pt x="77" y="170"/>
                  </a:cubicBezTo>
                  <a:cubicBezTo>
                    <a:pt x="76" y="170"/>
                    <a:pt x="75" y="170"/>
                    <a:pt x="74" y="169"/>
                  </a:cubicBezTo>
                  <a:close/>
                  <a:moveTo>
                    <a:pt x="52" y="159"/>
                  </a:moveTo>
                  <a:cubicBezTo>
                    <a:pt x="53" y="160"/>
                    <a:pt x="53" y="161"/>
                    <a:pt x="54" y="161"/>
                  </a:cubicBezTo>
                  <a:cubicBezTo>
                    <a:pt x="55" y="160"/>
                    <a:pt x="55" y="160"/>
                    <a:pt x="55" y="160"/>
                  </a:cubicBezTo>
                  <a:cubicBezTo>
                    <a:pt x="54" y="159"/>
                    <a:pt x="54" y="159"/>
                    <a:pt x="53" y="158"/>
                  </a:cubicBezTo>
                  <a:lnTo>
                    <a:pt x="52" y="159"/>
                  </a:lnTo>
                  <a:close/>
                  <a:moveTo>
                    <a:pt x="147" y="85"/>
                  </a:moveTo>
                  <a:cubicBezTo>
                    <a:pt x="147" y="86"/>
                    <a:pt x="147" y="86"/>
                    <a:pt x="147" y="86"/>
                  </a:cubicBezTo>
                  <a:cubicBezTo>
                    <a:pt x="148" y="86"/>
                    <a:pt x="149" y="86"/>
                    <a:pt x="150" y="85"/>
                  </a:cubicBezTo>
                  <a:cubicBezTo>
                    <a:pt x="150" y="84"/>
                    <a:pt x="150" y="84"/>
                    <a:pt x="150" y="84"/>
                  </a:cubicBezTo>
                  <a:cubicBezTo>
                    <a:pt x="149" y="84"/>
                    <a:pt x="148" y="85"/>
                    <a:pt x="147" y="85"/>
                  </a:cubicBezTo>
                  <a:close/>
                  <a:moveTo>
                    <a:pt x="68" y="168"/>
                  </a:moveTo>
                  <a:cubicBezTo>
                    <a:pt x="68" y="169"/>
                    <a:pt x="68" y="169"/>
                    <a:pt x="68" y="169"/>
                  </a:cubicBezTo>
                  <a:cubicBezTo>
                    <a:pt x="69" y="170"/>
                    <a:pt x="70" y="170"/>
                    <a:pt x="71" y="170"/>
                  </a:cubicBezTo>
                  <a:cubicBezTo>
                    <a:pt x="71" y="169"/>
                    <a:pt x="71" y="169"/>
                    <a:pt x="71" y="169"/>
                  </a:cubicBezTo>
                  <a:cubicBezTo>
                    <a:pt x="70" y="169"/>
                    <a:pt x="69" y="168"/>
                    <a:pt x="68" y="168"/>
                  </a:cubicBezTo>
                  <a:close/>
                  <a:moveTo>
                    <a:pt x="57" y="163"/>
                  </a:moveTo>
                  <a:cubicBezTo>
                    <a:pt x="57" y="164"/>
                    <a:pt x="58" y="165"/>
                    <a:pt x="59" y="165"/>
                  </a:cubicBezTo>
                  <a:cubicBezTo>
                    <a:pt x="60" y="164"/>
                    <a:pt x="60" y="164"/>
                    <a:pt x="60" y="164"/>
                  </a:cubicBezTo>
                  <a:cubicBezTo>
                    <a:pt x="59" y="163"/>
                    <a:pt x="58" y="163"/>
                    <a:pt x="58" y="162"/>
                  </a:cubicBezTo>
                  <a:lnTo>
                    <a:pt x="57" y="163"/>
                  </a:lnTo>
                  <a:close/>
                  <a:moveTo>
                    <a:pt x="106" y="85"/>
                  </a:moveTo>
                  <a:cubicBezTo>
                    <a:pt x="106" y="85"/>
                    <a:pt x="105" y="84"/>
                    <a:pt x="104" y="83"/>
                  </a:cubicBezTo>
                  <a:cubicBezTo>
                    <a:pt x="103" y="84"/>
                    <a:pt x="103" y="84"/>
                    <a:pt x="103" y="84"/>
                  </a:cubicBezTo>
                  <a:cubicBezTo>
                    <a:pt x="104" y="85"/>
                    <a:pt x="105" y="86"/>
                    <a:pt x="105" y="86"/>
                  </a:cubicBezTo>
                  <a:lnTo>
                    <a:pt x="106" y="85"/>
                  </a:lnTo>
                  <a:close/>
                  <a:moveTo>
                    <a:pt x="120" y="43"/>
                  </a:moveTo>
                  <a:cubicBezTo>
                    <a:pt x="120" y="42"/>
                    <a:pt x="121" y="41"/>
                    <a:pt x="121" y="40"/>
                  </a:cubicBezTo>
                  <a:cubicBezTo>
                    <a:pt x="121" y="40"/>
                    <a:pt x="121" y="40"/>
                    <a:pt x="121" y="40"/>
                  </a:cubicBezTo>
                  <a:cubicBezTo>
                    <a:pt x="120" y="39"/>
                    <a:pt x="120" y="39"/>
                    <a:pt x="120" y="39"/>
                  </a:cubicBezTo>
                  <a:cubicBezTo>
                    <a:pt x="120" y="40"/>
                    <a:pt x="120" y="40"/>
                    <a:pt x="120" y="40"/>
                  </a:cubicBezTo>
                  <a:cubicBezTo>
                    <a:pt x="119" y="41"/>
                    <a:pt x="119" y="42"/>
                    <a:pt x="119" y="42"/>
                  </a:cubicBezTo>
                  <a:lnTo>
                    <a:pt x="120" y="43"/>
                  </a:lnTo>
                  <a:close/>
                  <a:moveTo>
                    <a:pt x="102" y="81"/>
                  </a:moveTo>
                  <a:cubicBezTo>
                    <a:pt x="101" y="80"/>
                    <a:pt x="101" y="79"/>
                    <a:pt x="100" y="79"/>
                  </a:cubicBezTo>
                  <a:cubicBezTo>
                    <a:pt x="99" y="80"/>
                    <a:pt x="99" y="80"/>
                    <a:pt x="99" y="80"/>
                  </a:cubicBezTo>
                  <a:cubicBezTo>
                    <a:pt x="100" y="80"/>
                    <a:pt x="100" y="81"/>
                    <a:pt x="101" y="82"/>
                  </a:cubicBezTo>
                  <a:lnTo>
                    <a:pt x="102" y="81"/>
                  </a:lnTo>
                  <a:close/>
                  <a:moveTo>
                    <a:pt x="126" y="32"/>
                  </a:moveTo>
                  <a:cubicBezTo>
                    <a:pt x="127" y="34"/>
                    <a:pt x="127" y="34"/>
                    <a:pt x="127" y="34"/>
                  </a:cubicBezTo>
                  <a:cubicBezTo>
                    <a:pt x="128" y="33"/>
                    <a:pt x="129" y="33"/>
                    <a:pt x="130" y="33"/>
                  </a:cubicBezTo>
                  <a:cubicBezTo>
                    <a:pt x="130" y="31"/>
                    <a:pt x="130" y="31"/>
                    <a:pt x="130" y="31"/>
                  </a:cubicBezTo>
                  <a:cubicBezTo>
                    <a:pt x="129" y="31"/>
                    <a:pt x="128" y="32"/>
                    <a:pt x="126" y="32"/>
                  </a:cubicBezTo>
                  <a:close/>
                  <a:moveTo>
                    <a:pt x="118" y="46"/>
                  </a:moveTo>
                  <a:cubicBezTo>
                    <a:pt x="118" y="47"/>
                    <a:pt x="119" y="48"/>
                    <a:pt x="119" y="49"/>
                  </a:cubicBezTo>
                  <a:cubicBezTo>
                    <a:pt x="121" y="48"/>
                    <a:pt x="121" y="48"/>
                    <a:pt x="121" y="48"/>
                  </a:cubicBezTo>
                  <a:cubicBezTo>
                    <a:pt x="120" y="47"/>
                    <a:pt x="120" y="47"/>
                    <a:pt x="120" y="46"/>
                  </a:cubicBezTo>
                  <a:lnTo>
                    <a:pt x="118" y="46"/>
                  </a:lnTo>
                  <a:close/>
                  <a:moveTo>
                    <a:pt x="121" y="96"/>
                  </a:moveTo>
                  <a:cubicBezTo>
                    <a:pt x="120" y="96"/>
                    <a:pt x="119" y="95"/>
                    <a:pt x="119" y="95"/>
                  </a:cubicBezTo>
                  <a:cubicBezTo>
                    <a:pt x="118" y="96"/>
                    <a:pt x="118" y="96"/>
                    <a:pt x="118" y="96"/>
                  </a:cubicBezTo>
                  <a:cubicBezTo>
                    <a:pt x="119" y="96"/>
                    <a:pt x="120" y="97"/>
                    <a:pt x="121" y="97"/>
                  </a:cubicBezTo>
                  <a:lnTo>
                    <a:pt x="121" y="96"/>
                  </a:lnTo>
                  <a:close/>
                  <a:moveTo>
                    <a:pt x="132" y="102"/>
                  </a:moveTo>
                  <a:cubicBezTo>
                    <a:pt x="133" y="101"/>
                    <a:pt x="133" y="101"/>
                    <a:pt x="133" y="101"/>
                  </a:cubicBezTo>
                  <a:cubicBezTo>
                    <a:pt x="132" y="100"/>
                    <a:pt x="131" y="100"/>
                    <a:pt x="130" y="100"/>
                  </a:cubicBezTo>
                  <a:cubicBezTo>
                    <a:pt x="129" y="101"/>
                    <a:pt x="129" y="101"/>
                    <a:pt x="129" y="101"/>
                  </a:cubicBezTo>
                  <a:cubicBezTo>
                    <a:pt x="130" y="101"/>
                    <a:pt x="131" y="102"/>
                    <a:pt x="132" y="102"/>
                  </a:cubicBezTo>
                  <a:close/>
                  <a:moveTo>
                    <a:pt x="144" y="84"/>
                  </a:moveTo>
                  <a:cubicBezTo>
                    <a:pt x="144" y="84"/>
                    <a:pt x="143" y="84"/>
                    <a:pt x="143" y="84"/>
                  </a:cubicBezTo>
                  <a:cubicBezTo>
                    <a:pt x="143" y="84"/>
                    <a:pt x="143" y="84"/>
                    <a:pt x="143" y="84"/>
                  </a:cubicBezTo>
                  <a:cubicBezTo>
                    <a:pt x="142" y="84"/>
                    <a:pt x="142" y="84"/>
                    <a:pt x="142" y="83"/>
                  </a:cubicBezTo>
                  <a:cubicBezTo>
                    <a:pt x="141" y="84"/>
                    <a:pt x="141" y="84"/>
                    <a:pt x="141" y="84"/>
                  </a:cubicBezTo>
                  <a:cubicBezTo>
                    <a:pt x="141" y="85"/>
                    <a:pt x="142" y="85"/>
                    <a:pt x="142" y="85"/>
                  </a:cubicBezTo>
                  <a:cubicBezTo>
                    <a:pt x="142" y="85"/>
                    <a:pt x="142" y="85"/>
                    <a:pt x="142" y="85"/>
                  </a:cubicBezTo>
                  <a:cubicBezTo>
                    <a:pt x="143" y="86"/>
                    <a:pt x="143" y="86"/>
                    <a:pt x="144" y="86"/>
                  </a:cubicBezTo>
                  <a:lnTo>
                    <a:pt x="144" y="84"/>
                  </a:lnTo>
                  <a:close/>
                  <a:moveTo>
                    <a:pt x="135" y="102"/>
                  </a:moveTo>
                  <a:cubicBezTo>
                    <a:pt x="135" y="103"/>
                    <a:pt x="135" y="103"/>
                    <a:pt x="135" y="103"/>
                  </a:cubicBezTo>
                  <a:cubicBezTo>
                    <a:pt x="136" y="104"/>
                    <a:pt x="137" y="104"/>
                    <a:pt x="138" y="104"/>
                  </a:cubicBezTo>
                  <a:cubicBezTo>
                    <a:pt x="138" y="103"/>
                    <a:pt x="138" y="103"/>
                    <a:pt x="138" y="103"/>
                  </a:cubicBezTo>
                  <a:cubicBezTo>
                    <a:pt x="137" y="102"/>
                    <a:pt x="136" y="102"/>
                    <a:pt x="135" y="102"/>
                  </a:cubicBezTo>
                  <a:close/>
                  <a:moveTo>
                    <a:pt x="140" y="78"/>
                  </a:moveTo>
                  <a:cubicBezTo>
                    <a:pt x="138" y="78"/>
                    <a:pt x="138" y="78"/>
                    <a:pt x="138" y="78"/>
                  </a:cubicBezTo>
                  <a:cubicBezTo>
                    <a:pt x="138" y="80"/>
                    <a:pt x="139" y="81"/>
                    <a:pt x="139" y="82"/>
                  </a:cubicBezTo>
                  <a:cubicBezTo>
                    <a:pt x="140" y="81"/>
                    <a:pt x="140" y="81"/>
                    <a:pt x="140" y="81"/>
                  </a:cubicBezTo>
                  <a:cubicBezTo>
                    <a:pt x="140" y="80"/>
                    <a:pt x="140" y="79"/>
                    <a:pt x="140" y="78"/>
                  </a:cubicBezTo>
                  <a:close/>
                  <a:moveTo>
                    <a:pt x="92" y="171"/>
                  </a:moveTo>
                  <a:cubicBezTo>
                    <a:pt x="92" y="173"/>
                    <a:pt x="92" y="173"/>
                    <a:pt x="92" y="173"/>
                  </a:cubicBezTo>
                  <a:cubicBezTo>
                    <a:pt x="93" y="173"/>
                    <a:pt x="94" y="173"/>
                    <a:pt x="95" y="173"/>
                  </a:cubicBezTo>
                  <a:cubicBezTo>
                    <a:pt x="96" y="171"/>
                    <a:pt x="96" y="171"/>
                    <a:pt x="96" y="171"/>
                  </a:cubicBezTo>
                  <a:cubicBezTo>
                    <a:pt x="94" y="171"/>
                    <a:pt x="93" y="171"/>
                    <a:pt x="92" y="171"/>
                  </a:cubicBezTo>
                  <a:close/>
                  <a:moveTo>
                    <a:pt x="86" y="171"/>
                  </a:moveTo>
                  <a:cubicBezTo>
                    <a:pt x="86" y="172"/>
                    <a:pt x="86" y="172"/>
                    <a:pt x="86" y="172"/>
                  </a:cubicBezTo>
                  <a:cubicBezTo>
                    <a:pt x="87" y="172"/>
                    <a:pt x="88" y="172"/>
                    <a:pt x="89" y="172"/>
                  </a:cubicBezTo>
                  <a:cubicBezTo>
                    <a:pt x="89" y="171"/>
                    <a:pt x="89" y="171"/>
                    <a:pt x="89" y="171"/>
                  </a:cubicBezTo>
                  <a:cubicBezTo>
                    <a:pt x="88" y="171"/>
                    <a:pt x="87" y="171"/>
                    <a:pt x="86" y="171"/>
                  </a:cubicBezTo>
                  <a:close/>
                  <a:moveTo>
                    <a:pt x="127" y="99"/>
                  </a:moveTo>
                  <a:cubicBezTo>
                    <a:pt x="126" y="98"/>
                    <a:pt x="125" y="98"/>
                    <a:pt x="124" y="97"/>
                  </a:cubicBezTo>
                  <a:cubicBezTo>
                    <a:pt x="124" y="97"/>
                    <a:pt x="124" y="97"/>
                    <a:pt x="124" y="97"/>
                  </a:cubicBezTo>
                  <a:cubicBezTo>
                    <a:pt x="123" y="99"/>
                    <a:pt x="123" y="99"/>
                    <a:pt x="123" y="99"/>
                  </a:cubicBezTo>
                  <a:cubicBezTo>
                    <a:pt x="124" y="99"/>
                    <a:pt x="124" y="99"/>
                    <a:pt x="124" y="99"/>
                  </a:cubicBezTo>
                  <a:cubicBezTo>
                    <a:pt x="124" y="99"/>
                    <a:pt x="125" y="100"/>
                    <a:pt x="126" y="100"/>
                  </a:cubicBezTo>
                  <a:lnTo>
                    <a:pt x="127" y="99"/>
                  </a:lnTo>
                  <a:close/>
                  <a:moveTo>
                    <a:pt x="99" y="172"/>
                  </a:moveTo>
                  <a:cubicBezTo>
                    <a:pt x="98" y="173"/>
                    <a:pt x="98" y="173"/>
                    <a:pt x="98" y="173"/>
                  </a:cubicBezTo>
                  <a:cubicBezTo>
                    <a:pt x="98" y="173"/>
                    <a:pt x="98" y="173"/>
                    <a:pt x="98" y="173"/>
                  </a:cubicBezTo>
                  <a:cubicBezTo>
                    <a:pt x="99" y="173"/>
                    <a:pt x="100" y="174"/>
                    <a:pt x="101" y="174"/>
                  </a:cubicBezTo>
                  <a:cubicBezTo>
                    <a:pt x="102" y="172"/>
                    <a:pt x="102" y="172"/>
                    <a:pt x="102" y="172"/>
                  </a:cubicBezTo>
                  <a:cubicBezTo>
                    <a:pt x="101" y="172"/>
                    <a:pt x="100" y="172"/>
                    <a:pt x="99" y="172"/>
                  </a:cubicBezTo>
                  <a:close/>
                  <a:moveTo>
                    <a:pt x="185" y="19"/>
                  </a:moveTo>
                  <a:cubicBezTo>
                    <a:pt x="184" y="17"/>
                    <a:pt x="184" y="17"/>
                    <a:pt x="184" y="17"/>
                  </a:cubicBezTo>
                  <a:cubicBezTo>
                    <a:pt x="184" y="18"/>
                    <a:pt x="183" y="18"/>
                    <a:pt x="182" y="19"/>
                  </a:cubicBezTo>
                  <a:cubicBezTo>
                    <a:pt x="182" y="20"/>
                    <a:pt x="182" y="20"/>
                    <a:pt x="182" y="20"/>
                  </a:cubicBezTo>
                  <a:cubicBezTo>
                    <a:pt x="183" y="20"/>
                    <a:pt x="184" y="19"/>
                    <a:pt x="185" y="19"/>
                  </a:cubicBezTo>
                  <a:close/>
                  <a:moveTo>
                    <a:pt x="152" y="1"/>
                  </a:moveTo>
                  <a:cubicBezTo>
                    <a:pt x="152" y="1"/>
                    <a:pt x="152" y="1"/>
                    <a:pt x="152" y="1"/>
                  </a:cubicBezTo>
                  <a:cubicBezTo>
                    <a:pt x="151" y="0"/>
                    <a:pt x="151" y="0"/>
                    <a:pt x="151" y="0"/>
                  </a:cubicBezTo>
                  <a:cubicBezTo>
                    <a:pt x="151" y="0"/>
                    <a:pt x="150" y="1"/>
                    <a:pt x="150" y="2"/>
                  </a:cubicBezTo>
                  <a:cubicBezTo>
                    <a:pt x="151" y="3"/>
                    <a:pt x="151" y="3"/>
                    <a:pt x="151" y="3"/>
                  </a:cubicBezTo>
                  <a:cubicBezTo>
                    <a:pt x="151" y="2"/>
                    <a:pt x="152" y="2"/>
                    <a:pt x="152" y="1"/>
                  </a:cubicBezTo>
                  <a:close/>
                  <a:moveTo>
                    <a:pt x="150" y="15"/>
                  </a:moveTo>
                  <a:cubicBezTo>
                    <a:pt x="151" y="13"/>
                    <a:pt x="151" y="13"/>
                    <a:pt x="151" y="13"/>
                  </a:cubicBezTo>
                  <a:cubicBezTo>
                    <a:pt x="151" y="13"/>
                    <a:pt x="151" y="13"/>
                    <a:pt x="151" y="13"/>
                  </a:cubicBezTo>
                  <a:cubicBezTo>
                    <a:pt x="150" y="12"/>
                    <a:pt x="150" y="12"/>
                    <a:pt x="150" y="11"/>
                  </a:cubicBezTo>
                  <a:cubicBezTo>
                    <a:pt x="148" y="12"/>
                    <a:pt x="148" y="12"/>
                    <a:pt x="148" y="12"/>
                  </a:cubicBezTo>
                  <a:cubicBezTo>
                    <a:pt x="149" y="13"/>
                    <a:pt x="149" y="13"/>
                    <a:pt x="150" y="14"/>
                  </a:cubicBezTo>
                  <a:cubicBezTo>
                    <a:pt x="150" y="14"/>
                    <a:pt x="150" y="14"/>
                    <a:pt x="150" y="15"/>
                  </a:cubicBezTo>
                  <a:close/>
                  <a:moveTo>
                    <a:pt x="148" y="5"/>
                  </a:moveTo>
                  <a:cubicBezTo>
                    <a:pt x="148" y="6"/>
                    <a:pt x="148" y="7"/>
                    <a:pt x="148" y="9"/>
                  </a:cubicBezTo>
                  <a:cubicBezTo>
                    <a:pt x="149" y="9"/>
                    <a:pt x="149" y="9"/>
                    <a:pt x="149" y="9"/>
                  </a:cubicBezTo>
                  <a:cubicBezTo>
                    <a:pt x="149" y="8"/>
                    <a:pt x="149" y="7"/>
                    <a:pt x="150" y="6"/>
                  </a:cubicBezTo>
                  <a:lnTo>
                    <a:pt x="148" y="5"/>
                  </a:lnTo>
                  <a:close/>
                  <a:moveTo>
                    <a:pt x="167" y="24"/>
                  </a:moveTo>
                  <a:cubicBezTo>
                    <a:pt x="167" y="22"/>
                    <a:pt x="167" y="22"/>
                    <a:pt x="167" y="22"/>
                  </a:cubicBezTo>
                  <a:cubicBezTo>
                    <a:pt x="166" y="22"/>
                    <a:pt x="165" y="22"/>
                    <a:pt x="164" y="22"/>
                  </a:cubicBezTo>
                  <a:cubicBezTo>
                    <a:pt x="163" y="23"/>
                    <a:pt x="163" y="23"/>
                    <a:pt x="163" y="23"/>
                  </a:cubicBezTo>
                  <a:cubicBezTo>
                    <a:pt x="165" y="23"/>
                    <a:pt x="166" y="24"/>
                    <a:pt x="167" y="24"/>
                  </a:cubicBezTo>
                  <a:close/>
                  <a:moveTo>
                    <a:pt x="173" y="23"/>
                  </a:moveTo>
                  <a:cubicBezTo>
                    <a:pt x="173" y="21"/>
                    <a:pt x="173" y="21"/>
                    <a:pt x="173" y="21"/>
                  </a:cubicBezTo>
                  <a:cubicBezTo>
                    <a:pt x="172" y="22"/>
                    <a:pt x="171" y="22"/>
                    <a:pt x="170" y="22"/>
                  </a:cubicBezTo>
                  <a:cubicBezTo>
                    <a:pt x="170" y="24"/>
                    <a:pt x="170" y="24"/>
                    <a:pt x="170" y="24"/>
                  </a:cubicBezTo>
                  <a:cubicBezTo>
                    <a:pt x="171" y="23"/>
                    <a:pt x="172" y="23"/>
                    <a:pt x="173" y="23"/>
                  </a:cubicBezTo>
                  <a:close/>
                  <a:moveTo>
                    <a:pt x="160" y="22"/>
                  </a:moveTo>
                  <a:cubicBezTo>
                    <a:pt x="161" y="21"/>
                    <a:pt x="161" y="21"/>
                    <a:pt x="161" y="21"/>
                  </a:cubicBezTo>
                  <a:cubicBezTo>
                    <a:pt x="161" y="20"/>
                    <a:pt x="161" y="20"/>
                    <a:pt x="161" y="20"/>
                  </a:cubicBezTo>
                  <a:cubicBezTo>
                    <a:pt x="160" y="20"/>
                    <a:pt x="159" y="20"/>
                    <a:pt x="159" y="19"/>
                  </a:cubicBezTo>
                  <a:cubicBezTo>
                    <a:pt x="158" y="20"/>
                    <a:pt x="158" y="20"/>
                    <a:pt x="158" y="20"/>
                  </a:cubicBezTo>
                  <a:cubicBezTo>
                    <a:pt x="158" y="21"/>
                    <a:pt x="159" y="21"/>
                    <a:pt x="160" y="22"/>
                  </a:cubicBezTo>
                  <a:close/>
                  <a:moveTo>
                    <a:pt x="179" y="21"/>
                  </a:moveTo>
                  <a:cubicBezTo>
                    <a:pt x="179" y="20"/>
                    <a:pt x="179" y="20"/>
                    <a:pt x="179" y="20"/>
                  </a:cubicBezTo>
                  <a:cubicBezTo>
                    <a:pt x="178" y="20"/>
                    <a:pt x="177" y="20"/>
                    <a:pt x="176" y="21"/>
                  </a:cubicBezTo>
                  <a:cubicBezTo>
                    <a:pt x="176" y="22"/>
                    <a:pt x="176" y="22"/>
                    <a:pt x="176" y="22"/>
                  </a:cubicBezTo>
                  <a:cubicBezTo>
                    <a:pt x="177" y="22"/>
                    <a:pt x="178" y="21"/>
                    <a:pt x="179" y="21"/>
                  </a:cubicBezTo>
                  <a:close/>
                  <a:moveTo>
                    <a:pt x="156" y="17"/>
                  </a:moveTo>
                  <a:cubicBezTo>
                    <a:pt x="155" y="17"/>
                    <a:pt x="154" y="16"/>
                    <a:pt x="154" y="16"/>
                  </a:cubicBezTo>
                  <a:cubicBezTo>
                    <a:pt x="153" y="17"/>
                    <a:pt x="153" y="17"/>
                    <a:pt x="153" y="17"/>
                  </a:cubicBezTo>
                  <a:cubicBezTo>
                    <a:pt x="153" y="17"/>
                    <a:pt x="154" y="18"/>
                    <a:pt x="155" y="19"/>
                  </a:cubicBezTo>
                  <a:lnTo>
                    <a:pt x="156" y="17"/>
                  </a:ln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98" name="Freeform 623"/>
            <p:cNvSpPr>
              <a:spLocks noEditPoints="1"/>
            </p:cNvSpPr>
            <p:nvPr/>
          </p:nvSpPr>
          <p:spPr bwMode="auto">
            <a:xfrm>
              <a:off x="5702151" y="1986883"/>
              <a:ext cx="206512" cy="155452"/>
            </a:xfrm>
            <a:custGeom>
              <a:avLst/>
              <a:gdLst/>
              <a:ahLst/>
              <a:cxnLst>
                <a:cxn ang="0">
                  <a:pos x="9" y="32"/>
                </a:cxn>
                <a:cxn ang="0">
                  <a:pos x="10" y="28"/>
                </a:cxn>
                <a:cxn ang="0">
                  <a:pos x="16" y="14"/>
                </a:cxn>
                <a:cxn ang="0">
                  <a:pos x="19" y="12"/>
                </a:cxn>
                <a:cxn ang="0">
                  <a:pos x="16" y="14"/>
                </a:cxn>
                <a:cxn ang="0">
                  <a:pos x="0" y="36"/>
                </a:cxn>
                <a:cxn ang="0">
                  <a:pos x="0" y="38"/>
                </a:cxn>
                <a:cxn ang="0">
                  <a:pos x="1" y="36"/>
                </a:cxn>
                <a:cxn ang="0">
                  <a:pos x="23" y="0"/>
                </a:cxn>
                <a:cxn ang="0">
                  <a:pos x="20" y="3"/>
                </a:cxn>
                <a:cxn ang="0">
                  <a:pos x="23" y="0"/>
                </a:cxn>
                <a:cxn ang="0">
                  <a:pos x="21" y="6"/>
                </a:cxn>
                <a:cxn ang="0">
                  <a:pos x="18" y="9"/>
                </a:cxn>
                <a:cxn ang="0">
                  <a:pos x="4" y="35"/>
                </a:cxn>
                <a:cxn ang="0">
                  <a:pos x="7" y="34"/>
                </a:cxn>
                <a:cxn ang="0">
                  <a:pos x="4" y="35"/>
                </a:cxn>
                <a:cxn ang="0">
                  <a:pos x="12" y="26"/>
                </a:cxn>
                <a:cxn ang="0">
                  <a:pos x="12" y="23"/>
                </a:cxn>
                <a:cxn ang="0">
                  <a:pos x="14" y="20"/>
                </a:cxn>
                <a:cxn ang="0">
                  <a:pos x="16" y="18"/>
                </a:cxn>
                <a:cxn ang="0">
                  <a:pos x="14" y="20"/>
                </a:cxn>
                <a:cxn ang="0">
                  <a:pos x="92" y="27"/>
                </a:cxn>
                <a:cxn ang="0">
                  <a:pos x="92" y="31"/>
                </a:cxn>
                <a:cxn ang="0">
                  <a:pos x="90" y="34"/>
                </a:cxn>
                <a:cxn ang="0">
                  <a:pos x="87" y="35"/>
                </a:cxn>
                <a:cxn ang="0">
                  <a:pos x="90" y="34"/>
                </a:cxn>
                <a:cxn ang="0">
                  <a:pos x="76" y="61"/>
                </a:cxn>
                <a:cxn ang="0">
                  <a:pos x="76" y="65"/>
                </a:cxn>
                <a:cxn ang="0">
                  <a:pos x="79" y="56"/>
                </a:cxn>
                <a:cxn ang="0">
                  <a:pos x="77" y="58"/>
                </a:cxn>
                <a:cxn ang="0">
                  <a:pos x="79" y="56"/>
                </a:cxn>
                <a:cxn ang="0">
                  <a:pos x="74" y="67"/>
                </a:cxn>
                <a:cxn ang="0">
                  <a:pos x="75" y="70"/>
                </a:cxn>
                <a:cxn ang="0">
                  <a:pos x="81" y="52"/>
                </a:cxn>
                <a:cxn ang="0">
                  <a:pos x="80" y="49"/>
                </a:cxn>
                <a:cxn ang="0">
                  <a:pos x="79" y="52"/>
                </a:cxn>
                <a:cxn ang="0">
                  <a:pos x="81" y="52"/>
                </a:cxn>
                <a:cxn ang="0">
                  <a:pos x="87" y="39"/>
                </a:cxn>
                <a:cxn ang="0">
                  <a:pos x="85" y="39"/>
                </a:cxn>
                <a:cxn ang="0">
                  <a:pos x="86" y="42"/>
                </a:cxn>
                <a:cxn ang="0">
                  <a:pos x="84" y="44"/>
                </a:cxn>
                <a:cxn ang="0">
                  <a:pos x="81" y="47"/>
                </a:cxn>
                <a:cxn ang="0">
                  <a:pos x="84" y="44"/>
                </a:cxn>
              </a:cxnLst>
              <a:rect l="0" t="0" r="r" b="b"/>
              <a:pathLst>
                <a:path w="93" h="70">
                  <a:moveTo>
                    <a:pt x="8" y="31"/>
                  </a:moveTo>
                  <a:cubicBezTo>
                    <a:pt x="9" y="32"/>
                    <a:pt x="9" y="32"/>
                    <a:pt x="9" y="32"/>
                  </a:cubicBezTo>
                  <a:cubicBezTo>
                    <a:pt x="10" y="31"/>
                    <a:pt x="10" y="30"/>
                    <a:pt x="11" y="29"/>
                  </a:cubicBezTo>
                  <a:cubicBezTo>
                    <a:pt x="10" y="28"/>
                    <a:pt x="10" y="28"/>
                    <a:pt x="10" y="28"/>
                  </a:cubicBezTo>
                  <a:cubicBezTo>
                    <a:pt x="9" y="29"/>
                    <a:pt x="9" y="30"/>
                    <a:pt x="8" y="31"/>
                  </a:cubicBezTo>
                  <a:close/>
                  <a:moveTo>
                    <a:pt x="16" y="14"/>
                  </a:moveTo>
                  <a:cubicBezTo>
                    <a:pt x="17" y="15"/>
                    <a:pt x="17" y="15"/>
                    <a:pt x="17" y="15"/>
                  </a:cubicBezTo>
                  <a:cubicBezTo>
                    <a:pt x="18" y="14"/>
                    <a:pt x="18" y="13"/>
                    <a:pt x="19" y="12"/>
                  </a:cubicBezTo>
                  <a:cubicBezTo>
                    <a:pt x="17" y="11"/>
                    <a:pt x="17" y="11"/>
                    <a:pt x="17" y="11"/>
                  </a:cubicBezTo>
                  <a:cubicBezTo>
                    <a:pt x="17" y="12"/>
                    <a:pt x="16" y="13"/>
                    <a:pt x="16" y="14"/>
                  </a:cubicBezTo>
                  <a:close/>
                  <a:moveTo>
                    <a:pt x="1" y="36"/>
                  </a:moveTo>
                  <a:cubicBezTo>
                    <a:pt x="0" y="36"/>
                    <a:pt x="0" y="36"/>
                    <a:pt x="0" y="36"/>
                  </a:cubicBezTo>
                  <a:cubicBezTo>
                    <a:pt x="0" y="36"/>
                    <a:pt x="0" y="36"/>
                    <a:pt x="0" y="36"/>
                  </a:cubicBezTo>
                  <a:cubicBezTo>
                    <a:pt x="0" y="38"/>
                    <a:pt x="0" y="38"/>
                    <a:pt x="0" y="38"/>
                  </a:cubicBezTo>
                  <a:cubicBezTo>
                    <a:pt x="0" y="38"/>
                    <a:pt x="1" y="38"/>
                    <a:pt x="2" y="38"/>
                  </a:cubicBezTo>
                  <a:cubicBezTo>
                    <a:pt x="1" y="36"/>
                    <a:pt x="1" y="36"/>
                    <a:pt x="1" y="36"/>
                  </a:cubicBezTo>
                  <a:cubicBezTo>
                    <a:pt x="1" y="36"/>
                    <a:pt x="1" y="36"/>
                    <a:pt x="1" y="36"/>
                  </a:cubicBezTo>
                  <a:close/>
                  <a:moveTo>
                    <a:pt x="23" y="0"/>
                  </a:moveTo>
                  <a:cubicBezTo>
                    <a:pt x="21" y="0"/>
                    <a:pt x="21" y="0"/>
                    <a:pt x="21" y="0"/>
                  </a:cubicBezTo>
                  <a:cubicBezTo>
                    <a:pt x="21" y="0"/>
                    <a:pt x="21" y="1"/>
                    <a:pt x="20" y="3"/>
                  </a:cubicBezTo>
                  <a:cubicBezTo>
                    <a:pt x="22" y="3"/>
                    <a:pt x="22" y="3"/>
                    <a:pt x="22" y="3"/>
                  </a:cubicBezTo>
                  <a:cubicBezTo>
                    <a:pt x="22" y="1"/>
                    <a:pt x="23" y="0"/>
                    <a:pt x="23" y="0"/>
                  </a:cubicBezTo>
                  <a:close/>
                  <a:moveTo>
                    <a:pt x="20" y="9"/>
                  </a:moveTo>
                  <a:cubicBezTo>
                    <a:pt x="20" y="8"/>
                    <a:pt x="20" y="7"/>
                    <a:pt x="21" y="6"/>
                  </a:cubicBezTo>
                  <a:cubicBezTo>
                    <a:pt x="19" y="6"/>
                    <a:pt x="19" y="6"/>
                    <a:pt x="19" y="6"/>
                  </a:cubicBezTo>
                  <a:cubicBezTo>
                    <a:pt x="19" y="7"/>
                    <a:pt x="19" y="8"/>
                    <a:pt x="18" y="9"/>
                  </a:cubicBezTo>
                  <a:lnTo>
                    <a:pt x="20" y="9"/>
                  </a:lnTo>
                  <a:close/>
                  <a:moveTo>
                    <a:pt x="4" y="35"/>
                  </a:moveTo>
                  <a:cubicBezTo>
                    <a:pt x="5" y="37"/>
                    <a:pt x="5" y="37"/>
                    <a:pt x="5" y="37"/>
                  </a:cubicBezTo>
                  <a:cubicBezTo>
                    <a:pt x="6" y="36"/>
                    <a:pt x="7" y="35"/>
                    <a:pt x="7" y="34"/>
                  </a:cubicBezTo>
                  <a:cubicBezTo>
                    <a:pt x="6" y="33"/>
                    <a:pt x="6" y="33"/>
                    <a:pt x="6" y="33"/>
                  </a:cubicBezTo>
                  <a:cubicBezTo>
                    <a:pt x="6" y="34"/>
                    <a:pt x="5" y="35"/>
                    <a:pt x="4" y="35"/>
                  </a:cubicBezTo>
                  <a:close/>
                  <a:moveTo>
                    <a:pt x="11" y="26"/>
                  </a:moveTo>
                  <a:cubicBezTo>
                    <a:pt x="12" y="26"/>
                    <a:pt x="12" y="26"/>
                    <a:pt x="12" y="26"/>
                  </a:cubicBezTo>
                  <a:cubicBezTo>
                    <a:pt x="13" y="25"/>
                    <a:pt x="13" y="24"/>
                    <a:pt x="14" y="23"/>
                  </a:cubicBezTo>
                  <a:cubicBezTo>
                    <a:pt x="12" y="23"/>
                    <a:pt x="12" y="23"/>
                    <a:pt x="12" y="23"/>
                  </a:cubicBezTo>
                  <a:cubicBezTo>
                    <a:pt x="12" y="24"/>
                    <a:pt x="11" y="25"/>
                    <a:pt x="11" y="26"/>
                  </a:cubicBezTo>
                  <a:close/>
                  <a:moveTo>
                    <a:pt x="14" y="20"/>
                  </a:moveTo>
                  <a:cubicBezTo>
                    <a:pt x="15" y="21"/>
                    <a:pt x="15" y="21"/>
                    <a:pt x="15" y="21"/>
                  </a:cubicBezTo>
                  <a:cubicBezTo>
                    <a:pt x="15" y="20"/>
                    <a:pt x="16" y="19"/>
                    <a:pt x="16" y="18"/>
                  </a:cubicBezTo>
                  <a:cubicBezTo>
                    <a:pt x="15" y="17"/>
                    <a:pt x="15" y="17"/>
                    <a:pt x="15" y="17"/>
                  </a:cubicBezTo>
                  <a:cubicBezTo>
                    <a:pt x="14" y="18"/>
                    <a:pt x="14" y="19"/>
                    <a:pt x="14" y="20"/>
                  </a:cubicBezTo>
                  <a:close/>
                  <a:moveTo>
                    <a:pt x="93" y="28"/>
                  </a:moveTo>
                  <a:cubicBezTo>
                    <a:pt x="92" y="27"/>
                    <a:pt x="92" y="27"/>
                    <a:pt x="92" y="27"/>
                  </a:cubicBezTo>
                  <a:cubicBezTo>
                    <a:pt x="92" y="27"/>
                    <a:pt x="91" y="28"/>
                    <a:pt x="90" y="30"/>
                  </a:cubicBezTo>
                  <a:cubicBezTo>
                    <a:pt x="92" y="31"/>
                    <a:pt x="92" y="31"/>
                    <a:pt x="92" y="31"/>
                  </a:cubicBezTo>
                  <a:cubicBezTo>
                    <a:pt x="93" y="29"/>
                    <a:pt x="93" y="28"/>
                    <a:pt x="93" y="28"/>
                  </a:cubicBezTo>
                  <a:close/>
                  <a:moveTo>
                    <a:pt x="90" y="34"/>
                  </a:moveTo>
                  <a:cubicBezTo>
                    <a:pt x="89" y="33"/>
                    <a:pt x="89" y="33"/>
                    <a:pt x="89" y="33"/>
                  </a:cubicBezTo>
                  <a:cubicBezTo>
                    <a:pt x="88" y="34"/>
                    <a:pt x="88" y="34"/>
                    <a:pt x="87" y="35"/>
                  </a:cubicBezTo>
                  <a:cubicBezTo>
                    <a:pt x="88" y="36"/>
                    <a:pt x="88" y="36"/>
                    <a:pt x="88" y="36"/>
                  </a:cubicBezTo>
                  <a:cubicBezTo>
                    <a:pt x="89" y="35"/>
                    <a:pt x="90" y="34"/>
                    <a:pt x="90" y="34"/>
                  </a:cubicBezTo>
                  <a:close/>
                  <a:moveTo>
                    <a:pt x="77" y="62"/>
                  </a:moveTo>
                  <a:cubicBezTo>
                    <a:pt x="76" y="61"/>
                    <a:pt x="76" y="61"/>
                    <a:pt x="76" y="61"/>
                  </a:cubicBezTo>
                  <a:cubicBezTo>
                    <a:pt x="75" y="62"/>
                    <a:pt x="75" y="63"/>
                    <a:pt x="75" y="64"/>
                  </a:cubicBezTo>
                  <a:cubicBezTo>
                    <a:pt x="76" y="65"/>
                    <a:pt x="76" y="65"/>
                    <a:pt x="76" y="65"/>
                  </a:cubicBezTo>
                  <a:cubicBezTo>
                    <a:pt x="77" y="64"/>
                    <a:pt x="77" y="63"/>
                    <a:pt x="77" y="62"/>
                  </a:cubicBezTo>
                  <a:close/>
                  <a:moveTo>
                    <a:pt x="79" y="56"/>
                  </a:moveTo>
                  <a:cubicBezTo>
                    <a:pt x="78" y="55"/>
                    <a:pt x="78" y="55"/>
                    <a:pt x="78" y="55"/>
                  </a:cubicBezTo>
                  <a:cubicBezTo>
                    <a:pt x="77" y="56"/>
                    <a:pt x="77" y="57"/>
                    <a:pt x="77" y="58"/>
                  </a:cubicBezTo>
                  <a:cubicBezTo>
                    <a:pt x="78" y="59"/>
                    <a:pt x="78" y="59"/>
                    <a:pt x="78" y="59"/>
                  </a:cubicBezTo>
                  <a:cubicBezTo>
                    <a:pt x="79" y="58"/>
                    <a:pt x="79" y="57"/>
                    <a:pt x="79" y="56"/>
                  </a:cubicBezTo>
                  <a:close/>
                  <a:moveTo>
                    <a:pt x="76" y="67"/>
                  </a:moveTo>
                  <a:cubicBezTo>
                    <a:pt x="74" y="67"/>
                    <a:pt x="74" y="67"/>
                    <a:pt x="74" y="67"/>
                  </a:cubicBezTo>
                  <a:cubicBezTo>
                    <a:pt x="74" y="68"/>
                    <a:pt x="73" y="69"/>
                    <a:pt x="73" y="70"/>
                  </a:cubicBezTo>
                  <a:cubicBezTo>
                    <a:pt x="75" y="70"/>
                    <a:pt x="75" y="70"/>
                    <a:pt x="75" y="70"/>
                  </a:cubicBezTo>
                  <a:cubicBezTo>
                    <a:pt x="75" y="70"/>
                    <a:pt x="75" y="69"/>
                    <a:pt x="76" y="67"/>
                  </a:cubicBezTo>
                  <a:close/>
                  <a:moveTo>
                    <a:pt x="81" y="52"/>
                  </a:moveTo>
                  <a:cubicBezTo>
                    <a:pt x="81" y="52"/>
                    <a:pt x="81" y="51"/>
                    <a:pt x="82" y="50"/>
                  </a:cubicBezTo>
                  <a:cubicBezTo>
                    <a:pt x="80" y="49"/>
                    <a:pt x="80" y="49"/>
                    <a:pt x="80" y="49"/>
                  </a:cubicBezTo>
                  <a:cubicBezTo>
                    <a:pt x="80" y="50"/>
                    <a:pt x="80" y="51"/>
                    <a:pt x="79" y="52"/>
                  </a:cubicBezTo>
                  <a:cubicBezTo>
                    <a:pt x="79" y="52"/>
                    <a:pt x="79" y="52"/>
                    <a:pt x="79" y="52"/>
                  </a:cubicBezTo>
                  <a:cubicBezTo>
                    <a:pt x="80" y="53"/>
                    <a:pt x="80" y="53"/>
                    <a:pt x="80" y="53"/>
                  </a:cubicBezTo>
                  <a:lnTo>
                    <a:pt x="81" y="52"/>
                  </a:lnTo>
                  <a:close/>
                  <a:moveTo>
                    <a:pt x="86" y="40"/>
                  </a:moveTo>
                  <a:cubicBezTo>
                    <a:pt x="87" y="40"/>
                    <a:pt x="87" y="39"/>
                    <a:pt x="87" y="39"/>
                  </a:cubicBezTo>
                  <a:cubicBezTo>
                    <a:pt x="86" y="38"/>
                    <a:pt x="86" y="38"/>
                    <a:pt x="86" y="38"/>
                  </a:cubicBezTo>
                  <a:cubicBezTo>
                    <a:pt x="85" y="39"/>
                    <a:pt x="85" y="39"/>
                    <a:pt x="85" y="39"/>
                  </a:cubicBezTo>
                  <a:cubicBezTo>
                    <a:pt x="85" y="40"/>
                    <a:pt x="84" y="40"/>
                    <a:pt x="84" y="41"/>
                  </a:cubicBezTo>
                  <a:cubicBezTo>
                    <a:pt x="86" y="42"/>
                    <a:pt x="86" y="42"/>
                    <a:pt x="86" y="42"/>
                  </a:cubicBezTo>
                  <a:cubicBezTo>
                    <a:pt x="86" y="41"/>
                    <a:pt x="86" y="40"/>
                    <a:pt x="86" y="40"/>
                  </a:cubicBezTo>
                  <a:close/>
                  <a:moveTo>
                    <a:pt x="84" y="44"/>
                  </a:moveTo>
                  <a:cubicBezTo>
                    <a:pt x="83" y="44"/>
                    <a:pt x="83" y="44"/>
                    <a:pt x="83" y="44"/>
                  </a:cubicBezTo>
                  <a:cubicBezTo>
                    <a:pt x="82" y="45"/>
                    <a:pt x="82" y="46"/>
                    <a:pt x="81" y="47"/>
                  </a:cubicBezTo>
                  <a:cubicBezTo>
                    <a:pt x="83" y="47"/>
                    <a:pt x="83" y="47"/>
                    <a:pt x="83" y="47"/>
                  </a:cubicBezTo>
                  <a:cubicBezTo>
                    <a:pt x="83" y="46"/>
                    <a:pt x="84" y="45"/>
                    <a:pt x="84" y="4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grpSp>
      <p:grpSp>
        <p:nvGrpSpPr>
          <p:cNvPr id="99" name="Group 449"/>
          <p:cNvGrpSpPr/>
          <p:nvPr/>
        </p:nvGrpSpPr>
        <p:grpSpPr>
          <a:xfrm rot="19249370">
            <a:off x="3782742" y="4585701"/>
            <a:ext cx="1420645" cy="1388947"/>
            <a:chOff x="3316453" y="2036445"/>
            <a:chExt cx="1086963" cy="1185879"/>
          </a:xfrm>
        </p:grpSpPr>
        <p:sp>
          <p:nvSpPr>
            <p:cNvPr id="100" name="Freeform 624"/>
            <p:cNvSpPr>
              <a:spLocks/>
            </p:cNvSpPr>
            <p:nvPr/>
          </p:nvSpPr>
          <p:spPr bwMode="auto">
            <a:xfrm>
              <a:off x="3571817" y="2207443"/>
              <a:ext cx="138785" cy="146569"/>
            </a:xfrm>
            <a:custGeom>
              <a:avLst/>
              <a:gdLst/>
              <a:ahLst/>
              <a:cxnLst>
                <a:cxn ang="0">
                  <a:pos x="27" y="21"/>
                </a:cxn>
                <a:cxn ang="0">
                  <a:pos x="26" y="19"/>
                </a:cxn>
                <a:cxn ang="0">
                  <a:pos x="23" y="17"/>
                </a:cxn>
                <a:cxn ang="0">
                  <a:pos x="14" y="14"/>
                </a:cxn>
                <a:cxn ang="0">
                  <a:pos x="11" y="25"/>
                </a:cxn>
                <a:cxn ang="0">
                  <a:pos x="17" y="28"/>
                </a:cxn>
                <a:cxn ang="0">
                  <a:pos x="20" y="31"/>
                </a:cxn>
                <a:cxn ang="0">
                  <a:pos x="25" y="33"/>
                </a:cxn>
                <a:cxn ang="0">
                  <a:pos x="25" y="34"/>
                </a:cxn>
                <a:cxn ang="0">
                  <a:pos x="10" y="33"/>
                </a:cxn>
                <a:cxn ang="0">
                  <a:pos x="8" y="45"/>
                </a:cxn>
                <a:cxn ang="0">
                  <a:pos x="28" y="45"/>
                </a:cxn>
                <a:cxn ang="0">
                  <a:pos x="28" y="46"/>
                </a:cxn>
                <a:cxn ang="0">
                  <a:pos x="26" y="48"/>
                </a:cxn>
                <a:cxn ang="0">
                  <a:pos x="16" y="54"/>
                </a:cxn>
                <a:cxn ang="0">
                  <a:pos x="16" y="54"/>
                </a:cxn>
                <a:cxn ang="0">
                  <a:pos x="20" y="63"/>
                </a:cxn>
                <a:cxn ang="0">
                  <a:pos x="38" y="58"/>
                </a:cxn>
                <a:cxn ang="0">
                  <a:pos x="41" y="56"/>
                </a:cxn>
                <a:cxn ang="0">
                  <a:pos x="54" y="57"/>
                </a:cxn>
                <a:cxn ang="0">
                  <a:pos x="59" y="38"/>
                </a:cxn>
                <a:cxn ang="0">
                  <a:pos x="59" y="37"/>
                </a:cxn>
                <a:cxn ang="0">
                  <a:pos x="61" y="31"/>
                </a:cxn>
                <a:cxn ang="0">
                  <a:pos x="59" y="23"/>
                </a:cxn>
                <a:cxn ang="0">
                  <a:pos x="60" y="8"/>
                </a:cxn>
                <a:cxn ang="0">
                  <a:pos x="49" y="6"/>
                </a:cxn>
                <a:cxn ang="0">
                  <a:pos x="48" y="12"/>
                </a:cxn>
                <a:cxn ang="0">
                  <a:pos x="47" y="20"/>
                </a:cxn>
                <a:cxn ang="0">
                  <a:pos x="28" y="5"/>
                </a:cxn>
                <a:cxn ang="0">
                  <a:pos x="21" y="12"/>
                </a:cxn>
                <a:cxn ang="0">
                  <a:pos x="27" y="21"/>
                </a:cxn>
              </a:cxnLst>
              <a:rect l="0" t="0" r="r" b="b"/>
              <a:pathLst>
                <a:path w="62" h="66">
                  <a:moveTo>
                    <a:pt x="27" y="21"/>
                  </a:moveTo>
                  <a:cubicBezTo>
                    <a:pt x="27" y="20"/>
                    <a:pt x="26" y="20"/>
                    <a:pt x="26" y="19"/>
                  </a:cubicBezTo>
                  <a:cubicBezTo>
                    <a:pt x="25" y="18"/>
                    <a:pt x="24" y="18"/>
                    <a:pt x="23" y="17"/>
                  </a:cubicBezTo>
                  <a:cubicBezTo>
                    <a:pt x="21" y="15"/>
                    <a:pt x="18" y="14"/>
                    <a:pt x="14" y="14"/>
                  </a:cubicBezTo>
                  <a:cubicBezTo>
                    <a:pt x="9" y="14"/>
                    <a:pt x="6" y="22"/>
                    <a:pt x="11" y="25"/>
                  </a:cubicBezTo>
                  <a:cubicBezTo>
                    <a:pt x="12" y="25"/>
                    <a:pt x="14" y="26"/>
                    <a:pt x="17" y="28"/>
                  </a:cubicBezTo>
                  <a:cubicBezTo>
                    <a:pt x="18" y="29"/>
                    <a:pt x="20" y="31"/>
                    <a:pt x="20" y="31"/>
                  </a:cubicBezTo>
                  <a:cubicBezTo>
                    <a:pt x="21" y="32"/>
                    <a:pt x="23" y="33"/>
                    <a:pt x="25" y="33"/>
                  </a:cubicBezTo>
                  <a:cubicBezTo>
                    <a:pt x="25" y="33"/>
                    <a:pt x="25" y="34"/>
                    <a:pt x="25" y="34"/>
                  </a:cubicBezTo>
                  <a:cubicBezTo>
                    <a:pt x="20" y="34"/>
                    <a:pt x="15" y="34"/>
                    <a:pt x="10" y="33"/>
                  </a:cubicBezTo>
                  <a:cubicBezTo>
                    <a:pt x="2" y="32"/>
                    <a:pt x="0" y="44"/>
                    <a:pt x="8" y="45"/>
                  </a:cubicBezTo>
                  <a:cubicBezTo>
                    <a:pt x="14" y="45"/>
                    <a:pt x="22" y="45"/>
                    <a:pt x="28" y="45"/>
                  </a:cubicBezTo>
                  <a:cubicBezTo>
                    <a:pt x="28" y="46"/>
                    <a:pt x="28" y="46"/>
                    <a:pt x="28" y="46"/>
                  </a:cubicBezTo>
                  <a:cubicBezTo>
                    <a:pt x="28" y="47"/>
                    <a:pt x="27" y="48"/>
                    <a:pt x="26" y="48"/>
                  </a:cubicBezTo>
                  <a:cubicBezTo>
                    <a:pt x="22" y="49"/>
                    <a:pt x="19" y="51"/>
                    <a:pt x="16" y="54"/>
                  </a:cubicBezTo>
                  <a:cubicBezTo>
                    <a:pt x="16" y="54"/>
                    <a:pt x="16" y="54"/>
                    <a:pt x="16" y="54"/>
                  </a:cubicBezTo>
                  <a:cubicBezTo>
                    <a:pt x="11" y="58"/>
                    <a:pt x="15" y="66"/>
                    <a:pt x="20" y="63"/>
                  </a:cubicBezTo>
                  <a:cubicBezTo>
                    <a:pt x="27" y="61"/>
                    <a:pt x="31" y="58"/>
                    <a:pt x="38" y="58"/>
                  </a:cubicBezTo>
                  <a:cubicBezTo>
                    <a:pt x="39" y="58"/>
                    <a:pt x="40" y="57"/>
                    <a:pt x="41" y="56"/>
                  </a:cubicBezTo>
                  <a:cubicBezTo>
                    <a:pt x="46" y="58"/>
                    <a:pt x="50" y="60"/>
                    <a:pt x="54" y="57"/>
                  </a:cubicBezTo>
                  <a:cubicBezTo>
                    <a:pt x="58" y="54"/>
                    <a:pt x="59" y="42"/>
                    <a:pt x="59" y="38"/>
                  </a:cubicBezTo>
                  <a:cubicBezTo>
                    <a:pt x="60" y="37"/>
                    <a:pt x="59" y="37"/>
                    <a:pt x="59" y="37"/>
                  </a:cubicBezTo>
                  <a:cubicBezTo>
                    <a:pt x="61" y="36"/>
                    <a:pt x="62" y="34"/>
                    <a:pt x="61" y="31"/>
                  </a:cubicBezTo>
                  <a:cubicBezTo>
                    <a:pt x="60" y="29"/>
                    <a:pt x="59" y="26"/>
                    <a:pt x="59" y="23"/>
                  </a:cubicBezTo>
                  <a:cubicBezTo>
                    <a:pt x="59" y="18"/>
                    <a:pt x="58" y="13"/>
                    <a:pt x="60" y="8"/>
                  </a:cubicBezTo>
                  <a:cubicBezTo>
                    <a:pt x="61" y="1"/>
                    <a:pt x="51" y="0"/>
                    <a:pt x="49" y="6"/>
                  </a:cubicBezTo>
                  <a:cubicBezTo>
                    <a:pt x="49" y="8"/>
                    <a:pt x="48" y="10"/>
                    <a:pt x="48" y="12"/>
                  </a:cubicBezTo>
                  <a:cubicBezTo>
                    <a:pt x="48" y="15"/>
                    <a:pt x="47" y="17"/>
                    <a:pt x="47" y="20"/>
                  </a:cubicBezTo>
                  <a:cubicBezTo>
                    <a:pt x="41" y="14"/>
                    <a:pt x="36" y="8"/>
                    <a:pt x="28" y="5"/>
                  </a:cubicBezTo>
                  <a:cubicBezTo>
                    <a:pt x="24" y="4"/>
                    <a:pt x="19" y="7"/>
                    <a:pt x="21" y="12"/>
                  </a:cubicBezTo>
                  <a:cubicBezTo>
                    <a:pt x="23" y="15"/>
                    <a:pt x="25" y="18"/>
                    <a:pt x="27" y="21"/>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1" name="Freeform 625"/>
            <p:cNvSpPr>
              <a:spLocks/>
            </p:cNvSpPr>
            <p:nvPr/>
          </p:nvSpPr>
          <p:spPr bwMode="auto">
            <a:xfrm>
              <a:off x="4057009" y="2822589"/>
              <a:ext cx="157659" cy="133245"/>
            </a:xfrm>
            <a:custGeom>
              <a:avLst/>
              <a:gdLst/>
              <a:ahLst/>
              <a:cxnLst>
                <a:cxn ang="0">
                  <a:pos x="47" y="36"/>
                </a:cxn>
                <a:cxn ang="0">
                  <a:pos x="48" y="38"/>
                </a:cxn>
                <a:cxn ang="0">
                  <a:pos x="50" y="41"/>
                </a:cxn>
                <a:cxn ang="0">
                  <a:pos x="52" y="50"/>
                </a:cxn>
                <a:cxn ang="0">
                  <a:pos x="41" y="52"/>
                </a:cxn>
                <a:cxn ang="0">
                  <a:pos x="39" y="46"/>
                </a:cxn>
                <a:cxn ang="0">
                  <a:pos x="36" y="42"/>
                </a:cxn>
                <a:cxn ang="0">
                  <a:pos x="34" y="37"/>
                </a:cxn>
                <a:cxn ang="0">
                  <a:pos x="34" y="37"/>
                </a:cxn>
                <a:cxn ang="0">
                  <a:pos x="33" y="52"/>
                </a:cxn>
                <a:cxn ang="0">
                  <a:pos x="21" y="53"/>
                </a:cxn>
                <a:cxn ang="0">
                  <a:pos x="22" y="32"/>
                </a:cxn>
                <a:cxn ang="0">
                  <a:pos x="22" y="32"/>
                </a:cxn>
                <a:cxn ang="0">
                  <a:pos x="19" y="34"/>
                </a:cxn>
                <a:cxn ang="0">
                  <a:pos x="12" y="44"/>
                </a:cxn>
                <a:cxn ang="0">
                  <a:pos x="12" y="44"/>
                </a:cxn>
                <a:cxn ang="0">
                  <a:pos x="4" y="38"/>
                </a:cxn>
                <a:cxn ang="0">
                  <a:pos x="11" y="21"/>
                </a:cxn>
                <a:cxn ang="0">
                  <a:pos x="13" y="18"/>
                </a:cxn>
                <a:cxn ang="0">
                  <a:pos x="14" y="6"/>
                </a:cxn>
                <a:cxn ang="0">
                  <a:pos x="33" y="2"/>
                </a:cxn>
                <a:cxn ang="0">
                  <a:pos x="35" y="2"/>
                </a:cxn>
                <a:cxn ang="0">
                  <a:pos x="40" y="1"/>
                </a:cxn>
                <a:cxn ang="0">
                  <a:pos x="48" y="4"/>
                </a:cxn>
                <a:cxn ang="0">
                  <a:pos x="64" y="5"/>
                </a:cxn>
                <a:cxn ang="0">
                  <a:pos x="64" y="16"/>
                </a:cxn>
                <a:cxn ang="0">
                  <a:pos x="58" y="16"/>
                </a:cxn>
                <a:cxn ang="0">
                  <a:pos x="50" y="17"/>
                </a:cxn>
                <a:cxn ang="0">
                  <a:pos x="63" y="37"/>
                </a:cxn>
                <a:cxn ang="0">
                  <a:pos x="55" y="43"/>
                </a:cxn>
                <a:cxn ang="0">
                  <a:pos x="47" y="36"/>
                </a:cxn>
              </a:cxnLst>
              <a:rect l="0" t="0" r="r" b="b"/>
              <a:pathLst>
                <a:path w="71" h="60">
                  <a:moveTo>
                    <a:pt x="47" y="36"/>
                  </a:moveTo>
                  <a:cubicBezTo>
                    <a:pt x="48" y="36"/>
                    <a:pt x="48" y="37"/>
                    <a:pt x="48" y="38"/>
                  </a:cubicBezTo>
                  <a:cubicBezTo>
                    <a:pt x="49" y="39"/>
                    <a:pt x="50" y="40"/>
                    <a:pt x="50" y="41"/>
                  </a:cubicBezTo>
                  <a:cubicBezTo>
                    <a:pt x="52" y="43"/>
                    <a:pt x="53" y="45"/>
                    <a:pt x="52" y="50"/>
                  </a:cubicBezTo>
                  <a:cubicBezTo>
                    <a:pt x="52" y="55"/>
                    <a:pt x="44" y="56"/>
                    <a:pt x="41" y="52"/>
                  </a:cubicBezTo>
                  <a:cubicBezTo>
                    <a:pt x="41" y="51"/>
                    <a:pt x="40" y="49"/>
                    <a:pt x="39" y="46"/>
                  </a:cubicBezTo>
                  <a:cubicBezTo>
                    <a:pt x="38" y="44"/>
                    <a:pt x="36" y="42"/>
                    <a:pt x="36" y="42"/>
                  </a:cubicBezTo>
                  <a:cubicBezTo>
                    <a:pt x="35" y="41"/>
                    <a:pt x="34" y="39"/>
                    <a:pt x="34" y="37"/>
                  </a:cubicBezTo>
                  <a:cubicBezTo>
                    <a:pt x="34" y="37"/>
                    <a:pt x="34" y="37"/>
                    <a:pt x="34" y="37"/>
                  </a:cubicBezTo>
                  <a:cubicBezTo>
                    <a:pt x="33" y="42"/>
                    <a:pt x="33" y="47"/>
                    <a:pt x="33" y="52"/>
                  </a:cubicBezTo>
                  <a:cubicBezTo>
                    <a:pt x="33" y="60"/>
                    <a:pt x="20" y="60"/>
                    <a:pt x="21" y="53"/>
                  </a:cubicBezTo>
                  <a:cubicBezTo>
                    <a:pt x="21" y="46"/>
                    <a:pt x="22" y="39"/>
                    <a:pt x="22" y="32"/>
                  </a:cubicBezTo>
                  <a:cubicBezTo>
                    <a:pt x="22" y="32"/>
                    <a:pt x="22" y="32"/>
                    <a:pt x="22" y="32"/>
                  </a:cubicBezTo>
                  <a:cubicBezTo>
                    <a:pt x="21" y="33"/>
                    <a:pt x="20" y="34"/>
                    <a:pt x="19" y="34"/>
                  </a:cubicBezTo>
                  <a:cubicBezTo>
                    <a:pt x="18" y="38"/>
                    <a:pt x="15" y="41"/>
                    <a:pt x="12" y="44"/>
                  </a:cubicBezTo>
                  <a:cubicBezTo>
                    <a:pt x="12" y="44"/>
                    <a:pt x="12" y="44"/>
                    <a:pt x="12" y="44"/>
                  </a:cubicBezTo>
                  <a:cubicBezTo>
                    <a:pt x="8" y="48"/>
                    <a:pt x="0" y="44"/>
                    <a:pt x="4" y="38"/>
                  </a:cubicBezTo>
                  <a:cubicBezTo>
                    <a:pt x="7" y="32"/>
                    <a:pt x="10" y="28"/>
                    <a:pt x="11" y="21"/>
                  </a:cubicBezTo>
                  <a:cubicBezTo>
                    <a:pt x="11" y="20"/>
                    <a:pt x="12" y="19"/>
                    <a:pt x="13" y="18"/>
                  </a:cubicBezTo>
                  <a:cubicBezTo>
                    <a:pt x="12" y="14"/>
                    <a:pt x="11" y="9"/>
                    <a:pt x="14" y="6"/>
                  </a:cubicBezTo>
                  <a:cubicBezTo>
                    <a:pt x="17" y="2"/>
                    <a:pt x="29" y="2"/>
                    <a:pt x="33" y="2"/>
                  </a:cubicBezTo>
                  <a:cubicBezTo>
                    <a:pt x="34" y="2"/>
                    <a:pt x="34" y="2"/>
                    <a:pt x="35" y="2"/>
                  </a:cubicBezTo>
                  <a:cubicBezTo>
                    <a:pt x="36" y="1"/>
                    <a:pt x="38" y="0"/>
                    <a:pt x="40" y="1"/>
                  </a:cubicBezTo>
                  <a:cubicBezTo>
                    <a:pt x="42" y="2"/>
                    <a:pt x="45" y="4"/>
                    <a:pt x="48" y="4"/>
                  </a:cubicBezTo>
                  <a:cubicBezTo>
                    <a:pt x="53" y="5"/>
                    <a:pt x="58" y="6"/>
                    <a:pt x="64" y="5"/>
                  </a:cubicBezTo>
                  <a:cubicBezTo>
                    <a:pt x="71" y="5"/>
                    <a:pt x="71" y="15"/>
                    <a:pt x="64" y="16"/>
                  </a:cubicBezTo>
                  <a:cubicBezTo>
                    <a:pt x="62" y="16"/>
                    <a:pt x="60" y="16"/>
                    <a:pt x="58" y="16"/>
                  </a:cubicBezTo>
                  <a:cubicBezTo>
                    <a:pt x="55" y="16"/>
                    <a:pt x="53" y="16"/>
                    <a:pt x="50" y="17"/>
                  </a:cubicBezTo>
                  <a:cubicBezTo>
                    <a:pt x="55" y="23"/>
                    <a:pt x="61" y="29"/>
                    <a:pt x="63" y="37"/>
                  </a:cubicBezTo>
                  <a:cubicBezTo>
                    <a:pt x="64" y="41"/>
                    <a:pt x="60" y="46"/>
                    <a:pt x="55" y="43"/>
                  </a:cubicBezTo>
                  <a:cubicBezTo>
                    <a:pt x="52" y="41"/>
                    <a:pt x="50" y="39"/>
                    <a:pt x="47" y="36"/>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2" name="Freeform 626"/>
            <p:cNvSpPr>
              <a:spLocks/>
            </p:cNvSpPr>
            <p:nvPr/>
          </p:nvSpPr>
          <p:spPr bwMode="auto">
            <a:xfrm>
              <a:off x="3331997" y="2778174"/>
              <a:ext cx="275349" cy="215412"/>
            </a:xfrm>
            <a:custGeom>
              <a:avLst/>
              <a:gdLst/>
              <a:ahLst/>
              <a:cxnLst>
                <a:cxn ang="0">
                  <a:pos x="1" y="69"/>
                </a:cxn>
                <a:cxn ang="0">
                  <a:pos x="7" y="80"/>
                </a:cxn>
                <a:cxn ang="0">
                  <a:pos x="7" y="80"/>
                </a:cxn>
                <a:cxn ang="0">
                  <a:pos x="8" y="81"/>
                </a:cxn>
                <a:cxn ang="0">
                  <a:pos x="27" y="96"/>
                </a:cxn>
                <a:cxn ang="0">
                  <a:pos x="38" y="89"/>
                </a:cxn>
                <a:cxn ang="0">
                  <a:pos x="40" y="86"/>
                </a:cxn>
                <a:cxn ang="0">
                  <a:pos x="43" y="84"/>
                </a:cxn>
                <a:cxn ang="0">
                  <a:pos x="48" y="79"/>
                </a:cxn>
                <a:cxn ang="0">
                  <a:pos x="48" y="78"/>
                </a:cxn>
                <a:cxn ang="0">
                  <a:pos x="77" y="50"/>
                </a:cxn>
                <a:cxn ang="0">
                  <a:pos x="119" y="11"/>
                </a:cxn>
                <a:cxn ang="0">
                  <a:pos x="114" y="4"/>
                </a:cxn>
                <a:cxn ang="0">
                  <a:pos x="114" y="4"/>
                </a:cxn>
                <a:cxn ang="0">
                  <a:pos x="106" y="2"/>
                </a:cxn>
                <a:cxn ang="0">
                  <a:pos x="102" y="4"/>
                </a:cxn>
                <a:cxn ang="0">
                  <a:pos x="95" y="3"/>
                </a:cxn>
                <a:cxn ang="0">
                  <a:pos x="25" y="64"/>
                </a:cxn>
                <a:cxn ang="0">
                  <a:pos x="23" y="66"/>
                </a:cxn>
                <a:cxn ang="0">
                  <a:pos x="1" y="69"/>
                </a:cxn>
              </a:cxnLst>
              <a:rect l="0" t="0" r="r" b="b"/>
              <a:pathLst>
                <a:path w="124" h="97">
                  <a:moveTo>
                    <a:pt x="1" y="69"/>
                  </a:moveTo>
                  <a:cubicBezTo>
                    <a:pt x="0" y="74"/>
                    <a:pt x="3" y="78"/>
                    <a:pt x="7" y="80"/>
                  </a:cubicBezTo>
                  <a:cubicBezTo>
                    <a:pt x="7" y="80"/>
                    <a:pt x="7" y="80"/>
                    <a:pt x="7" y="80"/>
                  </a:cubicBezTo>
                  <a:cubicBezTo>
                    <a:pt x="7" y="81"/>
                    <a:pt x="8" y="81"/>
                    <a:pt x="8" y="81"/>
                  </a:cubicBezTo>
                  <a:cubicBezTo>
                    <a:pt x="14" y="84"/>
                    <a:pt x="17" y="97"/>
                    <a:pt x="27" y="96"/>
                  </a:cubicBezTo>
                  <a:cubicBezTo>
                    <a:pt x="30" y="96"/>
                    <a:pt x="34" y="93"/>
                    <a:pt x="38" y="89"/>
                  </a:cubicBezTo>
                  <a:cubicBezTo>
                    <a:pt x="39" y="88"/>
                    <a:pt x="40" y="87"/>
                    <a:pt x="40" y="86"/>
                  </a:cubicBezTo>
                  <a:cubicBezTo>
                    <a:pt x="41" y="86"/>
                    <a:pt x="42" y="85"/>
                    <a:pt x="43" y="84"/>
                  </a:cubicBezTo>
                  <a:cubicBezTo>
                    <a:pt x="45" y="82"/>
                    <a:pt x="46" y="81"/>
                    <a:pt x="48" y="79"/>
                  </a:cubicBezTo>
                  <a:cubicBezTo>
                    <a:pt x="48" y="79"/>
                    <a:pt x="48" y="79"/>
                    <a:pt x="48" y="78"/>
                  </a:cubicBezTo>
                  <a:cubicBezTo>
                    <a:pt x="58" y="69"/>
                    <a:pt x="68" y="59"/>
                    <a:pt x="77" y="50"/>
                  </a:cubicBezTo>
                  <a:cubicBezTo>
                    <a:pt x="90" y="36"/>
                    <a:pt x="105" y="24"/>
                    <a:pt x="119" y="11"/>
                  </a:cubicBezTo>
                  <a:cubicBezTo>
                    <a:pt x="124" y="7"/>
                    <a:pt x="119" y="0"/>
                    <a:pt x="114" y="4"/>
                  </a:cubicBezTo>
                  <a:cubicBezTo>
                    <a:pt x="114" y="4"/>
                    <a:pt x="114" y="4"/>
                    <a:pt x="114" y="4"/>
                  </a:cubicBezTo>
                  <a:cubicBezTo>
                    <a:pt x="112" y="2"/>
                    <a:pt x="109" y="1"/>
                    <a:pt x="106" y="2"/>
                  </a:cubicBezTo>
                  <a:cubicBezTo>
                    <a:pt x="105" y="2"/>
                    <a:pt x="103" y="3"/>
                    <a:pt x="102" y="4"/>
                  </a:cubicBezTo>
                  <a:cubicBezTo>
                    <a:pt x="100" y="3"/>
                    <a:pt x="98" y="2"/>
                    <a:pt x="95" y="3"/>
                  </a:cubicBezTo>
                  <a:cubicBezTo>
                    <a:pt x="66" y="16"/>
                    <a:pt x="46" y="41"/>
                    <a:pt x="25" y="64"/>
                  </a:cubicBezTo>
                  <a:cubicBezTo>
                    <a:pt x="24" y="65"/>
                    <a:pt x="24" y="65"/>
                    <a:pt x="23" y="66"/>
                  </a:cubicBezTo>
                  <a:cubicBezTo>
                    <a:pt x="16" y="64"/>
                    <a:pt x="3" y="57"/>
                    <a:pt x="1" y="69"/>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3" name="Freeform 627"/>
            <p:cNvSpPr>
              <a:spLocks/>
            </p:cNvSpPr>
            <p:nvPr/>
          </p:nvSpPr>
          <p:spPr bwMode="auto">
            <a:xfrm>
              <a:off x="3316453" y="2891432"/>
              <a:ext cx="104366" cy="146569"/>
            </a:xfrm>
            <a:custGeom>
              <a:avLst/>
              <a:gdLst/>
              <a:ahLst/>
              <a:cxnLst>
                <a:cxn ang="0">
                  <a:pos x="2" y="8"/>
                </a:cxn>
                <a:cxn ang="0">
                  <a:pos x="1" y="11"/>
                </a:cxn>
                <a:cxn ang="0">
                  <a:pos x="2" y="19"/>
                </a:cxn>
                <a:cxn ang="0">
                  <a:pos x="46" y="41"/>
                </a:cxn>
                <a:cxn ang="0">
                  <a:pos x="46" y="40"/>
                </a:cxn>
                <a:cxn ang="0">
                  <a:pos x="46" y="36"/>
                </a:cxn>
                <a:cxn ang="0">
                  <a:pos x="45" y="35"/>
                </a:cxn>
                <a:cxn ang="0">
                  <a:pos x="45" y="35"/>
                </a:cxn>
                <a:cxn ang="0">
                  <a:pos x="36" y="28"/>
                </a:cxn>
                <a:cxn ang="0">
                  <a:pos x="31" y="22"/>
                </a:cxn>
                <a:cxn ang="0">
                  <a:pos x="31" y="19"/>
                </a:cxn>
                <a:cxn ang="0">
                  <a:pos x="21" y="6"/>
                </a:cxn>
                <a:cxn ang="0">
                  <a:pos x="11" y="1"/>
                </a:cxn>
                <a:cxn ang="0">
                  <a:pos x="2" y="8"/>
                </a:cxn>
              </a:cxnLst>
              <a:rect l="0" t="0" r="r" b="b"/>
              <a:pathLst>
                <a:path w="47" h="66">
                  <a:moveTo>
                    <a:pt x="2" y="8"/>
                  </a:moveTo>
                  <a:cubicBezTo>
                    <a:pt x="2" y="9"/>
                    <a:pt x="1" y="10"/>
                    <a:pt x="1" y="11"/>
                  </a:cubicBezTo>
                  <a:cubicBezTo>
                    <a:pt x="1" y="13"/>
                    <a:pt x="0" y="16"/>
                    <a:pt x="2" y="19"/>
                  </a:cubicBezTo>
                  <a:cubicBezTo>
                    <a:pt x="6" y="29"/>
                    <a:pt x="41" y="66"/>
                    <a:pt x="46" y="41"/>
                  </a:cubicBezTo>
                  <a:cubicBezTo>
                    <a:pt x="46" y="40"/>
                    <a:pt x="46" y="40"/>
                    <a:pt x="46" y="40"/>
                  </a:cubicBezTo>
                  <a:cubicBezTo>
                    <a:pt x="47" y="39"/>
                    <a:pt x="47" y="38"/>
                    <a:pt x="46" y="36"/>
                  </a:cubicBezTo>
                  <a:cubicBezTo>
                    <a:pt x="45" y="36"/>
                    <a:pt x="45" y="36"/>
                    <a:pt x="45" y="35"/>
                  </a:cubicBezTo>
                  <a:cubicBezTo>
                    <a:pt x="45" y="35"/>
                    <a:pt x="45" y="35"/>
                    <a:pt x="45" y="35"/>
                  </a:cubicBezTo>
                  <a:cubicBezTo>
                    <a:pt x="42" y="32"/>
                    <a:pt x="39" y="30"/>
                    <a:pt x="36" y="28"/>
                  </a:cubicBezTo>
                  <a:cubicBezTo>
                    <a:pt x="34" y="26"/>
                    <a:pt x="33" y="24"/>
                    <a:pt x="31" y="22"/>
                  </a:cubicBezTo>
                  <a:cubicBezTo>
                    <a:pt x="31" y="21"/>
                    <a:pt x="31" y="20"/>
                    <a:pt x="31" y="19"/>
                  </a:cubicBezTo>
                  <a:cubicBezTo>
                    <a:pt x="29" y="14"/>
                    <a:pt x="24" y="10"/>
                    <a:pt x="21" y="6"/>
                  </a:cubicBezTo>
                  <a:cubicBezTo>
                    <a:pt x="19" y="3"/>
                    <a:pt x="15" y="0"/>
                    <a:pt x="11" y="1"/>
                  </a:cubicBezTo>
                  <a:cubicBezTo>
                    <a:pt x="8" y="3"/>
                    <a:pt x="4" y="5"/>
                    <a:pt x="2" y="8"/>
                  </a:cubicBezTo>
                  <a:close/>
                </a:path>
              </a:pathLst>
            </a:custGeom>
            <a:solidFill>
              <a:srgbClr val="383838">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4" name="Freeform 628"/>
            <p:cNvSpPr>
              <a:spLocks/>
            </p:cNvSpPr>
            <p:nvPr/>
          </p:nvSpPr>
          <p:spPr bwMode="auto">
            <a:xfrm>
              <a:off x="3633993" y="2895874"/>
              <a:ext cx="172093" cy="315346"/>
            </a:xfrm>
            <a:custGeom>
              <a:avLst/>
              <a:gdLst/>
              <a:ahLst/>
              <a:cxnLst>
                <a:cxn ang="0">
                  <a:pos x="0" y="113"/>
                </a:cxn>
                <a:cxn ang="0">
                  <a:pos x="4" y="124"/>
                </a:cxn>
                <a:cxn ang="0">
                  <a:pos x="9" y="134"/>
                </a:cxn>
                <a:cxn ang="0">
                  <a:pos x="21" y="141"/>
                </a:cxn>
                <a:cxn ang="0">
                  <a:pos x="34" y="136"/>
                </a:cxn>
                <a:cxn ang="0">
                  <a:pos x="32" y="123"/>
                </a:cxn>
                <a:cxn ang="0">
                  <a:pos x="31" y="122"/>
                </a:cxn>
                <a:cxn ang="0">
                  <a:pos x="30" y="122"/>
                </a:cxn>
                <a:cxn ang="0">
                  <a:pos x="26" y="116"/>
                </a:cxn>
                <a:cxn ang="0">
                  <a:pos x="48" y="84"/>
                </a:cxn>
                <a:cxn ang="0">
                  <a:pos x="51" y="76"/>
                </a:cxn>
                <a:cxn ang="0">
                  <a:pos x="64" y="43"/>
                </a:cxn>
                <a:cxn ang="0">
                  <a:pos x="71" y="7"/>
                </a:cxn>
                <a:cxn ang="0">
                  <a:pos x="65" y="4"/>
                </a:cxn>
                <a:cxn ang="0">
                  <a:pos x="57" y="2"/>
                </a:cxn>
                <a:cxn ang="0">
                  <a:pos x="48" y="3"/>
                </a:cxn>
                <a:cxn ang="0">
                  <a:pos x="33" y="40"/>
                </a:cxn>
                <a:cxn ang="0">
                  <a:pos x="12" y="89"/>
                </a:cxn>
                <a:cxn ang="0">
                  <a:pos x="8" y="98"/>
                </a:cxn>
                <a:cxn ang="0">
                  <a:pos x="6" y="101"/>
                </a:cxn>
                <a:cxn ang="0">
                  <a:pos x="0" y="113"/>
                </a:cxn>
              </a:cxnLst>
              <a:rect l="0" t="0" r="r" b="b"/>
              <a:pathLst>
                <a:path w="77" h="142">
                  <a:moveTo>
                    <a:pt x="0" y="113"/>
                  </a:moveTo>
                  <a:cubicBezTo>
                    <a:pt x="0" y="114"/>
                    <a:pt x="2" y="123"/>
                    <a:pt x="4" y="124"/>
                  </a:cubicBezTo>
                  <a:cubicBezTo>
                    <a:pt x="4" y="125"/>
                    <a:pt x="8" y="132"/>
                    <a:pt x="9" y="134"/>
                  </a:cubicBezTo>
                  <a:cubicBezTo>
                    <a:pt x="12" y="138"/>
                    <a:pt x="16" y="140"/>
                    <a:pt x="21" y="141"/>
                  </a:cubicBezTo>
                  <a:cubicBezTo>
                    <a:pt x="26" y="142"/>
                    <a:pt x="32" y="141"/>
                    <a:pt x="34" y="136"/>
                  </a:cubicBezTo>
                  <a:cubicBezTo>
                    <a:pt x="36" y="131"/>
                    <a:pt x="36" y="127"/>
                    <a:pt x="32" y="123"/>
                  </a:cubicBezTo>
                  <a:cubicBezTo>
                    <a:pt x="32" y="123"/>
                    <a:pt x="31" y="123"/>
                    <a:pt x="31" y="122"/>
                  </a:cubicBezTo>
                  <a:cubicBezTo>
                    <a:pt x="30" y="122"/>
                    <a:pt x="30" y="122"/>
                    <a:pt x="30" y="122"/>
                  </a:cubicBezTo>
                  <a:cubicBezTo>
                    <a:pt x="29" y="121"/>
                    <a:pt x="27" y="117"/>
                    <a:pt x="26" y="116"/>
                  </a:cubicBezTo>
                  <a:cubicBezTo>
                    <a:pt x="26" y="116"/>
                    <a:pt x="45" y="93"/>
                    <a:pt x="48" y="84"/>
                  </a:cubicBezTo>
                  <a:cubicBezTo>
                    <a:pt x="49" y="82"/>
                    <a:pt x="50" y="79"/>
                    <a:pt x="51" y="76"/>
                  </a:cubicBezTo>
                  <a:cubicBezTo>
                    <a:pt x="56" y="65"/>
                    <a:pt x="60" y="54"/>
                    <a:pt x="64" y="43"/>
                  </a:cubicBezTo>
                  <a:cubicBezTo>
                    <a:pt x="68" y="34"/>
                    <a:pt x="77" y="17"/>
                    <a:pt x="71" y="7"/>
                  </a:cubicBezTo>
                  <a:cubicBezTo>
                    <a:pt x="69" y="5"/>
                    <a:pt x="67" y="4"/>
                    <a:pt x="65" y="4"/>
                  </a:cubicBezTo>
                  <a:cubicBezTo>
                    <a:pt x="63" y="2"/>
                    <a:pt x="59" y="1"/>
                    <a:pt x="57" y="2"/>
                  </a:cubicBezTo>
                  <a:cubicBezTo>
                    <a:pt x="54" y="0"/>
                    <a:pt x="50" y="0"/>
                    <a:pt x="48" y="3"/>
                  </a:cubicBezTo>
                  <a:cubicBezTo>
                    <a:pt x="39" y="14"/>
                    <a:pt x="38" y="27"/>
                    <a:pt x="33" y="40"/>
                  </a:cubicBezTo>
                  <a:cubicBezTo>
                    <a:pt x="28" y="56"/>
                    <a:pt x="12" y="88"/>
                    <a:pt x="12" y="89"/>
                  </a:cubicBezTo>
                  <a:cubicBezTo>
                    <a:pt x="11" y="92"/>
                    <a:pt x="9" y="95"/>
                    <a:pt x="8" y="98"/>
                  </a:cubicBezTo>
                  <a:cubicBezTo>
                    <a:pt x="7" y="99"/>
                    <a:pt x="6" y="100"/>
                    <a:pt x="6" y="101"/>
                  </a:cubicBezTo>
                  <a:cubicBezTo>
                    <a:pt x="5" y="103"/>
                    <a:pt x="1" y="110"/>
                    <a:pt x="0" y="113"/>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5" name="Freeform 629"/>
            <p:cNvSpPr>
              <a:spLocks/>
            </p:cNvSpPr>
            <p:nvPr/>
          </p:nvSpPr>
          <p:spPr bwMode="auto">
            <a:xfrm>
              <a:off x="3585140" y="3122390"/>
              <a:ext cx="149888" cy="99934"/>
            </a:xfrm>
            <a:custGeom>
              <a:avLst/>
              <a:gdLst/>
              <a:ahLst/>
              <a:cxnLst>
                <a:cxn ang="0">
                  <a:pos x="66" y="32"/>
                </a:cxn>
                <a:cxn ang="0">
                  <a:pos x="60" y="21"/>
                </a:cxn>
                <a:cxn ang="0">
                  <a:pos x="49" y="16"/>
                </a:cxn>
                <a:cxn ang="0">
                  <a:pos x="45" y="17"/>
                </a:cxn>
                <a:cxn ang="0">
                  <a:pos x="30" y="8"/>
                </a:cxn>
                <a:cxn ang="0">
                  <a:pos x="26" y="0"/>
                </a:cxn>
                <a:cxn ang="0">
                  <a:pos x="24" y="4"/>
                </a:cxn>
                <a:cxn ang="0">
                  <a:pos x="50" y="44"/>
                </a:cxn>
                <a:cxn ang="0">
                  <a:pos x="56" y="43"/>
                </a:cxn>
                <a:cxn ang="0">
                  <a:pos x="60" y="41"/>
                </a:cxn>
                <a:cxn ang="0">
                  <a:pos x="66" y="32"/>
                </a:cxn>
              </a:cxnLst>
              <a:rect l="0" t="0" r="r" b="b"/>
              <a:pathLst>
                <a:path w="67" h="45">
                  <a:moveTo>
                    <a:pt x="66" y="32"/>
                  </a:moveTo>
                  <a:cubicBezTo>
                    <a:pt x="67" y="28"/>
                    <a:pt x="63" y="23"/>
                    <a:pt x="60" y="21"/>
                  </a:cubicBezTo>
                  <a:cubicBezTo>
                    <a:pt x="56" y="19"/>
                    <a:pt x="54" y="17"/>
                    <a:pt x="49" y="16"/>
                  </a:cubicBezTo>
                  <a:cubicBezTo>
                    <a:pt x="48" y="15"/>
                    <a:pt x="46" y="16"/>
                    <a:pt x="45" y="17"/>
                  </a:cubicBezTo>
                  <a:cubicBezTo>
                    <a:pt x="41" y="17"/>
                    <a:pt x="30" y="8"/>
                    <a:pt x="30" y="8"/>
                  </a:cubicBezTo>
                  <a:cubicBezTo>
                    <a:pt x="30" y="7"/>
                    <a:pt x="27" y="0"/>
                    <a:pt x="26" y="0"/>
                  </a:cubicBezTo>
                  <a:cubicBezTo>
                    <a:pt x="24" y="2"/>
                    <a:pt x="24" y="4"/>
                    <a:pt x="24" y="4"/>
                  </a:cubicBezTo>
                  <a:cubicBezTo>
                    <a:pt x="0" y="13"/>
                    <a:pt x="39" y="41"/>
                    <a:pt x="50" y="44"/>
                  </a:cubicBezTo>
                  <a:cubicBezTo>
                    <a:pt x="52" y="44"/>
                    <a:pt x="55" y="45"/>
                    <a:pt x="56" y="43"/>
                  </a:cubicBezTo>
                  <a:cubicBezTo>
                    <a:pt x="58" y="43"/>
                    <a:pt x="59" y="42"/>
                    <a:pt x="60" y="41"/>
                  </a:cubicBezTo>
                  <a:cubicBezTo>
                    <a:pt x="63" y="39"/>
                    <a:pt x="65" y="36"/>
                    <a:pt x="66" y="32"/>
                  </a:cubicBezTo>
                  <a:close/>
                </a:path>
              </a:pathLst>
            </a:custGeom>
            <a:solidFill>
              <a:srgbClr val="383838">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6" name="Freeform 630"/>
            <p:cNvSpPr>
              <a:spLocks/>
            </p:cNvSpPr>
            <p:nvPr/>
          </p:nvSpPr>
          <p:spPr bwMode="auto">
            <a:xfrm>
              <a:off x="3640654" y="2274065"/>
              <a:ext cx="489633" cy="581835"/>
            </a:xfrm>
            <a:custGeom>
              <a:avLst/>
              <a:gdLst/>
              <a:ahLst/>
              <a:cxnLst>
                <a:cxn ang="0">
                  <a:pos x="43" y="6"/>
                </a:cxn>
                <a:cxn ang="0">
                  <a:pos x="12" y="37"/>
                </a:cxn>
                <a:cxn ang="0">
                  <a:pos x="80" y="101"/>
                </a:cxn>
                <a:cxn ang="0">
                  <a:pos x="28" y="150"/>
                </a:cxn>
                <a:cxn ang="0">
                  <a:pos x="109" y="219"/>
                </a:cxn>
                <a:cxn ang="0">
                  <a:pos x="150" y="179"/>
                </a:cxn>
                <a:cxn ang="0">
                  <a:pos x="184" y="258"/>
                </a:cxn>
                <a:cxn ang="0">
                  <a:pos x="220" y="241"/>
                </a:cxn>
                <a:cxn ang="0">
                  <a:pos x="147" y="108"/>
                </a:cxn>
                <a:cxn ang="0">
                  <a:pos x="43" y="6"/>
                </a:cxn>
              </a:cxnLst>
              <a:rect l="0" t="0" r="r" b="b"/>
              <a:pathLst>
                <a:path w="220" h="262">
                  <a:moveTo>
                    <a:pt x="43" y="6"/>
                  </a:moveTo>
                  <a:cubicBezTo>
                    <a:pt x="38" y="0"/>
                    <a:pt x="0" y="27"/>
                    <a:pt x="12" y="37"/>
                  </a:cubicBezTo>
                  <a:cubicBezTo>
                    <a:pt x="14" y="39"/>
                    <a:pt x="80" y="101"/>
                    <a:pt x="80" y="101"/>
                  </a:cubicBezTo>
                  <a:cubicBezTo>
                    <a:pt x="67" y="110"/>
                    <a:pt x="27" y="144"/>
                    <a:pt x="28" y="150"/>
                  </a:cubicBezTo>
                  <a:cubicBezTo>
                    <a:pt x="30" y="170"/>
                    <a:pt x="97" y="228"/>
                    <a:pt x="109" y="219"/>
                  </a:cubicBezTo>
                  <a:cubicBezTo>
                    <a:pt x="129" y="206"/>
                    <a:pt x="147" y="170"/>
                    <a:pt x="150" y="179"/>
                  </a:cubicBezTo>
                  <a:cubicBezTo>
                    <a:pt x="171" y="237"/>
                    <a:pt x="184" y="258"/>
                    <a:pt x="184" y="258"/>
                  </a:cubicBezTo>
                  <a:cubicBezTo>
                    <a:pt x="209" y="262"/>
                    <a:pt x="220" y="241"/>
                    <a:pt x="220" y="241"/>
                  </a:cubicBezTo>
                  <a:cubicBezTo>
                    <a:pt x="176" y="199"/>
                    <a:pt x="172" y="131"/>
                    <a:pt x="147" y="108"/>
                  </a:cubicBezTo>
                  <a:cubicBezTo>
                    <a:pt x="113" y="76"/>
                    <a:pt x="96" y="71"/>
                    <a:pt x="43" y="6"/>
                  </a:cubicBezTo>
                  <a:close/>
                </a:path>
              </a:pathLst>
            </a:custGeom>
            <a:solidFill>
              <a:srgbClr val="FFFF00">
                <a:lumMod val="50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7" name="Freeform 631"/>
            <p:cNvSpPr>
              <a:spLocks/>
            </p:cNvSpPr>
            <p:nvPr/>
          </p:nvSpPr>
          <p:spPr bwMode="auto">
            <a:xfrm>
              <a:off x="3505200" y="2438400"/>
              <a:ext cx="522941" cy="548524"/>
            </a:xfrm>
            <a:custGeom>
              <a:avLst/>
              <a:gdLst/>
              <a:ahLst/>
              <a:cxnLst>
                <a:cxn ang="0">
                  <a:pos x="89" y="72"/>
                </a:cxn>
                <a:cxn ang="0">
                  <a:pos x="120" y="42"/>
                </a:cxn>
                <a:cxn ang="0">
                  <a:pos x="129" y="61"/>
                </a:cxn>
                <a:cxn ang="0">
                  <a:pos x="160" y="26"/>
                </a:cxn>
                <a:cxn ang="0">
                  <a:pos x="182" y="12"/>
                </a:cxn>
                <a:cxn ang="0">
                  <a:pos x="167" y="37"/>
                </a:cxn>
                <a:cxn ang="0">
                  <a:pos x="163" y="41"/>
                </a:cxn>
                <a:cxn ang="0">
                  <a:pos x="199" y="75"/>
                </a:cxn>
                <a:cxn ang="0">
                  <a:pos x="200" y="75"/>
                </a:cxn>
                <a:cxn ang="0">
                  <a:pos x="224" y="57"/>
                </a:cxn>
                <a:cxn ang="0">
                  <a:pos x="230" y="68"/>
                </a:cxn>
                <a:cxn ang="0">
                  <a:pos x="204" y="91"/>
                </a:cxn>
                <a:cxn ang="0">
                  <a:pos x="184" y="110"/>
                </a:cxn>
                <a:cxn ang="0">
                  <a:pos x="194" y="121"/>
                </a:cxn>
                <a:cxn ang="0">
                  <a:pos x="173" y="146"/>
                </a:cxn>
                <a:cxn ang="0">
                  <a:pos x="143" y="236"/>
                </a:cxn>
                <a:cxn ang="0">
                  <a:pos x="82" y="221"/>
                </a:cxn>
                <a:cxn ang="0">
                  <a:pos x="101" y="157"/>
                </a:cxn>
                <a:cxn ang="0">
                  <a:pos x="85" y="147"/>
                </a:cxn>
                <a:cxn ang="0">
                  <a:pos x="30" y="180"/>
                </a:cxn>
                <a:cxn ang="0">
                  <a:pos x="5" y="144"/>
                </a:cxn>
                <a:cxn ang="0">
                  <a:pos x="6" y="128"/>
                </a:cxn>
                <a:cxn ang="0">
                  <a:pos x="89" y="72"/>
                </a:cxn>
              </a:cxnLst>
              <a:rect l="0" t="0" r="r" b="b"/>
              <a:pathLst>
                <a:path w="235" h="247">
                  <a:moveTo>
                    <a:pt x="89" y="72"/>
                  </a:moveTo>
                  <a:cubicBezTo>
                    <a:pt x="104" y="54"/>
                    <a:pt x="120" y="42"/>
                    <a:pt x="120" y="42"/>
                  </a:cubicBezTo>
                  <a:cubicBezTo>
                    <a:pt x="120" y="42"/>
                    <a:pt x="124" y="54"/>
                    <a:pt x="129" y="61"/>
                  </a:cubicBezTo>
                  <a:cubicBezTo>
                    <a:pt x="140" y="49"/>
                    <a:pt x="150" y="37"/>
                    <a:pt x="160" y="26"/>
                  </a:cubicBezTo>
                  <a:cubicBezTo>
                    <a:pt x="162" y="24"/>
                    <a:pt x="178" y="0"/>
                    <a:pt x="182" y="12"/>
                  </a:cubicBezTo>
                  <a:cubicBezTo>
                    <a:pt x="184" y="20"/>
                    <a:pt x="172" y="31"/>
                    <a:pt x="167" y="37"/>
                  </a:cubicBezTo>
                  <a:cubicBezTo>
                    <a:pt x="165" y="38"/>
                    <a:pt x="164" y="40"/>
                    <a:pt x="163" y="41"/>
                  </a:cubicBezTo>
                  <a:cubicBezTo>
                    <a:pt x="178" y="48"/>
                    <a:pt x="194" y="70"/>
                    <a:pt x="199" y="75"/>
                  </a:cubicBezTo>
                  <a:cubicBezTo>
                    <a:pt x="199" y="75"/>
                    <a:pt x="200" y="75"/>
                    <a:pt x="200" y="75"/>
                  </a:cubicBezTo>
                  <a:cubicBezTo>
                    <a:pt x="207" y="68"/>
                    <a:pt x="215" y="61"/>
                    <a:pt x="224" y="57"/>
                  </a:cubicBezTo>
                  <a:cubicBezTo>
                    <a:pt x="231" y="54"/>
                    <a:pt x="235" y="64"/>
                    <a:pt x="230" y="68"/>
                  </a:cubicBezTo>
                  <a:cubicBezTo>
                    <a:pt x="221" y="76"/>
                    <a:pt x="213" y="83"/>
                    <a:pt x="204" y="91"/>
                  </a:cubicBezTo>
                  <a:cubicBezTo>
                    <a:pt x="198" y="96"/>
                    <a:pt x="189" y="103"/>
                    <a:pt x="184" y="110"/>
                  </a:cubicBezTo>
                  <a:cubicBezTo>
                    <a:pt x="188" y="114"/>
                    <a:pt x="191" y="117"/>
                    <a:pt x="194" y="121"/>
                  </a:cubicBezTo>
                  <a:cubicBezTo>
                    <a:pt x="194" y="121"/>
                    <a:pt x="180" y="135"/>
                    <a:pt x="173" y="146"/>
                  </a:cubicBezTo>
                  <a:cubicBezTo>
                    <a:pt x="160" y="168"/>
                    <a:pt x="144" y="217"/>
                    <a:pt x="143" y="236"/>
                  </a:cubicBezTo>
                  <a:cubicBezTo>
                    <a:pt x="142" y="247"/>
                    <a:pt x="97" y="234"/>
                    <a:pt x="82" y="221"/>
                  </a:cubicBezTo>
                  <a:cubicBezTo>
                    <a:pt x="78" y="218"/>
                    <a:pt x="107" y="162"/>
                    <a:pt x="101" y="157"/>
                  </a:cubicBezTo>
                  <a:cubicBezTo>
                    <a:pt x="99" y="155"/>
                    <a:pt x="90" y="144"/>
                    <a:pt x="85" y="147"/>
                  </a:cubicBezTo>
                  <a:cubicBezTo>
                    <a:pt x="58" y="164"/>
                    <a:pt x="39" y="180"/>
                    <a:pt x="30" y="180"/>
                  </a:cubicBezTo>
                  <a:cubicBezTo>
                    <a:pt x="30" y="180"/>
                    <a:pt x="11" y="157"/>
                    <a:pt x="5" y="144"/>
                  </a:cubicBezTo>
                  <a:cubicBezTo>
                    <a:pt x="0" y="134"/>
                    <a:pt x="6" y="128"/>
                    <a:pt x="6" y="128"/>
                  </a:cubicBezTo>
                  <a:cubicBezTo>
                    <a:pt x="16" y="125"/>
                    <a:pt x="65" y="104"/>
                    <a:pt x="89" y="72"/>
                  </a:cubicBezTo>
                  <a:close/>
                </a:path>
              </a:pathLst>
            </a:custGeom>
            <a:gradFill>
              <a:gsLst>
                <a:gs pos="0">
                  <a:srgbClr val="FFFF00"/>
                </a:gs>
                <a:gs pos="100000">
                  <a:srgbClr val="FFFF00">
                    <a:lumMod val="50000"/>
                  </a:srgbClr>
                </a:gs>
              </a:gsLst>
              <a:lin ang="4200000" scaled="0"/>
            </a:gra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8" name="Freeform 632"/>
            <p:cNvSpPr>
              <a:spLocks/>
            </p:cNvSpPr>
            <p:nvPr/>
          </p:nvSpPr>
          <p:spPr bwMode="auto">
            <a:xfrm>
              <a:off x="3846056" y="2078639"/>
              <a:ext cx="548477" cy="504109"/>
            </a:xfrm>
            <a:custGeom>
              <a:avLst/>
              <a:gdLst/>
              <a:ahLst/>
              <a:cxnLst>
                <a:cxn ang="0">
                  <a:pos x="206" y="184"/>
                </a:cxn>
                <a:cxn ang="0">
                  <a:pos x="169" y="210"/>
                </a:cxn>
                <a:cxn ang="0">
                  <a:pos x="165" y="225"/>
                </a:cxn>
                <a:cxn ang="0">
                  <a:pos x="151" y="216"/>
                </a:cxn>
                <a:cxn ang="0">
                  <a:pos x="61" y="199"/>
                </a:cxn>
                <a:cxn ang="0">
                  <a:pos x="34" y="206"/>
                </a:cxn>
                <a:cxn ang="0">
                  <a:pos x="40" y="179"/>
                </a:cxn>
                <a:cxn ang="0">
                  <a:pos x="7" y="93"/>
                </a:cxn>
                <a:cxn ang="0">
                  <a:pos x="56" y="46"/>
                </a:cxn>
                <a:cxn ang="0">
                  <a:pos x="113" y="10"/>
                </a:cxn>
                <a:cxn ang="0">
                  <a:pos x="207" y="36"/>
                </a:cxn>
                <a:cxn ang="0">
                  <a:pos x="206" y="184"/>
                </a:cxn>
              </a:cxnLst>
              <a:rect l="0" t="0" r="r" b="b"/>
              <a:pathLst>
                <a:path w="247" h="227">
                  <a:moveTo>
                    <a:pt x="206" y="184"/>
                  </a:moveTo>
                  <a:cubicBezTo>
                    <a:pt x="195" y="195"/>
                    <a:pt x="169" y="210"/>
                    <a:pt x="169" y="210"/>
                  </a:cubicBezTo>
                  <a:cubicBezTo>
                    <a:pt x="185" y="220"/>
                    <a:pt x="173" y="227"/>
                    <a:pt x="165" y="225"/>
                  </a:cubicBezTo>
                  <a:cubicBezTo>
                    <a:pt x="160" y="223"/>
                    <a:pt x="155" y="215"/>
                    <a:pt x="151" y="216"/>
                  </a:cubicBezTo>
                  <a:cubicBezTo>
                    <a:pt x="122" y="223"/>
                    <a:pt x="86" y="219"/>
                    <a:pt x="61" y="199"/>
                  </a:cubicBezTo>
                  <a:cubicBezTo>
                    <a:pt x="59" y="197"/>
                    <a:pt x="52" y="218"/>
                    <a:pt x="34" y="206"/>
                  </a:cubicBezTo>
                  <a:cubicBezTo>
                    <a:pt x="19" y="196"/>
                    <a:pt x="40" y="179"/>
                    <a:pt x="40" y="179"/>
                  </a:cubicBezTo>
                  <a:cubicBezTo>
                    <a:pt x="19" y="156"/>
                    <a:pt x="0" y="124"/>
                    <a:pt x="7" y="93"/>
                  </a:cubicBezTo>
                  <a:cubicBezTo>
                    <a:pt x="11" y="74"/>
                    <a:pt x="27" y="52"/>
                    <a:pt x="56" y="46"/>
                  </a:cubicBezTo>
                  <a:cubicBezTo>
                    <a:pt x="56" y="46"/>
                    <a:pt x="91" y="17"/>
                    <a:pt x="113" y="10"/>
                  </a:cubicBezTo>
                  <a:cubicBezTo>
                    <a:pt x="142" y="0"/>
                    <a:pt x="183" y="14"/>
                    <a:pt x="207" y="36"/>
                  </a:cubicBezTo>
                  <a:cubicBezTo>
                    <a:pt x="247" y="74"/>
                    <a:pt x="247" y="140"/>
                    <a:pt x="206" y="184"/>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09" name="Freeform 633"/>
            <p:cNvSpPr>
              <a:spLocks/>
            </p:cNvSpPr>
            <p:nvPr/>
          </p:nvSpPr>
          <p:spPr bwMode="auto">
            <a:xfrm>
              <a:off x="4234653" y="2325142"/>
              <a:ext cx="24426" cy="44415"/>
            </a:xfrm>
            <a:custGeom>
              <a:avLst/>
              <a:gdLst/>
              <a:ahLst/>
              <a:cxnLst>
                <a:cxn ang="0">
                  <a:pos x="0" y="0"/>
                </a:cxn>
                <a:cxn ang="0">
                  <a:pos x="6" y="20"/>
                </a:cxn>
                <a:cxn ang="0">
                  <a:pos x="0" y="0"/>
                </a:cxn>
              </a:cxnLst>
              <a:rect l="0" t="0" r="r" b="b"/>
              <a:pathLst>
                <a:path w="11" h="20">
                  <a:moveTo>
                    <a:pt x="0" y="0"/>
                  </a:moveTo>
                  <a:cubicBezTo>
                    <a:pt x="9" y="0"/>
                    <a:pt x="11" y="10"/>
                    <a:pt x="6" y="20"/>
                  </a:cubicBezTo>
                  <a:cubicBezTo>
                    <a:pt x="9" y="12"/>
                    <a:pt x="7" y="2"/>
                    <a:pt x="0" y="0"/>
                  </a:cubicBezTo>
                  <a:close/>
                </a:path>
              </a:pathLst>
            </a:custGeom>
            <a:solidFill>
              <a:srgbClr val="B3751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0" name="Freeform 634"/>
            <p:cNvSpPr>
              <a:spLocks/>
            </p:cNvSpPr>
            <p:nvPr/>
          </p:nvSpPr>
          <p:spPr bwMode="auto">
            <a:xfrm>
              <a:off x="4028141" y="2143041"/>
              <a:ext cx="48852" cy="26649"/>
            </a:xfrm>
            <a:custGeom>
              <a:avLst/>
              <a:gdLst/>
              <a:ahLst/>
              <a:cxnLst>
                <a:cxn ang="0">
                  <a:pos x="0" y="7"/>
                </a:cxn>
                <a:cxn ang="0">
                  <a:pos x="20" y="12"/>
                </a:cxn>
                <a:cxn ang="0">
                  <a:pos x="0" y="7"/>
                </a:cxn>
              </a:cxnLst>
              <a:rect l="0" t="0" r="r" b="b"/>
              <a:pathLst>
                <a:path w="22" h="12">
                  <a:moveTo>
                    <a:pt x="0" y="7"/>
                  </a:moveTo>
                  <a:cubicBezTo>
                    <a:pt x="14" y="0"/>
                    <a:pt x="22" y="5"/>
                    <a:pt x="20" y="12"/>
                  </a:cubicBezTo>
                  <a:cubicBezTo>
                    <a:pt x="20" y="4"/>
                    <a:pt x="9" y="4"/>
                    <a:pt x="0" y="7"/>
                  </a:cubicBezTo>
                  <a:close/>
                </a:path>
              </a:pathLst>
            </a:custGeom>
            <a:solidFill>
              <a:srgbClr val="B3751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1" name="Freeform 635"/>
            <p:cNvSpPr>
              <a:spLocks/>
            </p:cNvSpPr>
            <p:nvPr/>
          </p:nvSpPr>
          <p:spPr bwMode="auto">
            <a:xfrm>
              <a:off x="4028141" y="2289610"/>
              <a:ext cx="51073" cy="51077"/>
            </a:xfrm>
            <a:custGeom>
              <a:avLst/>
              <a:gdLst/>
              <a:ahLst/>
              <a:cxnLst>
                <a:cxn ang="0">
                  <a:pos x="15" y="23"/>
                </a:cxn>
                <a:cxn ang="0">
                  <a:pos x="0" y="14"/>
                </a:cxn>
                <a:cxn ang="0">
                  <a:pos x="15" y="23"/>
                </a:cxn>
              </a:cxnLst>
              <a:rect l="0" t="0" r="r" b="b"/>
              <a:pathLst>
                <a:path w="23" h="23">
                  <a:moveTo>
                    <a:pt x="15" y="23"/>
                  </a:moveTo>
                  <a:cubicBezTo>
                    <a:pt x="16" y="16"/>
                    <a:pt x="7" y="5"/>
                    <a:pt x="0" y="14"/>
                  </a:cubicBezTo>
                  <a:cubicBezTo>
                    <a:pt x="0" y="0"/>
                    <a:pt x="23" y="13"/>
                    <a:pt x="15" y="23"/>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2" name="Freeform 636"/>
            <p:cNvSpPr>
              <a:spLocks/>
            </p:cNvSpPr>
            <p:nvPr/>
          </p:nvSpPr>
          <p:spPr bwMode="auto">
            <a:xfrm>
              <a:off x="3957084" y="2369557"/>
              <a:ext cx="126572" cy="93271"/>
            </a:xfrm>
            <a:custGeom>
              <a:avLst/>
              <a:gdLst/>
              <a:ahLst/>
              <a:cxnLst>
                <a:cxn ang="0">
                  <a:pos x="27" y="42"/>
                </a:cxn>
                <a:cxn ang="0">
                  <a:pos x="19" y="29"/>
                </a:cxn>
                <a:cxn ang="0">
                  <a:pos x="13" y="0"/>
                </a:cxn>
                <a:cxn ang="0">
                  <a:pos x="57" y="18"/>
                </a:cxn>
                <a:cxn ang="0">
                  <a:pos x="27" y="42"/>
                </a:cxn>
              </a:cxnLst>
              <a:rect l="0" t="0" r="r" b="b"/>
              <a:pathLst>
                <a:path w="57" h="42">
                  <a:moveTo>
                    <a:pt x="27" y="42"/>
                  </a:moveTo>
                  <a:cubicBezTo>
                    <a:pt x="16" y="42"/>
                    <a:pt x="23" y="31"/>
                    <a:pt x="19" y="29"/>
                  </a:cubicBezTo>
                  <a:cubicBezTo>
                    <a:pt x="10" y="23"/>
                    <a:pt x="4" y="11"/>
                    <a:pt x="13" y="0"/>
                  </a:cubicBezTo>
                  <a:cubicBezTo>
                    <a:pt x="0" y="18"/>
                    <a:pt x="38" y="40"/>
                    <a:pt x="57" y="18"/>
                  </a:cubicBezTo>
                  <a:cubicBezTo>
                    <a:pt x="53" y="26"/>
                    <a:pt x="34" y="42"/>
                    <a:pt x="27" y="42"/>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3" name="Freeform 637"/>
            <p:cNvSpPr>
              <a:spLocks/>
            </p:cNvSpPr>
            <p:nvPr/>
          </p:nvSpPr>
          <p:spPr bwMode="auto">
            <a:xfrm>
              <a:off x="4136949" y="2418414"/>
              <a:ext cx="66617" cy="66622"/>
            </a:xfrm>
            <a:custGeom>
              <a:avLst/>
              <a:gdLst/>
              <a:ahLst/>
              <a:cxnLst>
                <a:cxn ang="0">
                  <a:pos x="13" y="30"/>
                </a:cxn>
                <a:cxn ang="0">
                  <a:pos x="3" y="5"/>
                </a:cxn>
                <a:cxn ang="0">
                  <a:pos x="26" y="10"/>
                </a:cxn>
                <a:cxn ang="0">
                  <a:pos x="13" y="30"/>
                </a:cxn>
              </a:cxnLst>
              <a:rect l="0" t="0" r="r" b="b"/>
              <a:pathLst>
                <a:path w="30" h="30">
                  <a:moveTo>
                    <a:pt x="13" y="30"/>
                  </a:moveTo>
                  <a:cubicBezTo>
                    <a:pt x="6" y="22"/>
                    <a:pt x="0" y="14"/>
                    <a:pt x="3" y="5"/>
                  </a:cubicBezTo>
                  <a:cubicBezTo>
                    <a:pt x="11" y="0"/>
                    <a:pt x="18" y="1"/>
                    <a:pt x="26" y="10"/>
                  </a:cubicBezTo>
                  <a:cubicBezTo>
                    <a:pt x="30" y="19"/>
                    <a:pt x="24" y="27"/>
                    <a:pt x="13" y="30"/>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4" name="Freeform 638"/>
            <p:cNvSpPr>
              <a:spLocks/>
            </p:cNvSpPr>
            <p:nvPr/>
          </p:nvSpPr>
          <p:spPr bwMode="auto">
            <a:xfrm>
              <a:off x="3892687" y="2229650"/>
              <a:ext cx="64396" cy="66622"/>
            </a:xfrm>
            <a:custGeom>
              <a:avLst/>
              <a:gdLst/>
              <a:ahLst/>
              <a:cxnLst>
                <a:cxn ang="0">
                  <a:pos x="29" y="10"/>
                </a:cxn>
                <a:cxn ang="0">
                  <a:pos x="18" y="1"/>
                </a:cxn>
                <a:cxn ang="0">
                  <a:pos x="29" y="10"/>
                </a:cxn>
              </a:cxnLst>
              <a:rect l="0" t="0" r="r" b="b"/>
              <a:pathLst>
                <a:path w="29" h="30">
                  <a:moveTo>
                    <a:pt x="29" y="10"/>
                  </a:moveTo>
                  <a:cubicBezTo>
                    <a:pt x="24" y="30"/>
                    <a:pt x="0" y="4"/>
                    <a:pt x="18" y="1"/>
                  </a:cubicBezTo>
                  <a:cubicBezTo>
                    <a:pt x="23" y="0"/>
                    <a:pt x="27" y="5"/>
                    <a:pt x="29" y="10"/>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5" name="Freeform 639"/>
            <p:cNvSpPr>
              <a:spLocks/>
            </p:cNvSpPr>
            <p:nvPr/>
          </p:nvSpPr>
          <p:spPr bwMode="auto">
            <a:xfrm>
              <a:off x="3983730" y="2196339"/>
              <a:ext cx="48852" cy="57739"/>
            </a:xfrm>
            <a:custGeom>
              <a:avLst/>
              <a:gdLst/>
              <a:ahLst/>
              <a:cxnLst>
                <a:cxn ang="0">
                  <a:pos x="14" y="22"/>
                </a:cxn>
                <a:cxn ang="0">
                  <a:pos x="1" y="7"/>
                </a:cxn>
                <a:cxn ang="0">
                  <a:pos x="16" y="4"/>
                </a:cxn>
                <a:cxn ang="0">
                  <a:pos x="14" y="22"/>
                </a:cxn>
              </a:cxnLst>
              <a:rect l="0" t="0" r="r" b="b"/>
              <a:pathLst>
                <a:path w="22" h="26">
                  <a:moveTo>
                    <a:pt x="14" y="22"/>
                  </a:moveTo>
                  <a:cubicBezTo>
                    <a:pt x="10" y="26"/>
                    <a:pt x="0" y="13"/>
                    <a:pt x="1" y="7"/>
                  </a:cubicBezTo>
                  <a:cubicBezTo>
                    <a:pt x="3" y="1"/>
                    <a:pt x="12" y="0"/>
                    <a:pt x="16" y="4"/>
                  </a:cubicBezTo>
                  <a:cubicBezTo>
                    <a:pt x="22" y="9"/>
                    <a:pt x="18" y="18"/>
                    <a:pt x="14" y="22"/>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6" name="Freeform 640"/>
            <p:cNvSpPr>
              <a:spLocks/>
            </p:cNvSpPr>
            <p:nvPr/>
          </p:nvSpPr>
          <p:spPr bwMode="auto">
            <a:xfrm>
              <a:off x="3988171" y="2209663"/>
              <a:ext cx="35529" cy="44415"/>
            </a:xfrm>
            <a:custGeom>
              <a:avLst/>
              <a:gdLst/>
              <a:ahLst/>
              <a:cxnLst>
                <a:cxn ang="0">
                  <a:pos x="0" y="7"/>
                </a:cxn>
                <a:cxn ang="0">
                  <a:pos x="14" y="7"/>
                </a:cxn>
                <a:cxn ang="0">
                  <a:pos x="13" y="13"/>
                </a:cxn>
                <a:cxn ang="0">
                  <a:pos x="0" y="7"/>
                </a:cxn>
              </a:cxnLst>
              <a:rect l="0" t="0" r="r" b="b"/>
              <a:pathLst>
                <a:path w="16" h="20">
                  <a:moveTo>
                    <a:pt x="0" y="7"/>
                  </a:moveTo>
                  <a:cubicBezTo>
                    <a:pt x="5" y="0"/>
                    <a:pt x="11" y="1"/>
                    <a:pt x="14" y="7"/>
                  </a:cubicBezTo>
                  <a:cubicBezTo>
                    <a:pt x="16" y="9"/>
                    <a:pt x="13" y="13"/>
                    <a:pt x="13" y="13"/>
                  </a:cubicBezTo>
                  <a:cubicBezTo>
                    <a:pt x="10" y="20"/>
                    <a:pt x="1" y="12"/>
                    <a:pt x="0" y="7"/>
                  </a:cubicBezTo>
                  <a:close/>
                </a:path>
              </a:pathLst>
            </a:custGeom>
            <a:solidFill>
              <a:srgbClr val="6CCFF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7" name="Freeform 641"/>
            <p:cNvSpPr>
              <a:spLocks/>
            </p:cNvSpPr>
            <p:nvPr/>
          </p:nvSpPr>
          <p:spPr bwMode="auto">
            <a:xfrm>
              <a:off x="3999274" y="2220767"/>
              <a:ext cx="19985" cy="26649"/>
            </a:xfrm>
            <a:custGeom>
              <a:avLst/>
              <a:gdLst/>
              <a:ahLst/>
              <a:cxnLst>
                <a:cxn ang="0">
                  <a:pos x="0" y="4"/>
                </a:cxn>
                <a:cxn ang="0">
                  <a:pos x="8" y="4"/>
                </a:cxn>
                <a:cxn ang="0">
                  <a:pos x="8" y="7"/>
                </a:cxn>
                <a:cxn ang="0">
                  <a:pos x="0" y="4"/>
                </a:cxn>
              </a:cxnLst>
              <a:rect l="0" t="0" r="r" b="b"/>
              <a:pathLst>
                <a:path w="9" h="12">
                  <a:moveTo>
                    <a:pt x="0" y="4"/>
                  </a:moveTo>
                  <a:cubicBezTo>
                    <a:pt x="3" y="0"/>
                    <a:pt x="7" y="0"/>
                    <a:pt x="8" y="4"/>
                  </a:cubicBezTo>
                  <a:cubicBezTo>
                    <a:pt x="9" y="5"/>
                    <a:pt x="8" y="7"/>
                    <a:pt x="8" y="7"/>
                  </a:cubicBezTo>
                  <a:cubicBezTo>
                    <a:pt x="6" y="12"/>
                    <a:pt x="1" y="7"/>
                    <a:pt x="0" y="4"/>
                  </a:cubicBezTo>
                  <a:close/>
                </a:path>
              </a:pathLst>
            </a:custGeom>
            <a:solidFill>
              <a:srgbClr val="000000"/>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8" name="Freeform 642"/>
            <p:cNvSpPr>
              <a:spLocks/>
            </p:cNvSpPr>
            <p:nvPr/>
          </p:nvSpPr>
          <p:spPr bwMode="auto">
            <a:xfrm>
              <a:off x="4008156" y="2225209"/>
              <a:ext cx="11103" cy="11104"/>
            </a:xfrm>
            <a:custGeom>
              <a:avLst/>
              <a:gdLst/>
              <a:ahLst/>
              <a:cxnLst>
                <a:cxn ang="0">
                  <a:pos x="4" y="4"/>
                </a:cxn>
                <a:cxn ang="0">
                  <a:pos x="1" y="4"/>
                </a:cxn>
                <a:cxn ang="0">
                  <a:pos x="1" y="1"/>
                </a:cxn>
                <a:cxn ang="0">
                  <a:pos x="5" y="1"/>
                </a:cxn>
                <a:cxn ang="0">
                  <a:pos x="4" y="4"/>
                </a:cxn>
              </a:cxnLst>
              <a:rect l="0" t="0" r="r" b="b"/>
              <a:pathLst>
                <a:path w="5" h="5">
                  <a:moveTo>
                    <a:pt x="4" y="4"/>
                  </a:moveTo>
                  <a:cubicBezTo>
                    <a:pt x="3" y="5"/>
                    <a:pt x="2" y="5"/>
                    <a:pt x="1" y="4"/>
                  </a:cubicBezTo>
                  <a:cubicBezTo>
                    <a:pt x="0" y="3"/>
                    <a:pt x="0" y="2"/>
                    <a:pt x="1" y="1"/>
                  </a:cubicBezTo>
                  <a:cubicBezTo>
                    <a:pt x="2" y="0"/>
                    <a:pt x="4" y="0"/>
                    <a:pt x="5" y="1"/>
                  </a:cubicBezTo>
                  <a:cubicBezTo>
                    <a:pt x="5" y="1"/>
                    <a:pt x="5" y="3"/>
                    <a:pt x="4" y="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19" name="Freeform 643"/>
            <p:cNvSpPr>
              <a:spLocks/>
            </p:cNvSpPr>
            <p:nvPr/>
          </p:nvSpPr>
          <p:spPr bwMode="auto">
            <a:xfrm>
              <a:off x="4154713" y="2358453"/>
              <a:ext cx="64396" cy="53298"/>
            </a:xfrm>
            <a:custGeom>
              <a:avLst/>
              <a:gdLst/>
              <a:ahLst/>
              <a:cxnLst>
                <a:cxn ang="0">
                  <a:pos x="14" y="22"/>
                </a:cxn>
                <a:cxn ang="0">
                  <a:pos x="1" y="7"/>
                </a:cxn>
                <a:cxn ang="0">
                  <a:pos x="17" y="4"/>
                </a:cxn>
                <a:cxn ang="0">
                  <a:pos x="14" y="22"/>
                </a:cxn>
              </a:cxnLst>
              <a:rect l="0" t="0" r="r" b="b"/>
              <a:pathLst>
                <a:path w="29" h="24">
                  <a:moveTo>
                    <a:pt x="14" y="22"/>
                  </a:moveTo>
                  <a:cubicBezTo>
                    <a:pt x="9" y="24"/>
                    <a:pt x="0" y="13"/>
                    <a:pt x="1" y="7"/>
                  </a:cubicBezTo>
                  <a:cubicBezTo>
                    <a:pt x="3" y="1"/>
                    <a:pt x="12" y="0"/>
                    <a:pt x="17" y="4"/>
                  </a:cubicBezTo>
                  <a:cubicBezTo>
                    <a:pt x="29" y="13"/>
                    <a:pt x="19" y="20"/>
                    <a:pt x="14" y="22"/>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20" name="Freeform 644"/>
            <p:cNvSpPr>
              <a:spLocks/>
            </p:cNvSpPr>
            <p:nvPr/>
          </p:nvSpPr>
          <p:spPr bwMode="auto">
            <a:xfrm>
              <a:off x="4152492" y="2373999"/>
              <a:ext cx="44411" cy="42194"/>
            </a:xfrm>
            <a:custGeom>
              <a:avLst/>
              <a:gdLst/>
              <a:ahLst/>
              <a:cxnLst>
                <a:cxn ang="0">
                  <a:pos x="7" y="3"/>
                </a:cxn>
                <a:cxn ang="0">
                  <a:pos x="18" y="6"/>
                </a:cxn>
                <a:cxn ang="0">
                  <a:pos x="16" y="13"/>
                </a:cxn>
                <a:cxn ang="0">
                  <a:pos x="7" y="3"/>
                </a:cxn>
              </a:cxnLst>
              <a:rect l="0" t="0" r="r" b="b"/>
              <a:pathLst>
                <a:path w="20" h="19">
                  <a:moveTo>
                    <a:pt x="7" y="3"/>
                  </a:moveTo>
                  <a:cubicBezTo>
                    <a:pt x="10" y="0"/>
                    <a:pt x="16" y="1"/>
                    <a:pt x="18" y="6"/>
                  </a:cubicBezTo>
                  <a:cubicBezTo>
                    <a:pt x="19" y="7"/>
                    <a:pt x="20" y="9"/>
                    <a:pt x="16" y="13"/>
                  </a:cubicBezTo>
                  <a:cubicBezTo>
                    <a:pt x="12" y="19"/>
                    <a:pt x="0" y="8"/>
                    <a:pt x="7" y="3"/>
                  </a:cubicBezTo>
                  <a:close/>
                </a:path>
              </a:pathLst>
            </a:custGeom>
            <a:solidFill>
              <a:srgbClr val="6CCFF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21" name="Freeform 645"/>
            <p:cNvSpPr>
              <a:spLocks/>
            </p:cNvSpPr>
            <p:nvPr/>
          </p:nvSpPr>
          <p:spPr bwMode="auto">
            <a:xfrm>
              <a:off x="4170257" y="2387323"/>
              <a:ext cx="22206" cy="22207"/>
            </a:xfrm>
            <a:custGeom>
              <a:avLst/>
              <a:gdLst/>
              <a:ahLst/>
              <a:cxnLst>
                <a:cxn ang="0">
                  <a:pos x="3" y="2"/>
                </a:cxn>
                <a:cxn ang="0">
                  <a:pos x="9" y="3"/>
                </a:cxn>
                <a:cxn ang="0">
                  <a:pos x="8" y="7"/>
                </a:cxn>
                <a:cxn ang="0">
                  <a:pos x="3" y="2"/>
                </a:cxn>
              </a:cxnLst>
              <a:rect l="0" t="0" r="r" b="b"/>
              <a:pathLst>
                <a:path w="10" h="10">
                  <a:moveTo>
                    <a:pt x="3" y="2"/>
                  </a:moveTo>
                  <a:cubicBezTo>
                    <a:pt x="5" y="0"/>
                    <a:pt x="8" y="1"/>
                    <a:pt x="9" y="3"/>
                  </a:cubicBezTo>
                  <a:cubicBezTo>
                    <a:pt x="9" y="4"/>
                    <a:pt x="10" y="5"/>
                    <a:pt x="8" y="7"/>
                  </a:cubicBezTo>
                  <a:cubicBezTo>
                    <a:pt x="6" y="10"/>
                    <a:pt x="0" y="4"/>
                    <a:pt x="3" y="2"/>
                  </a:cubicBezTo>
                  <a:close/>
                </a:path>
              </a:pathLst>
            </a:custGeom>
            <a:solidFill>
              <a:srgbClr val="000000"/>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22" name="Freeform 646"/>
            <p:cNvSpPr>
              <a:spLocks/>
            </p:cNvSpPr>
            <p:nvPr/>
          </p:nvSpPr>
          <p:spPr bwMode="auto">
            <a:xfrm>
              <a:off x="4181360" y="2389544"/>
              <a:ext cx="13323" cy="11104"/>
            </a:xfrm>
            <a:custGeom>
              <a:avLst/>
              <a:gdLst/>
              <a:ahLst/>
              <a:cxnLst>
                <a:cxn ang="0">
                  <a:pos x="5" y="5"/>
                </a:cxn>
                <a:cxn ang="0">
                  <a:pos x="2" y="4"/>
                </a:cxn>
                <a:cxn ang="0">
                  <a:pos x="1" y="1"/>
                </a:cxn>
                <a:cxn ang="0">
                  <a:pos x="4" y="1"/>
                </a:cxn>
                <a:cxn ang="0">
                  <a:pos x="5" y="5"/>
                </a:cxn>
              </a:cxnLst>
              <a:rect l="0" t="0" r="r" b="b"/>
              <a:pathLst>
                <a:path w="6" h="5">
                  <a:moveTo>
                    <a:pt x="5" y="5"/>
                  </a:moveTo>
                  <a:cubicBezTo>
                    <a:pt x="4" y="5"/>
                    <a:pt x="3" y="5"/>
                    <a:pt x="2" y="4"/>
                  </a:cubicBezTo>
                  <a:cubicBezTo>
                    <a:pt x="1" y="3"/>
                    <a:pt x="0" y="2"/>
                    <a:pt x="1" y="1"/>
                  </a:cubicBezTo>
                  <a:cubicBezTo>
                    <a:pt x="2" y="0"/>
                    <a:pt x="3" y="0"/>
                    <a:pt x="4" y="1"/>
                  </a:cubicBezTo>
                  <a:cubicBezTo>
                    <a:pt x="5" y="2"/>
                    <a:pt x="6" y="4"/>
                    <a:pt x="5" y="5"/>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123" name="Freeform 647"/>
            <p:cNvSpPr>
              <a:spLocks noEditPoints="1"/>
            </p:cNvSpPr>
            <p:nvPr/>
          </p:nvSpPr>
          <p:spPr bwMode="auto">
            <a:xfrm>
              <a:off x="4065891" y="2036445"/>
              <a:ext cx="337525" cy="437487"/>
            </a:xfrm>
            <a:custGeom>
              <a:avLst/>
              <a:gdLst/>
              <a:ahLst/>
              <a:cxnLst>
                <a:cxn ang="0">
                  <a:pos x="86" y="23"/>
                </a:cxn>
                <a:cxn ang="0">
                  <a:pos x="93" y="44"/>
                </a:cxn>
                <a:cxn ang="0">
                  <a:pos x="96" y="26"/>
                </a:cxn>
                <a:cxn ang="0">
                  <a:pos x="97" y="49"/>
                </a:cxn>
                <a:cxn ang="0">
                  <a:pos x="102" y="46"/>
                </a:cxn>
                <a:cxn ang="0">
                  <a:pos x="115" y="47"/>
                </a:cxn>
                <a:cxn ang="0">
                  <a:pos x="127" y="54"/>
                </a:cxn>
                <a:cxn ang="0">
                  <a:pos x="150" y="89"/>
                </a:cxn>
                <a:cxn ang="0">
                  <a:pos x="151" y="110"/>
                </a:cxn>
                <a:cxn ang="0">
                  <a:pos x="146" y="126"/>
                </a:cxn>
                <a:cxn ang="0">
                  <a:pos x="148" y="149"/>
                </a:cxn>
                <a:cxn ang="0">
                  <a:pos x="146" y="164"/>
                </a:cxn>
                <a:cxn ang="0">
                  <a:pos x="143" y="179"/>
                </a:cxn>
                <a:cxn ang="0">
                  <a:pos x="138" y="176"/>
                </a:cxn>
                <a:cxn ang="0">
                  <a:pos x="134" y="179"/>
                </a:cxn>
                <a:cxn ang="0">
                  <a:pos x="131" y="188"/>
                </a:cxn>
                <a:cxn ang="0">
                  <a:pos x="125" y="189"/>
                </a:cxn>
                <a:cxn ang="0">
                  <a:pos x="122" y="197"/>
                </a:cxn>
                <a:cxn ang="0">
                  <a:pos x="120" y="188"/>
                </a:cxn>
                <a:cxn ang="0">
                  <a:pos x="116" y="194"/>
                </a:cxn>
                <a:cxn ang="0">
                  <a:pos x="119" y="177"/>
                </a:cxn>
                <a:cxn ang="0">
                  <a:pos x="113" y="186"/>
                </a:cxn>
                <a:cxn ang="0">
                  <a:pos x="111" y="126"/>
                </a:cxn>
                <a:cxn ang="0">
                  <a:pos x="112" y="158"/>
                </a:cxn>
                <a:cxn ang="0">
                  <a:pos x="108" y="134"/>
                </a:cxn>
                <a:cxn ang="0">
                  <a:pos x="101" y="109"/>
                </a:cxn>
                <a:cxn ang="0">
                  <a:pos x="103" y="100"/>
                </a:cxn>
                <a:cxn ang="0">
                  <a:pos x="100" y="79"/>
                </a:cxn>
                <a:cxn ang="0">
                  <a:pos x="96" y="73"/>
                </a:cxn>
                <a:cxn ang="0">
                  <a:pos x="89" y="57"/>
                </a:cxn>
                <a:cxn ang="0">
                  <a:pos x="21" y="39"/>
                </a:cxn>
                <a:cxn ang="0">
                  <a:pos x="12" y="29"/>
                </a:cxn>
                <a:cxn ang="0">
                  <a:pos x="0" y="27"/>
                </a:cxn>
                <a:cxn ang="0">
                  <a:pos x="16" y="25"/>
                </a:cxn>
                <a:cxn ang="0">
                  <a:pos x="10" y="22"/>
                </a:cxn>
                <a:cxn ang="0">
                  <a:pos x="0" y="23"/>
                </a:cxn>
                <a:cxn ang="0">
                  <a:pos x="46" y="15"/>
                </a:cxn>
                <a:cxn ang="0">
                  <a:pos x="51" y="8"/>
                </a:cxn>
                <a:cxn ang="0">
                  <a:pos x="69" y="24"/>
                </a:cxn>
                <a:cxn ang="0">
                  <a:pos x="69" y="7"/>
                </a:cxn>
                <a:cxn ang="0">
                  <a:pos x="76" y="6"/>
                </a:cxn>
                <a:cxn ang="0">
                  <a:pos x="76" y="1"/>
                </a:cxn>
                <a:cxn ang="0">
                  <a:pos x="86" y="23"/>
                </a:cxn>
                <a:cxn ang="0">
                  <a:pos x="27" y="22"/>
                </a:cxn>
                <a:cxn ang="0">
                  <a:pos x="21" y="22"/>
                </a:cxn>
                <a:cxn ang="0">
                  <a:pos x="27" y="22"/>
                </a:cxn>
                <a:cxn ang="0">
                  <a:pos x="123" y="135"/>
                </a:cxn>
                <a:cxn ang="0">
                  <a:pos x="123" y="139"/>
                </a:cxn>
                <a:cxn ang="0">
                  <a:pos x="123" y="135"/>
                </a:cxn>
              </a:cxnLst>
              <a:rect l="0" t="0" r="r" b="b"/>
              <a:pathLst>
                <a:path w="152" h="197">
                  <a:moveTo>
                    <a:pt x="86" y="23"/>
                  </a:moveTo>
                  <a:cubicBezTo>
                    <a:pt x="89" y="31"/>
                    <a:pt x="90" y="38"/>
                    <a:pt x="93" y="44"/>
                  </a:cubicBezTo>
                  <a:cubicBezTo>
                    <a:pt x="94" y="38"/>
                    <a:pt x="93" y="32"/>
                    <a:pt x="96" y="26"/>
                  </a:cubicBezTo>
                  <a:cubicBezTo>
                    <a:pt x="99" y="34"/>
                    <a:pt x="97" y="41"/>
                    <a:pt x="97" y="49"/>
                  </a:cubicBezTo>
                  <a:cubicBezTo>
                    <a:pt x="98" y="47"/>
                    <a:pt x="100" y="46"/>
                    <a:pt x="102" y="46"/>
                  </a:cubicBezTo>
                  <a:cubicBezTo>
                    <a:pt x="104" y="51"/>
                    <a:pt x="111" y="47"/>
                    <a:pt x="115" y="47"/>
                  </a:cubicBezTo>
                  <a:cubicBezTo>
                    <a:pt x="118" y="51"/>
                    <a:pt x="123" y="51"/>
                    <a:pt x="127" y="54"/>
                  </a:cubicBezTo>
                  <a:cubicBezTo>
                    <a:pt x="140" y="63"/>
                    <a:pt x="144" y="78"/>
                    <a:pt x="150" y="89"/>
                  </a:cubicBezTo>
                  <a:cubicBezTo>
                    <a:pt x="149" y="96"/>
                    <a:pt x="152" y="103"/>
                    <a:pt x="151" y="110"/>
                  </a:cubicBezTo>
                  <a:cubicBezTo>
                    <a:pt x="150" y="116"/>
                    <a:pt x="147" y="121"/>
                    <a:pt x="146" y="126"/>
                  </a:cubicBezTo>
                  <a:cubicBezTo>
                    <a:pt x="145" y="133"/>
                    <a:pt x="148" y="141"/>
                    <a:pt x="148" y="149"/>
                  </a:cubicBezTo>
                  <a:cubicBezTo>
                    <a:pt x="148" y="154"/>
                    <a:pt x="147" y="159"/>
                    <a:pt x="146" y="164"/>
                  </a:cubicBezTo>
                  <a:cubicBezTo>
                    <a:pt x="146" y="169"/>
                    <a:pt x="147" y="175"/>
                    <a:pt x="143" y="179"/>
                  </a:cubicBezTo>
                  <a:cubicBezTo>
                    <a:pt x="141" y="180"/>
                    <a:pt x="140" y="175"/>
                    <a:pt x="138" y="176"/>
                  </a:cubicBezTo>
                  <a:cubicBezTo>
                    <a:pt x="139" y="179"/>
                    <a:pt x="136" y="177"/>
                    <a:pt x="134" y="179"/>
                  </a:cubicBezTo>
                  <a:cubicBezTo>
                    <a:pt x="133" y="182"/>
                    <a:pt x="134" y="185"/>
                    <a:pt x="131" y="188"/>
                  </a:cubicBezTo>
                  <a:cubicBezTo>
                    <a:pt x="129" y="189"/>
                    <a:pt x="127" y="187"/>
                    <a:pt x="125" y="189"/>
                  </a:cubicBezTo>
                  <a:cubicBezTo>
                    <a:pt x="125" y="192"/>
                    <a:pt x="125" y="196"/>
                    <a:pt x="122" y="197"/>
                  </a:cubicBezTo>
                  <a:cubicBezTo>
                    <a:pt x="117" y="194"/>
                    <a:pt x="123" y="191"/>
                    <a:pt x="120" y="188"/>
                  </a:cubicBezTo>
                  <a:cubicBezTo>
                    <a:pt x="117" y="190"/>
                    <a:pt x="119" y="192"/>
                    <a:pt x="116" y="194"/>
                  </a:cubicBezTo>
                  <a:cubicBezTo>
                    <a:pt x="115" y="189"/>
                    <a:pt x="119" y="183"/>
                    <a:pt x="119" y="177"/>
                  </a:cubicBezTo>
                  <a:cubicBezTo>
                    <a:pt x="116" y="180"/>
                    <a:pt x="116" y="186"/>
                    <a:pt x="113" y="186"/>
                  </a:cubicBezTo>
                  <a:cubicBezTo>
                    <a:pt x="122" y="165"/>
                    <a:pt x="121" y="145"/>
                    <a:pt x="111" y="126"/>
                  </a:cubicBezTo>
                  <a:cubicBezTo>
                    <a:pt x="109" y="137"/>
                    <a:pt x="113" y="147"/>
                    <a:pt x="112" y="158"/>
                  </a:cubicBezTo>
                  <a:cubicBezTo>
                    <a:pt x="109" y="150"/>
                    <a:pt x="110" y="142"/>
                    <a:pt x="108" y="134"/>
                  </a:cubicBezTo>
                  <a:cubicBezTo>
                    <a:pt x="106" y="126"/>
                    <a:pt x="102" y="117"/>
                    <a:pt x="101" y="109"/>
                  </a:cubicBezTo>
                  <a:cubicBezTo>
                    <a:pt x="101" y="106"/>
                    <a:pt x="103" y="103"/>
                    <a:pt x="103" y="100"/>
                  </a:cubicBezTo>
                  <a:cubicBezTo>
                    <a:pt x="104" y="95"/>
                    <a:pt x="102" y="84"/>
                    <a:pt x="100" y="79"/>
                  </a:cubicBezTo>
                  <a:cubicBezTo>
                    <a:pt x="99" y="77"/>
                    <a:pt x="97" y="76"/>
                    <a:pt x="96" y="73"/>
                  </a:cubicBezTo>
                  <a:cubicBezTo>
                    <a:pt x="94" y="67"/>
                    <a:pt x="96" y="61"/>
                    <a:pt x="89" y="57"/>
                  </a:cubicBezTo>
                  <a:cubicBezTo>
                    <a:pt x="78" y="30"/>
                    <a:pt x="41" y="24"/>
                    <a:pt x="21" y="39"/>
                  </a:cubicBezTo>
                  <a:cubicBezTo>
                    <a:pt x="18" y="36"/>
                    <a:pt x="12" y="34"/>
                    <a:pt x="12" y="29"/>
                  </a:cubicBezTo>
                  <a:cubicBezTo>
                    <a:pt x="8" y="29"/>
                    <a:pt x="4" y="31"/>
                    <a:pt x="0" y="27"/>
                  </a:cubicBezTo>
                  <a:cubicBezTo>
                    <a:pt x="5" y="25"/>
                    <a:pt x="13" y="28"/>
                    <a:pt x="16" y="25"/>
                  </a:cubicBezTo>
                  <a:cubicBezTo>
                    <a:pt x="13" y="26"/>
                    <a:pt x="12" y="24"/>
                    <a:pt x="10" y="22"/>
                  </a:cubicBezTo>
                  <a:cubicBezTo>
                    <a:pt x="7" y="22"/>
                    <a:pt x="4" y="26"/>
                    <a:pt x="0" y="23"/>
                  </a:cubicBezTo>
                  <a:cubicBezTo>
                    <a:pt x="15" y="14"/>
                    <a:pt x="30" y="13"/>
                    <a:pt x="46" y="15"/>
                  </a:cubicBezTo>
                  <a:cubicBezTo>
                    <a:pt x="47" y="12"/>
                    <a:pt x="49" y="10"/>
                    <a:pt x="51" y="8"/>
                  </a:cubicBezTo>
                  <a:cubicBezTo>
                    <a:pt x="59" y="11"/>
                    <a:pt x="59" y="24"/>
                    <a:pt x="69" y="24"/>
                  </a:cubicBezTo>
                  <a:cubicBezTo>
                    <a:pt x="69" y="19"/>
                    <a:pt x="66" y="13"/>
                    <a:pt x="69" y="7"/>
                  </a:cubicBezTo>
                  <a:cubicBezTo>
                    <a:pt x="71" y="7"/>
                    <a:pt x="74" y="5"/>
                    <a:pt x="76" y="6"/>
                  </a:cubicBezTo>
                  <a:cubicBezTo>
                    <a:pt x="77" y="5"/>
                    <a:pt x="73" y="0"/>
                    <a:pt x="76" y="1"/>
                  </a:cubicBezTo>
                  <a:cubicBezTo>
                    <a:pt x="79" y="8"/>
                    <a:pt x="84" y="15"/>
                    <a:pt x="86" y="23"/>
                  </a:cubicBezTo>
                  <a:close/>
                  <a:moveTo>
                    <a:pt x="27" y="22"/>
                  </a:moveTo>
                  <a:cubicBezTo>
                    <a:pt x="28" y="21"/>
                    <a:pt x="23" y="20"/>
                    <a:pt x="21" y="22"/>
                  </a:cubicBezTo>
                  <a:cubicBezTo>
                    <a:pt x="23" y="23"/>
                    <a:pt x="25" y="21"/>
                    <a:pt x="27" y="22"/>
                  </a:cubicBezTo>
                  <a:close/>
                  <a:moveTo>
                    <a:pt x="123" y="135"/>
                  </a:moveTo>
                  <a:cubicBezTo>
                    <a:pt x="123" y="133"/>
                    <a:pt x="123" y="139"/>
                    <a:pt x="123" y="139"/>
                  </a:cubicBezTo>
                  <a:cubicBezTo>
                    <a:pt x="124" y="140"/>
                    <a:pt x="124" y="138"/>
                    <a:pt x="123" y="135"/>
                  </a:cubicBezTo>
                  <a:close/>
                </a:path>
              </a:pathLst>
            </a:custGeom>
            <a:solidFill>
              <a:srgbClr val="383838"/>
            </a:solidFill>
            <a:ln w="9525">
              <a:noFill/>
              <a:round/>
              <a:headEnd/>
              <a:tailEnd/>
            </a:ln>
          </p:spPr>
          <p:txBody>
            <a:bodyPr/>
            <a:lstStyle/>
            <a:p>
              <a:pPr defTabSz="1219170">
                <a:defRPr/>
              </a:pPr>
              <a:endParaRPr lang="en-US" sz="2400" kern="0">
                <a:solidFill>
                  <a:sysClr val="windowText" lastClr="000000"/>
                </a:solidFill>
                <a:latin typeface="Calibri"/>
              </a:endParaRPr>
            </a:p>
          </p:txBody>
        </p:sp>
      </p:grpSp>
      <p:pic>
        <p:nvPicPr>
          <p:cNvPr id="143" name="图片 142" descr="f2e19f1dc336b45f0aa9c8204b1af8ed.png"/>
          <p:cNvPicPr>
            <a:picLocks noChangeAspect="1"/>
          </p:cNvPicPr>
          <p:nvPr/>
        </p:nvPicPr>
        <p:blipFill>
          <a:blip r:embed="rId3" cstate="print"/>
          <a:srcRect r="45455" b="38455"/>
          <a:stretch>
            <a:fillRect/>
          </a:stretch>
        </p:blipFill>
        <p:spPr>
          <a:xfrm>
            <a:off x="2526503" y="198510"/>
            <a:ext cx="2160240" cy="864096"/>
          </a:xfrm>
          <a:prstGeom prst="rect">
            <a:avLst/>
          </a:prstGeom>
        </p:spPr>
      </p:pic>
      <p:sp>
        <p:nvSpPr>
          <p:cNvPr id="129" name="Rectangle 128">
            <a:extLst>
              <a:ext uri="{FF2B5EF4-FFF2-40B4-BE49-F238E27FC236}">
                <a16:creationId xmlns:a16="http://schemas.microsoft.com/office/drawing/2014/main" id="{74556A42-C5DD-433E-A4EE-5E9B6AF1AAE8}"/>
              </a:ext>
            </a:extLst>
          </p:cNvPr>
          <p:cNvSpPr/>
          <p:nvPr/>
        </p:nvSpPr>
        <p:spPr>
          <a:xfrm>
            <a:off x="1448420" y="1357316"/>
            <a:ext cx="9444251" cy="913007"/>
          </a:xfrm>
          <a:prstGeom prst="rect">
            <a:avLst/>
          </a:prstGeom>
        </p:spPr>
        <p:txBody>
          <a:bodyPr wrap="square">
            <a:spAutoFit/>
          </a:bodyPr>
          <a:lstStyle/>
          <a:p>
            <a:pPr algn="ctr" defTabSz="914377">
              <a:defRPr/>
            </a:pPr>
            <a:r>
              <a:rPr lang="en-US" sz="5333" b="1" dirty="0">
                <a:solidFill>
                  <a:srgbClr val="FF0000"/>
                </a:solidFill>
                <a:latin typeface="TimesNewRomanPS-ItalicMT"/>
              </a:rPr>
              <a:t>LIÊN HỆ BẢN THÂN</a:t>
            </a:r>
          </a:p>
        </p:txBody>
      </p:sp>
      <p:pic>
        <p:nvPicPr>
          <p:cNvPr id="124" name="图片 11">
            <a:extLst>
              <a:ext uri="{FF2B5EF4-FFF2-40B4-BE49-F238E27FC236}">
                <a16:creationId xmlns:a16="http://schemas.microsoft.com/office/drawing/2014/main" id="{80D11BC0-3DB9-4B56-AC5A-34E3997854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 y="18543"/>
            <a:ext cx="2048256" cy="2258568"/>
          </a:xfrm>
          <a:prstGeom prst="rect">
            <a:avLst/>
          </a:prstGeom>
        </p:spPr>
      </p:pic>
      <p:sp>
        <p:nvSpPr>
          <p:cNvPr id="125" name="TextBox 124">
            <a:extLst>
              <a:ext uri="{FF2B5EF4-FFF2-40B4-BE49-F238E27FC236}">
                <a16:creationId xmlns:a16="http://schemas.microsoft.com/office/drawing/2014/main" id="{09FF6A90-426C-41B5-B87B-8978E6E2A018}"/>
              </a:ext>
            </a:extLst>
          </p:cNvPr>
          <p:cNvSpPr txBox="1"/>
          <p:nvPr/>
        </p:nvSpPr>
        <p:spPr>
          <a:xfrm>
            <a:off x="1307443" y="2544729"/>
            <a:ext cx="9914739" cy="1200329"/>
          </a:xfrm>
          <a:prstGeom prst="rect">
            <a:avLst/>
          </a:prstGeom>
          <a:noFill/>
        </p:spPr>
        <p:txBody>
          <a:bodyPr wrap="square">
            <a:spAutoFit/>
          </a:bodyPr>
          <a:lstStyle/>
          <a:p>
            <a:r>
              <a:rPr lang="vi-VN" sz="3600" dirty="0">
                <a:solidFill>
                  <a:srgbClr val="FF0000"/>
                </a:solidFill>
                <a:highlight>
                  <a:srgbClr val="00FFFF"/>
                </a:highlight>
                <a:latin typeface="+mj-lt"/>
              </a:rPr>
              <a:t>- Liên hệ: Kính yêu Bác Hồ; chăm chỉ học tập và rèn luyện theo 5 điều Bác Hồ dạy thiếu niên, nhi đồng.</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anim calcmode="lin" valueType="num">
                                      <p:cBhvr>
                                        <p:cTn id="8" dur="1000" fill="hold"/>
                                        <p:tgtEl>
                                          <p:spTgt spid="124"/>
                                        </p:tgtEl>
                                        <p:attrNameLst>
                                          <p:attrName>ppt_x</p:attrName>
                                        </p:attrNameLst>
                                      </p:cBhvr>
                                      <p:tavLst>
                                        <p:tav tm="0">
                                          <p:val>
                                            <p:strVal val="#ppt_x"/>
                                          </p:val>
                                        </p:tav>
                                        <p:tav tm="100000">
                                          <p:val>
                                            <p:strVal val="#ppt_x"/>
                                          </p:val>
                                        </p:tav>
                                      </p:tavLst>
                                    </p:anim>
                                    <p:anim calcmode="lin" valueType="num">
                                      <p:cBhvr>
                                        <p:cTn id="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a:extLst>
              <a:ext uri="{FF2B5EF4-FFF2-40B4-BE49-F238E27FC236}">
                <a16:creationId xmlns:a16="http://schemas.microsoft.com/office/drawing/2014/main" id="{FE7C9078-4EA6-4D6A-97B6-3B68CE5E9D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62751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C96E9D9-B78A-4E99-BDF0-360E8B789CB6}"/>
              </a:ext>
            </a:extLst>
          </p:cNvPr>
          <p:cNvSpPr/>
          <p:nvPr/>
        </p:nvSpPr>
        <p:spPr>
          <a:xfrm>
            <a:off x="384603" y="2257375"/>
            <a:ext cx="6696065" cy="1154162"/>
          </a:xfrm>
          <a:prstGeom prst="rect">
            <a:avLst/>
          </a:prstGeom>
          <a:noFill/>
        </p:spPr>
        <p:txBody>
          <a:bodyPr wrap="none" lIns="91440" tIns="45720" rIns="91440" bIns="45720">
            <a:spAutoFit/>
          </a:bodyPr>
          <a:lstStyle/>
          <a:p>
            <a:pPr algn="ctr"/>
            <a:r>
              <a:rPr lang="en-US" sz="69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Tạm</a:t>
            </a:r>
            <a:r>
              <a:rPr lang="en-US" sz="69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biệt</a:t>
            </a:r>
            <a:r>
              <a:rPr lang="en-US" sz="69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69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69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472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8626" y="1127408"/>
            <a:ext cx="9517618" cy="5271800"/>
          </a:xfrm>
          <a:prstGeom prst="rect">
            <a:avLst/>
          </a:prstGeom>
        </p:spPr>
      </p:pic>
      <p:sp>
        <p:nvSpPr>
          <p:cNvPr id="5" name="Content Placeholder 2"/>
          <p:cNvSpPr>
            <a:spLocks noGrp="1"/>
          </p:cNvSpPr>
          <p:nvPr>
            <p:ph idx="1"/>
          </p:nvPr>
        </p:nvSpPr>
        <p:spPr>
          <a:xfrm>
            <a:off x="6982907" y="3181424"/>
            <a:ext cx="1418140" cy="710308"/>
          </a:xfrm>
        </p:spPr>
        <p:txBody>
          <a:bodyPr>
            <a:noAutofit/>
          </a:bodyPr>
          <a:lstStyle/>
          <a:p>
            <a:pPr marL="0" indent="0">
              <a:buNone/>
            </a:pPr>
            <a:r>
              <a:rPr lang="en-US" sz="7200" b="1" dirty="0">
                <a:solidFill>
                  <a:schemeClr val="bg1"/>
                </a:solidFill>
              </a:rPr>
              <a:t>10</a:t>
            </a:r>
            <a:endParaRPr lang="vi-VN" sz="7200" b="1" dirty="0">
              <a:solidFill>
                <a:schemeClr val="bg1"/>
              </a:solidFill>
            </a:endParaRPr>
          </a:p>
        </p:txBody>
      </p:sp>
      <p:pic>
        <p:nvPicPr>
          <p:cNvPr id="6" name="Picture 5">
            <a:extLst>
              <a:ext uri="{FF2B5EF4-FFF2-40B4-BE49-F238E27FC236}">
                <a16:creationId xmlns:a16="http://schemas.microsoft.com/office/drawing/2014/main" id="{4CD9E64D-F5FD-4720-9767-09949C61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640" y="4421080"/>
            <a:ext cx="2331563" cy="1660124"/>
          </a:xfrm>
          <a:prstGeom prst="rect">
            <a:avLst/>
          </a:prstGeom>
        </p:spPr>
      </p:pic>
    </p:spTree>
    <p:extLst>
      <p:ext uri="{BB962C8B-B14F-4D97-AF65-F5344CB8AC3E}">
        <p14:creationId xmlns:p14="http://schemas.microsoft.com/office/powerpoint/2010/main" val="402010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67" y="-330772"/>
            <a:ext cx="3419573" cy="2809630"/>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57" y="3429000"/>
            <a:ext cx="2036252" cy="3488503"/>
          </a:xfrm>
          <a:prstGeom prst="rect">
            <a:avLst/>
          </a:prstGeom>
        </p:spPr>
      </p:pic>
      <p:sp>
        <p:nvSpPr>
          <p:cNvPr id="9" name="TextBox 8"/>
          <p:cNvSpPr txBox="1"/>
          <p:nvPr/>
        </p:nvSpPr>
        <p:spPr>
          <a:xfrm>
            <a:off x="3834313" y="4888201"/>
            <a:ext cx="6529739" cy="592455"/>
          </a:xfrm>
          <a:prstGeom prst="rect">
            <a:avLst/>
          </a:prstGeom>
          <a:noFill/>
        </p:spPr>
        <p:txBody>
          <a:bodyPr wrap="square" lIns="92486" tIns="46286" rIns="92486" bIns="46286" rtlCol="0">
            <a:spAutoFit/>
          </a:bodyPr>
          <a:lstStyle/>
          <a:p>
            <a:pPr marL="0" marR="0" lvl="0" indent="0" algn="l" defTabSz="96709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Giaùo</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vieân</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p>
        </p:txBody>
      </p:sp>
      <p:sp>
        <p:nvSpPr>
          <p:cNvPr id="10" name="Rectangle 9">
            <a:extLst>
              <a:ext uri="{FF2B5EF4-FFF2-40B4-BE49-F238E27FC236}">
                <a16:creationId xmlns:a16="http://schemas.microsoft.com/office/drawing/2014/main" id="{BA784D31-E98D-47A4-8E1D-1E4459D60A65}"/>
              </a:ext>
            </a:extLst>
          </p:cNvPr>
          <p:cNvSpPr/>
          <p:nvPr/>
        </p:nvSpPr>
        <p:spPr>
          <a:xfrm>
            <a:off x="3598160" y="1458012"/>
            <a:ext cx="6673256" cy="1641405"/>
          </a:xfrm>
          <a:prstGeom prst="rect">
            <a:avLst/>
          </a:prstGeom>
          <a:noFill/>
        </p:spPr>
        <p:txBody>
          <a:bodyPr wrap="none" lIns="123848" tIns="61924" rIns="123848" bIns="61924">
            <a:spAutoFit/>
            <a:scene3d>
              <a:camera prst="orthographicFront"/>
              <a:lightRig rig="soft" dir="t">
                <a:rot lat="0" lon="0" rev="15600000"/>
              </a:lightRig>
            </a:scene3d>
            <a:sp3d extrusionH="57150" prstMaterial="softEdge">
              <a:bevelT w="25400" h="38100"/>
            </a:sp3d>
          </a:bodyPr>
          <a:lstStyle/>
          <a:p>
            <a:pPr algn="ctr" defTabSz="968807"/>
            <a:r>
              <a:rPr lang="en-US" sz="9726" b="1" dirty="0" err="1">
                <a:ln/>
                <a:solidFill>
                  <a:srgbClr val="6DC15F"/>
                </a:solidFill>
                <a:latin typeface="VNI-Avo" pitchFamily="2" charset="0"/>
                <a:ea typeface="微软雅黑"/>
              </a:rPr>
              <a:t>Kh</a:t>
            </a:r>
            <a:r>
              <a:rPr lang="en-US" sz="9726" b="1" dirty="0" err="1">
                <a:ln/>
                <a:solidFill>
                  <a:srgbClr val="0070C0"/>
                </a:solidFill>
                <a:latin typeface="VNI-Avo" pitchFamily="2" charset="0"/>
                <a:ea typeface="微软雅黑"/>
              </a:rPr>
              <a:t>ôûi</a:t>
            </a:r>
            <a:r>
              <a:rPr lang="en-US" sz="9726" b="1" dirty="0">
                <a:ln/>
                <a:solidFill>
                  <a:srgbClr val="0070C0"/>
                </a:solidFill>
                <a:latin typeface="VNI-Avo" pitchFamily="2" charset="0"/>
                <a:ea typeface="微软雅黑"/>
              </a:rPr>
              <a:t> </a:t>
            </a:r>
            <a:r>
              <a:rPr lang="en-US" sz="9726" b="1" dirty="0" err="1">
                <a:ln/>
                <a:solidFill>
                  <a:srgbClr val="7030A0"/>
                </a:solidFill>
                <a:latin typeface="VNI-Avo" pitchFamily="2" charset="0"/>
                <a:ea typeface="微软雅黑"/>
              </a:rPr>
              <a:t>ñ</a:t>
            </a:r>
            <a:r>
              <a:rPr lang="en-US" sz="9726" b="1" dirty="0" err="1">
                <a:ln/>
                <a:solidFill>
                  <a:srgbClr val="FF0000"/>
                </a:solidFill>
                <a:latin typeface="VNI-Avo" pitchFamily="2" charset="0"/>
                <a:ea typeface="微软雅黑"/>
              </a:rPr>
              <a:t>oäng</a:t>
            </a:r>
            <a:endParaRPr lang="en-US" sz="9726" b="1" dirty="0">
              <a:ln/>
              <a:solidFill>
                <a:srgbClr val="FF0000"/>
              </a:solidFill>
              <a:latin typeface="VNI-Avo" pitchFamily="2" charset="0"/>
              <a:ea typeface="微软雅黑"/>
            </a:endParaRPr>
          </a:p>
        </p:txBody>
      </p:sp>
      <p:pic>
        <p:nvPicPr>
          <p:cNvPr id="13" name="图片 22">
            <a:extLst>
              <a:ext uri="{FF2B5EF4-FFF2-40B4-BE49-F238E27FC236}">
                <a16:creationId xmlns:a16="http://schemas.microsoft.com/office/drawing/2014/main" id="{A16C7626-1DED-49E9-BDC1-CD9FE9BF93F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5290" t="31444" r="21976"/>
          <a:stretch/>
        </p:blipFill>
        <p:spPr>
          <a:xfrm>
            <a:off x="7829013" y="4378263"/>
            <a:ext cx="4113169" cy="2675889"/>
          </a:xfrm>
          <a:prstGeom prst="rect">
            <a:avLst/>
          </a:prstGeom>
        </p:spPr>
      </p:pic>
      <p:pic>
        <p:nvPicPr>
          <p:cNvPr id="14" name="Picture 2">
            <a:extLst>
              <a:ext uri="{FF2B5EF4-FFF2-40B4-BE49-F238E27FC236}">
                <a16:creationId xmlns:a16="http://schemas.microsoft.com/office/drawing/2014/main" id="{39A63C2B-B2FF-4083-9456-B4F758C33F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852" b="92500" l="10000" r="90000">
                        <a14:foregroundMark x1="46857" y1="9167" x2="46857" y2="9167"/>
                        <a14:foregroundMark x1="46857" y1="9167" x2="46857" y2="9167"/>
                        <a14:foregroundMark x1="47286" y1="4259" x2="47286" y2="4259"/>
                        <a14:foregroundMark x1="46857" y1="4259" x2="46857" y2="4259"/>
                        <a14:foregroundMark x1="40143" y1="2037" x2="40143" y2="2037"/>
                        <a14:foregroundMark x1="40143" y1="2037" x2="40143" y2="2037"/>
                        <a14:foregroundMark x1="46857" y1="29352" x2="50714" y2="40463"/>
                        <a14:foregroundMark x1="27286" y1="28981" x2="26714" y2="40463"/>
                        <a14:foregroundMark x1="27714" y1="26204" x2="22857" y2="27130"/>
                        <a14:foregroundMark x1="51143" y1="21574" x2="58714" y2="36111"/>
                        <a14:foregroundMark x1="53000" y1="77963" x2="57286" y2="87870"/>
                        <a14:foregroundMark x1="55857" y1="89722" x2="54000" y2="92500"/>
                        <a14:foregroundMark x1="23429" y1="26852" x2="23857" y2="37685"/>
                      </a14:backgroundRemoval>
                    </a14:imgEffect>
                  </a14:imgLayer>
                </a14:imgProps>
              </a:ext>
            </a:extLst>
          </a:blip>
          <a:srcRect b="7482"/>
          <a:stretch/>
        </p:blipFill>
        <p:spPr bwMode="auto">
          <a:xfrm>
            <a:off x="10934355" y="0"/>
            <a:ext cx="1350010" cy="178820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37895" descr="1-27">
            <a:extLst>
              <a:ext uri="{FF2B5EF4-FFF2-40B4-BE49-F238E27FC236}">
                <a16:creationId xmlns:a16="http://schemas.microsoft.com/office/drawing/2014/main" id="{6610D275-E76D-4E4F-B7A9-4956EF97EF52}"/>
              </a:ext>
            </a:extLst>
          </p:cNvPr>
          <p:cNvPicPr>
            <a:picLocks noChangeAspect="1"/>
          </p:cNvPicPr>
          <p:nvPr/>
        </p:nvPicPr>
        <p:blipFill>
          <a:blip r:embed="rId8"/>
          <a:stretch>
            <a:fillRect/>
          </a:stretch>
        </p:blipFill>
        <p:spPr>
          <a:xfrm>
            <a:off x="5255580" y="142041"/>
            <a:ext cx="1713391" cy="1074198"/>
          </a:xfrm>
          <a:prstGeom prst="rect">
            <a:avLst/>
          </a:prstGeom>
          <a:noFill/>
          <a:ln w="9525">
            <a:noFill/>
          </a:ln>
        </p:spPr>
      </p:pic>
    </p:spTree>
    <p:extLst>
      <p:ext uri="{BB962C8B-B14F-4D97-AF65-F5344CB8AC3E}">
        <p14:creationId xmlns:p14="http://schemas.microsoft.com/office/powerpoint/2010/main" val="405598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6358" y="-211435"/>
            <a:ext cx="1197134" cy="1547011"/>
          </a:xfrm>
          <a:prstGeom prst="rect">
            <a:avLst/>
          </a:prstGeom>
        </p:spPr>
      </p:pic>
      <p:pic>
        <p:nvPicPr>
          <p:cNvPr id="14" name="Picture 2">
            <a:extLst>
              <a:ext uri="{FF2B5EF4-FFF2-40B4-BE49-F238E27FC236}">
                <a16:creationId xmlns:a16="http://schemas.microsoft.com/office/drawing/2014/main" id="{39A63C2B-B2FF-4083-9456-B4F758C33F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852" b="92500" l="10000" r="90000">
                        <a14:foregroundMark x1="46857" y1="9167" x2="46857" y2="9167"/>
                        <a14:foregroundMark x1="46857" y1="9167" x2="46857" y2="9167"/>
                        <a14:foregroundMark x1="47286" y1="4259" x2="47286" y2="4259"/>
                        <a14:foregroundMark x1="46857" y1="4259" x2="46857" y2="4259"/>
                        <a14:foregroundMark x1="40143" y1="2037" x2="40143" y2="2037"/>
                        <a14:foregroundMark x1="40143" y1="2037" x2="40143" y2="2037"/>
                        <a14:foregroundMark x1="46857" y1="29352" x2="50714" y2="40463"/>
                        <a14:foregroundMark x1="27286" y1="28981" x2="26714" y2="40463"/>
                        <a14:foregroundMark x1="27714" y1="26204" x2="22857" y2="27130"/>
                        <a14:foregroundMark x1="51143" y1="21574" x2="58714" y2="36111"/>
                        <a14:foregroundMark x1="53000" y1="77963" x2="57286" y2="87870"/>
                        <a14:foregroundMark x1="55857" y1="89722" x2="54000" y2="92500"/>
                        <a14:foregroundMark x1="23429" y1="26852" x2="23857" y2="37685"/>
                      </a14:backgroundRemoval>
                    </a14:imgEffect>
                  </a14:imgLayer>
                </a14:imgProps>
              </a:ext>
            </a:extLst>
          </a:blip>
          <a:srcRect b="7482"/>
          <a:stretch/>
        </p:blipFill>
        <p:spPr bwMode="auto">
          <a:xfrm>
            <a:off x="10934355" y="0"/>
            <a:ext cx="1350010" cy="17882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EDFF02B-2D08-40CC-A438-A2079F56EE0D}"/>
              </a:ext>
            </a:extLst>
          </p:cNvPr>
          <p:cNvSpPr txBox="1"/>
          <p:nvPr/>
        </p:nvSpPr>
        <p:spPr>
          <a:xfrm>
            <a:off x="751642" y="1688519"/>
            <a:ext cx="10688715" cy="707886"/>
          </a:xfrm>
          <a:prstGeom prst="rect">
            <a:avLst/>
          </a:prstGeom>
          <a:noFill/>
        </p:spPr>
        <p:txBody>
          <a:bodyPr wrap="square">
            <a:spAutoFit/>
          </a:bodyPr>
          <a:lstStyle/>
          <a:p>
            <a:pPr algn="just"/>
            <a:r>
              <a:rPr lang="en-US" sz="4000" b="1" dirty="0">
                <a:solidFill>
                  <a:prstClr val="black"/>
                </a:solidFill>
                <a:latin typeface="Averta Std CY" panose="00000500000000000000" pitchFamily="50" charset="0"/>
                <a:cs typeface="Arial-SGK-TV" pitchFamily="2" charset="0"/>
              </a:rPr>
              <a:t>   </a:t>
            </a:r>
            <a:endParaRPr lang="vi-VN" sz="4000" b="1" dirty="0">
              <a:solidFill>
                <a:prstClr val="black"/>
              </a:solidFill>
              <a:latin typeface="Averta Std CY" panose="00000500000000000000" pitchFamily="50" charset="0"/>
              <a:cs typeface="Arial-SGK-TV" pitchFamily="2" charset="0"/>
            </a:endParaRPr>
          </a:p>
        </p:txBody>
      </p:sp>
      <p:pic>
        <p:nvPicPr>
          <p:cNvPr id="2" name="Liên Khúc Thiếu Nhi ♫ AI YÊU BÁC HỒ CHÍ MINH HƠN THIẾU NIÊN NHI ĐỒNG - Nhạc Thiếu Nhi Vui Nhộn (1) (online-video-cutter.com)">
            <a:hlinkClick r:id="" action="ppaction://media"/>
            <a:extLst>
              <a:ext uri="{FF2B5EF4-FFF2-40B4-BE49-F238E27FC236}">
                <a16:creationId xmlns:a16="http://schemas.microsoft.com/office/drawing/2014/main" id="{26F51318-3734-480B-8231-645F9A77B22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425" y="108617"/>
            <a:ext cx="12185940" cy="5971339"/>
          </a:xfrm>
          <a:prstGeom prst="rect">
            <a:avLst/>
          </a:prstGeom>
        </p:spPr>
      </p:pic>
    </p:spTree>
    <p:extLst>
      <p:ext uri="{BB962C8B-B14F-4D97-AF65-F5344CB8AC3E}">
        <p14:creationId xmlns:p14="http://schemas.microsoft.com/office/powerpoint/2010/main" val="34966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6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75502" y="796344"/>
            <a:ext cx="7973022" cy="600934"/>
          </a:xfrm>
          <a:prstGeom prst="rect">
            <a:avLst/>
          </a:prstGeom>
        </p:spPr>
        <p:txBody>
          <a:bodyPr wrap="square">
            <a:spAutoFit/>
          </a:bodyPr>
          <a:lstStyle/>
          <a:p>
            <a:pPr marL="0" marR="0" lvl="0" indent="0" algn="l" defTabSz="839310" rtl="0" eaLnBrk="1" fontAlgn="auto" latinLnBrk="0" hangingPunct="1">
              <a:lnSpc>
                <a:spcPct val="100000"/>
              </a:lnSpc>
              <a:spcBef>
                <a:spcPts val="0"/>
              </a:spcBef>
              <a:spcAft>
                <a:spcPts val="0"/>
              </a:spcAft>
              <a:buClrTx/>
              <a:buSzTx/>
              <a:buFontTx/>
              <a:buNone/>
              <a:tabLst/>
              <a:defRPr/>
            </a:pP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Thứ</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ngày</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vi-VN" alt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tháng</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năm</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202…</a:t>
            </a:r>
          </a:p>
        </p:txBody>
      </p:sp>
      <p:sp>
        <p:nvSpPr>
          <p:cNvPr id="5" name="Rectangle 3"/>
          <p:cNvSpPr/>
          <p:nvPr/>
        </p:nvSpPr>
        <p:spPr>
          <a:xfrm>
            <a:off x="5023605" y="1537426"/>
            <a:ext cx="2876815" cy="601053"/>
          </a:xfrm>
          <a:prstGeom prst="rect">
            <a:avLst/>
          </a:prstGeom>
        </p:spPr>
        <p:txBody>
          <a:bodyPr wrap="square">
            <a:spAutoFit/>
          </a:bodyPr>
          <a:lstStyle/>
          <a:p>
            <a:pPr marL="0" marR="0" lvl="0" indent="0" algn="l" defTabSz="839310" rtl="0" eaLnBrk="1" fontAlgn="auto" latinLnBrk="0" hangingPunct="1">
              <a:lnSpc>
                <a:spcPct val="100000"/>
              </a:lnSpc>
              <a:spcBef>
                <a:spcPts val="0"/>
              </a:spcBef>
              <a:spcAft>
                <a:spcPts val="0"/>
              </a:spcAft>
              <a:buClrTx/>
              <a:buSzTx/>
              <a:buFontTx/>
              <a:buNone/>
              <a:tabLst/>
              <a:defRPr/>
            </a:pP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Tiếng</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việt</a:t>
            </a:r>
            <a:endPar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endParaRPr>
          </a:p>
        </p:txBody>
      </p:sp>
      <p:sp>
        <p:nvSpPr>
          <p:cNvPr id="6" name="Rectangle 3"/>
          <p:cNvSpPr/>
          <p:nvPr/>
        </p:nvSpPr>
        <p:spPr>
          <a:xfrm>
            <a:off x="1886344" y="2259380"/>
            <a:ext cx="9023977" cy="600934"/>
          </a:xfrm>
          <a:prstGeom prst="rect">
            <a:avLst/>
          </a:prstGeom>
        </p:spPr>
        <p:txBody>
          <a:bodyPr wrap="square">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Chủ</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đề</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Bác</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Hồ</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kính</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yêu</a:t>
            </a:r>
            <a:endPar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endParaRPr>
          </a:p>
        </p:txBody>
      </p:sp>
      <p:sp>
        <p:nvSpPr>
          <p:cNvPr id="7" name="Rectangle 3">
            <a:extLst>
              <a:ext uri="{FF2B5EF4-FFF2-40B4-BE49-F238E27FC236}">
                <a16:creationId xmlns:a16="http://schemas.microsoft.com/office/drawing/2014/main" id="{D952F9E3-16D8-4C84-BF7E-B57349AB5881}"/>
              </a:ext>
            </a:extLst>
          </p:cNvPr>
          <p:cNvSpPr/>
          <p:nvPr/>
        </p:nvSpPr>
        <p:spPr>
          <a:xfrm>
            <a:off x="1438183" y="3711896"/>
            <a:ext cx="9691136" cy="1154932"/>
          </a:xfrm>
          <a:prstGeom prst="rect">
            <a:avLst/>
          </a:prstGeom>
        </p:spPr>
        <p:txBody>
          <a:bodyPr wrap="square">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Tiết</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10      </a:t>
            </a:r>
            <a:r>
              <a:rPr kumimoji="0" lang="en-US" sz="3305"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Bài</a:t>
            </a:r>
            <a:r>
              <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  </a:t>
            </a:r>
            <a:r>
              <a:rPr lang="en-US" sz="3600" b="1" dirty="0">
                <a:solidFill>
                  <a:srgbClr val="0000FF"/>
                </a:solidFill>
                <a:latin typeface="HP001 4 hàng" panose="020B0603050302020204" pitchFamily="34" charset="0"/>
                <a:cs typeface="Times New Roman" panose="02020603050405020304" pitchFamily="18" charset="0"/>
              </a:rPr>
              <a:t>Th</a:t>
            </a:r>
            <a:r>
              <a:rPr lang="vi-VN" sz="3600" b="1" dirty="0">
                <a:solidFill>
                  <a:srgbClr val="0000FF"/>
                </a:solidFill>
                <a:latin typeface="HP001 4 hàng" panose="020B0603050302020204" pitchFamily="34" charset="0"/>
                <a:cs typeface="Times New Roman" panose="02020603050405020304" pitchFamily="18" charset="0"/>
              </a:rPr>
              <a:t>ư</a:t>
            </a:r>
            <a:r>
              <a:rPr lang="en-US" sz="3600" b="1" dirty="0">
                <a:solidFill>
                  <a:srgbClr val="0000FF"/>
                </a:solidFill>
                <a:latin typeface="HP001 4 hàng" panose="020B0603050302020204" pitchFamily="34" charset="0"/>
                <a:cs typeface="Times New Roman" panose="02020603050405020304" pitchFamily="18" charset="0"/>
              </a:rPr>
              <a:t> </a:t>
            </a:r>
            <a:r>
              <a:rPr lang="en-US" sz="3600" b="1" dirty="0" err="1">
                <a:solidFill>
                  <a:srgbClr val="0000FF"/>
                </a:solidFill>
                <a:latin typeface="HP001 4 hàng" panose="020B0603050302020204" pitchFamily="34" charset="0"/>
                <a:cs typeface="Times New Roman" panose="02020603050405020304" pitchFamily="18" charset="0"/>
              </a:rPr>
              <a:t>Trung</a:t>
            </a:r>
            <a:r>
              <a:rPr lang="en-US" sz="3600" b="1" dirty="0">
                <a:solidFill>
                  <a:srgbClr val="0000FF"/>
                </a:solidFill>
                <a:latin typeface="HP001 4 hàng" panose="020B0603050302020204" pitchFamily="34" charset="0"/>
                <a:cs typeface="Times New Roman" panose="02020603050405020304" pitchFamily="18" charset="0"/>
              </a:rPr>
              <a:t> </a:t>
            </a:r>
            <a:r>
              <a:rPr lang="en-US" sz="3600" b="1" dirty="0" err="1">
                <a:solidFill>
                  <a:srgbClr val="0000FF"/>
                </a:solidFill>
                <a:latin typeface="HP001 4 hàng" panose="020B0603050302020204" pitchFamily="34" charset="0"/>
                <a:cs typeface="Times New Roman" panose="02020603050405020304" pitchFamily="18" charset="0"/>
              </a:rPr>
              <a:t>thu</a:t>
            </a:r>
            <a:endParaRPr kumimoji="0" lang="vi-VN"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itchFamily="34" charset="0"/>
            </a:endParaRPr>
          </a:p>
          <a:p>
            <a:pPr marL="0" marR="0" lvl="0" indent="0" algn="l" defTabSz="916777" rtl="0" eaLnBrk="1" fontAlgn="auto" latinLnBrk="0" hangingPunct="1">
              <a:lnSpc>
                <a:spcPct val="100000"/>
              </a:lnSpc>
              <a:spcBef>
                <a:spcPts val="0"/>
              </a:spcBef>
              <a:spcAft>
                <a:spcPts val="0"/>
              </a:spcAft>
              <a:buClrTx/>
              <a:buSzTx/>
              <a:buFontTx/>
              <a:buNone/>
              <a:tabLst/>
              <a:defRPr/>
            </a:pPr>
            <a:endParaRPr kumimoji="0" lang="en-US" sz="3305"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1B65BFE-866A-4CDF-B702-8529403346F9}"/>
              </a:ext>
            </a:extLst>
          </p:cNvPr>
          <p:cNvSpPr txBox="1"/>
          <p:nvPr/>
        </p:nvSpPr>
        <p:spPr>
          <a:xfrm>
            <a:off x="2593226" y="4393814"/>
            <a:ext cx="6094520" cy="855234"/>
          </a:xfrm>
          <a:prstGeom prst="rect">
            <a:avLst/>
          </a:prstGeom>
          <a:noFill/>
        </p:spPr>
        <p:txBody>
          <a:bodyPr wrap="square">
            <a:spAutoFit/>
          </a:bodyPr>
          <a:lstStyle/>
          <a:p>
            <a:pPr algn="ctr">
              <a:lnSpc>
                <a:spcPct val="150000"/>
              </a:lnSpc>
              <a:spcAft>
                <a:spcPts val="450"/>
              </a:spcAft>
            </a:pPr>
            <a:endParaRPr lang="en-US" sz="3305" b="1" dirty="0">
              <a:solidFill>
                <a:prstClr val="white"/>
              </a:solidFill>
              <a:latin typeface="HP001 4 hàng" panose="020B06030503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5C49D8D-C2B0-417C-8EA4-960FBF44345F}"/>
              </a:ext>
            </a:extLst>
          </p:cNvPr>
          <p:cNvSpPr txBox="1"/>
          <p:nvPr/>
        </p:nvSpPr>
        <p:spPr>
          <a:xfrm>
            <a:off x="2156985" y="4209657"/>
            <a:ext cx="7074569" cy="707886"/>
          </a:xfrm>
          <a:prstGeom prst="rect">
            <a:avLst/>
          </a:prstGeom>
          <a:noFill/>
        </p:spPr>
        <p:txBody>
          <a:bodyPr wrap="square" rtlCol="0">
            <a:spAutoFit/>
          </a:bodyPr>
          <a:lstStyle/>
          <a:p>
            <a:pPr lvl="0" algn="ctr">
              <a:buClr>
                <a:srgbClr val="000000"/>
              </a:buClr>
              <a:defRPr/>
            </a:pPr>
            <a:r>
              <a:rPr kumimoji="0" lang="vi-VN" sz="4000" b="0" i="0" u="none" strike="noStrike" kern="0" cap="none" spc="0" normalizeH="0" baseline="0" noProof="0" dirty="0">
                <a:ln>
                  <a:noFill/>
                </a:ln>
                <a:solidFill>
                  <a:schemeClr val="bg1"/>
                </a:solidFill>
                <a:effectLst/>
                <a:uLnTx/>
                <a:uFillTx/>
                <a:latin typeface="Coiny" panose="02000903060500060000" pitchFamily="2" charset="0"/>
                <a:ea typeface="微软雅黑"/>
                <a:cs typeface="Baloo" panose="03080902040302020200" pitchFamily="66" charset="0"/>
                <a:sym typeface="Arial"/>
              </a:rPr>
              <a:t>Đọc một </a:t>
            </a:r>
            <a:r>
              <a:rPr lang="en-US" sz="4000" kern="0" dirty="0" err="1">
                <a:solidFill>
                  <a:schemeClr val="bg1"/>
                </a:solidFill>
                <a:latin typeface="Coiny" panose="02000903060500060000" pitchFamily="2" charset="0"/>
                <a:ea typeface="微软雅黑"/>
                <a:cs typeface="Baloo" panose="03080902040302020200" pitchFamily="66" charset="0"/>
                <a:sym typeface="Arial"/>
              </a:rPr>
              <a:t>truyện</a:t>
            </a:r>
            <a:r>
              <a:rPr lang="en-US" sz="4000" kern="0" dirty="0">
                <a:solidFill>
                  <a:schemeClr val="bg1"/>
                </a:solidFill>
                <a:latin typeface="Coiny" panose="02000903060500060000" pitchFamily="2" charset="0"/>
                <a:ea typeface="微软雅黑"/>
                <a:cs typeface="Baloo" panose="03080902040302020200" pitchFamily="66" charset="0"/>
                <a:sym typeface="Arial"/>
              </a:rPr>
              <a:t> </a:t>
            </a:r>
            <a:r>
              <a:rPr kumimoji="0" lang="vi-VN" sz="4000" b="0" i="0" u="none" strike="noStrike" kern="0" cap="none" spc="0" normalizeH="0" baseline="0" noProof="0" dirty="0">
                <a:ln>
                  <a:noFill/>
                </a:ln>
                <a:solidFill>
                  <a:schemeClr val="bg1"/>
                </a:solidFill>
                <a:effectLst/>
                <a:uLnTx/>
                <a:uFillTx/>
                <a:latin typeface="Coiny" panose="02000903060500060000" pitchFamily="2" charset="0"/>
                <a:ea typeface="微软雅黑"/>
                <a:cs typeface="Baloo" panose="03080902040302020200" pitchFamily="66" charset="0"/>
                <a:sym typeface="Arial"/>
              </a:rPr>
              <a:t>về </a:t>
            </a:r>
            <a:r>
              <a:rPr lang="en-US" sz="4000" kern="0" dirty="0" err="1">
                <a:solidFill>
                  <a:schemeClr val="bg1"/>
                </a:solidFill>
                <a:latin typeface="Coiny" panose="02000903060500060000" pitchFamily="2" charset="0"/>
                <a:ea typeface="微软雅黑"/>
                <a:cs typeface="Baloo" panose="03080902040302020200" pitchFamily="66" charset="0"/>
                <a:sym typeface="Arial"/>
              </a:rPr>
              <a:t>Bác</a:t>
            </a:r>
            <a:r>
              <a:rPr lang="en-US" sz="4000" kern="0" dirty="0">
                <a:solidFill>
                  <a:schemeClr val="bg1"/>
                </a:solidFill>
                <a:latin typeface="Coiny" panose="02000903060500060000" pitchFamily="2" charset="0"/>
                <a:ea typeface="微软雅黑"/>
                <a:cs typeface="Baloo" panose="03080902040302020200" pitchFamily="66" charset="0"/>
                <a:sym typeface="Arial"/>
              </a:rPr>
              <a:t> </a:t>
            </a:r>
            <a:r>
              <a:rPr lang="en-US" sz="4000" kern="0" dirty="0" err="1">
                <a:solidFill>
                  <a:schemeClr val="bg1"/>
                </a:solidFill>
                <a:latin typeface="Coiny" panose="02000903060500060000" pitchFamily="2" charset="0"/>
                <a:ea typeface="微软雅黑"/>
                <a:cs typeface="Baloo" panose="03080902040302020200" pitchFamily="66" charset="0"/>
                <a:sym typeface="Arial"/>
              </a:rPr>
              <a:t>Hồ</a:t>
            </a:r>
            <a:endParaRPr kumimoji="0" lang="en-US" sz="4000" b="0" i="0" u="none" strike="noStrike" kern="0" cap="none" spc="0" normalizeH="0" baseline="0" noProof="0" dirty="0">
              <a:ln>
                <a:noFill/>
              </a:ln>
              <a:solidFill>
                <a:schemeClr val="bg1"/>
              </a:solidFill>
              <a:effectLst/>
              <a:uLnTx/>
              <a:uFillTx/>
              <a:latin typeface="Coiny" panose="02000903060500060000" pitchFamily="2" charset="0"/>
              <a:ea typeface="微软雅黑"/>
              <a:cs typeface="Baloo" panose="03080902040302020200" pitchFamily="66"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 y="19"/>
            <a:ext cx="12191213" cy="6858040"/>
          </a:xfrm>
          <a:prstGeom prst="rect">
            <a:avLst/>
          </a:prstGeom>
        </p:spPr>
      </p:pic>
      <p:sp>
        <p:nvSpPr>
          <p:cNvPr id="5" name="Khám phá">
            <a:extLst>
              <a:ext uri="{FF2B5EF4-FFF2-40B4-BE49-F238E27FC236}">
                <a16:creationId xmlns:a16="http://schemas.microsoft.com/office/drawing/2014/main" id="{27CBAC5A-0C87-43AA-B674-13DFD1818F9B}"/>
              </a:ext>
            </a:extLst>
          </p:cNvPr>
          <p:cNvSpPr txBox="1"/>
          <p:nvPr/>
        </p:nvSpPr>
        <p:spPr>
          <a:xfrm>
            <a:off x="905521" y="2329477"/>
            <a:ext cx="9419208" cy="1154162"/>
          </a:xfrm>
          <a:prstGeom prst="rect">
            <a:avLst/>
          </a:prstGeom>
          <a:noFill/>
        </p:spPr>
        <p:txBody>
          <a:bodyPr wrap="square" rtlCol="0">
            <a:spAutoFit/>
          </a:bodyPr>
          <a:lstStyle/>
          <a:p>
            <a:pPr algn="ctr" defTabSz="914377"/>
            <a:r>
              <a:rPr lang="en-US" sz="69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Khám</a:t>
            </a:r>
            <a:r>
              <a:rPr lang="en-US" sz="6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phá</a:t>
            </a:r>
            <a:r>
              <a:rPr lang="en-US" sz="6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6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a:t>
            </a:r>
            <a:r>
              <a:rPr lang="en-US" sz="6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9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endParaRPr lang="en-US" sz="69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1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8204-A257-4A0F-88E2-AEE37CF6C27B}"/>
              </a:ext>
            </a:extLst>
          </p:cNvPr>
          <p:cNvPicPr>
            <a:picLocks noChangeAspect="1"/>
          </p:cNvPicPr>
          <p:nvPr/>
        </p:nvPicPr>
        <p:blipFill>
          <a:blip r:embed="rId2"/>
          <a:stretch>
            <a:fillRect/>
          </a:stretch>
        </p:blipFill>
        <p:spPr>
          <a:xfrm>
            <a:off x="766618" y="1164431"/>
            <a:ext cx="10926617" cy="4816885"/>
          </a:xfrm>
          <a:prstGeom prst="rect">
            <a:avLst/>
          </a:prstGeom>
        </p:spPr>
      </p:pic>
      <p:sp>
        <p:nvSpPr>
          <p:cNvPr id="8" name="Rectangle 7">
            <a:extLst>
              <a:ext uri="{FF2B5EF4-FFF2-40B4-BE49-F238E27FC236}">
                <a16:creationId xmlns:a16="http://schemas.microsoft.com/office/drawing/2014/main" id="{49E804E8-6C06-464A-96FC-4820E0FDAA63}"/>
              </a:ext>
            </a:extLst>
          </p:cNvPr>
          <p:cNvSpPr/>
          <p:nvPr/>
        </p:nvSpPr>
        <p:spPr>
          <a:xfrm>
            <a:off x="5064848" y="5981316"/>
            <a:ext cx="2749471" cy="707886"/>
          </a:xfrm>
          <a:prstGeom prst="rect">
            <a:avLst/>
          </a:prstGeom>
        </p:spPr>
        <p:txBody>
          <a:bodyPr wrap="none">
            <a:spAutoFit/>
          </a:bodyPr>
          <a:lstStyle/>
          <a:p>
            <a:r>
              <a:rPr lang="en-US" sz="4000" b="1" dirty="0" err="1">
                <a:solidFill>
                  <a:srgbClr val="0000FF"/>
                </a:solidFill>
                <a:highlight>
                  <a:srgbClr val="FFFF00"/>
                </a:highlight>
                <a:latin typeface="HP001 4 hàng" panose="020B0603050302020204" pitchFamily="34" charset="0"/>
                <a:cs typeface="Times New Roman" panose="02020603050405020304" pitchFamily="18" charset="0"/>
              </a:rPr>
              <a:t>Tên</a:t>
            </a:r>
            <a:r>
              <a:rPr lang="en-US" sz="4000" b="1" dirty="0">
                <a:solidFill>
                  <a:srgbClr val="0000FF"/>
                </a:solidFill>
                <a:highlight>
                  <a:srgbClr val="FFFF00"/>
                </a:highlight>
                <a:latin typeface="HP001 4 hàng" panose="020B0603050302020204" pitchFamily="34" charset="0"/>
                <a:cs typeface="Times New Roman" panose="02020603050405020304" pitchFamily="18" charset="0"/>
              </a:rPr>
              <a:t> </a:t>
            </a:r>
            <a:r>
              <a:rPr lang="en-US" sz="4000" b="1" dirty="0" err="1">
                <a:solidFill>
                  <a:srgbClr val="0000FF"/>
                </a:solidFill>
                <a:highlight>
                  <a:srgbClr val="FFFF00"/>
                </a:highlight>
                <a:latin typeface="HP001 4 hàng" panose="020B0603050302020204" pitchFamily="34" charset="0"/>
                <a:cs typeface="Times New Roman" panose="02020603050405020304" pitchFamily="18" charset="0"/>
              </a:rPr>
              <a:t>truyện</a:t>
            </a:r>
            <a:endParaRPr lang="en-US" sz="4000" b="1" dirty="0">
              <a:solidFill>
                <a:srgbClr val="FF0000"/>
              </a:solidFill>
              <a:highlight>
                <a:srgbClr val="FFFF00"/>
              </a:highlight>
              <a:latin typeface="Arial" pitchFamily="34" charset="0"/>
              <a:cs typeface="Arial" pitchFamily="34" charset="0"/>
            </a:endParaRPr>
          </a:p>
        </p:txBody>
      </p:sp>
      <p:pic>
        <p:nvPicPr>
          <p:cNvPr id="10" name="Picture 9">
            <a:extLst>
              <a:ext uri="{FF2B5EF4-FFF2-40B4-BE49-F238E27FC236}">
                <a16:creationId xmlns:a16="http://schemas.microsoft.com/office/drawing/2014/main" id="{F0FFD6E8-ABCE-49DC-BC82-8E77511CD313}"/>
              </a:ext>
            </a:extLst>
          </p:cNvPr>
          <p:cNvPicPr>
            <a:picLocks noChangeAspect="1"/>
          </p:cNvPicPr>
          <p:nvPr/>
        </p:nvPicPr>
        <p:blipFill>
          <a:blip r:embed="rId3"/>
          <a:stretch>
            <a:fillRect/>
          </a:stretch>
        </p:blipFill>
        <p:spPr>
          <a:xfrm>
            <a:off x="498765" y="51422"/>
            <a:ext cx="11591635" cy="1324160"/>
          </a:xfrm>
          <a:prstGeom prst="rect">
            <a:avLst/>
          </a:prstGeom>
        </p:spPr>
      </p:pic>
    </p:spTree>
    <p:extLst>
      <p:ext uri="{BB962C8B-B14F-4D97-AF65-F5344CB8AC3E}">
        <p14:creationId xmlns:p14="http://schemas.microsoft.com/office/powerpoint/2010/main" val="1541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272F8D-7D34-4706-A755-EFE7F7A1E029}"/>
              </a:ext>
            </a:extLst>
          </p:cNvPr>
          <p:cNvSpPr txBox="1"/>
          <p:nvPr/>
        </p:nvSpPr>
        <p:spPr>
          <a:xfrm>
            <a:off x="397164" y="616682"/>
            <a:ext cx="11129818" cy="6324808"/>
          </a:xfrm>
          <a:prstGeom prst="rect">
            <a:avLst/>
          </a:prstGeom>
          <a:noFill/>
        </p:spPr>
        <p:txBody>
          <a:bodyPr wrap="square">
            <a:spAutoFit/>
          </a:bodyPr>
          <a:lstStyle/>
          <a:p>
            <a:pPr algn="ctr"/>
            <a:r>
              <a:rPr lang="vi-VN" sz="1500" b="1" i="0" dirty="0">
                <a:solidFill>
                  <a:srgbClr val="000000"/>
                </a:solidFill>
                <a:effectLst/>
                <a:latin typeface="+mj-lt"/>
              </a:rPr>
              <a:t>THỜI GIAN QUÝ BÁU LẮM</a:t>
            </a:r>
            <a:endParaRPr lang="vi-VN" sz="1500" b="0" i="0" dirty="0">
              <a:solidFill>
                <a:srgbClr val="000000"/>
              </a:solidFill>
              <a:effectLst/>
              <a:latin typeface="+mj-lt"/>
            </a:endParaRPr>
          </a:p>
          <a:p>
            <a:pPr algn="l"/>
            <a:r>
              <a:rPr lang="vi-VN" sz="1500" b="0" i="0" dirty="0">
                <a:solidFill>
                  <a:srgbClr val="000000"/>
                </a:solidFill>
                <a:effectLst/>
                <a:latin typeface="+mj-lt"/>
              </a:rPr>
              <a:t>Năm 1945, mở đầu bài nói chuyện tại lễ tốt nghiệp khóa V Trường huấn luyện cán bộ Việt Nam, Chủ tịch Hồ Chí Minh thẳng thắn góp ý: “Trong giấy mời tới đây nói 8 giờ bắt đầu, bây giờ là 8 giờ 10 phút rồi mà nhiều người vẫn chưa đến. Tôi khuyên anh em phải làm việc cho đúng giờ, vì thời gian quý báu lắm”.Cũng về giờ giấc, trong kháng chiến chống Pháp, một đồng chí sĩ quan cấp tướng đến làm việc với Bác chậm 15 phút, tất nhiên là có lý do: Mưa to, suối lũ, ngựa không qua được. </a:t>
            </a:r>
          </a:p>
          <a:p>
            <a:pPr algn="l"/>
            <a:r>
              <a:rPr lang="vi-VN" sz="1500" b="0" i="0" dirty="0">
                <a:solidFill>
                  <a:srgbClr val="000000"/>
                </a:solidFill>
                <a:effectLst/>
                <a:latin typeface="+mj-lt"/>
              </a:rPr>
              <a:t>Bác bảo: </a:t>
            </a:r>
          </a:p>
          <a:p>
            <a:pPr algn="l"/>
            <a:r>
              <a:rPr lang="vi-VN" sz="1500" b="0" i="0" dirty="0">
                <a:solidFill>
                  <a:srgbClr val="000000"/>
                </a:solidFill>
                <a:effectLst/>
                <a:latin typeface="+mj-lt"/>
              </a:rPr>
              <a:t>- Chú làm tướng mà chậm đi mất 15 phút thì bộ đội của chú sẽ hiệp đồng sai bao nhiêu? Hôm nay chú đã chủ quan không chuẩn bị đủ phương án, nên chú không giành được chủ động”.</a:t>
            </a:r>
          </a:p>
          <a:p>
            <a:pPr algn="l"/>
            <a:r>
              <a:rPr lang="vi-VN" sz="1500" b="0" i="0" dirty="0">
                <a:solidFill>
                  <a:srgbClr val="000000"/>
                </a:solidFill>
                <a:effectLst/>
                <a:latin typeface="+mj-lt"/>
              </a:rPr>
              <a:t>Một lần khác, Bác và đồng bào phải đợi một đồng chí cán bộ đến để bắt đầu cuộc họp. </a:t>
            </a:r>
          </a:p>
          <a:p>
            <a:pPr algn="l"/>
            <a:r>
              <a:rPr lang="vi-VN" sz="1500" b="0" i="0" dirty="0">
                <a:solidFill>
                  <a:srgbClr val="000000"/>
                </a:solidFill>
                <a:effectLst/>
                <a:latin typeface="+mj-lt"/>
              </a:rPr>
              <a:t>Bác hỏi: </a:t>
            </a:r>
          </a:p>
          <a:p>
            <a:pPr algn="l"/>
            <a:r>
              <a:rPr lang="vi-VN" sz="1500" b="0" i="0" dirty="0">
                <a:solidFill>
                  <a:srgbClr val="000000"/>
                </a:solidFill>
                <a:effectLst/>
                <a:latin typeface="+mj-lt"/>
              </a:rPr>
              <a:t>- Chú đến muộn mấy phút?</a:t>
            </a:r>
          </a:p>
          <a:p>
            <a:pPr algn="l"/>
            <a:r>
              <a:rPr lang="vi-VN" sz="1500" b="0" i="0" dirty="0">
                <a:solidFill>
                  <a:srgbClr val="000000"/>
                </a:solidFill>
                <a:effectLst/>
                <a:latin typeface="+mj-lt"/>
              </a:rPr>
              <a:t>- Thưa Bác, chậm mất 10 phút ạ!</a:t>
            </a:r>
          </a:p>
          <a:p>
            <a:pPr algn="l"/>
            <a:r>
              <a:rPr lang="vi-VN" sz="1500" b="0" i="0" dirty="0">
                <a:solidFill>
                  <a:srgbClr val="000000"/>
                </a:solidFill>
                <a:effectLst/>
                <a:latin typeface="+mj-lt"/>
              </a:rPr>
              <a:t>- Chú tính thế không đúng, 10 phút của chú phải nhân với 500 người đợi ở đây.</a:t>
            </a:r>
          </a:p>
          <a:p>
            <a:pPr algn="l"/>
            <a:r>
              <a:rPr lang="vi-VN" sz="1500" b="0" i="0" dirty="0">
                <a:solidFill>
                  <a:srgbClr val="000000"/>
                </a:solidFill>
                <a:effectLst/>
                <a:latin typeface="+mj-lt"/>
              </a:rPr>
              <a:t>Năm 1953, Bác quyết định đến thăm lớp chỉnh huấn của anh em trí thức, lúc đó đang bước vào cuộc đấu tranh tư tưởng gay go. Sắp đến giờ lên đường bỗng trời đổ mưa xối xả. Các đồng chí làm việc bên cạnh Bác đề nghị cho hoãn đến một buổi khác. Có đồng chí còn đề nghị tập trung lớp học ở một địa điểm gần nơi ở của Bác… Nhưng bác không đồng ý: </a:t>
            </a:r>
          </a:p>
          <a:p>
            <a:pPr algn="l"/>
            <a:r>
              <a:rPr lang="vi-VN" sz="1500" b="0" i="0" dirty="0">
                <a:solidFill>
                  <a:srgbClr val="000000"/>
                </a:solidFill>
                <a:effectLst/>
                <a:latin typeface="+mj-lt"/>
              </a:rPr>
              <a:t>- Đã hẹn thì phải đến, đến cho đúng giờ, đợi trời tạnh thì đến bao giờ? Thà chỉ mình bác và vài chú nữa chịu ướt còn hơn để cả lớp phải chờ uổng công!.</a:t>
            </a:r>
          </a:p>
          <a:p>
            <a:pPr algn="l"/>
            <a:r>
              <a:rPr lang="vi-VN" sz="1500" b="0" i="0" dirty="0">
                <a:solidFill>
                  <a:srgbClr val="000000"/>
                </a:solidFill>
                <a:effectLst/>
                <a:latin typeface="+mj-lt"/>
              </a:rPr>
              <a:t>Thế là Bác lên đường đến thăm lớp chỉnh huấn đúng lịch trình trong tiếng reo hò sung sướng của các học viên…Bác Hồ của chúng ta quý thời gian của mình bao nhiêu thì cũng quý thời gian của người khác bấy nhiêu. Chính vì vậy, trong suốt cuộc đời Bác không để bất cứ ai đợi mình. Sự quý trọng thời gian của Bác thực sự là tấm gương sáng để chúng ta học tập.</a:t>
            </a:r>
          </a:p>
          <a:p>
            <a:pPr algn="l"/>
            <a:r>
              <a:rPr lang="vi-VN" sz="1500" b="0" i="1" u="sng" dirty="0">
                <a:solidFill>
                  <a:srgbClr val="000000"/>
                </a:solidFill>
                <a:effectLst/>
                <a:latin typeface="+mj-lt"/>
              </a:rPr>
              <a:t>Bài học kinh nghiệm</a:t>
            </a:r>
            <a:endParaRPr lang="vi-VN" sz="1500" b="0" i="0" dirty="0">
              <a:solidFill>
                <a:srgbClr val="000000"/>
              </a:solidFill>
              <a:effectLst/>
              <a:latin typeface="+mj-lt"/>
            </a:endParaRPr>
          </a:p>
          <a:p>
            <a:pPr algn="l"/>
            <a:r>
              <a:rPr lang="vi-VN" sz="1500" b="0" i="0" dirty="0">
                <a:solidFill>
                  <a:srgbClr val="000000"/>
                </a:solidFill>
                <a:effectLst/>
                <a:latin typeface="+mj-lt"/>
              </a:rPr>
              <a:t>Quỹ thời gian của con người là có hạn. Người ta có thể làm lại một cái nhà, một con đường,… nhưng không thể lấy lại được một tích tắc thời gian đã mất đi. Chính vì lẽ đó mà thời gian còn quý hơn vàng, bạc. Tiết kiệm thời gian là tiết kiệm thông minh và văn minh nhất.</a:t>
            </a:r>
          </a:p>
          <a:p>
            <a:pPr algn="l"/>
            <a:r>
              <a:rPr lang="vi-VN" sz="1500" b="0" i="0" dirty="0">
                <a:solidFill>
                  <a:srgbClr val="000000"/>
                </a:solidFill>
                <a:effectLst/>
                <a:latin typeface="+mj-lt"/>
              </a:rPr>
              <a:t>Mỗi người đều có thể tiết kiệm được thời gian của mình. Tuy nhiên, để thực hiện điều đó chúng ta cần phải làm việc phải có kế hoạch cụ thể, chi tiết; làm việc ngăn nắp, gọn gàng; thầy cô chuẩn bị bài chu đáo trước khi lên lớp, lên lớp đúng giờ, sử dụng hiệu quả giờ học; cán bộ cần chuẩn bị nội dung tốt trước khi tiến hành tổ chức hội họp, tiếp dân,... Đó chính là tiết kiệm thời gian của mình và của mọi người.</a:t>
            </a:r>
          </a:p>
        </p:txBody>
      </p:sp>
      <p:sp>
        <p:nvSpPr>
          <p:cNvPr id="3" name="Rectangle 2">
            <a:extLst>
              <a:ext uri="{FF2B5EF4-FFF2-40B4-BE49-F238E27FC236}">
                <a16:creationId xmlns:a16="http://schemas.microsoft.com/office/drawing/2014/main" id="{59141726-CCDF-404F-9BB8-55ED0EC80DE8}"/>
              </a:ext>
            </a:extLst>
          </p:cNvPr>
          <p:cNvSpPr/>
          <p:nvPr/>
        </p:nvSpPr>
        <p:spPr>
          <a:xfrm>
            <a:off x="9369004" y="14608"/>
            <a:ext cx="2425832" cy="523220"/>
          </a:xfrm>
          <a:prstGeom prst="rect">
            <a:avLst/>
          </a:prstGeom>
        </p:spPr>
        <p:txBody>
          <a:bodyPr wrap="square">
            <a:spAutoFit/>
          </a:bodyPr>
          <a:lstStyle/>
          <a:p>
            <a:r>
              <a:rPr lang="en-US" sz="2800" b="1" dirty="0" err="1">
                <a:solidFill>
                  <a:srgbClr val="FF0000"/>
                </a:solidFill>
                <a:highlight>
                  <a:srgbClr val="FFFF00"/>
                </a:highlight>
                <a:latin typeface="Arial" pitchFamily="34" charset="0"/>
                <a:cs typeface="Arial" pitchFamily="34" charset="0"/>
              </a:rPr>
              <a:t>Đọc</a:t>
            </a:r>
            <a:r>
              <a:rPr lang="en-US" sz="2800" b="1" dirty="0">
                <a:solidFill>
                  <a:srgbClr val="FF0000"/>
                </a:solidFill>
                <a:highlight>
                  <a:srgbClr val="FFFF00"/>
                </a:highlight>
                <a:latin typeface="Arial" pitchFamily="34" charset="0"/>
                <a:cs typeface="Arial" pitchFamily="34" charset="0"/>
              </a:rPr>
              <a:t> </a:t>
            </a:r>
            <a:r>
              <a:rPr lang="en-US" sz="2800" b="1" dirty="0" err="1">
                <a:solidFill>
                  <a:srgbClr val="FF0000"/>
                </a:solidFill>
                <a:highlight>
                  <a:srgbClr val="FFFF00"/>
                </a:highlight>
                <a:latin typeface="Arial" pitchFamily="34" charset="0"/>
                <a:cs typeface="Arial" pitchFamily="34" charset="0"/>
              </a:rPr>
              <a:t>truyện</a:t>
            </a:r>
            <a:endParaRPr lang="en-US" sz="2800" b="1" dirty="0">
              <a:solidFill>
                <a:srgbClr val="FF0000"/>
              </a:solidFill>
              <a:highlight>
                <a:srgbClr val="FFFF00"/>
              </a:highlight>
              <a:latin typeface="Arial" pitchFamily="34" charset="0"/>
              <a:cs typeface="Arial" pitchFamily="34" charset="0"/>
            </a:endParaRPr>
          </a:p>
        </p:txBody>
      </p:sp>
    </p:spTree>
    <p:extLst>
      <p:ext uri="{BB962C8B-B14F-4D97-AF65-F5344CB8AC3E}">
        <p14:creationId xmlns:p14="http://schemas.microsoft.com/office/powerpoint/2010/main" val="7101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4305A-511B-43FF-AC90-2220AB5355CE}"/>
              </a:ext>
            </a:extLst>
          </p:cNvPr>
          <p:cNvPicPr>
            <a:picLocks noChangeAspect="1"/>
          </p:cNvPicPr>
          <p:nvPr/>
        </p:nvPicPr>
        <p:blipFill>
          <a:blip r:embed="rId2"/>
          <a:stretch>
            <a:fillRect/>
          </a:stretch>
        </p:blipFill>
        <p:spPr>
          <a:xfrm>
            <a:off x="524014" y="275462"/>
            <a:ext cx="6230219" cy="562053"/>
          </a:xfrm>
          <a:prstGeom prst="rect">
            <a:avLst/>
          </a:prstGeom>
        </p:spPr>
      </p:pic>
      <p:pic>
        <p:nvPicPr>
          <p:cNvPr id="5" name="Picture 4">
            <a:extLst>
              <a:ext uri="{FF2B5EF4-FFF2-40B4-BE49-F238E27FC236}">
                <a16:creationId xmlns:a16="http://schemas.microsoft.com/office/drawing/2014/main" id="{734F98A7-20C5-4DF5-BDCE-E72570B1803D}"/>
              </a:ext>
            </a:extLst>
          </p:cNvPr>
          <p:cNvPicPr>
            <a:picLocks noChangeAspect="1"/>
          </p:cNvPicPr>
          <p:nvPr/>
        </p:nvPicPr>
        <p:blipFill>
          <a:blip r:embed="rId3"/>
          <a:stretch>
            <a:fillRect/>
          </a:stretch>
        </p:blipFill>
        <p:spPr>
          <a:xfrm>
            <a:off x="1200381" y="775096"/>
            <a:ext cx="9126224" cy="504895"/>
          </a:xfrm>
          <a:prstGeom prst="rect">
            <a:avLst/>
          </a:prstGeom>
        </p:spPr>
      </p:pic>
      <p:pic>
        <p:nvPicPr>
          <p:cNvPr id="6" name="Picture 5">
            <a:extLst>
              <a:ext uri="{FF2B5EF4-FFF2-40B4-BE49-F238E27FC236}">
                <a16:creationId xmlns:a16="http://schemas.microsoft.com/office/drawing/2014/main" id="{04A858A9-D2FF-4676-8E0E-35AE2FBF89BB}"/>
              </a:ext>
            </a:extLst>
          </p:cNvPr>
          <p:cNvPicPr>
            <a:picLocks noChangeAspect="1"/>
          </p:cNvPicPr>
          <p:nvPr/>
        </p:nvPicPr>
        <p:blipFill>
          <a:blip r:embed="rId4"/>
          <a:stretch>
            <a:fillRect/>
          </a:stretch>
        </p:blipFill>
        <p:spPr>
          <a:xfrm>
            <a:off x="766618" y="1164431"/>
            <a:ext cx="10926617" cy="4816885"/>
          </a:xfrm>
          <a:prstGeom prst="rect">
            <a:avLst/>
          </a:prstGeom>
        </p:spPr>
      </p:pic>
      <p:sp>
        <p:nvSpPr>
          <p:cNvPr id="7" name="Rectangle 6">
            <a:extLst>
              <a:ext uri="{FF2B5EF4-FFF2-40B4-BE49-F238E27FC236}">
                <a16:creationId xmlns:a16="http://schemas.microsoft.com/office/drawing/2014/main" id="{8104A3D6-14B0-4A17-B610-EAC4C03FAB9D}"/>
              </a:ext>
            </a:extLst>
          </p:cNvPr>
          <p:cNvSpPr/>
          <p:nvPr/>
        </p:nvSpPr>
        <p:spPr>
          <a:xfrm>
            <a:off x="5064848" y="5981316"/>
            <a:ext cx="2749471" cy="707886"/>
          </a:xfrm>
          <a:prstGeom prst="rect">
            <a:avLst/>
          </a:prstGeom>
        </p:spPr>
        <p:txBody>
          <a:bodyPr wrap="none">
            <a:spAutoFit/>
          </a:bodyPr>
          <a:lstStyle/>
          <a:p>
            <a:r>
              <a:rPr lang="en-US" sz="4000" b="1" dirty="0" err="1">
                <a:solidFill>
                  <a:srgbClr val="0000FF"/>
                </a:solidFill>
                <a:highlight>
                  <a:srgbClr val="FFFF00"/>
                </a:highlight>
                <a:latin typeface="HP001 4 hàng" panose="020B0603050302020204" pitchFamily="34" charset="0"/>
                <a:cs typeface="Times New Roman" panose="02020603050405020304" pitchFamily="18" charset="0"/>
              </a:rPr>
              <a:t>Tên</a:t>
            </a:r>
            <a:r>
              <a:rPr lang="en-US" sz="4000" b="1" dirty="0">
                <a:solidFill>
                  <a:srgbClr val="0000FF"/>
                </a:solidFill>
                <a:highlight>
                  <a:srgbClr val="FFFF00"/>
                </a:highlight>
                <a:latin typeface="HP001 4 hàng" panose="020B0603050302020204" pitchFamily="34" charset="0"/>
                <a:cs typeface="Times New Roman" panose="02020603050405020304" pitchFamily="18" charset="0"/>
              </a:rPr>
              <a:t> </a:t>
            </a:r>
            <a:r>
              <a:rPr lang="en-US" sz="4000" b="1" dirty="0" err="1">
                <a:solidFill>
                  <a:srgbClr val="0000FF"/>
                </a:solidFill>
                <a:highlight>
                  <a:srgbClr val="FFFF00"/>
                </a:highlight>
                <a:latin typeface="HP001 4 hàng" panose="020B0603050302020204" pitchFamily="34" charset="0"/>
                <a:cs typeface="Times New Roman" panose="02020603050405020304" pitchFamily="18" charset="0"/>
              </a:rPr>
              <a:t>truyện</a:t>
            </a:r>
            <a:endParaRPr lang="en-US" sz="4000" b="1" dirty="0">
              <a:solidFill>
                <a:srgbClr val="FF0000"/>
              </a:solidFill>
              <a:highlight>
                <a:srgbClr val="FFFF00"/>
              </a:highlight>
              <a:latin typeface="Arial" pitchFamily="34" charset="0"/>
              <a:cs typeface="Arial" pitchFamily="34" charset="0"/>
            </a:endParaRPr>
          </a:p>
        </p:txBody>
      </p:sp>
    </p:spTree>
    <p:extLst>
      <p:ext uri="{BB962C8B-B14F-4D97-AF65-F5344CB8AC3E}">
        <p14:creationId xmlns:p14="http://schemas.microsoft.com/office/powerpoint/2010/main" val="937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255</Words>
  <Application>Microsoft Office PowerPoint</Application>
  <PresentationFormat>Widescreen</PresentationFormat>
  <Paragraphs>57</Paragraphs>
  <Slides>14</Slides>
  <Notes>4</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14</vt:i4>
      </vt:variant>
    </vt:vector>
  </HeadingPairs>
  <TitlesOfParts>
    <vt:vector size="34" baseType="lpstr">
      <vt:lpstr>微软雅黑</vt:lpstr>
      <vt:lpstr>宋体</vt:lpstr>
      <vt:lpstr>Arial</vt:lpstr>
      <vt:lpstr>Arial-SGK-TV</vt:lpstr>
      <vt:lpstr>Averta Std CY</vt:lpstr>
      <vt:lpstr>Baloo</vt:lpstr>
      <vt:lpstr>Barlow</vt:lpstr>
      <vt:lpstr>Barlow Semi Condensed</vt:lpstr>
      <vt:lpstr>BlinkMacSystemFont</vt:lpstr>
      <vt:lpstr>Calibri</vt:lpstr>
      <vt:lpstr>Calibri Light</vt:lpstr>
      <vt:lpstr>Coiny</vt:lpstr>
      <vt:lpstr>等线</vt:lpstr>
      <vt:lpstr>Helvetica</vt:lpstr>
      <vt:lpstr>HP001 4 hàng</vt:lpstr>
      <vt:lpstr>Times New Roman</vt:lpstr>
      <vt:lpstr>TimesNewRomanPS-ItalicMT</vt:lpstr>
      <vt:lpstr>VNI-Avo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linhdbl2014@gmail.com</dc:creator>
  <cp:lastModifiedBy>admin</cp:lastModifiedBy>
  <cp:revision>55</cp:revision>
  <dcterms:created xsi:type="dcterms:W3CDTF">2021-12-07T13:17:55Z</dcterms:created>
  <dcterms:modified xsi:type="dcterms:W3CDTF">2025-03-16T12:47:55Z</dcterms:modified>
</cp:coreProperties>
</file>