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1440" r:id="rId2"/>
    <p:sldId id="352" r:id="rId3"/>
    <p:sldId id="1434" r:id="rId4"/>
    <p:sldId id="364" r:id="rId5"/>
    <p:sldId id="262" r:id="rId6"/>
    <p:sldId id="1402" r:id="rId7"/>
    <p:sldId id="1438" r:id="rId8"/>
    <p:sldId id="332" r:id="rId9"/>
    <p:sldId id="324" r:id="rId10"/>
    <p:sldId id="1439" r:id="rId11"/>
    <p:sldId id="1437" r:id="rId12"/>
    <p:sldId id="260" r:id="rId13"/>
    <p:sldId id="3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7BD08-6DEA-463F-82CB-18C4625507B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6A056-6AD4-4D80-9D86-D92DFDADE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95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3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814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B6B8B-9E98-48B0-B411-BB22AD0C10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403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C20DC-3DCA-4645-8824-73C75A1C9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A5263F-888C-4618-BB9E-167D89318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23EDC-0E0D-4A0B-89D0-7E70CDA4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2BF9-982E-4D44-BB80-87B5004D0F0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B5633-78B3-455E-BDC7-892B06BE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17A85-0E56-434E-9159-1A5A2D11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B09F-6A2D-4C8A-9377-C721C2097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8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98505-2C72-440B-A651-E335A780C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366E2-CE06-4AF7-BADE-18B79344A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97FD6-179C-4D33-84EC-BD7C4931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2BF9-982E-4D44-BB80-87B5004D0F0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D5EBA-1E6E-4EA7-B804-19A7F2D2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5D17E-27F9-4679-B59C-E91B9A5A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B09F-6A2D-4C8A-9377-C721C2097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9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2342D-5D09-48B6-8DD5-198C945C5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796C6-C643-4ED5-82E3-359837EEF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8500B-5925-423B-BDC0-E30F67B5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2BF9-982E-4D44-BB80-87B5004D0F0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E2556-D6A5-4034-AD7B-6809AB70C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9AA54-D08C-4770-A2E9-917B6DD6F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B09F-6A2D-4C8A-9377-C721C2097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3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2339"/>
      </p:ext>
    </p:extLst>
  </p:cSld>
  <p:clrMapOvr>
    <a:masterClrMapping/>
  </p:clrMapOvr>
  <p:transition spd="slow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02B41-FD5A-40A6-9F49-5C2C2EA25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B8008-C8CE-4567-949B-D98DB25F5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1EEA2-5238-4AFC-BC83-9AD40081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2BF9-982E-4D44-BB80-87B5004D0F0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59120-168B-478A-BB24-55ED55AA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7B7E2-DCC3-4697-89F1-5AC95E68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B09F-6A2D-4C8A-9377-C721C2097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0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54EE6-C173-4764-AA9D-B0EF9E89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5E636-45C3-4034-978F-092DEA4FF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72BDC-89B3-48AE-A1BC-7E22B4211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2BF9-982E-4D44-BB80-87B5004D0F0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2D8FC-1998-48F2-A90F-BE148E78D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64630-693F-402F-A357-E990234A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B09F-6A2D-4C8A-9377-C721C2097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3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19383-9FCC-4076-9963-9E3B26ECD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FF5A3-192F-4103-B447-37EC5674F8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48C5-B526-493C-9A08-E6B376CAA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BA5FD-65CF-40CB-B4DD-EA1471052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2BF9-982E-4D44-BB80-87B5004D0F0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AD5EF-D9D4-4945-A388-85199241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33F8C-1260-49DC-8C9B-80099356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B09F-6A2D-4C8A-9377-C721C2097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12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7687A-D713-4374-A233-72DB71F9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F5521-9E8E-4366-B708-45042532B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6ED5B6-B8CC-4F05-9E99-D58C387CA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1415B-57D7-470D-96A3-F5D2F6E051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520DB1-C7DC-4733-82CF-CA6A3B51C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AD1D63-ECC3-45FD-BD94-83392B71A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2BF9-982E-4D44-BB80-87B5004D0F0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B07AB8-1A3B-4674-BCF7-7E9BB1F57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270581-F42E-4A02-B5F3-6382D8412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B09F-6A2D-4C8A-9377-C721C2097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1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3BA7D-84D2-4E9B-BC6C-A9ED5C4AA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34E85-A80A-4A07-BCE5-9AD69F501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2BF9-982E-4D44-BB80-87B5004D0F0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3BD0E6-E405-4EB3-8EEF-C60B5635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9E585-061C-41DF-9D5E-D821926DC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B09F-6A2D-4C8A-9377-C721C2097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79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063C94-FA78-46DC-9EF2-E01703AFF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2BF9-982E-4D44-BB80-87B5004D0F0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8D1CE8-DB94-4297-89D5-A982FB0D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F4B74-E163-427B-9447-D8F8A6B20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B09F-6A2D-4C8A-9377-C721C2097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5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8C274-9783-4C0F-BEAA-43BDC1CB3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FCC4C-3900-4F33-B699-B9BF47FCE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FB7942-60CD-4DB6-8F87-2F5E8231D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BB533-B75E-4809-A17D-6473CAC59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2BF9-982E-4D44-BB80-87B5004D0F0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35F2B-8EAD-41DA-94A4-DD68F19A6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1D958-3147-4AED-81FA-FC26E69F6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B09F-6A2D-4C8A-9377-C721C2097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74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FD17E-4820-44A9-B0E9-98E438054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DBB61D-BBE5-415B-99E2-69F8FEAE9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9E2E89-DB7C-4841-8E70-99ECF1642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A92A8-5541-4214-82DA-287DE7D46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2BF9-982E-4D44-BB80-87B5004D0F0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D0F3A-4712-44D0-B925-FE371BE3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A65C1-D6A8-4807-9511-487C945C9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4B09F-6A2D-4C8A-9377-C721C2097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36B93-BDDF-43BD-9777-94E71164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A9EE7-AA88-4A0D-A535-11B85D633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0E9F3-4ACC-47AF-9DCB-2C8F2687C0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A2BF9-982E-4D44-BB80-87B5004D0F0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6711B-9A08-4F1D-8B0E-9769EC6A2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3BAC8-887A-4087-BDCA-3B8CFE8DE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4B09F-6A2D-4C8A-9377-C721C2097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88" y="1711505"/>
            <a:ext cx="737901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22" y="1934766"/>
            <a:ext cx="159614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700" y="1845650"/>
            <a:ext cx="159614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68" y="2780928"/>
            <a:ext cx="159614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141" y="2628900"/>
            <a:ext cx="159614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796" y="4833450"/>
            <a:ext cx="2092497" cy="104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243" y="3069431"/>
            <a:ext cx="159614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2" y="3069431"/>
            <a:ext cx="159614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779617" y="611063"/>
            <a:ext cx="8690675" cy="5134452"/>
          </a:xfrm>
          <a:prstGeom prst="rect">
            <a:avLst/>
          </a:prstGeom>
        </p:spPr>
        <p:txBody>
          <a:bodyPr spcFirstLastPara="1" wrap="none" lIns="68577" tIns="34289" rIns="68577" bIns="34289" numCol="1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/>
            <a:r>
              <a:rPr lang="vi-VN" sz="3267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</a:t>
            </a:r>
            <a:r>
              <a:rPr lang="vi-VN" sz="3267" kern="10" dirty="0" smtClean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</a:t>
            </a:r>
            <a:r>
              <a:rPr lang="en-US" sz="3267" kern="10" dirty="0" smtClean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NGUYỄN </a:t>
            </a:r>
            <a:r>
              <a:rPr lang="en-US" sz="3267" kern="10" dirty="0" smtClean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HỮU CẢNH</a:t>
            </a:r>
            <a:endParaRPr lang="en-US" sz="3267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2197589" y="2344567"/>
            <a:ext cx="7600703" cy="49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735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THÀNH PHỐ LONG KHÁNH </a:t>
            </a: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672551" y="2597348"/>
            <a:ext cx="8846902" cy="1663304"/>
          </a:xfrm>
          <a:prstGeom prst="rect">
            <a:avLst/>
          </a:prstGeom>
        </p:spPr>
        <p:txBody>
          <a:bodyPr wrap="none" lIns="68577" tIns="34289" rIns="68577" bIns="34289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 sz="2432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2547" y="3119222"/>
            <a:ext cx="8987080" cy="1592742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微软雅黑"/>
                <a:cs typeface="Times New Roman" panose="02020603050405020304" pitchFamily="18" charset="0"/>
              </a:rPr>
              <a:t>MÔN TIẾNG VIỆT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/>
            <a:endParaRPr lang="en-US" sz="3300" b="1" dirty="0">
              <a:solidFill>
                <a:schemeClr val="accent5">
                  <a:lumMod val="75000"/>
                </a:scheme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3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3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:  Th</a:t>
            </a:r>
            <a:r>
              <a:rPr lang="vi-VN" sz="33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r>
              <a:rPr lang="en-US" sz="33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33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thu</a:t>
            </a:r>
            <a:endParaRPr lang="en-US" sz="2432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 descr="sunflowers_wave_hb">
            <a:extLst>
              <a:ext uri="{FF2B5EF4-FFF2-40B4-BE49-F238E27FC236}">
                <a16:creationId xmlns:a16="http://schemas.microsoft.com/office/drawing/2014/main" id="{13AD1209-BB06-4FE7-BF15-32468B9E9C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707" y="4735735"/>
            <a:ext cx="1379067" cy="76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8B6E75-B429-4A40-9A54-A12945DCA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09" y="5400791"/>
            <a:ext cx="989866" cy="989866"/>
          </a:xfrm>
          <a:prstGeom prst="rect">
            <a:avLst/>
          </a:prstGeom>
        </p:spPr>
      </p:pic>
      <p:grpSp>
        <p:nvGrpSpPr>
          <p:cNvPr id="17" name="组合 18">
            <a:extLst>
              <a:ext uri="{FF2B5EF4-FFF2-40B4-BE49-F238E27FC236}">
                <a16:creationId xmlns:a16="http://schemas.microsoft.com/office/drawing/2014/main" id="{B771CA74-52D8-4414-8327-8B928DC4CB1A}"/>
              </a:ext>
            </a:extLst>
          </p:cNvPr>
          <p:cNvGrpSpPr/>
          <p:nvPr/>
        </p:nvGrpSpPr>
        <p:grpSpPr>
          <a:xfrm>
            <a:off x="1737216" y="202797"/>
            <a:ext cx="868925" cy="619517"/>
            <a:chOff x="7444895" y="3056186"/>
            <a:chExt cx="1158566" cy="82602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D0208CE8-EFED-47F3-80AA-3FEBA973DEA9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45612F06-C3FA-4ADF-BC9C-69C302E3982B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350">
                  <a:solidFill>
                    <a:prstClr val="white"/>
                  </a:solidFill>
                  <a:latin typeface="Helvetica" panose="020F0502020204030204"/>
                  <a:cs typeface="Helvetica"/>
                  <a:sym typeface="+mn-lt"/>
                </a:endParaRPr>
              </a:p>
            </p:txBody>
          </p: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71532B7B-8922-4351-AB60-8CEE7671D8E2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20DD6829-85AA-48B1-921D-AC7E7C3A1BDB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350">
                    <a:solidFill>
                      <a:prstClr val="white"/>
                    </a:solidFill>
                    <a:latin typeface="Helvetica" panose="020F0502020204030204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五角星 2">
                  <a:extLst>
                    <a:ext uri="{FF2B5EF4-FFF2-40B4-BE49-F238E27FC236}">
                      <a16:creationId xmlns:a16="http://schemas.microsoft.com/office/drawing/2014/main" id="{0AF319B1-F619-4C37-AEEB-94B57C8CF891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350">
                    <a:solidFill>
                      <a:prstClr val="white"/>
                    </a:solidFill>
                    <a:latin typeface="Helvetica" panose="020F0502020204030204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五角星 2">
                  <a:extLst>
                    <a:ext uri="{FF2B5EF4-FFF2-40B4-BE49-F238E27FC236}">
                      <a16:creationId xmlns:a16="http://schemas.microsoft.com/office/drawing/2014/main" id="{3FB37913-7185-4A1D-B8B1-A44B5B8453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350">
                    <a:solidFill>
                      <a:prstClr val="white"/>
                    </a:solidFill>
                    <a:latin typeface="Helvetica" panose="020F0502020204030204"/>
                    <a:cs typeface="Helvetica"/>
                    <a:sym typeface="+mn-lt"/>
                  </a:endParaRPr>
                </a:p>
              </p:txBody>
            </p:sp>
          </p:grp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F217B8FA-8CE0-4BCF-B43B-9FF2644A7913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6EE17936-AB84-4067-8623-23D19ECDBBDC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350">
                  <a:solidFill>
                    <a:prstClr val="white"/>
                  </a:solidFill>
                  <a:latin typeface="Helvetica" panose="020F0502020204030204"/>
                  <a:cs typeface="Helvetica"/>
                  <a:sym typeface="+mn-lt"/>
                </a:endParaRPr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AC5CE76F-9628-4BE2-BFB5-2426B8AC029F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24" name="五角星 2">
                  <a:extLst>
                    <a:ext uri="{FF2B5EF4-FFF2-40B4-BE49-F238E27FC236}">
                      <a16:creationId xmlns:a16="http://schemas.microsoft.com/office/drawing/2014/main" id="{16948479-C3A8-4BD9-9E9D-8BE7F0AC89C1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350" dirty="0">
                    <a:solidFill>
                      <a:prstClr val="white"/>
                    </a:solidFill>
                    <a:latin typeface="Helvetica" panose="020F0502020204030204"/>
                    <a:cs typeface="Helvetica"/>
                    <a:sym typeface="+mn-lt"/>
                  </a:endParaRPr>
                </a:p>
              </p:txBody>
            </p:sp>
            <p:sp>
              <p:nvSpPr>
                <p:cNvPr id="25" name="五角星 2">
                  <a:extLst>
                    <a:ext uri="{FF2B5EF4-FFF2-40B4-BE49-F238E27FC236}">
                      <a16:creationId xmlns:a16="http://schemas.microsoft.com/office/drawing/2014/main" id="{70D8093A-16B5-45B1-9D14-3FE994C9761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350">
                    <a:solidFill>
                      <a:prstClr val="white"/>
                    </a:solidFill>
                    <a:latin typeface="Helvetica" panose="020F0502020204030204"/>
                    <a:cs typeface="Helvetica"/>
                    <a:sym typeface="+mn-lt"/>
                  </a:endParaRPr>
                </a:p>
              </p:txBody>
            </p:sp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23D5DDC4-EBD9-45E6-AE5D-BA0CC66CDD0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350">
                    <a:solidFill>
                      <a:prstClr val="white"/>
                    </a:solidFill>
                    <a:latin typeface="Helvetica" panose="020F0502020204030204"/>
                    <a:cs typeface="Helvetica"/>
                    <a:sym typeface="+mn-lt"/>
                  </a:endParaRPr>
                </a:p>
              </p:txBody>
            </p:sp>
          </p:grpSp>
        </p:grpSp>
      </p:grpSp>
      <p:pic>
        <p:nvPicPr>
          <p:cNvPr id="32" name="图片 11">
            <a:extLst>
              <a:ext uri="{FF2B5EF4-FFF2-40B4-BE49-F238E27FC236}">
                <a16:creationId xmlns:a16="http://schemas.microsoft.com/office/drawing/2014/main" id="{8926A04F-00D5-45BF-BF82-ABB80A5E3B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511" y="228601"/>
            <a:ext cx="914400" cy="94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0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2 L -0.1882 -0.85926 " pathEditMode="relative" rAng="0" ptsTypes="AA">
                                      <p:cBhvr>
                                        <p:cTn id="2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7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6.17284E-7 L -0.66736 -0.06728 " pathEditMode="relative" rAng="0" ptsTypes="AA">
                                      <p:cBhvr>
                                        <p:cTn id="4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68" y="-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0302" grpId="0" animBg="1"/>
      <p:bldP spid="1403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3CBD76-3F58-4657-8320-D19CFF05F3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33" b="95213" l="9752" r="89894">
                        <a14:foregroundMark x1="36525" y1="30496" x2="52837" y2="24823"/>
                        <a14:foregroundMark x1="68262" y1="12234" x2="71454" y2="9043"/>
                        <a14:foregroundMark x1="73404" y1="26241" x2="73759" y2="23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5" y="-4092"/>
            <a:ext cx="896644" cy="820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2DA28A-6505-44DB-94CD-8CEF6166C604}"/>
              </a:ext>
            </a:extLst>
          </p:cNvPr>
          <p:cNvSpPr txBox="1"/>
          <p:nvPr/>
        </p:nvSpPr>
        <p:spPr>
          <a:xfrm>
            <a:off x="1080655" y="263474"/>
            <a:ext cx="100861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>.</a:t>
            </a:r>
            <a:r>
              <a:rPr lang="vi-VN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> Thực hiện các yêu cầu dưới đây:</a:t>
            </a:r>
            <a:br>
              <a:rPr lang="vi-VN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</a:br>
            <a:r>
              <a:rPr lang="vi-VN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/>
            </a:r>
            <a:br>
              <a:rPr lang="vi-VN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</a:br>
            <a:endParaRPr lang="en-US" sz="3200" b="1" dirty="0">
              <a:highlight>
                <a:srgbClr val="FFFF00"/>
              </a:highligh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6C43F-FED0-48C2-996A-F35C1E266A06}"/>
              </a:ext>
            </a:extLst>
          </p:cNvPr>
          <p:cNvSpPr txBox="1"/>
          <p:nvPr/>
        </p:nvSpPr>
        <p:spPr>
          <a:xfrm>
            <a:off x="572656" y="816740"/>
            <a:ext cx="115838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2 - 3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5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0C7F94-00D8-486C-90E1-F9D9EF8E5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029" y="1671782"/>
            <a:ext cx="3274062" cy="46229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4DB453-C2AA-4275-ACDE-99633DC13794}"/>
              </a:ext>
            </a:extLst>
          </p:cNvPr>
          <p:cNvSpPr txBox="1"/>
          <p:nvPr/>
        </p:nvSpPr>
        <p:spPr>
          <a:xfrm>
            <a:off x="932150" y="2627810"/>
            <a:ext cx="6955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OpenSans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highlight>
                  <a:srgbClr val="00FFFF"/>
                </a:highlight>
                <a:latin typeface="OpenSans"/>
              </a:rPr>
              <a:t>Em</a:t>
            </a:r>
            <a:r>
              <a:rPr lang="en-US" sz="4800" b="0" i="0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OpenSans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highlight>
                  <a:srgbClr val="00FFFF"/>
                </a:highlight>
                <a:latin typeface="OpenSans"/>
              </a:rPr>
              <a:t>luôn</a:t>
            </a:r>
            <a:r>
              <a:rPr lang="en-US" sz="4800" b="0" i="0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OpenSans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highlight>
                  <a:srgbClr val="00FFFF"/>
                </a:highlight>
                <a:latin typeface="OpenSans"/>
              </a:rPr>
              <a:t>chăm</a:t>
            </a:r>
            <a:r>
              <a:rPr lang="en-US" sz="4800" b="0" i="0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OpenSans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highlight>
                  <a:srgbClr val="00FFFF"/>
                </a:highlight>
                <a:latin typeface="OpenSans"/>
              </a:rPr>
              <a:t>chỉ</a:t>
            </a:r>
            <a:r>
              <a:rPr lang="en-US" sz="4800" b="0" i="0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OpenSans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highlight>
                  <a:srgbClr val="00FFFF"/>
                </a:highlight>
                <a:latin typeface="OpenSans"/>
              </a:rPr>
              <a:t>học</a:t>
            </a:r>
            <a:r>
              <a:rPr lang="en-US" sz="4800" b="0" i="0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OpenSans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highlight>
                  <a:srgbClr val="00FFFF"/>
                </a:highlight>
                <a:latin typeface="OpenSans"/>
              </a:rPr>
              <a:t>tập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OpenSans"/>
              </a:rPr>
              <a:t>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7884B-EBF4-49C4-8004-8AB520531B75}"/>
              </a:ext>
            </a:extLst>
          </p:cNvPr>
          <p:cNvSpPr txBox="1"/>
          <p:nvPr/>
        </p:nvSpPr>
        <p:spPr>
          <a:xfrm>
            <a:off x="932149" y="3952035"/>
            <a:ext cx="755947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00FFFF"/>
                </a:highlight>
                <a:latin typeface="OpenSans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Em</a:t>
            </a:r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luôn</a:t>
            </a:r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yêu</a:t>
            </a:r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quý</a:t>
            </a:r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và</a:t>
            </a:r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đoàn</a:t>
            </a:r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kết</a:t>
            </a:r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với</a:t>
            </a:r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bạn</a:t>
            </a:r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bè</a:t>
            </a:r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trong</a:t>
            </a:r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 </a:t>
            </a:r>
            <a:r>
              <a:rPr lang="en-US" sz="4000" dirty="0" err="1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lớp</a:t>
            </a:r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>.</a:t>
            </a:r>
            <a:b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</a:br>
            <a: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  <a:t/>
            </a:r>
            <a:br>
              <a:rPr lang="en-US" sz="4000" dirty="0">
                <a:solidFill>
                  <a:srgbClr val="FF0000"/>
                </a:solidFill>
                <a:highlight>
                  <a:srgbClr val="C0C0C0"/>
                </a:highlight>
                <a:latin typeface="OpenSans"/>
              </a:rPr>
            </a:br>
            <a:endParaRPr lang="en-US" dirty="0">
              <a:solidFill>
                <a:srgbClr val="FF0000"/>
              </a:solidFill>
              <a:highlight>
                <a:srgbClr val="C0C0C0"/>
              </a:highlight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41751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3CBD76-3F58-4657-8320-D19CFF05F3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33" b="95213" l="9752" r="89894">
                        <a14:foregroundMark x1="36525" y1="30496" x2="52837" y2="24823"/>
                        <a14:foregroundMark x1="68262" y1="12234" x2="71454" y2="9043"/>
                        <a14:foregroundMark x1="73404" y1="26241" x2="73759" y2="23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5" y="-4092"/>
            <a:ext cx="896644" cy="8208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5C1E64-04DF-4077-A1B0-543E1C5B45ED}"/>
              </a:ext>
            </a:extLst>
          </p:cNvPr>
          <p:cNvSpPr txBox="1"/>
          <p:nvPr/>
        </p:nvSpPr>
        <p:spPr>
          <a:xfrm>
            <a:off x="1080655" y="263474"/>
            <a:ext cx="100861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>.</a:t>
            </a:r>
            <a:r>
              <a:rPr lang="vi-VN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> Thực hiện các yêu cầu dưới đây:</a:t>
            </a:r>
            <a:br>
              <a:rPr lang="vi-VN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</a:br>
            <a:r>
              <a:rPr lang="vi-VN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/>
            </a:r>
            <a:br>
              <a:rPr lang="vi-VN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</a:br>
            <a:endParaRPr lang="en-US" sz="3200" b="1" dirty="0">
              <a:highlight>
                <a:srgbClr val="FFFF00"/>
              </a:highligh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878B79-1937-4803-8D43-D1E6557544CC}"/>
              </a:ext>
            </a:extLst>
          </p:cNvPr>
          <p:cNvSpPr txBox="1"/>
          <p:nvPr/>
        </p:nvSpPr>
        <p:spPr>
          <a:xfrm>
            <a:off x="1025236" y="937471"/>
            <a:ext cx="104932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6BE0B-02F8-4AF3-89FC-A6FF23D19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655" y="1765377"/>
            <a:ext cx="9070109" cy="9812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C618A8-1880-482A-A589-7CD785771424}"/>
              </a:ext>
            </a:extLst>
          </p:cNvPr>
          <p:cNvSpPr txBox="1"/>
          <p:nvPr/>
        </p:nvSpPr>
        <p:spPr>
          <a:xfrm>
            <a:off x="812800" y="2866661"/>
            <a:ext cx="108804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 </a:t>
            </a:r>
            <a:r>
              <a:rPr lang="en-US" sz="3600" b="1" i="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b="1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i="0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OpenSans"/>
              </a:rPr>
              <a:t>.</a:t>
            </a:r>
            <a:br>
              <a:rPr lang="en-US" sz="3600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sz="36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en-US" sz="36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3600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91E06A8-AC46-4809-BD98-2A935BD02B69}"/>
              </a:ext>
            </a:extLst>
          </p:cNvPr>
          <p:cNvSpPr/>
          <p:nvPr/>
        </p:nvSpPr>
        <p:spPr>
          <a:xfrm>
            <a:off x="523044" y="4171395"/>
            <a:ext cx="921093" cy="590886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DF5F18-84F9-4F28-8464-9E04C798317F}"/>
              </a:ext>
            </a:extLst>
          </p:cNvPr>
          <p:cNvSpPr txBox="1"/>
          <p:nvPr/>
        </p:nvSpPr>
        <p:spPr>
          <a:xfrm>
            <a:off x="1708729" y="3722138"/>
            <a:ext cx="998450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i="1" dirty="0" err="1">
                <a:solidFill>
                  <a:srgbClr val="FF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i="1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000" b="1" i="1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i="1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i="1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em tham gia Tết trồng cây</a:t>
            </a:r>
            <a:r>
              <a:rPr lang="vi-VN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4000" i="1" dirty="0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để trường thêm xanh, sạch, đẹp.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40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11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图片 141" descr="f2e19f1dc336b45f0aa9c8204b1af8e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34419" y="44419"/>
            <a:ext cx="7392821" cy="1872001"/>
          </a:xfrm>
          <a:prstGeom prst="rect">
            <a:avLst/>
          </a:prstGeom>
        </p:spPr>
      </p:pic>
      <p:pic>
        <p:nvPicPr>
          <p:cNvPr id="130" name="图片 129" descr="1446cc0e598daeeb689b2ac3180c5d6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850162"/>
            <a:ext cx="12192000" cy="1104710"/>
          </a:xfrm>
          <a:prstGeom prst="rect">
            <a:avLst/>
          </a:prstGeom>
        </p:spPr>
      </p:pic>
      <p:grpSp>
        <p:nvGrpSpPr>
          <p:cNvPr id="23" name="Group 280"/>
          <p:cNvGrpSpPr/>
          <p:nvPr/>
        </p:nvGrpSpPr>
        <p:grpSpPr>
          <a:xfrm rot="900000">
            <a:off x="6498722" y="3947140"/>
            <a:ext cx="1287913" cy="1911843"/>
            <a:chOff x="3530911" y="2620785"/>
            <a:chExt cx="859355" cy="1303577"/>
          </a:xfrm>
        </p:grpSpPr>
        <p:sp>
          <p:nvSpPr>
            <p:cNvPr id="24" name="Freeform 671"/>
            <p:cNvSpPr>
              <a:spLocks/>
            </p:cNvSpPr>
            <p:nvPr/>
          </p:nvSpPr>
          <p:spPr bwMode="auto">
            <a:xfrm>
              <a:off x="4239268" y="2973883"/>
              <a:ext cx="133233" cy="166556"/>
            </a:xfrm>
            <a:custGeom>
              <a:avLst/>
              <a:gdLst/>
              <a:ahLst/>
              <a:cxnLst>
                <a:cxn ang="0">
                  <a:pos x="49" y="23"/>
                </a:cxn>
                <a:cxn ang="0">
                  <a:pos x="45" y="14"/>
                </a:cxn>
                <a:cxn ang="0">
                  <a:pos x="22" y="22"/>
                </a:cxn>
                <a:cxn ang="0">
                  <a:pos x="24" y="14"/>
                </a:cxn>
                <a:cxn ang="0">
                  <a:pos x="25" y="8"/>
                </a:cxn>
                <a:cxn ang="0">
                  <a:pos x="15" y="6"/>
                </a:cxn>
                <a:cxn ang="0">
                  <a:pos x="10" y="21"/>
                </a:cxn>
                <a:cxn ang="0">
                  <a:pos x="5" y="28"/>
                </a:cxn>
                <a:cxn ang="0">
                  <a:pos x="5" y="33"/>
                </a:cxn>
                <a:cxn ang="0">
                  <a:pos x="4" y="34"/>
                </a:cxn>
                <a:cxn ang="0">
                  <a:pos x="3" y="54"/>
                </a:cxn>
                <a:cxn ang="0">
                  <a:pos x="15" y="58"/>
                </a:cxn>
                <a:cxn ang="0">
                  <a:pos x="18" y="60"/>
                </a:cxn>
                <a:cxn ang="0">
                  <a:pos x="32" y="71"/>
                </a:cxn>
                <a:cxn ang="0">
                  <a:pos x="40" y="64"/>
                </a:cxn>
                <a:cxn ang="0">
                  <a:pos x="40" y="64"/>
                </a:cxn>
                <a:cxn ang="0">
                  <a:pos x="32" y="55"/>
                </a:cxn>
                <a:cxn ang="0">
                  <a:pos x="31" y="52"/>
                </a:cxn>
                <a:cxn ang="0">
                  <a:pos x="31" y="52"/>
                </a:cxn>
                <a:cxn ang="0">
                  <a:pos x="50" y="58"/>
                </a:cxn>
                <a:cxn ang="0">
                  <a:pos x="53" y="46"/>
                </a:cxn>
                <a:cxn ang="0">
                  <a:pos x="38" y="42"/>
                </a:cxn>
                <a:cxn ang="0">
                  <a:pos x="39" y="42"/>
                </a:cxn>
                <a:cxn ang="0">
                  <a:pos x="43" y="41"/>
                </a:cxn>
                <a:cxn ang="0">
                  <a:pos x="48" y="39"/>
                </a:cxn>
                <a:cxn ang="0">
                  <a:pos x="54" y="38"/>
                </a:cxn>
                <a:cxn ang="0">
                  <a:pos x="55" y="27"/>
                </a:cxn>
                <a:cxn ang="0">
                  <a:pos x="46" y="27"/>
                </a:cxn>
                <a:cxn ang="0">
                  <a:pos x="43" y="28"/>
                </a:cxn>
                <a:cxn ang="0">
                  <a:pos x="40" y="29"/>
                </a:cxn>
                <a:cxn ang="0">
                  <a:pos x="49" y="23"/>
                </a:cxn>
              </a:cxnLst>
              <a:rect l="0" t="0" r="r" b="b"/>
              <a:pathLst>
                <a:path w="60" h="75">
                  <a:moveTo>
                    <a:pt x="49" y="23"/>
                  </a:moveTo>
                  <a:cubicBezTo>
                    <a:pt x="53" y="19"/>
                    <a:pt x="49" y="14"/>
                    <a:pt x="45" y="14"/>
                  </a:cubicBezTo>
                  <a:cubicBezTo>
                    <a:pt x="37" y="14"/>
                    <a:pt x="30" y="18"/>
                    <a:pt x="22" y="22"/>
                  </a:cubicBezTo>
                  <a:cubicBezTo>
                    <a:pt x="23" y="19"/>
                    <a:pt x="24" y="17"/>
                    <a:pt x="24" y="14"/>
                  </a:cubicBezTo>
                  <a:cubicBezTo>
                    <a:pt x="25" y="12"/>
                    <a:pt x="25" y="10"/>
                    <a:pt x="25" y="8"/>
                  </a:cubicBezTo>
                  <a:cubicBezTo>
                    <a:pt x="26" y="2"/>
                    <a:pt x="16" y="0"/>
                    <a:pt x="15" y="6"/>
                  </a:cubicBezTo>
                  <a:cubicBezTo>
                    <a:pt x="14" y="12"/>
                    <a:pt x="12" y="16"/>
                    <a:pt x="10" y="21"/>
                  </a:cubicBezTo>
                  <a:cubicBezTo>
                    <a:pt x="9" y="24"/>
                    <a:pt x="7" y="26"/>
                    <a:pt x="5" y="28"/>
                  </a:cubicBezTo>
                  <a:cubicBezTo>
                    <a:pt x="3" y="30"/>
                    <a:pt x="4" y="32"/>
                    <a:pt x="5" y="33"/>
                  </a:cubicBezTo>
                  <a:cubicBezTo>
                    <a:pt x="5" y="34"/>
                    <a:pt x="5" y="34"/>
                    <a:pt x="4" y="34"/>
                  </a:cubicBezTo>
                  <a:cubicBezTo>
                    <a:pt x="3" y="39"/>
                    <a:pt x="0" y="50"/>
                    <a:pt x="3" y="54"/>
                  </a:cubicBezTo>
                  <a:cubicBezTo>
                    <a:pt x="5" y="58"/>
                    <a:pt x="10" y="58"/>
                    <a:pt x="15" y="58"/>
                  </a:cubicBezTo>
                  <a:cubicBezTo>
                    <a:pt x="16" y="59"/>
                    <a:pt x="16" y="60"/>
                    <a:pt x="18" y="60"/>
                  </a:cubicBezTo>
                  <a:cubicBezTo>
                    <a:pt x="24" y="62"/>
                    <a:pt x="27" y="67"/>
                    <a:pt x="32" y="71"/>
                  </a:cubicBezTo>
                  <a:cubicBezTo>
                    <a:pt x="36" y="75"/>
                    <a:pt x="42" y="69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7" y="60"/>
                    <a:pt x="35" y="57"/>
                    <a:pt x="32" y="55"/>
                  </a:cubicBezTo>
                  <a:cubicBezTo>
                    <a:pt x="32" y="54"/>
                    <a:pt x="31" y="53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7" y="53"/>
                    <a:pt x="44" y="56"/>
                    <a:pt x="50" y="58"/>
                  </a:cubicBezTo>
                  <a:cubicBezTo>
                    <a:pt x="58" y="60"/>
                    <a:pt x="60" y="48"/>
                    <a:pt x="53" y="46"/>
                  </a:cubicBezTo>
                  <a:cubicBezTo>
                    <a:pt x="48" y="45"/>
                    <a:pt x="43" y="43"/>
                    <a:pt x="38" y="42"/>
                  </a:cubicBezTo>
                  <a:cubicBezTo>
                    <a:pt x="38" y="42"/>
                    <a:pt x="39" y="42"/>
                    <a:pt x="39" y="42"/>
                  </a:cubicBezTo>
                  <a:cubicBezTo>
                    <a:pt x="40" y="42"/>
                    <a:pt x="42" y="42"/>
                    <a:pt x="43" y="41"/>
                  </a:cubicBezTo>
                  <a:cubicBezTo>
                    <a:pt x="44" y="41"/>
                    <a:pt x="46" y="40"/>
                    <a:pt x="48" y="39"/>
                  </a:cubicBezTo>
                  <a:cubicBezTo>
                    <a:pt x="51" y="39"/>
                    <a:pt x="53" y="38"/>
                    <a:pt x="54" y="38"/>
                  </a:cubicBezTo>
                  <a:cubicBezTo>
                    <a:pt x="60" y="37"/>
                    <a:pt x="60" y="29"/>
                    <a:pt x="55" y="27"/>
                  </a:cubicBezTo>
                  <a:cubicBezTo>
                    <a:pt x="51" y="25"/>
                    <a:pt x="49" y="26"/>
                    <a:pt x="46" y="27"/>
                  </a:cubicBezTo>
                  <a:cubicBezTo>
                    <a:pt x="45" y="27"/>
                    <a:pt x="44" y="28"/>
                    <a:pt x="43" y="28"/>
                  </a:cubicBezTo>
                  <a:cubicBezTo>
                    <a:pt x="42" y="28"/>
                    <a:pt x="41" y="29"/>
                    <a:pt x="40" y="29"/>
                  </a:cubicBezTo>
                  <a:cubicBezTo>
                    <a:pt x="44" y="27"/>
                    <a:pt x="47" y="25"/>
                    <a:pt x="49" y="23"/>
                  </a:cubicBezTo>
                  <a:close/>
                </a:path>
              </a:pathLst>
            </a:custGeom>
            <a:solidFill>
              <a:srgbClr val="FED0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5" name="Freeform 672"/>
            <p:cNvSpPr>
              <a:spLocks/>
            </p:cNvSpPr>
            <p:nvPr/>
          </p:nvSpPr>
          <p:spPr bwMode="auto">
            <a:xfrm>
              <a:off x="3570881" y="3391384"/>
              <a:ext cx="135454" cy="151011"/>
            </a:xfrm>
            <a:custGeom>
              <a:avLst/>
              <a:gdLst/>
              <a:ahLst/>
              <a:cxnLst>
                <a:cxn ang="0">
                  <a:pos x="7" y="41"/>
                </a:cxn>
                <a:cxn ang="0">
                  <a:pos x="2" y="32"/>
                </a:cxn>
                <a:cxn ang="0">
                  <a:pos x="22" y="17"/>
                </a:cxn>
                <a:cxn ang="0">
                  <a:pos x="14" y="15"/>
                </a:cxn>
                <a:cxn ang="0">
                  <a:pos x="9" y="12"/>
                </a:cxn>
                <a:cxn ang="0">
                  <a:pos x="13" y="2"/>
                </a:cxn>
                <a:cxn ang="0">
                  <a:pos x="28" y="7"/>
                </a:cxn>
                <a:cxn ang="0">
                  <a:pos x="36" y="6"/>
                </a:cxn>
                <a:cxn ang="0">
                  <a:pos x="41" y="9"/>
                </a:cxn>
                <a:cxn ang="0">
                  <a:pos x="42" y="9"/>
                </a:cxn>
                <a:cxn ang="0">
                  <a:pos x="59" y="19"/>
                </a:cxn>
                <a:cxn ang="0">
                  <a:pos x="55" y="31"/>
                </a:cxn>
                <a:cxn ang="0">
                  <a:pos x="56" y="35"/>
                </a:cxn>
                <a:cxn ang="0">
                  <a:pos x="57" y="53"/>
                </a:cxn>
                <a:cxn ang="0">
                  <a:pos x="47" y="56"/>
                </a:cxn>
                <a:cxn ang="0">
                  <a:pos x="47" y="56"/>
                </a:cxn>
                <a:cxn ang="0">
                  <a:pos x="44" y="44"/>
                </a:cxn>
                <a:cxn ang="0">
                  <a:pos x="42" y="41"/>
                </a:cxn>
                <a:cxn ang="0">
                  <a:pos x="42" y="41"/>
                </a:cxn>
                <a:cxn ang="0">
                  <a:pos x="36" y="61"/>
                </a:cxn>
                <a:cxn ang="0">
                  <a:pos x="25" y="56"/>
                </a:cxn>
                <a:cxn ang="0">
                  <a:pos x="30" y="42"/>
                </a:cxn>
                <a:cxn ang="0">
                  <a:pos x="29" y="42"/>
                </a:cxn>
                <a:cxn ang="0">
                  <a:pos x="26" y="46"/>
                </a:cxn>
                <a:cxn ang="0">
                  <a:pos x="22" y="48"/>
                </a:cxn>
                <a:cxn ang="0">
                  <a:pos x="17" y="53"/>
                </a:cxn>
                <a:cxn ang="0">
                  <a:pos x="8" y="48"/>
                </a:cxn>
                <a:cxn ang="0">
                  <a:pos x="13" y="40"/>
                </a:cxn>
                <a:cxn ang="0">
                  <a:pos x="16" y="38"/>
                </a:cxn>
                <a:cxn ang="0">
                  <a:pos x="17" y="36"/>
                </a:cxn>
                <a:cxn ang="0">
                  <a:pos x="7" y="41"/>
                </a:cxn>
              </a:cxnLst>
              <a:rect l="0" t="0" r="r" b="b"/>
              <a:pathLst>
                <a:path w="61" h="68">
                  <a:moveTo>
                    <a:pt x="7" y="41"/>
                  </a:moveTo>
                  <a:cubicBezTo>
                    <a:pt x="2" y="42"/>
                    <a:pt x="0" y="36"/>
                    <a:pt x="2" y="32"/>
                  </a:cubicBezTo>
                  <a:cubicBezTo>
                    <a:pt x="7" y="25"/>
                    <a:pt x="14" y="22"/>
                    <a:pt x="22" y="17"/>
                  </a:cubicBezTo>
                  <a:cubicBezTo>
                    <a:pt x="19" y="17"/>
                    <a:pt x="17" y="16"/>
                    <a:pt x="14" y="15"/>
                  </a:cubicBezTo>
                  <a:cubicBezTo>
                    <a:pt x="12" y="14"/>
                    <a:pt x="11" y="13"/>
                    <a:pt x="9" y="12"/>
                  </a:cubicBezTo>
                  <a:cubicBezTo>
                    <a:pt x="3" y="9"/>
                    <a:pt x="7" y="0"/>
                    <a:pt x="13" y="2"/>
                  </a:cubicBezTo>
                  <a:cubicBezTo>
                    <a:pt x="18" y="5"/>
                    <a:pt x="23" y="6"/>
                    <a:pt x="28" y="7"/>
                  </a:cubicBezTo>
                  <a:cubicBezTo>
                    <a:pt x="31" y="7"/>
                    <a:pt x="34" y="7"/>
                    <a:pt x="36" y="6"/>
                  </a:cubicBezTo>
                  <a:cubicBezTo>
                    <a:pt x="39" y="6"/>
                    <a:pt x="40" y="7"/>
                    <a:pt x="41" y="9"/>
                  </a:cubicBezTo>
                  <a:cubicBezTo>
                    <a:pt x="41" y="9"/>
                    <a:pt x="42" y="9"/>
                    <a:pt x="42" y="9"/>
                  </a:cubicBezTo>
                  <a:cubicBezTo>
                    <a:pt x="46" y="11"/>
                    <a:pt x="57" y="15"/>
                    <a:pt x="59" y="19"/>
                  </a:cubicBezTo>
                  <a:cubicBezTo>
                    <a:pt x="61" y="23"/>
                    <a:pt x="58" y="28"/>
                    <a:pt x="55" y="31"/>
                  </a:cubicBezTo>
                  <a:cubicBezTo>
                    <a:pt x="56" y="32"/>
                    <a:pt x="56" y="34"/>
                    <a:pt x="56" y="35"/>
                  </a:cubicBezTo>
                  <a:cubicBezTo>
                    <a:pt x="54" y="41"/>
                    <a:pt x="56" y="46"/>
                    <a:pt x="57" y="53"/>
                  </a:cubicBezTo>
                  <a:cubicBezTo>
                    <a:pt x="58" y="59"/>
                    <a:pt x="50" y="61"/>
                    <a:pt x="47" y="56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5" y="51"/>
                    <a:pt x="44" y="48"/>
                    <a:pt x="44" y="44"/>
                  </a:cubicBezTo>
                  <a:cubicBezTo>
                    <a:pt x="43" y="43"/>
                    <a:pt x="43" y="42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9" y="47"/>
                    <a:pt x="38" y="55"/>
                    <a:pt x="36" y="61"/>
                  </a:cubicBezTo>
                  <a:cubicBezTo>
                    <a:pt x="34" y="68"/>
                    <a:pt x="22" y="64"/>
                    <a:pt x="25" y="56"/>
                  </a:cubicBezTo>
                  <a:cubicBezTo>
                    <a:pt x="27" y="52"/>
                    <a:pt x="28" y="47"/>
                    <a:pt x="30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8" y="44"/>
                    <a:pt x="27" y="45"/>
                    <a:pt x="26" y="46"/>
                  </a:cubicBezTo>
                  <a:cubicBezTo>
                    <a:pt x="26" y="46"/>
                    <a:pt x="23" y="48"/>
                    <a:pt x="22" y="48"/>
                  </a:cubicBezTo>
                  <a:cubicBezTo>
                    <a:pt x="20" y="51"/>
                    <a:pt x="18" y="52"/>
                    <a:pt x="17" y="53"/>
                  </a:cubicBezTo>
                  <a:cubicBezTo>
                    <a:pt x="14" y="57"/>
                    <a:pt x="7" y="53"/>
                    <a:pt x="8" y="48"/>
                  </a:cubicBezTo>
                  <a:cubicBezTo>
                    <a:pt x="9" y="43"/>
                    <a:pt x="11" y="42"/>
                    <a:pt x="13" y="40"/>
                  </a:cubicBezTo>
                  <a:cubicBezTo>
                    <a:pt x="14" y="39"/>
                    <a:pt x="15" y="39"/>
                    <a:pt x="16" y="38"/>
                  </a:cubicBezTo>
                  <a:cubicBezTo>
                    <a:pt x="16" y="37"/>
                    <a:pt x="17" y="37"/>
                    <a:pt x="17" y="36"/>
                  </a:cubicBezTo>
                  <a:cubicBezTo>
                    <a:pt x="14" y="38"/>
                    <a:pt x="11" y="40"/>
                    <a:pt x="7" y="41"/>
                  </a:cubicBezTo>
                  <a:close/>
                </a:path>
              </a:pathLst>
            </a:custGeom>
            <a:solidFill>
              <a:srgbClr val="FED0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6" name="Freeform 673"/>
            <p:cNvSpPr>
              <a:spLocks/>
            </p:cNvSpPr>
            <p:nvPr/>
          </p:nvSpPr>
          <p:spPr bwMode="auto">
            <a:xfrm>
              <a:off x="4163769" y="3542394"/>
              <a:ext cx="213173" cy="275372"/>
            </a:xfrm>
            <a:custGeom>
              <a:avLst/>
              <a:gdLst/>
              <a:ahLst/>
              <a:cxnLst>
                <a:cxn ang="0">
                  <a:pos x="73" y="93"/>
                </a:cxn>
                <a:cxn ang="0">
                  <a:pos x="72" y="91"/>
                </a:cxn>
                <a:cxn ang="0">
                  <a:pos x="28" y="10"/>
                </a:cxn>
                <a:cxn ang="0">
                  <a:pos x="22" y="9"/>
                </a:cxn>
                <a:cxn ang="0">
                  <a:pos x="18" y="6"/>
                </a:cxn>
                <a:cxn ang="0">
                  <a:pos x="11" y="5"/>
                </a:cxn>
                <a:cxn ang="0">
                  <a:pos x="11" y="5"/>
                </a:cxn>
                <a:cxn ang="0">
                  <a:pos x="2" y="10"/>
                </a:cxn>
                <a:cxn ang="0">
                  <a:pos x="29" y="60"/>
                </a:cxn>
                <a:cxn ang="0">
                  <a:pos x="46" y="97"/>
                </a:cxn>
                <a:cxn ang="0">
                  <a:pos x="46" y="97"/>
                </a:cxn>
                <a:cxn ang="0">
                  <a:pos x="48" y="103"/>
                </a:cxn>
                <a:cxn ang="0">
                  <a:pos x="50" y="106"/>
                </a:cxn>
                <a:cxn ang="0">
                  <a:pos x="52" y="110"/>
                </a:cxn>
                <a:cxn ang="0">
                  <a:pos x="59" y="120"/>
                </a:cxn>
                <a:cxn ang="0">
                  <a:pos x="82" y="112"/>
                </a:cxn>
                <a:cxn ang="0">
                  <a:pos x="83" y="112"/>
                </a:cxn>
                <a:cxn ang="0">
                  <a:pos x="84" y="112"/>
                </a:cxn>
                <a:cxn ang="0">
                  <a:pos x="93" y="104"/>
                </a:cxn>
                <a:cxn ang="0">
                  <a:pos x="73" y="93"/>
                </a:cxn>
              </a:cxnLst>
              <a:rect l="0" t="0" r="r" b="b"/>
              <a:pathLst>
                <a:path w="96" h="124">
                  <a:moveTo>
                    <a:pt x="73" y="93"/>
                  </a:moveTo>
                  <a:cubicBezTo>
                    <a:pt x="73" y="92"/>
                    <a:pt x="73" y="91"/>
                    <a:pt x="72" y="91"/>
                  </a:cubicBezTo>
                  <a:cubicBezTo>
                    <a:pt x="61" y="62"/>
                    <a:pt x="50" y="32"/>
                    <a:pt x="28" y="10"/>
                  </a:cubicBezTo>
                  <a:cubicBezTo>
                    <a:pt x="26" y="9"/>
                    <a:pt x="24" y="8"/>
                    <a:pt x="22" y="9"/>
                  </a:cubicBezTo>
                  <a:cubicBezTo>
                    <a:pt x="20" y="8"/>
                    <a:pt x="19" y="7"/>
                    <a:pt x="18" y="6"/>
                  </a:cubicBezTo>
                  <a:cubicBezTo>
                    <a:pt x="16" y="4"/>
                    <a:pt x="13" y="4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7" y="0"/>
                    <a:pt x="0" y="5"/>
                    <a:pt x="2" y="10"/>
                  </a:cubicBezTo>
                  <a:cubicBezTo>
                    <a:pt x="11" y="27"/>
                    <a:pt x="21" y="43"/>
                    <a:pt x="29" y="60"/>
                  </a:cubicBezTo>
                  <a:cubicBezTo>
                    <a:pt x="34" y="72"/>
                    <a:pt x="39" y="85"/>
                    <a:pt x="46" y="97"/>
                  </a:cubicBezTo>
                  <a:cubicBezTo>
                    <a:pt x="46" y="97"/>
                    <a:pt x="46" y="97"/>
                    <a:pt x="46" y="97"/>
                  </a:cubicBezTo>
                  <a:cubicBezTo>
                    <a:pt x="47" y="99"/>
                    <a:pt x="48" y="101"/>
                    <a:pt x="48" y="103"/>
                  </a:cubicBezTo>
                  <a:cubicBezTo>
                    <a:pt x="49" y="105"/>
                    <a:pt x="50" y="105"/>
                    <a:pt x="50" y="106"/>
                  </a:cubicBezTo>
                  <a:cubicBezTo>
                    <a:pt x="51" y="107"/>
                    <a:pt x="51" y="109"/>
                    <a:pt x="52" y="110"/>
                  </a:cubicBezTo>
                  <a:cubicBezTo>
                    <a:pt x="53" y="115"/>
                    <a:pt x="56" y="118"/>
                    <a:pt x="59" y="120"/>
                  </a:cubicBezTo>
                  <a:cubicBezTo>
                    <a:pt x="68" y="124"/>
                    <a:pt x="75" y="113"/>
                    <a:pt x="82" y="112"/>
                  </a:cubicBezTo>
                  <a:cubicBezTo>
                    <a:pt x="83" y="112"/>
                    <a:pt x="83" y="112"/>
                    <a:pt x="83" y="112"/>
                  </a:cubicBezTo>
                  <a:cubicBezTo>
                    <a:pt x="83" y="112"/>
                    <a:pt x="84" y="112"/>
                    <a:pt x="84" y="112"/>
                  </a:cubicBezTo>
                  <a:cubicBezTo>
                    <a:pt x="88" y="111"/>
                    <a:pt x="92" y="108"/>
                    <a:pt x="93" y="104"/>
                  </a:cubicBezTo>
                  <a:cubicBezTo>
                    <a:pt x="96" y="91"/>
                    <a:pt x="80" y="94"/>
                    <a:pt x="73" y="93"/>
                  </a:cubicBezTo>
                  <a:close/>
                </a:path>
              </a:pathLst>
            </a:custGeom>
            <a:solidFill>
              <a:srgbClr val="FED0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7" name="Freeform 674"/>
            <p:cNvSpPr>
              <a:spLocks/>
            </p:cNvSpPr>
            <p:nvPr/>
          </p:nvSpPr>
          <p:spPr bwMode="auto">
            <a:xfrm>
              <a:off x="4265915" y="3728937"/>
              <a:ext cx="124351" cy="119920"/>
            </a:xfrm>
            <a:custGeom>
              <a:avLst/>
              <a:gdLst/>
              <a:ahLst/>
              <a:cxnLst>
                <a:cxn ang="0">
                  <a:pos x="50" y="3"/>
                </a:cxn>
                <a:cxn ang="0">
                  <a:pos x="39" y="4"/>
                </a:cxn>
                <a:cxn ang="0">
                  <a:pos x="25" y="12"/>
                </a:cxn>
                <a:cxn ang="0">
                  <a:pos x="24" y="15"/>
                </a:cxn>
                <a:cxn ang="0">
                  <a:pos x="17" y="20"/>
                </a:cxn>
                <a:cxn ang="0">
                  <a:pos x="7" y="23"/>
                </a:cxn>
                <a:cxn ang="0">
                  <a:pos x="6" y="23"/>
                </a:cxn>
                <a:cxn ang="0">
                  <a:pos x="5" y="24"/>
                </a:cxn>
                <a:cxn ang="0">
                  <a:pos x="3" y="27"/>
                </a:cxn>
                <a:cxn ang="0">
                  <a:pos x="3" y="28"/>
                </a:cxn>
                <a:cxn ang="0">
                  <a:pos x="53" y="22"/>
                </a:cxn>
                <a:cxn ang="0">
                  <a:pos x="55" y="15"/>
                </a:cxn>
                <a:cxn ang="0">
                  <a:pos x="56" y="12"/>
                </a:cxn>
                <a:cxn ang="0">
                  <a:pos x="50" y="3"/>
                </a:cxn>
              </a:cxnLst>
              <a:rect l="0" t="0" r="r" b="b"/>
              <a:pathLst>
                <a:path w="56" h="54">
                  <a:moveTo>
                    <a:pt x="50" y="3"/>
                  </a:moveTo>
                  <a:cubicBezTo>
                    <a:pt x="46" y="0"/>
                    <a:pt x="42" y="2"/>
                    <a:pt x="39" y="4"/>
                  </a:cubicBezTo>
                  <a:cubicBezTo>
                    <a:pt x="34" y="6"/>
                    <a:pt x="29" y="8"/>
                    <a:pt x="25" y="12"/>
                  </a:cubicBezTo>
                  <a:cubicBezTo>
                    <a:pt x="25" y="13"/>
                    <a:pt x="24" y="14"/>
                    <a:pt x="24" y="15"/>
                  </a:cubicBezTo>
                  <a:cubicBezTo>
                    <a:pt x="22" y="17"/>
                    <a:pt x="19" y="18"/>
                    <a:pt x="17" y="20"/>
                  </a:cubicBezTo>
                  <a:cubicBezTo>
                    <a:pt x="13" y="20"/>
                    <a:pt x="10" y="21"/>
                    <a:pt x="7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4"/>
                    <a:pt x="5" y="24"/>
                  </a:cubicBezTo>
                  <a:cubicBezTo>
                    <a:pt x="4" y="25"/>
                    <a:pt x="3" y="26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0" y="54"/>
                    <a:pt x="45" y="31"/>
                    <a:pt x="53" y="22"/>
                  </a:cubicBezTo>
                  <a:cubicBezTo>
                    <a:pt x="55" y="20"/>
                    <a:pt x="55" y="17"/>
                    <a:pt x="55" y="15"/>
                  </a:cubicBezTo>
                  <a:cubicBezTo>
                    <a:pt x="56" y="14"/>
                    <a:pt x="56" y="13"/>
                    <a:pt x="56" y="12"/>
                  </a:cubicBezTo>
                  <a:cubicBezTo>
                    <a:pt x="55" y="8"/>
                    <a:pt x="53" y="5"/>
                    <a:pt x="50" y="3"/>
                  </a:cubicBezTo>
                  <a:close/>
                </a:path>
              </a:pathLst>
            </a:custGeom>
            <a:solidFill>
              <a:srgbClr val="0070C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8" name="Freeform 675"/>
            <p:cNvSpPr>
              <a:spLocks/>
            </p:cNvSpPr>
            <p:nvPr/>
          </p:nvSpPr>
          <p:spPr bwMode="auto">
            <a:xfrm>
              <a:off x="3926170" y="3597913"/>
              <a:ext cx="88822" cy="322008"/>
            </a:xfrm>
            <a:custGeom>
              <a:avLst/>
              <a:gdLst/>
              <a:ahLst/>
              <a:cxnLst>
                <a:cxn ang="0">
                  <a:pos x="39" y="112"/>
                </a:cxn>
                <a:cxn ang="0">
                  <a:pos x="38" y="108"/>
                </a:cxn>
                <a:cxn ang="0">
                  <a:pos x="37" y="98"/>
                </a:cxn>
                <a:cxn ang="0">
                  <a:pos x="34" y="45"/>
                </a:cxn>
                <a:cxn ang="0">
                  <a:pos x="34" y="6"/>
                </a:cxn>
                <a:cxn ang="0">
                  <a:pos x="26" y="2"/>
                </a:cxn>
                <a:cxn ang="0">
                  <a:pos x="17" y="1"/>
                </a:cxn>
                <a:cxn ang="0">
                  <a:pos x="11" y="2"/>
                </a:cxn>
                <a:cxn ang="0">
                  <a:pos x="4" y="38"/>
                </a:cxn>
                <a:cxn ang="0">
                  <a:pos x="5" y="73"/>
                </a:cxn>
                <a:cxn ang="0">
                  <a:pos x="5" y="82"/>
                </a:cxn>
                <a:cxn ang="0">
                  <a:pos x="14" y="119"/>
                </a:cxn>
                <a:cxn ang="0">
                  <a:pos x="8" y="123"/>
                </a:cxn>
                <a:cxn ang="0">
                  <a:pos x="8" y="123"/>
                </a:cxn>
                <a:cxn ang="0">
                  <a:pos x="6" y="124"/>
                </a:cxn>
                <a:cxn ang="0">
                  <a:pos x="0" y="135"/>
                </a:cxn>
                <a:cxn ang="0">
                  <a:pos x="10" y="144"/>
                </a:cxn>
                <a:cxn ang="0">
                  <a:pos x="24" y="141"/>
                </a:cxn>
                <a:cxn ang="0">
                  <a:pos x="32" y="134"/>
                </a:cxn>
                <a:cxn ang="0">
                  <a:pos x="40" y="124"/>
                </a:cxn>
                <a:cxn ang="0">
                  <a:pos x="39" y="112"/>
                </a:cxn>
              </a:cxnLst>
              <a:rect l="0" t="0" r="r" b="b"/>
              <a:pathLst>
                <a:path w="40" h="145">
                  <a:moveTo>
                    <a:pt x="39" y="112"/>
                  </a:moveTo>
                  <a:cubicBezTo>
                    <a:pt x="38" y="110"/>
                    <a:pt x="38" y="109"/>
                    <a:pt x="38" y="108"/>
                  </a:cubicBezTo>
                  <a:cubicBezTo>
                    <a:pt x="38" y="104"/>
                    <a:pt x="37" y="101"/>
                    <a:pt x="37" y="98"/>
                  </a:cubicBezTo>
                  <a:cubicBezTo>
                    <a:pt x="37" y="97"/>
                    <a:pt x="34" y="62"/>
                    <a:pt x="34" y="45"/>
                  </a:cubicBezTo>
                  <a:cubicBezTo>
                    <a:pt x="35" y="32"/>
                    <a:pt x="38" y="19"/>
                    <a:pt x="34" y="6"/>
                  </a:cubicBezTo>
                  <a:cubicBezTo>
                    <a:pt x="33" y="2"/>
                    <a:pt x="29" y="1"/>
                    <a:pt x="26" y="2"/>
                  </a:cubicBezTo>
                  <a:cubicBezTo>
                    <a:pt x="24" y="0"/>
                    <a:pt x="20" y="0"/>
                    <a:pt x="17" y="1"/>
                  </a:cubicBezTo>
                  <a:cubicBezTo>
                    <a:pt x="15" y="0"/>
                    <a:pt x="13" y="1"/>
                    <a:pt x="11" y="2"/>
                  </a:cubicBezTo>
                  <a:cubicBezTo>
                    <a:pt x="1" y="9"/>
                    <a:pt x="4" y="28"/>
                    <a:pt x="4" y="38"/>
                  </a:cubicBezTo>
                  <a:cubicBezTo>
                    <a:pt x="5" y="50"/>
                    <a:pt x="4" y="61"/>
                    <a:pt x="5" y="73"/>
                  </a:cubicBezTo>
                  <a:cubicBezTo>
                    <a:pt x="5" y="76"/>
                    <a:pt x="5" y="80"/>
                    <a:pt x="5" y="82"/>
                  </a:cubicBezTo>
                  <a:cubicBezTo>
                    <a:pt x="4" y="91"/>
                    <a:pt x="14" y="119"/>
                    <a:pt x="14" y="119"/>
                  </a:cubicBezTo>
                  <a:cubicBezTo>
                    <a:pt x="14" y="119"/>
                    <a:pt x="10" y="122"/>
                    <a:pt x="8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7" y="123"/>
                    <a:pt x="7" y="123"/>
                    <a:pt x="6" y="124"/>
                  </a:cubicBezTo>
                  <a:cubicBezTo>
                    <a:pt x="2" y="126"/>
                    <a:pt x="0" y="130"/>
                    <a:pt x="0" y="135"/>
                  </a:cubicBezTo>
                  <a:cubicBezTo>
                    <a:pt x="1" y="141"/>
                    <a:pt x="6" y="143"/>
                    <a:pt x="10" y="144"/>
                  </a:cubicBezTo>
                  <a:cubicBezTo>
                    <a:pt x="15" y="145"/>
                    <a:pt x="20" y="144"/>
                    <a:pt x="24" y="141"/>
                  </a:cubicBezTo>
                  <a:cubicBezTo>
                    <a:pt x="26" y="140"/>
                    <a:pt x="32" y="134"/>
                    <a:pt x="32" y="134"/>
                  </a:cubicBezTo>
                  <a:cubicBezTo>
                    <a:pt x="35" y="133"/>
                    <a:pt x="39" y="125"/>
                    <a:pt x="40" y="124"/>
                  </a:cubicBezTo>
                  <a:cubicBezTo>
                    <a:pt x="40" y="121"/>
                    <a:pt x="39" y="113"/>
                    <a:pt x="39" y="112"/>
                  </a:cubicBezTo>
                  <a:close/>
                </a:path>
              </a:pathLst>
            </a:custGeom>
            <a:solidFill>
              <a:srgbClr val="FED0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9" name="Freeform 676"/>
            <p:cNvSpPr>
              <a:spLocks/>
            </p:cNvSpPr>
            <p:nvPr/>
          </p:nvSpPr>
          <p:spPr bwMode="auto">
            <a:xfrm>
              <a:off x="3906185" y="3848857"/>
              <a:ext cx="153218" cy="75505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5" y="31"/>
                </a:cxn>
                <a:cxn ang="0">
                  <a:pos x="12" y="33"/>
                </a:cxn>
                <a:cxn ang="0">
                  <a:pos x="50" y="4"/>
                </a:cxn>
                <a:cxn ang="0">
                  <a:pos x="49" y="0"/>
                </a:cxn>
                <a:cxn ang="0">
                  <a:pos x="42" y="6"/>
                </a:cxn>
                <a:cxn ang="0">
                  <a:pos x="25" y="9"/>
                </a:cxn>
                <a:cxn ang="0">
                  <a:pos x="22" y="7"/>
                </a:cxn>
                <a:cxn ang="0">
                  <a:pos x="10" y="9"/>
                </a:cxn>
                <a:cxn ang="0">
                  <a:pos x="1" y="17"/>
                </a:cxn>
                <a:cxn ang="0">
                  <a:pos x="3" y="28"/>
                </a:cxn>
              </a:cxnLst>
              <a:rect l="0" t="0" r="r" b="b"/>
              <a:pathLst>
                <a:path w="69" h="34">
                  <a:moveTo>
                    <a:pt x="3" y="28"/>
                  </a:moveTo>
                  <a:cubicBezTo>
                    <a:pt x="3" y="29"/>
                    <a:pt x="4" y="30"/>
                    <a:pt x="5" y="31"/>
                  </a:cubicBezTo>
                  <a:cubicBezTo>
                    <a:pt x="7" y="32"/>
                    <a:pt x="9" y="33"/>
                    <a:pt x="12" y="33"/>
                  </a:cubicBezTo>
                  <a:cubicBezTo>
                    <a:pt x="22" y="34"/>
                    <a:pt x="69" y="21"/>
                    <a:pt x="50" y="4"/>
                  </a:cubicBezTo>
                  <a:cubicBezTo>
                    <a:pt x="49" y="4"/>
                    <a:pt x="50" y="2"/>
                    <a:pt x="49" y="0"/>
                  </a:cubicBezTo>
                  <a:cubicBezTo>
                    <a:pt x="48" y="0"/>
                    <a:pt x="43" y="6"/>
                    <a:pt x="42" y="6"/>
                  </a:cubicBezTo>
                  <a:cubicBezTo>
                    <a:pt x="42" y="6"/>
                    <a:pt x="29" y="11"/>
                    <a:pt x="25" y="9"/>
                  </a:cubicBezTo>
                  <a:cubicBezTo>
                    <a:pt x="25" y="8"/>
                    <a:pt x="23" y="7"/>
                    <a:pt x="22" y="7"/>
                  </a:cubicBezTo>
                  <a:cubicBezTo>
                    <a:pt x="17" y="7"/>
                    <a:pt x="14" y="8"/>
                    <a:pt x="10" y="9"/>
                  </a:cubicBezTo>
                  <a:cubicBezTo>
                    <a:pt x="6" y="10"/>
                    <a:pt x="1" y="12"/>
                    <a:pt x="1" y="17"/>
                  </a:cubicBezTo>
                  <a:cubicBezTo>
                    <a:pt x="0" y="20"/>
                    <a:pt x="1" y="25"/>
                    <a:pt x="3" y="28"/>
                  </a:cubicBezTo>
                  <a:close/>
                </a:path>
              </a:pathLst>
            </a:custGeom>
            <a:solidFill>
              <a:srgbClr val="0070C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0" name="Freeform 677"/>
            <p:cNvSpPr>
              <a:spLocks/>
            </p:cNvSpPr>
            <p:nvPr/>
          </p:nvSpPr>
          <p:spPr bwMode="auto">
            <a:xfrm>
              <a:off x="3673026" y="3027181"/>
              <a:ext cx="621756" cy="430825"/>
            </a:xfrm>
            <a:custGeom>
              <a:avLst/>
              <a:gdLst/>
              <a:ahLst/>
              <a:cxnLst>
                <a:cxn ang="0">
                  <a:pos x="246" y="4"/>
                </a:cxn>
                <a:cxn ang="0">
                  <a:pos x="264" y="43"/>
                </a:cxn>
                <a:cxn ang="0">
                  <a:pos x="166" y="88"/>
                </a:cxn>
                <a:cxn ang="0">
                  <a:pos x="210" y="144"/>
                </a:cxn>
                <a:cxn ang="0">
                  <a:pos x="110" y="182"/>
                </a:cxn>
                <a:cxn ang="0">
                  <a:pos x="96" y="130"/>
                </a:cxn>
                <a:cxn ang="0">
                  <a:pos x="26" y="194"/>
                </a:cxn>
                <a:cxn ang="0">
                  <a:pos x="0" y="166"/>
                </a:cxn>
                <a:cxn ang="0">
                  <a:pos x="113" y="66"/>
                </a:cxn>
                <a:cxn ang="0">
                  <a:pos x="246" y="4"/>
                </a:cxn>
              </a:cxnLst>
              <a:rect l="0" t="0" r="r" b="b"/>
              <a:pathLst>
                <a:path w="280" h="194">
                  <a:moveTo>
                    <a:pt x="246" y="4"/>
                  </a:moveTo>
                  <a:cubicBezTo>
                    <a:pt x="253" y="0"/>
                    <a:pt x="280" y="38"/>
                    <a:pt x="264" y="43"/>
                  </a:cubicBezTo>
                  <a:cubicBezTo>
                    <a:pt x="262" y="44"/>
                    <a:pt x="166" y="88"/>
                    <a:pt x="166" y="88"/>
                  </a:cubicBezTo>
                  <a:cubicBezTo>
                    <a:pt x="175" y="101"/>
                    <a:pt x="213" y="138"/>
                    <a:pt x="210" y="144"/>
                  </a:cubicBezTo>
                  <a:cubicBezTo>
                    <a:pt x="201" y="162"/>
                    <a:pt x="118" y="194"/>
                    <a:pt x="110" y="182"/>
                  </a:cubicBezTo>
                  <a:cubicBezTo>
                    <a:pt x="96" y="163"/>
                    <a:pt x="102" y="123"/>
                    <a:pt x="96" y="130"/>
                  </a:cubicBezTo>
                  <a:cubicBezTo>
                    <a:pt x="56" y="178"/>
                    <a:pt x="26" y="194"/>
                    <a:pt x="26" y="194"/>
                  </a:cubicBezTo>
                  <a:cubicBezTo>
                    <a:pt x="2" y="189"/>
                    <a:pt x="0" y="166"/>
                    <a:pt x="0" y="166"/>
                  </a:cubicBezTo>
                  <a:cubicBezTo>
                    <a:pt x="55" y="141"/>
                    <a:pt x="82" y="79"/>
                    <a:pt x="113" y="66"/>
                  </a:cubicBezTo>
                  <a:cubicBezTo>
                    <a:pt x="156" y="47"/>
                    <a:pt x="174" y="47"/>
                    <a:pt x="246" y="4"/>
                  </a:cubicBezTo>
                  <a:close/>
                </a:path>
              </a:pathLst>
            </a:custGeom>
            <a:solidFill>
              <a:srgbClr val="0070C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1" name="Freeform 678"/>
            <p:cNvSpPr>
              <a:spLocks/>
            </p:cNvSpPr>
            <p:nvPr/>
          </p:nvSpPr>
          <p:spPr bwMode="auto">
            <a:xfrm>
              <a:off x="3886200" y="3200400"/>
              <a:ext cx="417465" cy="466357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8" y="198"/>
                </a:cxn>
                <a:cxn ang="0">
                  <a:pos x="82" y="203"/>
                </a:cxn>
                <a:cxn ang="0">
                  <a:pos x="173" y="152"/>
                </a:cxn>
                <a:cxn ang="0">
                  <a:pos x="185" y="110"/>
                </a:cxn>
                <a:cxn ang="0">
                  <a:pos x="76" y="18"/>
                </a:cxn>
                <a:cxn ang="0">
                  <a:pos x="0" y="52"/>
                </a:cxn>
              </a:cxnLst>
              <a:rect l="0" t="0" r="r" b="b"/>
              <a:pathLst>
                <a:path w="188" h="210">
                  <a:moveTo>
                    <a:pt x="0" y="52"/>
                  </a:moveTo>
                  <a:cubicBezTo>
                    <a:pt x="0" y="52"/>
                    <a:pt x="18" y="163"/>
                    <a:pt x="8" y="198"/>
                  </a:cubicBezTo>
                  <a:cubicBezTo>
                    <a:pt x="5" y="209"/>
                    <a:pt x="63" y="210"/>
                    <a:pt x="82" y="203"/>
                  </a:cubicBezTo>
                  <a:cubicBezTo>
                    <a:pt x="101" y="196"/>
                    <a:pt x="155" y="179"/>
                    <a:pt x="173" y="152"/>
                  </a:cubicBezTo>
                  <a:cubicBezTo>
                    <a:pt x="188" y="129"/>
                    <a:pt x="185" y="110"/>
                    <a:pt x="185" y="110"/>
                  </a:cubicBezTo>
                  <a:cubicBezTo>
                    <a:pt x="161" y="115"/>
                    <a:pt x="76" y="18"/>
                    <a:pt x="76" y="18"/>
                  </a:cubicBezTo>
                  <a:cubicBezTo>
                    <a:pt x="76" y="18"/>
                    <a:pt x="26" y="0"/>
                    <a:pt x="0" y="5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F0"/>
                </a:gs>
                <a:gs pos="100000">
                  <a:srgbClr val="00B0F0">
                    <a:lumMod val="60000"/>
                    <a:lumOff val="40000"/>
                  </a:srgb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2" name="Freeform 679"/>
            <p:cNvSpPr>
              <a:spLocks noEditPoints="1"/>
            </p:cNvSpPr>
            <p:nvPr/>
          </p:nvSpPr>
          <p:spPr bwMode="auto">
            <a:xfrm>
              <a:off x="3846230" y="3124894"/>
              <a:ext cx="475199" cy="550745"/>
            </a:xfrm>
            <a:custGeom>
              <a:avLst/>
              <a:gdLst/>
              <a:ahLst/>
              <a:cxnLst>
                <a:cxn ang="0">
                  <a:pos x="90" y="79"/>
                </a:cxn>
                <a:cxn ang="0">
                  <a:pos x="101" y="75"/>
                </a:cxn>
                <a:cxn ang="0">
                  <a:pos x="83" y="29"/>
                </a:cxn>
                <a:cxn ang="0">
                  <a:pos x="68" y="9"/>
                </a:cxn>
                <a:cxn ang="0">
                  <a:pos x="73" y="37"/>
                </a:cxn>
                <a:cxn ang="0">
                  <a:pos x="90" y="79"/>
                </a:cxn>
                <a:cxn ang="0">
                  <a:pos x="33" y="104"/>
                </a:cxn>
                <a:cxn ang="0">
                  <a:pos x="45" y="99"/>
                </a:cxn>
                <a:cxn ang="0">
                  <a:pos x="33" y="72"/>
                </a:cxn>
                <a:cxn ang="0">
                  <a:pos x="13" y="38"/>
                </a:cxn>
                <a:cxn ang="0">
                  <a:pos x="3" y="46"/>
                </a:cxn>
                <a:cxn ang="0">
                  <a:pos x="20" y="76"/>
                </a:cxn>
                <a:cxn ang="0">
                  <a:pos x="33" y="104"/>
                </a:cxn>
                <a:cxn ang="0">
                  <a:pos x="200" y="148"/>
                </a:cxn>
                <a:cxn ang="0">
                  <a:pos x="120" y="223"/>
                </a:cxn>
                <a:cxn ang="0">
                  <a:pos x="61" y="237"/>
                </a:cxn>
                <a:cxn ang="0">
                  <a:pos x="28" y="229"/>
                </a:cxn>
                <a:cxn ang="0">
                  <a:pos x="23" y="230"/>
                </a:cxn>
                <a:cxn ang="0">
                  <a:pos x="27" y="238"/>
                </a:cxn>
                <a:cxn ang="0">
                  <a:pos x="37" y="244"/>
                </a:cxn>
                <a:cxn ang="0">
                  <a:pos x="72" y="247"/>
                </a:cxn>
                <a:cxn ang="0">
                  <a:pos x="138" y="227"/>
                </a:cxn>
                <a:cxn ang="0">
                  <a:pos x="211" y="147"/>
                </a:cxn>
                <a:cxn ang="0">
                  <a:pos x="200" y="148"/>
                </a:cxn>
              </a:cxnLst>
              <a:rect l="0" t="0" r="r" b="b"/>
              <a:pathLst>
                <a:path w="214" h="248">
                  <a:moveTo>
                    <a:pt x="90" y="79"/>
                  </a:moveTo>
                  <a:cubicBezTo>
                    <a:pt x="93" y="85"/>
                    <a:pt x="104" y="82"/>
                    <a:pt x="101" y="75"/>
                  </a:cubicBezTo>
                  <a:cubicBezTo>
                    <a:pt x="95" y="60"/>
                    <a:pt x="89" y="44"/>
                    <a:pt x="83" y="29"/>
                  </a:cubicBezTo>
                  <a:cubicBezTo>
                    <a:pt x="82" y="27"/>
                    <a:pt x="75" y="0"/>
                    <a:pt x="68" y="9"/>
                  </a:cubicBezTo>
                  <a:cubicBezTo>
                    <a:pt x="63" y="16"/>
                    <a:pt x="71" y="31"/>
                    <a:pt x="73" y="37"/>
                  </a:cubicBezTo>
                  <a:cubicBezTo>
                    <a:pt x="79" y="51"/>
                    <a:pt x="84" y="65"/>
                    <a:pt x="90" y="79"/>
                  </a:cubicBezTo>
                  <a:close/>
                  <a:moveTo>
                    <a:pt x="33" y="104"/>
                  </a:moveTo>
                  <a:cubicBezTo>
                    <a:pt x="36" y="113"/>
                    <a:pt x="50" y="107"/>
                    <a:pt x="45" y="99"/>
                  </a:cubicBezTo>
                  <a:cubicBezTo>
                    <a:pt x="40" y="91"/>
                    <a:pt x="38" y="80"/>
                    <a:pt x="33" y="72"/>
                  </a:cubicBezTo>
                  <a:cubicBezTo>
                    <a:pt x="28" y="61"/>
                    <a:pt x="22" y="46"/>
                    <a:pt x="13" y="38"/>
                  </a:cubicBezTo>
                  <a:cubicBezTo>
                    <a:pt x="7" y="33"/>
                    <a:pt x="0" y="40"/>
                    <a:pt x="3" y="46"/>
                  </a:cubicBezTo>
                  <a:cubicBezTo>
                    <a:pt x="9" y="56"/>
                    <a:pt x="14" y="66"/>
                    <a:pt x="20" y="76"/>
                  </a:cubicBezTo>
                  <a:cubicBezTo>
                    <a:pt x="24" y="84"/>
                    <a:pt x="31" y="95"/>
                    <a:pt x="33" y="104"/>
                  </a:cubicBezTo>
                  <a:close/>
                  <a:moveTo>
                    <a:pt x="200" y="148"/>
                  </a:moveTo>
                  <a:cubicBezTo>
                    <a:pt x="201" y="188"/>
                    <a:pt x="151" y="209"/>
                    <a:pt x="120" y="223"/>
                  </a:cubicBezTo>
                  <a:cubicBezTo>
                    <a:pt x="101" y="231"/>
                    <a:pt x="82" y="235"/>
                    <a:pt x="61" y="237"/>
                  </a:cubicBezTo>
                  <a:cubicBezTo>
                    <a:pt x="51" y="237"/>
                    <a:pt x="37" y="233"/>
                    <a:pt x="28" y="229"/>
                  </a:cubicBezTo>
                  <a:cubicBezTo>
                    <a:pt x="27" y="229"/>
                    <a:pt x="25" y="229"/>
                    <a:pt x="23" y="230"/>
                  </a:cubicBezTo>
                  <a:cubicBezTo>
                    <a:pt x="19" y="233"/>
                    <a:pt x="23" y="239"/>
                    <a:pt x="27" y="238"/>
                  </a:cubicBezTo>
                  <a:cubicBezTo>
                    <a:pt x="19" y="240"/>
                    <a:pt x="35" y="243"/>
                    <a:pt x="37" y="244"/>
                  </a:cubicBezTo>
                  <a:cubicBezTo>
                    <a:pt x="49" y="247"/>
                    <a:pt x="60" y="248"/>
                    <a:pt x="72" y="247"/>
                  </a:cubicBezTo>
                  <a:cubicBezTo>
                    <a:pt x="96" y="244"/>
                    <a:pt x="116" y="237"/>
                    <a:pt x="138" y="227"/>
                  </a:cubicBezTo>
                  <a:cubicBezTo>
                    <a:pt x="171" y="212"/>
                    <a:pt x="214" y="189"/>
                    <a:pt x="211" y="147"/>
                  </a:cubicBezTo>
                  <a:cubicBezTo>
                    <a:pt x="210" y="140"/>
                    <a:pt x="200" y="141"/>
                    <a:pt x="200" y="148"/>
                  </a:cubicBezTo>
                  <a:close/>
                </a:path>
              </a:pathLst>
            </a:custGeom>
            <a:solidFill>
              <a:srgbClr val="0070C0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3" name="Freeform 680"/>
            <p:cNvSpPr>
              <a:spLocks/>
            </p:cNvSpPr>
            <p:nvPr/>
          </p:nvSpPr>
          <p:spPr bwMode="auto">
            <a:xfrm>
              <a:off x="3573101" y="2700732"/>
              <a:ext cx="537375" cy="519655"/>
            </a:xfrm>
            <a:custGeom>
              <a:avLst/>
              <a:gdLst/>
              <a:ahLst/>
              <a:cxnLst>
                <a:cxn ang="0">
                  <a:pos x="23" y="151"/>
                </a:cxn>
                <a:cxn ang="0">
                  <a:pos x="152" y="213"/>
                </a:cxn>
                <a:cxn ang="0">
                  <a:pos x="174" y="229"/>
                </a:cxn>
                <a:cxn ang="0">
                  <a:pos x="178" y="202"/>
                </a:cxn>
                <a:cxn ang="0">
                  <a:pos x="240" y="132"/>
                </a:cxn>
                <a:cxn ang="0">
                  <a:pos x="210" y="72"/>
                </a:cxn>
                <a:cxn ang="0">
                  <a:pos x="170" y="19"/>
                </a:cxn>
                <a:cxn ang="0">
                  <a:pos x="73" y="13"/>
                </a:cxn>
                <a:cxn ang="0">
                  <a:pos x="23" y="151"/>
                </a:cxn>
              </a:cxnLst>
              <a:rect l="0" t="0" r="r" b="b"/>
              <a:pathLst>
                <a:path w="242" h="234">
                  <a:moveTo>
                    <a:pt x="23" y="151"/>
                  </a:moveTo>
                  <a:cubicBezTo>
                    <a:pt x="45" y="204"/>
                    <a:pt x="103" y="231"/>
                    <a:pt x="152" y="213"/>
                  </a:cubicBezTo>
                  <a:cubicBezTo>
                    <a:pt x="154" y="212"/>
                    <a:pt x="154" y="234"/>
                    <a:pt x="174" y="229"/>
                  </a:cubicBezTo>
                  <a:cubicBezTo>
                    <a:pt x="193" y="224"/>
                    <a:pt x="178" y="202"/>
                    <a:pt x="178" y="202"/>
                  </a:cubicBezTo>
                  <a:cubicBezTo>
                    <a:pt x="207" y="187"/>
                    <a:pt x="235" y="163"/>
                    <a:pt x="240" y="132"/>
                  </a:cubicBezTo>
                  <a:cubicBezTo>
                    <a:pt x="242" y="113"/>
                    <a:pt x="235" y="86"/>
                    <a:pt x="210" y="72"/>
                  </a:cubicBezTo>
                  <a:cubicBezTo>
                    <a:pt x="210" y="72"/>
                    <a:pt x="187" y="33"/>
                    <a:pt x="170" y="19"/>
                  </a:cubicBezTo>
                  <a:cubicBezTo>
                    <a:pt x="146" y="0"/>
                    <a:pt x="103" y="1"/>
                    <a:pt x="73" y="13"/>
                  </a:cubicBezTo>
                  <a:cubicBezTo>
                    <a:pt x="22" y="36"/>
                    <a:pt x="0" y="97"/>
                    <a:pt x="23" y="151"/>
                  </a:cubicBezTo>
                  <a:close/>
                </a:path>
              </a:pathLst>
            </a:custGeom>
            <a:solidFill>
              <a:srgbClr val="FED0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4" name="Freeform 681"/>
            <p:cNvSpPr>
              <a:spLocks/>
            </p:cNvSpPr>
            <p:nvPr/>
          </p:nvSpPr>
          <p:spPr bwMode="auto">
            <a:xfrm>
              <a:off x="3710776" y="2902820"/>
              <a:ext cx="33308" cy="42194"/>
            </a:xfrm>
            <a:custGeom>
              <a:avLst/>
              <a:gdLst/>
              <a:ahLst/>
              <a:cxnLst>
                <a:cxn ang="0">
                  <a:pos x="15" y="3"/>
                </a:cxn>
                <a:cxn ang="0">
                  <a:pos x="2" y="19"/>
                </a:cxn>
                <a:cxn ang="0">
                  <a:pos x="15" y="3"/>
                </a:cxn>
              </a:cxnLst>
              <a:rect l="0" t="0" r="r" b="b"/>
              <a:pathLst>
                <a:path w="15" h="19">
                  <a:moveTo>
                    <a:pt x="15" y="3"/>
                  </a:moveTo>
                  <a:cubicBezTo>
                    <a:pt x="7" y="0"/>
                    <a:pt x="0" y="9"/>
                    <a:pt x="2" y="19"/>
                  </a:cubicBezTo>
                  <a:cubicBezTo>
                    <a:pt x="2" y="11"/>
                    <a:pt x="8" y="3"/>
                    <a:pt x="15" y="3"/>
                  </a:cubicBezTo>
                  <a:close/>
                </a:path>
              </a:pathLst>
            </a:custGeom>
            <a:solidFill>
              <a:srgbClr val="B37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5" name="Freeform 682"/>
            <p:cNvSpPr>
              <a:spLocks/>
            </p:cNvSpPr>
            <p:nvPr/>
          </p:nvSpPr>
          <p:spPr bwMode="auto">
            <a:xfrm>
              <a:off x="3948375" y="2794003"/>
              <a:ext cx="44411" cy="24428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0" y="10"/>
                </a:cxn>
                <a:cxn ang="0">
                  <a:pos x="20" y="11"/>
                </a:cxn>
              </a:cxnLst>
              <a:rect l="0" t="0" r="r" b="b"/>
              <a:pathLst>
                <a:path w="20" h="11">
                  <a:moveTo>
                    <a:pt x="20" y="11"/>
                  </a:moveTo>
                  <a:cubicBezTo>
                    <a:pt x="10" y="0"/>
                    <a:pt x="1" y="2"/>
                    <a:pt x="0" y="10"/>
                  </a:cubicBezTo>
                  <a:cubicBezTo>
                    <a:pt x="3" y="3"/>
                    <a:pt x="14" y="6"/>
                    <a:pt x="20" y="11"/>
                  </a:cubicBezTo>
                  <a:close/>
                </a:path>
              </a:pathLst>
            </a:custGeom>
            <a:solidFill>
              <a:srgbClr val="B37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6" name="Freeform 683"/>
            <p:cNvSpPr>
              <a:spLocks/>
            </p:cNvSpPr>
            <p:nvPr/>
          </p:nvSpPr>
          <p:spPr bwMode="auto">
            <a:xfrm>
              <a:off x="3890641" y="2942793"/>
              <a:ext cx="57734" cy="37753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21" y="13"/>
                </a:cxn>
                <a:cxn ang="0">
                  <a:pos x="3" y="17"/>
                </a:cxn>
              </a:cxnLst>
              <a:rect l="0" t="0" r="r" b="b"/>
              <a:pathLst>
                <a:path w="26" h="17">
                  <a:moveTo>
                    <a:pt x="3" y="17"/>
                  </a:moveTo>
                  <a:cubicBezTo>
                    <a:pt x="6" y="10"/>
                    <a:pt x="17" y="3"/>
                    <a:pt x="21" y="13"/>
                  </a:cubicBezTo>
                  <a:cubicBezTo>
                    <a:pt x="26" y="0"/>
                    <a:pt x="0" y="5"/>
                    <a:pt x="3" y="17"/>
                  </a:cubicBezTo>
                  <a:close/>
                </a:path>
              </a:pathLst>
            </a:custGeom>
            <a:solidFill>
              <a:srgbClr val="FDC58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7" name="Freeform 684"/>
            <p:cNvSpPr>
              <a:spLocks/>
            </p:cNvSpPr>
            <p:nvPr/>
          </p:nvSpPr>
          <p:spPr bwMode="auto">
            <a:xfrm>
              <a:off x="3855112" y="3031623"/>
              <a:ext cx="117689" cy="84388"/>
            </a:xfrm>
            <a:custGeom>
              <a:avLst/>
              <a:gdLst/>
              <a:ahLst/>
              <a:cxnLst>
                <a:cxn ang="0">
                  <a:pos x="19" y="35"/>
                </a:cxn>
                <a:cxn ang="0">
                  <a:pos x="31" y="25"/>
                </a:cxn>
                <a:cxn ang="0">
                  <a:pos x="47" y="0"/>
                </a:cxn>
                <a:cxn ang="0">
                  <a:pos x="0" y="2"/>
                </a:cxn>
                <a:cxn ang="0">
                  <a:pos x="19" y="35"/>
                </a:cxn>
              </a:cxnLst>
              <a:rect l="0" t="0" r="r" b="b"/>
              <a:pathLst>
                <a:path w="53" h="38">
                  <a:moveTo>
                    <a:pt x="19" y="35"/>
                  </a:moveTo>
                  <a:cubicBezTo>
                    <a:pt x="29" y="38"/>
                    <a:pt x="27" y="26"/>
                    <a:pt x="31" y="25"/>
                  </a:cubicBezTo>
                  <a:cubicBezTo>
                    <a:pt x="42" y="22"/>
                    <a:pt x="51" y="13"/>
                    <a:pt x="47" y="0"/>
                  </a:cubicBezTo>
                  <a:cubicBezTo>
                    <a:pt x="53" y="21"/>
                    <a:pt x="10" y="29"/>
                    <a:pt x="0" y="2"/>
                  </a:cubicBezTo>
                  <a:cubicBezTo>
                    <a:pt x="1" y="11"/>
                    <a:pt x="13" y="33"/>
                    <a:pt x="19" y="35"/>
                  </a:cubicBezTo>
                  <a:close/>
                </a:path>
              </a:pathLst>
            </a:custGeom>
            <a:solidFill>
              <a:srgbClr val="FA882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8" name="Freeform 685"/>
            <p:cNvSpPr>
              <a:spLocks/>
            </p:cNvSpPr>
            <p:nvPr/>
          </p:nvSpPr>
          <p:spPr bwMode="auto">
            <a:xfrm>
              <a:off x="3726320" y="3016078"/>
              <a:ext cx="64396" cy="64402"/>
            </a:xfrm>
            <a:custGeom>
              <a:avLst/>
              <a:gdLst/>
              <a:ahLst/>
              <a:cxnLst>
                <a:cxn ang="0">
                  <a:pos x="11" y="29"/>
                </a:cxn>
                <a:cxn ang="0">
                  <a:pos x="29" y="9"/>
                </a:cxn>
                <a:cxn ang="0">
                  <a:pos x="7" y="6"/>
                </a:cxn>
                <a:cxn ang="0">
                  <a:pos x="11" y="29"/>
                </a:cxn>
              </a:cxnLst>
              <a:rect l="0" t="0" r="r" b="b"/>
              <a:pathLst>
                <a:path w="29" h="29">
                  <a:moveTo>
                    <a:pt x="11" y="29"/>
                  </a:moveTo>
                  <a:cubicBezTo>
                    <a:pt x="21" y="24"/>
                    <a:pt x="29" y="18"/>
                    <a:pt x="29" y="9"/>
                  </a:cubicBezTo>
                  <a:cubicBezTo>
                    <a:pt x="24" y="1"/>
                    <a:pt x="17" y="0"/>
                    <a:pt x="7" y="6"/>
                  </a:cubicBezTo>
                  <a:cubicBezTo>
                    <a:pt x="0" y="13"/>
                    <a:pt x="2" y="23"/>
                    <a:pt x="11" y="29"/>
                  </a:cubicBezTo>
                  <a:close/>
                </a:path>
              </a:pathLst>
            </a:custGeom>
            <a:solidFill>
              <a:srgbClr val="FCA0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Freeform 686"/>
            <p:cNvSpPr>
              <a:spLocks/>
            </p:cNvSpPr>
            <p:nvPr/>
          </p:nvSpPr>
          <p:spPr bwMode="auto">
            <a:xfrm>
              <a:off x="4023874" y="2913923"/>
              <a:ext cx="68837" cy="62181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15" y="2"/>
                </a:cxn>
                <a:cxn ang="0">
                  <a:pos x="1" y="7"/>
                </a:cxn>
              </a:cxnLst>
              <a:rect l="0" t="0" r="r" b="b"/>
              <a:pathLst>
                <a:path w="31" h="28">
                  <a:moveTo>
                    <a:pt x="1" y="7"/>
                  </a:moveTo>
                  <a:cubicBezTo>
                    <a:pt x="0" y="28"/>
                    <a:pt x="31" y="11"/>
                    <a:pt x="15" y="2"/>
                  </a:cubicBezTo>
                  <a:cubicBezTo>
                    <a:pt x="11" y="0"/>
                    <a:pt x="5" y="4"/>
                    <a:pt x="1" y="7"/>
                  </a:cubicBezTo>
                  <a:close/>
                </a:path>
              </a:pathLst>
            </a:custGeom>
            <a:solidFill>
              <a:srgbClr val="FC9E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Freeform 687"/>
            <p:cNvSpPr>
              <a:spLocks/>
            </p:cNvSpPr>
            <p:nvPr/>
          </p:nvSpPr>
          <p:spPr bwMode="auto">
            <a:xfrm>
              <a:off x="3970581" y="2860625"/>
              <a:ext cx="46632" cy="55519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20" y="11"/>
                </a:cxn>
                <a:cxn ang="0">
                  <a:pos x="7" y="2"/>
                </a:cxn>
                <a:cxn ang="0">
                  <a:pos x="3" y="20"/>
                </a:cxn>
              </a:cxnLst>
              <a:rect l="0" t="0" r="r" b="b"/>
              <a:pathLst>
                <a:path w="21" h="25">
                  <a:moveTo>
                    <a:pt x="3" y="20"/>
                  </a:moveTo>
                  <a:cubicBezTo>
                    <a:pt x="5" y="25"/>
                    <a:pt x="19" y="16"/>
                    <a:pt x="20" y="11"/>
                  </a:cubicBezTo>
                  <a:cubicBezTo>
                    <a:pt x="21" y="4"/>
                    <a:pt x="12" y="0"/>
                    <a:pt x="7" y="2"/>
                  </a:cubicBezTo>
                  <a:cubicBezTo>
                    <a:pt x="0" y="5"/>
                    <a:pt x="0" y="15"/>
                    <a:pt x="3" y="2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Freeform 688"/>
            <p:cNvSpPr>
              <a:spLocks/>
            </p:cNvSpPr>
            <p:nvPr/>
          </p:nvSpPr>
          <p:spPr bwMode="auto">
            <a:xfrm>
              <a:off x="3975022" y="2873950"/>
              <a:ext cx="33308" cy="42194"/>
            </a:xfrm>
            <a:custGeom>
              <a:avLst/>
              <a:gdLst/>
              <a:ahLst/>
              <a:cxnLst>
                <a:cxn ang="0">
                  <a:pos x="15" y="9"/>
                </a:cxn>
                <a:cxn ang="0">
                  <a:pos x="2" y="5"/>
                </a:cxn>
                <a:cxn ang="0">
                  <a:pos x="1" y="11"/>
                </a:cxn>
                <a:cxn ang="0">
                  <a:pos x="15" y="9"/>
                </a:cxn>
              </a:cxnLst>
              <a:rect l="0" t="0" r="r" b="b"/>
              <a:pathLst>
                <a:path w="15" h="19">
                  <a:moveTo>
                    <a:pt x="15" y="9"/>
                  </a:moveTo>
                  <a:cubicBezTo>
                    <a:pt x="13" y="2"/>
                    <a:pt x="6" y="0"/>
                    <a:pt x="2" y="5"/>
                  </a:cubicBezTo>
                  <a:cubicBezTo>
                    <a:pt x="0" y="7"/>
                    <a:pt x="1" y="11"/>
                    <a:pt x="1" y="11"/>
                  </a:cubicBezTo>
                  <a:cubicBezTo>
                    <a:pt x="1" y="19"/>
                    <a:pt x="12" y="14"/>
                    <a:pt x="15" y="9"/>
                  </a:cubicBezTo>
                  <a:close/>
                </a:path>
              </a:pathLst>
            </a:custGeom>
            <a:solidFill>
              <a:srgbClr val="94BE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2" name="Freeform 689"/>
            <p:cNvSpPr>
              <a:spLocks/>
            </p:cNvSpPr>
            <p:nvPr/>
          </p:nvSpPr>
          <p:spPr bwMode="auto">
            <a:xfrm>
              <a:off x="3977243" y="2882833"/>
              <a:ext cx="19985" cy="24428"/>
            </a:xfrm>
            <a:custGeom>
              <a:avLst/>
              <a:gdLst/>
              <a:ahLst/>
              <a:cxnLst>
                <a:cxn ang="0">
                  <a:pos x="9" y="6"/>
                </a:cxn>
                <a:cxn ang="0">
                  <a:pos x="1" y="3"/>
                </a:cxn>
                <a:cxn ang="0">
                  <a:pos x="0" y="7"/>
                </a:cxn>
                <a:cxn ang="0">
                  <a:pos x="9" y="6"/>
                </a:cxn>
              </a:cxnLst>
              <a:rect l="0" t="0" r="r" b="b"/>
              <a:pathLst>
                <a:path w="9" h="11">
                  <a:moveTo>
                    <a:pt x="9" y="6"/>
                  </a:moveTo>
                  <a:cubicBezTo>
                    <a:pt x="8" y="1"/>
                    <a:pt x="4" y="0"/>
                    <a:pt x="1" y="3"/>
                  </a:cubicBezTo>
                  <a:cubicBezTo>
                    <a:pt x="0" y="4"/>
                    <a:pt x="0" y="7"/>
                    <a:pt x="0" y="7"/>
                  </a:cubicBezTo>
                  <a:cubicBezTo>
                    <a:pt x="1" y="11"/>
                    <a:pt x="7" y="8"/>
                    <a:pt x="9" y="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3" name="Freeform 690"/>
            <p:cNvSpPr>
              <a:spLocks/>
            </p:cNvSpPr>
            <p:nvPr/>
          </p:nvSpPr>
          <p:spPr bwMode="auto">
            <a:xfrm>
              <a:off x="3975022" y="2885054"/>
              <a:ext cx="13323" cy="13324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4" y="6"/>
                </a:cxn>
                <a:cxn ang="0">
                  <a:pos x="5" y="2"/>
                </a:cxn>
                <a:cxn ang="0">
                  <a:pos x="2" y="1"/>
                </a:cxn>
                <a:cxn ang="0">
                  <a:pos x="1" y="4"/>
                </a:cxn>
              </a:cxnLst>
              <a:rect l="0" t="0" r="r" b="b"/>
              <a:pathLst>
                <a:path w="6" h="6">
                  <a:moveTo>
                    <a:pt x="1" y="4"/>
                  </a:moveTo>
                  <a:cubicBezTo>
                    <a:pt x="1" y="5"/>
                    <a:pt x="3" y="6"/>
                    <a:pt x="4" y="6"/>
                  </a:cubicBezTo>
                  <a:cubicBezTo>
                    <a:pt x="5" y="5"/>
                    <a:pt x="6" y="4"/>
                    <a:pt x="5" y="2"/>
                  </a:cubicBezTo>
                  <a:cubicBezTo>
                    <a:pt x="5" y="1"/>
                    <a:pt x="3" y="0"/>
                    <a:pt x="2" y="1"/>
                  </a:cubicBezTo>
                  <a:cubicBezTo>
                    <a:pt x="1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4" name="Freeform 691"/>
            <p:cNvSpPr>
              <a:spLocks/>
            </p:cNvSpPr>
            <p:nvPr/>
          </p:nvSpPr>
          <p:spPr bwMode="auto">
            <a:xfrm>
              <a:off x="3737423" y="2958338"/>
              <a:ext cx="62176" cy="51077"/>
            </a:xfrm>
            <a:custGeom>
              <a:avLst/>
              <a:gdLst/>
              <a:ahLst/>
              <a:cxnLst>
                <a:cxn ang="0">
                  <a:pos x="10" y="19"/>
                </a:cxn>
                <a:cxn ang="0">
                  <a:pos x="27" y="10"/>
                </a:cxn>
                <a:cxn ang="0">
                  <a:pos x="14" y="2"/>
                </a:cxn>
                <a:cxn ang="0">
                  <a:pos x="10" y="19"/>
                </a:cxn>
              </a:cxnLst>
              <a:rect l="0" t="0" r="r" b="b"/>
              <a:pathLst>
                <a:path w="28" h="23">
                  <a:moveTo>
                    <a:pt x="10" y="19"/>
                  </a:moveTo>
                  <a:cubicBezTo>
                    <a:pt x="14" y="23"/>
                    <a:pt x="26" y="15"/>
                    <a:pt x="27" y="10"/>
                  </a:cubicBezTo>
                  <a:cubicBezTo>
                    <a:pt x="28" y="4"/>
                    <a:pt x="20" y="0"/>
                    <a:pt x="14" y="2"/>
                  </a:cubicBezTo>
                  <a:cubicBezTo>
                    <a:pt x="0" y="6"/>
                    <a:pt x="7" y="16"/>
                    <a:pt x="10" y="1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5" name="Freeform 692"/>
            <p:cNvSpPr>
              <a:spLocks/>
            </p:cNvSpPr>
            <p:nvPr/>
          </p:nvSpPr>
          <p:spPr bwMode="auto">
            <a:xfrm>
              <a:off x="3752966" y="2971663"/>
              <a:ext cx="44411" cy="39973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3" y="4"/>
                </a:cxn>
                <a:cxn ang="0">
                  <a:pos x="3" y="11"/>
                </a:cxn>
                <a:cxn ang="0">
                  <a:pos x="15" y="5"/>
                </a:cxn>
              </a:cxnLst>
              <a:rect l="0" t="0" r="r" b="b"/>
              <a:pathLst>
                <a:path w="20" h="18">
                  <a:moveTo>
                    <a:pt x="15" y="5"/>
                  </a:moveTo>
                  <a:cubicBezTo>
                    <a:pt x="13" y="1"/>
                    <a:pt x="7" y="0"/>
                    <a:pt x="3" y="4"/>
                  </a:cubicBezTo>
                  <a:cubicBezTo>
                    <a:pt x="3" y="5"/>
                    <a:pt x="0" y="7"/>
                    <a:pt x="3" y="11"/>
                  </a:cubicBezTo>
                  <a:cubicBezTo>
                    <a:pt x="4" y="18"/>
                    <a:pt x="20" y="12"/>
                    <a:pt x="15" y="5"/>
                  </a:cubicBezTo>
                  <a:close/>
                </a:path>
              </a:pathLst>
            </a:custGeom>
            <a:solidFill>
              <a:srgbClr val="94BE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6" name="Freeform 693"/>
            <p:cNvSpPr>
              <a:spLocks/>
            </p:cNvSpPr>
            <p:nvPr/>
          </p:nvSpPr>
          <p:spPr bwMode="auto">
            <a:xfrm>
              <a:off x="3757408" y="2982766"/>
              <a:ext cx="22206" cy="19987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1" y="2"/>
                </a:cxn>
                <a:cxn ang="0">
                  <a:pos x="1" y="6"/>
                </a:cxn>
                <a:cxn ang="0">
                  <a:pos x="7" y="3"/>
                </a:cxn>
              </a:cxnLst>
              <a:rect l="0" t="0" r="r" b="b"/>
              <a:pathLst>
                <a:path w="10" h="9">
                  <a:moveTo>
                    <a:pt x="7" y="3"/>
                  </a:moveTo>
                  <a:cubicBezTo>
                    <a:pt x="6" y="1"/>
                    <a:pt x="3" y="0"/>
                    <a:pt x="1" y="2"/>
                  </a:cubicBezTo>
                  <a:cubicBezTo>
                    <a:pt x="1" y="3"/>
                    <a:pt x="0" y="4"/>
                    <a:pt x="1" y="6"/>
                  </a:cubicBezTo>
                  <a:cubicBezTo>
                    <a:pt x="2" y="9"/>
                    <a:pt x="10" y="6"/>
                    <a:pt x="7" y="3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7" name="Freeform 694"/>
            <p:cNvSpPr>
              <a:spLocks/>
            </p:cNvSpPr>
            <p:nvPr/>
          </p:nvSpPr>
          <p:spPr bwMode="auto">
            <a:xfrm>
              <a:off x="3755187" y="2984987"/>
              <a:ext cx="13323" cy="11104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4" y="4"/>
                </a:cxn>
                <a:cxn ang="0">
                  <a:pos x="6" y="1"/>
                </a:cxn>
                <a:cxn ang="0">
                  <a:pos x="2" y="1"/>
                </a:cxn>
                <a:cxn ang="0">
                  <a:pos x="1" y="3"/>
                </a:cxn>
              </a:cxnLst>
              <a:rect l="0" t="0" r="r" b="b"/>
              <a:pathLst>
                <a:path w="6" h="5">
                  <a:moveTo>
                    <a:pt x="1" y="3"/>
                  </a:moveTo>
                  <a:cubicBezTo>
                    <a:pt x="1" y="4"/>
                    <a:pt x="3" y="5"/>
                    <a:pt x="4" y="4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4" y="0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8" name="Freeform 695"/>
            <p:cNvSpPr>
              <a:spLocks/>
            </p:cNvSpPr>
            <p:nvPr/>
          </p:nvSpPr>
          <p:spPr bwMode="auto">
            <a:xfrm>
              <a:off x="3530911" y="2620785"/>
              <a:ext cx="632858" cy="572952"/>
            </a:xfrm>
            <a:custGeom>
              <a:avLst/>
              <a:gdLst/>
              <a:ahLst/>
              <a:cxnLst>
                <a:cxn ang="0">
                  <a:pos x="33" y="249"/>
                </a:cxn>
                <a:cxn ang="0">
                  <a:pos x="27" y="255"/>
                </a:cxn>
                <a:cxn ang="0">
                  <a:pos x="15" y="241"/>
                </a:cxn>
                <a:cxn ang="0">
                  <a:pos x="5" y="199"/>
                </a:cxn>
                <a:cxn ang="0">
                  <a:pos x="2" y="159"/>
                </a:cxn>
                <a:cxn ang="0">
                  <a:pos x="10" y="103"/>
                </a:cxn>
                <a:cxn ang="0">
                  <a:pos x="48" y="49"/>
                </a:cxn>
                <a:cxn ang="0">
                  <a:pos x="163" y="9"/>
                </a:cxn>
                <a:cxn ang="0">
                  <a:pos x="173" y="32"/>
                </a:cxn>
                <a:cxn ang="0">
                  <a:pos x="228" y="79"/>
                </a:cxn>
                <a:cxn ang="0">
                  <a:pos x="256" y="103"/>
                </a:cxn>
                <a:cxn ang="0">
                  <a:pos x="271" y="105"/>
                </a:cxn>
                <a:cxn ang="0">
                  <a:pos x="279" y="108"/>
                </a:cxn>
                <a:cxn ang="0">
                  <a:pos x="284" y="119"/>
                </a:cxn>
                <a:cxn ang="0">
                  <a:pos x="268" y="131"/>
                </a:cxn>
                <a:cxn ang="0">
                  <a:pos x="264" y="135"/>
                </a:cxn>
                <a:cxn ang="0">
                  <a:pos x="240" y="116"/>
                </a:cxn>
                <a:cxn ang="0">
                  <a:pos x="225" y="101"/>
                </a:cxn>
                <a:cxn ang="0">
                  <a:pos x="197" y="82"/>
                </a:cxn>
                <a:cxn ang="0">
                  <a:pos x="191" y="84"/>
                </a:cxn>
                <a:cxn ang="0">
                  <a:pos x="106" y="60"/>
                </a:cxn>
                <a:cxn ang="0">
                  <a:pos x="163" y="108"/>
                </a:cxn>
                <a:cxn ang="0">
                  <a:pos x="117" y="76"/>
                </a:cxn>
                <a:cxn ang="0">
                  <a:pos x="101" y="90"/>
                </a:cxn>
                <a:cxn ang="0">
                  <a:pos x="128" y="127"/>
                </a:cxn>
                <a:cxn ang="0">
                  <a:pos x="95" y="95"/>
                </a:cxn>
                <a:cxn ang="0">
                  <a:pos x="70" y="84"/>
                </a:cxn>
                <a:cxn ang="0">
                  <a:pos x="67" y="162"/>
                </a:cxn>
                <a:cxn ang="0">
                  <a:pos x="91" y="240"/>
                </a:cxn>
                <a:cxn ang="0">
                  <a:pos x="71" y="204"/>
                </a:cxn>
                <a:cxn ang="0">
                  <a:pos x="53" y="172"/>
                </a:cxn>
                <a:cxn ang="0">
                  <a:pos x="68" y="248"/>
                </a:cxn>
                <a:cxn ang="0">
                  <a:pos x="56" y="248"/>
                </a:cxn>
                <a:cxn ang="0">
                  <a:pos x="39" y="249"/>
                </a:cxn>
              </a:cxnLst>
              <a:rect l="0" t="0" r="r" b="b"/>
              <a:pathLst>
                <a:path w="285" h="258">
                  <a:moveTo>
                    <a:pt x="39" y="249"/>
                  </a:moveTo>
                  <a:cubicBezTo>
                    <a:pt x="37" y="250"/>
                    <a:pt x="35" y="249"/>
                    <a:pt x="33" y="249"/>
                  </a:cubicBezTo>
                  <a:cubicBezTo>
                    <a:pt x="32" y="250"/>
                    <a:pt x="32" y="251"/>
                    <a:pt x="31" y="252"/>
                  </a:cubicBezTo>
                  <a:cubicBezTo>
                    <a:pt x="30" y="253"/>
                    <a:pt x="29" y="255"/>
                    <a:pt x="27" y="255"/>
                  </a:cubicBezTo>
                  <a:cubicBezTo>
                    <a:pt x="13" y="258"/>
                    <a:pt x="2" y="240"/>
                    <a:pt x="3" y="226"/>
                  </a:cubicBezTo>
                  <a:cubicBezTo>
                    <a:pt x="5" y="232"/>
                    <a:pt x="12" y="239"/>
                    <a:pt x="15" y="241"/>
                  </a:cubicBezTo>
                  <a:cubicBezTo>
                    <a:pt x="19" y="242"/>
                    <a:pt x="22" y="239"/>
                    <a:pt x="22" y="236"/>
                  </a:cubicBezTo>
                  <a:cubicBezTo>
                    <a:pt x="20" y="222"/>
                    <a:pt x="12" y="211"/>
                    <a:pt x="5" y="199"/>
                  </a:cubicBezTo>
                  <a:cubicBezTo>
                    <a:pt x="5" y="197"/>
                    <a:pt x="5" y="196"/>
                    <a:pt x="4" y="194"/>
                  </a:cubicBezTo>
                  <a:cubicBezTo>
                    <a:pt x="2" y="182"/>
                    <a:pt x="1" y="170"/>
                    <a:pt x="2" y="159"/>
                  </a:cubicBezTo>
                  <a:cubicBezTo>
                    <a:pt x="3" y="146"/>
                    <a:pt x="0" y="130"/>
                    <a:pt x="4" y="119"/>
                  </a:cubicBezTo>
                  <a:cubicBezTo>
                    <a:pt x="5" y="113"/>
                    <a:pt x="9" y="108"/>
                    <a:pt x="10" y="103"/>
                  </a:cubicBezTo>
                  <a:cubicBezTo>
                    <a:pt x="12" y="98"/>
                    <a:pt x="13" y="91"/>
                    <a:pt x="15" y="87"/>
                  </a:cubicBezTo>
                  <a:cubicBezTo>
                    <a:pt x="22" y="72"/>
                    <a:pt x="35" y="59"/>
                    <a:pt x="48" y="49"/>
                  </a:cubicBezTo>
                  <a:cubicBezTo>
                    <a:pt x="56" y="44"/>
                    <a:pt x="63" y="39"/>
                    <a:pt x="70" y="38"/>
                  </a:cubicBezTo>
                  <a:cubicBezTo>
                    <a:pt x="90" y="14"/>
                    <a:pt x="138" y="0"/>
                    <a:pt x="163" y="9"/>
                  </a:cubicBezTo>
                  <a:cubicBezTo>
                    <a:pt x="144" y="12"/>
                    <a:pt x="114" y="10"/>
                    <a:pt x="95" y="27"/>
                  </a:cubicBezTo>
                  <a:cubicBezTo>
                    <a:pt x="125" y="18"/>
                    <a:pt x="152" y="22"/>
                    <a:pt x="173" y="32"/>
                  </a:cubicBezTo>
                  <a:cubicBezTo>
                    <a:pt x="185" y="38"/>
                    <a:pt x="210" y="52"/>
                    <a:pt x="217" y="66"/>
                  </a:cubicBezTo>
                  <a:cubicBezTo>
                    <a:pt x="220" y="72"/>
                    <a:pt x="223" y="74"/>
                    <a:pt x="228" y="79"/>
                  </a:cubicBezTo>
                  <a:cubicBezTo>
                    <a:pt x="233" y="84"/>
                    <a:pt x="238" y="92"/>
                    <a:pt x="245" y="96"/>
                  </a:cubicBezTo>
                  <a:cubicBezTo>
                    <a:pt x="249" y="99"/>
                    <a:pt x="252" y="101"/>
                    <a:pt x="256" y="103"/>
                  </a:cubicBezTo>
                  <a:cubicBezTo>
                    <a:pt x="256" y="103"/>
                    <a:pt x="259" y="104"/>
                    <a:pt x="261" y="106"/>
                  </a:cubicBezTo>
                  <a:cubicBezTo>
                    <a:pt x="266" y="108"/>
                    <a:pt x="268" y="108"/>
                    <a:pt x="271" y="105"/>
                  </a:cubicBezTo>
                  <a:cubicBezTo>
                    <a:pt x="273" y="100"/>
                    <a:pt x="268" y="97"/>
                    <a:pt x="266" y="95"/>
                  </a:cubicBezTo>
                  <a:cubicBezTo>
                    <a:pt x="275" y="99"/>
                    <a:pt x="279" y="101"/>
                    <a:pt x="279" y="108"/>
                  </a:cubicBezTo>
                  <a:cubicBezTo>
                    <a:pt x="279" y="110"/>
                    <a:pt x="280" y="111"/>
                    <a:pt x="281" y="112"/>
                  </a:cubicBezTo>
                  <a:cubicBezTo>
                    <a:pt x="280" y="116"/>
                    <a:pt x="285" y="116"/>
                    <a:pt x="284" y="119"/>
                  </a:cubicBezTo>
                  <a:cubicBezTo>
                    <a:pt x="282" y="122"/>
                    <a:pt x="278" y="120"/>
                    <a:pt x="274" y="122"/>
                  </a:cubicBezTo>
                  <a:cubicBezTo>
                    <a:pt x="272" y="125"/>
                    <a:pt x="274" y="129"/>
                    <a:pt x="268" y="131"/>
                  </a:cubicBezTo>
                  <a:cubicBezTo>
                    <a:pt x="269" y="134"/>
                    <a:pt x="271" y="133"/>
                    <a:pt x="270" y="135"/>
                  </a:cubicBezTo>
                  <a:cubicBezTo>
                    <a:pt x="267" y="137"/>
                    <a:pt x="267" y="133"/>
                    <a:pt x="264" y="135"/>
                  </a:cubicBezTo>
                  <a:cubicBezTo>
                    <a:pt x="264" y="137"/>
                    <a:pt x="265" y="139"/>
                    <a:pt x="262" y="140"/>
                  </a:cubicBezTo>
                  <a:cubicBezTo>
                    <a:pt x="252" y="136"/>
                    <a:pt x="249" y="124"/>
                    <a:pt x="240" y="116"/>
                  </a:cubicBezTo>
                  <a:cubicBezTo>
                    <a:pt x="237" y="113"/>
                    <a:pt x="232" y="111"/>
                    <a:pt x="229" y="108"/>
                  </a:cubicBezTo>
                  <a:cubicBezTo>
                    <a:pt x="227" y="106"/>
                    <a:pt x="226" y="103"/>
                    <a:pt x="225" y="101"/>
                  </a:cubicBezTo>
                  <a:cubicBezTo>
                    <a:pt x="218" y="91"/>
                    <a:pt x="212" y="81"/>
                    <a:pt x="203" y="75"/>
                  </a:cubicBezTo>
                  <a:cubicBezTo>
                    <a:pt x="199" y="77"/>
                    <a:pt x="199" y="79"/>
                    <a:pt x="197" y="82"/>
                  </a:cubicBezTo>
                  <a:cubicBezTo>
                    <a:pt x="193" y="82"/>
                    <a:pt x="186" y="72"/>
                    <a:pt x="181" y="70"/>
                  </a:cubicBezTo>
                  <a:cubicBezTo>
                    <a:pt x="182" y="72"/>
                    <a:pt x="192" y="82"/>
                    <a:pt x="191" y="84"/>
                  </a:cubicBezTo>
                  <a:cubicBezTo>
                    <a:pt x="187" y="88"/>
                    <a:pt x="183" y="93"/>
                    <a:pt x="176" y="94"/>
                  </a:cubicBezTo>
                  <a:cubicBezTo>
                    <a:pt x="155" y="78"/>
                    <a:pt x="133" y="62"/>
                    <a:pt x="106" y="60"/>
                  </a:cubicBezTo>
                  <a:cubicBezTo>
                    <a:pt x="121" y="69"/>
                    <a:pt x="138" y="80"/>
                    <a:pt x="152" y="93"/>
                  </a:cubicBezTo>
                  <a:cubicBezTo>
                    <a:pt x="157" y="96"/>
                    <a:pt x="166" y="101"/>
                    <a:pt x="163" y="108"/>
                  </a:cubicBezTo>
                  <a:cubicBezTo>
                    <a:pt x="157" y="111"/>
                    <a:pt x="156" y="105"/>
                    <a:pt x="153" y="103"/>
                  </a:cubicBezTo>
                  <a:cubicBezTo>
                    <a:pt x="143" y="93"/>
                    <a:pt x="130" y="83"/>
                    <a:pt x="117" y="76"/>
                  </a:cubicBezTo>
                  <a:cubicBezTo>
                    <a:pt x="105" y="69"/>
                    <a:pt x="92" y="60"/>
                    <a:pt x="77" y="60"/>
                  </a:cubicBezTo>
                  <a:cubicBezTo>
                    <a:pt x="85" y="70"/>
                    <a:pt x="93" y="80"/>
                    <a:pt x="101" y="90"/>
                  </a:cubicBezTo>
                  <a:cubicBezTo>
                    <a:pt x="110" y="99"/>
                    <a:pt x="121" y="108"/>
                    <a:pt x="126" y="119"/>
                  </a:cubicBezTo>
                  <a:cubicBezTo>
                    <a:pt x="127" y="121"/>
                    <a:pt x="129" y="125"/>
                    <a:pt x="128" y="127"/>
                  </a:cubicBezTo>
                  <a:cubicBezTo>
                    <a:pt x="122" y="131"/>
                    <a:pt x="121" y="124"/>
                    <a:pt x="118" y="121"/>
                  </a:cubicBezTo>
                  <a:cubicBezTo>
                    <a:pt x="112" y="113"/>
                    <a:pt x="103" y="104"/>
                    <a:pt x="95" y="95"/>
                  </a:cubicBezTo>
                  <a:cubicBezTo>
                    <a:pt x="87" y="86"/>
                    <a:pt x="81" y="75"/>
                    <a:pt x="73" y="67"/>
                  </a:cubicBezTo>
                  <a:cubicBezTo>
                    <a:pt x="70" y="72"/>
                    <a:pt x="70" y="78"/>
                    <a:pt x="70" y="84"/>
                  </a:cubicBezTo>
                  <a:cubicBezTo>
                    <a:pt x="79" y="96"/>
                    <a:pt x="93" y="150"/>
                    <a:pt x="87" y="155"/>
                  </a:cubicBezTo>
                  <a:cubicBezTo>
                    <a:pt x="84" y="158"/>
                    <a:pt x="74" y="158"/>
                    <a:pt x="67" y="162"/>
                  </a:cubicBezTo>
                  <a:cubicBezTo>
                    <a:pt x="68" y="178"/>
                    <a:pt x="77" y="199"/>
                    <a:pt x="85" y="216"/>
                  </a:cubicBezTo>
                  <a:cubicBezTo>
                    <a:pt x="89" y="223"/>
                    <a:pt x="96" y="234"/>
                    <a:pt x="91" y="240"/>
                  </a:cubicBezTo>
                  <a:cubicBezTo>
                    <a:pt x="87" y="239"/>
                    <a:pt x="85" y="233"/>
                    <a:pt x="83" y="229"/>
                  </a:cubicBezTo>
                  <a:cubicBezTo>
                    <a:pt x="79" y="220"/>
                    <a:pt x="75" y="212"/>
                    <a:pt x="71" y="204"/>
                  </a:cubicBezTo>
                  <a:cubicBezTo>
                    <a:pt x="64" y="191"/>
                    <a:pt x="61" y="178"/>
                    <a:pt x="58" y="167"/>
                  </a:cubicBezTo>
                  <a:cubicBezTo>
                    <a:pt x="56" y="169"/>
                    <a:pt x="54" y="170"/>
                    <a:pt x="53" y="172"/>
                  </a:cubicBezTo>
                  <a:cubicBezTo>
                    <a:pt x="57" y="193"/>
                    <a:pt x="70" y="218"/>
                    <a:pt x="75" y="239"/>
                  </a:cubicBezTo>
                  <a:cubicBezTo>
                    <a:pt x="72" y="242"/>
                    <a:pt x="72" y="246"/>
                    <a:pt x="68" y="248"/>
                  </a:cubicBezTo>
                  <a:cubicBezTo>
                    <a:pt x="64" y="249"/>
                    <a:pt x="64" y="244"/>
                    <a:pt x="61" y="243"/>
                  </a:cubicBezTo>
                  <a:cubicBezTo>
                    <a:pt x="59" y="244"/>
                    <a:pt x="59" y="247"/>
                    <a:pt x="56" y="248"/>
                  </a:cubicBezTo>
                  <a:cubicBezTo>
                    <a:pt x="52" y="248"/>
                    <a:pt x="51" y="243"/>
                    <a:pt x="48" y="242"/>
                  </a:cubicBezTo>
                  <a:cubicBezTo>
                    <a:pt x="45" y="244"/>
                    <a:pt x="44" y="247"/>
                    <a:pt x="39" y="249"/>
                  </a:cubicBezTo>
                  <a:close/>
                </a:path>
              </a:pathLst>
            </a:custGeom>
            <a:solidFill>
              <a:srgbClr val="3F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9" name="Freeform 696"/>
            <p:cNvSpPr>
              <a:spLocks/>
            </p:cNvSpPr>
            <p:nvPr/>
          </p:nvSpPr>
          <p:spPr bwMode="auto">
            <a:xfrm>
              <a:off x="3570881" y="2984987"/>
              <a:ext cx="71058" cy="3331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6" y="2"/>
                </a:cxn>
                <a:cxn ang="0">
                  <a:pos x="30" y="12"/>
                </a:cxn>
                <a:cxn ang="0">
                  <a:pos x="1" y="11"/>
                </a:cxn>
                <a:cxn ang="0">
                  <a:pos x="0" y="4"/>
                </a:cxn>
              </a:cxnLst>
              <a:rect l="0" t="0" r="r" b="b"/>
              <a:pathLst>
                <a:path w="32" h="15">
                  <a:moveTo>
                    <a:pt x="0" y="4"/>
                  </a:moveTo>
                  <a:cubicBezTo>
                    <a:pt x="0" y="4"/>
                    <a:pt x="18" y="0"/>
                    <a:pt x="26" y="2"/>
                  </a:cubicBezTo>
                  <a:cubicBezTo>
                    <a:pt x="32" y="5"/>
                    <a:pt x="31" y="10"/>
                    <a:pt x="30" y="12"/>
                  </a:cubicBezTo>
                  <a:cubicBezTo>
                    <a:pt x="28" y="15"/>
                    <a:pt x="5" y="11"/>
                    <a:pt x="1" y="11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FD4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0" name="Freeform 697"/>
            <p:cNvSpPr>
              <a:spLocks/>
            </p:cNvSpPr>
            <p:nvPr/>
          </p:nvSpPr>
          <p:spPr bwMode="auto">
            <a:xfrm>
              <a:off x="3624174" y="2998312"/>
              <a:ext cx="8882" cy="888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4"/>
                </a:cxn>
                <a:cxn ang="0">
                  <a:pos x="3" y="1"/>
                </a:cxn>
                <a:cxn ang="0">
                  <a:pos x="1" y="0"/>
                </a:cxn>
                <a:cxn ang="0">
                  <a:pos x="0" y="3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4" y="3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C2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1" name="Freeform 698"/>
            <p:cNvSpPr>
              <a:spLocks/>
            </p:cNvSpPr>
            <p:nvPr/>
          </p:nvSpPr>
          <p:spPr bwMode="auto">
            <a:xfrm>
              <a:off x="3613071" y="2996091"/>
              <a:ext cx="6662" cy="1110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5"/>
                </a:cxn>
                <a:cxn ang="0">
                  <a:pos x="3" y="2"/>
                </a:cxn>
                <a:cxn ang="0">
                  <a:pos x="1" y="1"/>
                </a:cxn>
                <a:cxn ang="0">
                  <a:pos x="0" y="3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4"/>
                    <a:pt x="1" y="5"/>
                    <a:pt x="2" y="5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C2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2" name="Freeform 699"/>
            <p:cNvSpPr>
              <a:spLocks/>
            </p:cNvSpPr>
            <p:nvPr/>
          </p:nvSpPr>
          <p:spPr bwMode="auto">
            <a:xfrm>
              <a:off x="3599748" y="2996091"/>
              <a:ext cx="8882" cy="8883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3" y="4"/>
                </a:cxn>
                <a:cxn ang="0">
                  <a:pos x="4" y="1"/>
                </a:cxn>
                <a:cxn ang="0">
                  <a:pos x="1" y="0"/>
                </a:cxn>
                <a:cxn ang="0">
                  <a:pos x="1" y="3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4"/>
                    <a:pt x="4" y="2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FFC2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3" name="Freeform 700"/>
            <p:cNvSpPr>
              <a:spLocks/>
            </p:cNvSpPr>
            <p:nvPr/>
          </p:nvSpPr>
          <p:spPr bwMode="auto">
            <a:xfrm>
              <a:off x="3588645" y="2996091"/>
              <a:ext cx="8882" cy="8883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3" y="4"/>
                </a:cxn>
                <a:cxn ang="0">
                  <a:pos x="4" y="1"/>
                </a:cxn>
                <a:cxn ang="0">
                  <a:pos x="1" y="0"/>
                </a:cxn>
                <a:cxn ang="0">
                  <a:pos x="1" y="3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FFC2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4" name="Freeform 701"/>
            <p:cNvSpPr>
              <a:spLocks/>
            </p:cNvSpPr>
            <p:nvPr/>
          </p:nvSpPr>
          <p:spPr bwMode="auto">
            <a:xfrm>
              <a:off x="3577542" y="2996091"/>
              <a:ext cx="8882" cy="888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4"/>
                </a:cxn>
                <a:cxn ang="0">
                  <a:pos x="3" y="1"/>
                </a:cxn>
                <a:cxn ang="0">
                  <a:pos x="1" y="0"/>
                </a:cxn>
                <a:cxn ang="0">
                  <a:pos x="0" y="3"/>
                </a:cxn>
              </a:cxnLst>
              <a:rect l="0" t="0" r="r" b="b"/>
              <a:pathLst>
                <a:path w="4" h="4">
                  <a:moveTo>
                    <a:pt x="0" y="3"/>
                  </a:moveTo>
                  <a:cubicBezTo>
                    <a:pt x="1" y="4"/>
                    <a:pt x="2" y="4"/>
                    <a:pt x="2" y="4"/>
                  </a:cubicBezTo>
                  <a:cubicBezTo>
                    <a:pt x="3" y="3"/>
                    <a:pt x="4" y="2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C2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55" name="Group 404"/>
          <p:cNvGrpSpPr/>
          <p:nvPr/>
        </p:nvGrpSpPr>
        <p:grpSpPr>
          <a:xfrm rot="16200000">
            <a:off x="719406" y="4485116"/>
            <a:ext cx="1632180" cy="1632181"/>
            <a:chOff x="6400516" y="3801233"/>
            <a:chExt cx="1240180" cy="961582"/>
          </a:xfrm>
        </p:grpSpPr>
        <p:sp>
          <p:nvSpPr>
            <p:cNvPr id="56" name="Freeform 727"/>
            <p:cNvSpPr>
              <a:spLocks/>
            </p:cNvSpPr>
            <p:nvPr/>
          </p:nvSpPr>
          <p:spPr bwMode="auto">
            <a:xfrm>
              <a:off x="7017830" y="3801233"/>
              <a:ext cx="188747" cy="159894"/>
            </a:xfrm>
            <a:custGeom>
              <a:avLst/>
              <a:gdLst/>
              <a:ahLst/>
              <a:cxnLst>
                <a:cxn ang="0">
                  <a:pos x="60" y="63"/>
                </a:cxn>
                <a:cxn ang="0">
                  <a:pos x="60" y="63"/>
                </a:cxn>
                <a:cxn ang="0">
                  <a:pos x="74" y="49"/>
                </a:cxn>
                <a:cxn ang="0">
                  <a:pos x="82" y="42"/>
                </a:cxn>
                <a:cxn ang="0">
                  <a:pos x="69" y="38"/>
                </a:cxn>
                <a:cxn ang="0">
                  <a:pos x="57" y="39"/>
                </a:cxn>
                <a:cxn ang="0">
                  <a:pos x="70" y="13"/>
                </a:cxn>
                <a:cxn ang="0">
                  <a:pos x="63" y="9"/>
                </a:cxn>
                <a:cxn ang="0">
                  <a:pos x="49" y="21"/>
                </a:cxn>
                <a:cxn ang="0">
                  <a:pos x="45" y="17"/>
                </a:cxn>
                <a:cxn ang="0">
                  <a:pos x="41" y="3"/>
                </a:cxn>
                <a:cxn ang="0">
                  <a:pos x="33" y="3"/>
                </a:cxn>
                <a:cxn ang="0">
                  <a:pos x="32" y="15"/>
                </a:cxn>
                <a:cxn ang="0">
                  <a:pos x="25" y="12"/>
                </a:cxn>
                <a:cxn ang="0">
                  <a:pos x="15" y="9"/>
                </a:cxn>
                <a:cxn ang="0">
                  <a:pos x="13" y="15"/>
                </a:cxn>
                <a:cxn ang="0">
                  <a:pos x="20" y="25"/>
                </a:cxn>
                <a:cxn ang="0">
                  <a:pos x="8" y="25"/>
                </a:cxn>
                <a:cxn ang="0">
                  <a:pos x="4" y="30"/>
                </a:cxn>
                <a:cxn ang="0">
                  <a:pos x="14" y="40"/>
                </a:cxn>
                <a:cxn ang="0">
                  <a:pos x="16" y="54"/>
                </a:cxn>
                <a:cxn ang="0">
                  <a:pos x="30" y="68"/>
                </a:cxn>
                <a:cxn ang="0">
                  <a:pos x="60" y="63"/>
                </a:cxn>
                <a:cxn ang="0">
                  <a:pos x="60" y="63"/>
                </a:cxn>
              </a:cxnLst>
              <a:rect l="0" t="0" r="r" b="b"/>
              <a:pathLst>
                <a:path w="85" h="72">
                  <a:moveTo>
                    <a:pt x="60" y="63"/>
                  </a:moveTo>
                  <a:cubicBezTo>
                    <a:pt x="60" y="63"/>
                    <a:pt x="53" y="70"/>
                    <a:pt x="60" y="63"/>
                  </a:cubicBezTo>
                  <a:cubicBezTo>
                    <a:pt x="66" y="57"/>
                    <a:pt x="64" y="52"/>
                    <a:pt x="74" y="49"/>
                  </a:cubicBezTo>
                  <a:cubicBezTo>
                    <a:pt x="84" y="47"/>
                    <a:pt x="85" y="45"/>
                    <a:pt x="82" y="42"/>
                  </a:cubicBezTo>
                  <a:cubicBezTo>
                    <a:pt x="79" y="38"/>
                    <a:pt x="75" y="37"/>
                    <a:pt x="69" y="38"/>
                  </a:cubicBezTo>
                  <a:cubicBezTo>
                    <a:pt x="63" y="40"/>
                    <a:pt x="60" y="41"/>
                    <a:pt x="57" y="39"/>
                  </a:cubicBezTo>
                  <a:cubicBezTo>
                    <a:pt x="54" y="36"/>
                    <a:pt x="69" y="19"/>
                    <a:pt x="70" y="13"/>
                  </a:cubicBezTo>
                  <a:cubicBezTo>
                    <a:pt x="70" y="8"/>
                    <a:pt x="65" y="6"/>
                    <a:pt x="63" y="9"/>
                  </a:cubicBezTo>
                  <a:cubicBezTo>
                    <a:pt x="60" y="11"/>
                    <a:pt x="52" y="17"/>
                    <a:pt x="49" y="21"/>
                  </a:cubicBezTo>
                  <a:cubicBezTo>
                    <a:pt x="46" y="24"/>
                    <a:pt x="45" y="24"/>
                    <a:pt x="45" y="17"/>
                  </a:cubicBezTo>
                  <a:cubicBezTo>
                    <a:pt x="45" y="10"/>
                    <a:pt x="47" y="6"/>
                    <a:pt x="41" y="3"/>
                  </a:cubicBezTo>
                  <a:cubicBezTo>
                    <a:pt x="36" y="0"/>
                    <a:pt x="34" y="0"/>
                    <a:pt x="33" y="3"/>
                  </a:cubicBezTo>
                  <a:cubicBezTo>
                    <a:pt x="31" y="5"/>
                    <a:pt x="31" y="12"/>
                    <a:pt x="32" y="15"/>
                  </a:cubicBezTo>
                  <a:cubicBezTo>
                    <a:pt x="32" y="19"/>
                    <a:pt x="27" y="15"/>
                    <a:pt x="25" y="12"/>
                  </a:cubicBezTo>
                  <a:cubicBezTo>
                    <a:pt x="22" y="9"/>
                    <a:pt x="19" y="6"/>
                    <a:pt x="15" y="9"/>
                  </a:cubicBezTo>
                  <a:cubicBezTo>
                    <a:pt x="11" y="12"/>
                    <a:pt x="11" y="10"/>
                    <a:pt x="13" y="15"/>
                  </a:cubicBezTo>
                  <a:cubicBezTo>
                    <a:pt x="16" y="20"/>
                    <a:pt x="20" y="25"/>
                    <a:pt x="20" y="25"/>
                  </a:cubicBezTo>
                  <a:cubicBezTo>
                    <a:pt x="20" y="25"/>
                    <a:pt x="12" y="25"/>
                    <a:pt x="8" y="25"/>
                  </a:cubicBezTo>
                  <a:cubicBezTo>
                    <a:pt x="4" y="26"/>
                    <a:pt x="0" y="28"/>
                    <a:pt x="4" y="30"/>
                  </a:cubicBezTo>
                  <a:cubicBezTo>
                    <a:pt x="8" y="33"/>
                    <a:pt x="11" y="36"/>
                    <a:pt x="14" y="40"/>
                  </a:cubicBezTo>
                  <a:cubicBezTo>
                    <a:pt x="17" y="44"/>
                    <a:pt x="13" y="47"/>
                    <a:pt x="16" y="54"/>
                  </a:cubicBezTo>
                  <a:cubicBezTo>
                    <a:pt x="19" y="61"/>
                    <a:pt x="23" y="66"/>
                    <a:pt x="30" y="68"/>
                  </a:cubicBezTo>
                  <a:cubicBezTo>
                    <a:pt x="37" y="71"/>
                    <a:pt x="53" y="72"/>
                    <a:pt x="60" y="63"/>
                  </a:cubicBezTo>
                  <a:cubicBezTo>
                    <a:pt x="66" y="55"/>
                    <a:pt x="60" y="63"/>
                    <a:pt x="60" y="63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7" name="Freeform 728"/>
            <p:cNvSpPr>
              <a:spLocks/>
            </p:cNvSpPr>
            <p:nvPr/>
          </p:nvSpPr>
          <p:spPr bwMode="auto">
            <a:xfrm>
              <a:off x="7367568" y="4609584"/>
              <a:ext cx="155439" cy="153231"/>
            </a:xfrm>
            <a:custGeom>
              <a:avLst/>
              <a:gdLst/>
              <a:ahLst/>
              <a:cxnLst>
                <a:cxn ang="0">
                  <a:pos x="9" y="11"/>
                </a:cxn>
                <a:cxn ang="0">
                  <a:pos x="2" y="29"/>
                </a:cxn>
                <a:cxn ang="0">
                  <a:pos x="8" y="48"/>
                </a:cxn>
                <a:cxn ang="0">
                  <a:pos x="23" y="65"/>
                </a:cxn>
                <a:cxn ang="0">
                  <a:pos x="36" y="63"/>
                </a:cxn>
                <a:cxn ang="0">
                  <a:pos x="46" y="63"/>
                </a:cxn>
                <a:cxn ang="0">
                  <a:pos x="50" y="53"/>
                </a:cxn>
                <a:cxn ang="0">
                  <a:pos x="58" y="49"/>
                </a:cxn>
                <a:cxn ang="0">
                  <a:pos x="52" y="35"/>
                </a:cxn>
                <a:cxn ang="0">
                  <a:pos x="66" y="34"/>
                </a:cxn>
                <a:cxn ang="0">
                  <a:pos x="67" y="26"/>
                </a:cxn>
                <a:cxn ang="0">
                  <a:pos x="52" y="19"/>
                </a:cxn>
                <a:cxn ang="0">
                  <a:pos x="9" y="11"/>
                </a:cxn>
              </a:cxnLst>
              <a:rect l="0" t="0" r="r" b="b"/>
              <a:pathLst>
                <a:path w="70" h="69">
                  <a:moveTo>
                    <a:pt x="9" y="11"/>
                  </a:moveTo>
                  <a:cubicBezTo>
                    <a:pt x="2" y="18"/>
                    <a:pt x="0" y="21"/>
                    <a:pt x="2" y="29"/>
                  </a:cubicBezTo>
                  <a:cubicBezTo>
                    <a:pt x="5" y="36"/>
                    <a:pt x="3" y="42"/>
                    <a:pt x="8" y="48"/>
                  </a:cubicBezTo>
                  <a:cubicBezTo>
                    <a:pt x="13" y="55"/>
                    <a:pt x="16" y="63"/>
                    <a:pt x="23" y="65"/>
                  </a:cubicBezTo>
                  <a:cubicBezTo>
                    <a:pt x="31" y="66"/>
                    <a:pt x="33" y="69"/>
                    <a:pt x="36" y="63"/>
                  </a:cubicBezTo>
                  <a:cubicBezTo>
                    <a:pt x="39" y="56"/>
                    <a:pt x="41" y="66"/>
                    <a:pt x="46" y="63"/>
                  </a:cubicBezTo>
                  <a:cubicBezTo>
                    <a:pt x="50" y="61"/>
                    <a:pt x="52" y="58"/>
                    <a:pt x="50" y="53"/>
                  </a:cubicBezTo>
                  <a:cubicBezTo>
                    <a:pt x="48" y="47"/>
                    <a:pt x="54" y="56"/>
                    <a:pt x="58" y="49"/>
                  </a:cubicBezTo>
                  <a:cubicBezTo>
                    <a:pt x="61" y="41"/>
                    <a:pt x="53" y="36"/>
                    <a:pt x="52" y="35"/>
                  </a:cubicBezTo>
                  <a:cubicBezTo>
                    <a:pt x="51" y="33"/>
                    <a:pt x="62" y="38"/>
                    <a:pt x="66" y="34"/>
                  </a:cubicBezTo>
                  <a:cubicBezTo>
                    <a:pt x="70" y="31"/>
                    <a:pt x="69" y="27"/>
                    <a:pt x="67" y="26"/>
                  </a:cubicBezTo>
                  <a:cubicBezTo>
                    <a:pt x="64" y="25"/>
                    <a:pt x="60" y="23"/>
                    <a:pt x="52" y="19"/>
                  </a:cubicBezTo>
                  <a:cubicBezTo>
                    <a:pt x="44" y="15"/>
                    <a:pt x="22" y="0"/>
                    <a:pt x="9" y="11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8" name="Freeform 729"/>
            <p:cNvSpPr>
              <a:spLocks/>
            </p:cNvSpPr>
            <p:nvPr/>
          </p:nvSpPr>
          <p:spPr bwMode="auto">
            <a:xfrm>
              <a:off x="6793554" y="3914491"/>
              <a:ext cx="613984" cy="772820"/>
            </a:xfrm>
            <a:custGeom>
              <a:avLst/>
              <a:gdLst/>
              <a:ahLst/>
              <a:cxnLst>
                <a:cxn ang="0">
                  <a:pos x="157" y="220"/>
                </a:cxn>
                <a:cxn ang="0">
                  <a:pos x="187" y="262"/>
                </a:cxn>
                <a:cxn ang="0">
                  <a:pos x="223" y="291"/>
                </a:cxn>
                <a:cxn ang="0">
                  <a:pos x="270" y="319"/>
                </a:cxn>
                <a:cxn ang="0">
                  <a:pos x="263" y="334"/>
                </a:cxn>
                <a:cxn ang="0">
                  <a:pos x="252" y="342"/>
                </a:cxn>
                <a:cxn ang="0">
                  <a:pos x="196" y="312"/>
                </a:cxn>
                <a:cxn ang="0">
                  <a:pos x="158" y="283"/>
                </a:cxn>
                <a:cxn ang="0">
                  <a:pos x="127" y="262"/>
                </a:cxn>
                <a:cxn ang="0">
                  <a:pos x="70" y="262"/>
                </a:cxn>
                <a:cxn ang="0">
                  <a:pos x="27" y="270"/>
                </a:cxn>
                <a:cxn ang="0">
                  <a:pos x="11" y="151"/>
                </a:cxn>
                <a:cxn ang="0">
                  <a:pos x="57" y="143"/>
                </a:cxn>
                <a:cxn ang="0">
                  <a:pos x="104" y="143"/>
                </a:cxn>
                <a:cxn ang="0">
                  <a:pos x="113" y="37"/>
                </a:cxn>
                <a:cxn ang="0">
                  <a:pos x="123" y="5"/>
                </a:cxn>
                <a:cxn ang="0">
                  <a:pos x="132" y="2"/>
                </a:cxn>
                <a:cxn ang="0">
                  <a:pos x="150" y="8"/>
                </a:cxn>
                <a:cxn ang="0">
                  <a:pos x="140" y="53"/>
                </a:cxn>
                <a:cxn ang="0">
                  <a:pos x="136" y="134"/>
                </a:cxn>
                <a:cxn ang="0">
                  <a:pos x="157" y="220"/>
                </a:cxn>
              </a:cxnLst>
              <a:rect l="0" t="0" r="r" b="b"/>
              <a:pathLst>
                <a:path w="276" h="348">
                  <a:moveTo>
                    <a:pt x="157" y="220"/>
                  </a:moveTo>
                  <a:cubicBezTo>
                    <a:pt x="167" y="239"/>
                    <a:pt x="162" y="242"/>
                    <a:pt x="187" y="262"/>
                  </a:cubicBezTo>
                  <a:cubicBezTo>
                    <a:pt x="212" y="281"/>
                    <a:pt x="202" y="280"/>
                    <a:pt x="223" y="291"/>
                  </a:cubicBezTo>
                  <a:cubicBezTo>
                    <a:pt x="244" y="303"/>
                    <a:pt x="264" y="317"/>
                    <a:pt x="270" y="319"/>
                  </a:cubicBezTo>
                  <a:cubicBezTo>
                    <a:pt x="276" y="322"/>
                    <a:pt x="265" y="323"/>
                    <a:pt x="263" y="334"/>
                  </a:cubicBezTo>
                  <a:cubicBezTo>
                    <a:pt x="262" y="345"/>
                    <a:pt x="266" y="348"/>
                    <a:pt x="252" y="342"/>
                  </a:cubicBezTo>
                  <a:cubicBezTo>
                    <a:pt x="238" y="335"/>
                    <a:pt x="219" y="329"/>
                    <a:pt x="196" y="312"/>
                  </a:cubicBezTo>
                  <a:cubicBezTo>
                    <a:pt x="174" y="294"/>
                    <a:pt x="173" y="293"/>
                    <a:pt x="158" y="283"/>
                  </a:cubicBezTo>
                  <a:cubicBezTo>
                    <a:pt x="144" y="272"/>
                    <a:pt x="132" y="263"/>
                    <a:pt x="127" y="262"/>
                  </a:cubicBezTo>
                  <a:cubicBezTo>
                    <a:pt x="103" y="259"/>
                    <a:pt x="101" y="259"/>
                    <a:pt x="70" y="262"/>
                  </a:cubicBezTo>
                  <a:cubicBezTo>
                    <a:pt x="37" y="265"/>
                    <a:pt x="39" y="269"/>
                    <a:pt x="27" y="270"/>
                  </a:cubicBezTo>
                  <a:cubicBezTo>
                    <a:pt x="15" y="270"/>
                    <a:pt x="0" y="155"/>
                    <a:pt x="11" y="151"/>
                  </a:cubicBezTo>
                  <a:cubicBezTo>
                    <a:pt x="25" y="145"/>
                    <a:pt x="41" y="143"/>
                    <a:pt x="57" y="143"/>
                  </a:cubicBezTo>
                  <a:cubicBezTo>
                    <a:pt x="71" y="143"/>
                    <a:pt x="104" y="146"/>
                    <a:pt x="104" y="143"/>
                  </a:cubicBezTo>
                  <a:cubicBezTo>
                    <a:pt x="107" y="128"/>
                    <a:pt x="106" y="62"/>
                    <a:pt x="113" y="37"/>
                  </a:cubicBezTo>
                  <a:cubicBezTo>
                    <a:pt x="120" y="13"/>
                    <a:pt x="121" y="8"/>
                    <a:pt x="123" y="5"/>
                  </a:cubicBezTo>
                  <a:cubicBezTo>
                    <a:pt x="124" y="2"/>
                    <a:pt x="125" y="0"/>
                    <a:pt x="132" y="2"/>
                  </a:cubicBezTo>
                  <a:cubicBezTo>
                    <a:pt x="148" y="7"/>
                    <a:pt x="146" y="5"/>
                    <a:pt x="150" y="8"/>
                  </a:cubicBezTo>
                  <a:cubicBezTo>
                    <a:pt x="154" y="11"/>
                    <a:pt x="144" y="36"/>
                    <a:pt x="140" y="53"/>
                  </a:cubicBezTo>
                  <a:cubicBezTo>
                    <a:pt x="137" y="70"/>
                    <a:pt x="136" y="114"/>
                    <a:pt x="136" y="134"/>
                  </a:cubicBezTo>
                  <a:cubicBezTo>
                    <a:pt x="137" y="155"/>
                    <a:pt x="136" y="181"/>
                    <a:pt x="157" y="220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9" name="Freeform 730"/>
            <p:cNvSpPr>
              <a:spLocks/>
            </p:cNvSpPr>
            <p:nvPr/>
          </p:nvSpPr>
          <p:spPr bwMode="auto">
            <a:xfrm>
              <a:off x="6882376" y="4320887"/>
              <a:ext cx="15544" cy="15545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1" y="4"/>
                </a:cxn>
                <a:cxn ang="0">
                  <a:pos x="2" y="0"/>
                </a:cxn>
                <a:cxn ang="0">
                  <a:pos x="6" y="2"/>
                </a:cxn>
                <a:cxn ang="0">
                  <a:pos x="5" y="7"/>
                </a:cxn>
              </a:cxnLst>
              <a:rect l="0" t="0" r="r" b="b"/>
              <a:pathLst>
                <a:path w="7" h="7">
                  <a:moveTo>
                    <a:pt x="5" y="7"/>
                  </a:moveTo>
                  <a:cubicBezTo>
                    <a:pt x="3" y="7"/>
                    <a:pt x="1" y="6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4" y="0"/>
                    <a:pt x="6" y="1"/>
                    <a:pt x="6" y="2"/>
                  </a:cubicBezTo>
                  <a:cubicBezTo>
                    <a:pt x="7" y="4"/>
                    <a:pt x="6" y="6"/>
                    <a:pt x="5" y="7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0" name="Freeform 731"/>
            <p:cNvSpPr>
              <a:spLocks/>
            </p:cNvSpPr>
            <p:nvPr/>
          </p:nvSpPr>
          <p:spPr bwMode="auto">
            <a:xfrm>
              <a:off x="6400516" y="4480781"/>
              <a:ext cx="128792" cy="204309"/>
            </a:xfrm>
            <a:custGeom>
              <a:avLst/>
              <a:gdLst/>
              <a:ahLst/>
              <a:cxnLst>
                <a:cxn ang="0">
                  <a:pos x="50" y="6"/>
                </a:cxn>
                <a:cxn ang="0">
                  <a:pos x="34" y="1"/>
                </a:cxn>
                <a:cxn ang="0">
                  <a:pos x="20" y="2"/>
                </a:cxn>
                <a:cxn ang="0">
                  <a:pos x="14" y="14"/>
                </a:cxn>
                <a:cxn ang="0">
                  <a:pos x="6" y="31"/>
                </a:cxn>
                <a:cxn ang="0">
                  <a:pos x="0" y="44"/>
                </a:cxn>
                <a:cxn ang="0">
                  <a:pos x="11" y="71"/>
                </a:cxn>
                <a:cxn ang="0">
                  <a:pos x="29" y="92"/>
                </a:cxn>
                <a:cxn ang="0">
                  <a:pos x="43" y="75"/>
                </a:cxn>
                <a:cxn ang="0">
                  <a:pos x="51" y="52"/>
                </a:cxn>
                <a:cxn ang="0">
                  <a:pos x="55" y="25"/>
                </a:cxn>
                <a:cxn ang="0">
                  <a:pos x="50" y="6"/>
                </a:cxn>
              </a:cxnLst>
              <a:rect l="0" t="0" r="r" b="b"/>
              <a:pathLst>
                <a:path w="58" h="92">
                  <a:moveTo>
                    <a:pt x="50" y="6"/>
                  </a:moveTo>
                  <a:cubicBezTo>
                    <a:pt x="42" y="5"/>
                    <a:pt x="42" y="0"/>
                    <a:pt x="34" y="1"/>
                  </a:cubicBezTo>
                  <a:cubicBezTo>
                    <a:pt x="26" y="2"/>
                    <a:pt x="23" y="0"/>
                    <a:pt x="20" y="2"/>
                  </a:cubicBezTo>
                  <a:cubicBezTo>
                    <a:pt x="16" y="5"/>
                    <a:pt x="15" y="9"/>
                    <a:pt x="14" y="14"/>
                  </a:cubicBezTo>
                  <a:cubicBezTo>
                    <a:pt x="12" y="19"/>
                    <a:pt x="11" y="26"/>
                    <a:pt x="6" y="31"/>
                  </a:cubicBezTo>
                  <a:cubicBezTo>
                    <a:pt x="2" y="35"/>
                    <a:pt x="0" y="38"/>
                    <a:pt x="0" y="44"/>
                  </a:cubicBezTo>
                  <a:cubicBezTo>
                    <a:pt x="1" y="49"/>
                    <a:pt x="6" y="62"/>
                    <a:pt x="11" y="71"/>
                  </a:cubicBezTo>
                  <a:cubicBezTo>
                    <a:pt x="17" y="79"/>
                    <a:pt x="25" y="92"/>
                    <a:pt x="29" y="92"/>
                  </a:cubicBezTo>
                  <a:cubicBezTo>
                    <a:pt x="32" y="91"/>
                    <a:pt x="41" y="85"/>
                    <a:pt x="43" y="75"/>
                  </a:cubicBezTo>
                  <a:cubicBezTo>
                    <a:pt x="45" y="65"/>
                    <a:pt x="48" y="61"/>
                    <a:pt x="51" y="52"/>
                  </a:cubicBezTo>
                  <a:cubicBezTo>
                    <a:pt x="53" y="44"/>
                    <a:pt x="58" y="33"/>
                    <a:pt x="55" y="25"/>
                  </a:cubicBezTo>
                  <a:cubicBezTo>
                    <a:pt x="51" y="17"/>
                    <a:pt x="50" y="6"/>
                    <a:pt x="50" y="6"/>
                  </a:cubicBezTo>
                  <a:close/>
                </a:path>
              </a:pathLst>
            </a:custGeom>
            <a:solidFill>
              <a:srgbClr val="54545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1" name="Freeform 732"/>
            <p:cNvSpPr>
              <a:spLocks/>
            </p:cNvSpPr>
            <p:nvPr/>
          </p:nvSpPr>
          <p:spPr bwMode="auto">
            <a:xfrm>
              <a:off x="6418280" y="4471898"/>
              <a:ext cx="128792" cy="199867"/>
            </a:xfrm>
            <a:custGeom>
              <a:avLst/>
              <a:gdLst/>
              <a:ahLst/>
              <a:cxnLst>
                <a:cxn ang="0">
                  <a:pos x="50" y="6"/>
                </a:cxn>
                <a:cxn ang="0">
                  <a:pos x="34" y="2"/>
                </a:cxn>
                <a:cxn ang="0">
                  <a:pos x="19" y="4"/>
                </a:cxn>
                <a:cxn ang="0">
                  <a:pos x="14" y="15"/>
                </a:cxn>
                <a:cxn ang="0">
                  <a:pos x="6" y="32"/>
                </a:cxn>
                <a:cxn ang="0">
                  <a:pos x="0" y="45"/>
                </a:cxn>
                <a:cxn ang="0">
                  <a:pos x="12" y="70"/>
                </a:cxn>
                <a:cxn ang="0">
                  <a:pos x="29" y="90"/>
                </a:cxn>
                <a:cxn ang="0">
                  <a:pos x="43" y="73"/>
                </a:cxn>
                <a:cxn ang="0">
                  <a:pos x="51" y="51"/>
                </a:cxn>
                <a:cxn ang="0">
                  <a:pos x="54" y="25"/>
                </a:cxn>
                <a:cxn ang="0">
                  <a:pos x="50" y="6"/>
                </a:cxn>
              </a:cxnLst>
              <a:rect l="0" t="0" r="r" b="b"/>
              <a:pathLst>
                <a:path w="58" h="90">
                  <a:moveTo>
                    <a:pt x="50" y="6"/>
                  </a:moveTo>
                  <a:cubicBezTo>
                    <a:pt x="41" y="5"/>
                    <a:pt x="42" y="0"/>
                    <a:pt x="34" y="2"/>
                  </a:cubicBezTo>
                  <a:cubicBezTo>
                    <a:pt x="25" y="3"/>
                    <a:pt x="23" y="2"/>
                    <a:pt x="19" y="4"/>
                  </a:cubicBezTo>
                  <a:cubicBezTo>
                    <a:pt x="16" y="6"/>
                    <a:pt x="15" y="10"/>
                    <a:pt x="14" y="15"/>
                  </a:cubicBezTo>
                  <a:cubicBezTo>
                    <a:pt x="12" y="21"/>
                    <a:pt x="11" y="28"/>
                    <a:pt x="6" y="32"/>
                  </a:cubicBezTo>
                  <a:cubicBezTo>
                    <a:pt x="2" y="36"/>
                    <a:pt x="0" y="39"/>
                    <a:pt x="0" y="45"/>
                  </a:cubicBezTo>
                  <a:cubicBezTo>
                    <a:pt x="1" y="50"/>
                    <a:pt x="6" y="62"/>
                    <a:pt x="12" y="70"/>
                  </a:cubicBezTo>
                  <a:cubicBezTo>
                    <a:pt x="17" y="78"/>
                    <a:pt x="26" y="90"/>
                    <a:pt x="29" y="90"/>
                  </a:cubicBezTo>
                  <a:cubicBezTo>
                    <a:pt x="32" y="90"/>
                    <a:pt x="41" y="83"/>
                    <a:pt x="43" y="73"/>
                  </a:cubicBezTo>
                  <a:cubicBezTo>
                    <a:pt x="45" y="63"/>
                    <a:pt x="48" y="59"/>
                    <a:pt x="51" y="51"/>
                  </a:cubicBezTo>
                  <a:cubicBezTo>
                    <a:pt x="53" y="43"/>
                    <a:pt x="58" y="33"/>
                    <a:pt x="54" y="25"/>
                  </a:cubicBezTo>
                  <a:cubicBezTo>
                    <a:pt x="51" y="17"/>
                    <a:pt x="50" y="6"/>
                    <a:pt x="50" y="6"/>
                  </a:cubicBezTo>
                  <a:close/>
                </a:path>
              </a:pathLst>
            </a:custGeom>
            <a:solidFill>
              <a:srgbClr val="383838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2" name="Freeform 733"/>
            <p:cNvSpPr>
              <a:spLocks/>
            </p:cNvSpPr>
            <p:nvPr/>
          </p:nvSpPr>
          <p:spPr bwMode="auto">
            <a:xfrm>
              <a:off x="6476015" y="4063281"/>
              <a:ext cx="430788" cy="548524"/>
            </a:xfrm>
            <a:custGeom>
              <a:avLst/>
              <a:gdLst/>
              <a:ahLst/>
              <a:cxnLst>
                <a:cxn ang="0">
                  <a:pos x="133" y="78"/>
                </a:cxn>
                <a:cxn ang="0">
                  <a:pos x="108" y="51"/>
                </a:cxn>
                <a:cxn ang="0">
                  <a:pos x="73" y="17"/>
                </a:cxn>
                <a:cxn ang="0">
                  <a:pos x="53" y="4"/>
                </a:cxn>
                <a:cxn ang="0">
                  <a:pos x="27" y="31"/>
                </a:cxn>
                <a:cxn ang="0">
                  <a:pos x="17" y="44"/>
                </a:cxn>
                <a:cxn ang="0">
                  <a:pos x="20" y="62"/>
                </a:cxn>
                <a:cxn ang="0">
                  <a:pos x="61" y="97"/>
                </a:cxn>
                <a:cxn ang="0">
                  <a:pos x="94" y="129"/>
                </a:cxn>
                <a:cxn ang="0">
                  <a:pos x="97" y="144"/>
                </a:cxn>
                <a:cxn ang="0">
                  <a:pos x="98" y="164"/>
                </a:cxn>
                <a:cxn ang="0">
                  <a:pos x="69" y="178"/>
                </a:cxn>
                <a:cxn ang="0">
                  <a:pos x="28" y="180"/>
                </a:cxn>
                <a:cxn ang="0">
                  <a:pos x="2" y="188"/>
                </a:cxn>
                <a:cxn ang="0">
                  <a:pos x="6" y="214"/>
                </a:cxn>
                <a:cxn ang="0">
                  <a:pos x="15" y="243"/>
                </a:cxn>
                <a:cxn ang="0">
                  <a:pos x="58" y="242"/>
                </a:cxn>
                <a:cxn ang="0">
                  <a:pos x="84" y="242"/>
                </a:cxn>
                <a:cxn ang="0">
                  <a:pos x="122" y="226"/>
                </a:cxn>
                <a:cxn ang="0">
                  <a:pos x="152" y="210"/>
                </a:cxn>
                <a:cxn ang="0">
                  <a:pos x="182" y="211"/>
                </a:cxn>
                <a:cxn ang="0">
                  <a:pos x="164" y="79"/>
                </a:cxn>
                <a:cxn ang="0">
                  <a:pos x="133" y="78"/>
                </a:cxn>
              </a:cxnLst>
              <a:rect l="0" t="0" r="r" b="b"/>
              <a:pathLst>
                <a:path w="194" h="247">
                  <a:moveTo>
                    <a:pt x="133" y="78"/>
                  </a:moveTo>
                  <a:cubicBezTo>
                    <a:pt x="123" y="70"/>
                    <a:pt x="124" y="68"/>
                    <a:pt x="108" y="51"/>
                  </a:cubicBezTo>
                  <a:cubicBezTo>
                    <a:pt x="92" y="35"/>
                    <a:pt x="87" y="31"/>
                    <a:pt x="73" y="17"/>
                  </a:cubicBezTo>
                  <a:cubicBezTo>
                    <a:pt x="59" y="4"/>
                    <a:pt x="58" y="0"/>
                    <a:pt x="53" y="4"/>
                  </a:cubicBezTo>
                  <a:cubicBezTo>
                    <a:pt x="47" y="8"/>
                    <a:pt x="35" y="22"/>
                    <a:pt x="27" y="31"/>
                  </a:cubicBezTo>
                  <a:cubicBezTo>
                    <a:pt x="20" y="40"/>
                    <a:pt x="20" y="38"/>
                    <a:pt x="17" y="44"/>
                  </a:cubicBezTo>
                  <a:cubicBezTo>
                    <a:pt x="14" y="50"/>
                    <a:pt x="10" y="53"/>
                    <a:pt x="20" y="62"/>
                  </a:cubicBezTo>
                  <a:cubicBezTo>
                    <a:pt x="31" y="72"/>
                    <a:pt x="35" y="77"/>
                    <a:pt x="61" y="97"/>
                  </a:cubicBezTo>
                  <a:cubicBezTo>
                    <a:pt x="86" y="116"/>
                    <a:pt x="92" y="125"/>
                    <a:pt x="94" y="129"/>
                  </a:cubicBezTo>
                  <a:cubicBezTo>
                    <a:pt x="97" y="133"/>
                    <a:pt x="96" y="133"/>
                    <a:pt x="97" y="144"/>
                  </a:cubicBezTo>
                  <a:cubicBezTo>
                    <a:pt x="97" y="156"/>
                    <a:pt x="97" y="160"/>
                    <a:pt x="98" y="164"/>
                  </a:cubicBezTo>
                  <a:cubicBezTo>
                    <a:pt x="99" y="168"/>
                    <a:pt x="77" y="176"/>
                    <a:pt x="69" y="178"/>
                  </a:cubicBezTo>
                  <a:cubicBezTo>
                    <a:pt x="62" y="180"/>
                    <a:pt x="43" y="179"/>
                    <a:pt x="28" y="180"/>
                  </a:cubicBezTo>
                  <a:cubicBezTo>
                    <a:pt x="13" y="181"/>
                    <a:pt x="4" y="183"/>
                    <a:pt x="2" y="188"/>
                  </a:cubicBezTo>
                  <a:cubicBezTo>
                    <a:pt x="0" y="192"/>
                    <a:pt x="4" y="204"/>
                    <a:pt x="6" y="214"/>
                  </a:cubicBezTo>
                  <a:cubicBezTo>
                    <a:pt x="9" y="224"/>
                    <a:pt x="9" y="239"/>
                    <a:pt x="15" y="243"/>
                  </a:cubicBezTo>
                  <a:cubicBezTo>
                    <a:pt x="21" y="247"/>
                    <a:pt x="48" y="241"/>
                    <a:pt x="58" y="242"/>
                  </a:cubicBezTo>
                  <a:cubicBezTo>
                    <a:pt x="68" y="244"/>
                    <a:pt x="74" y="246"/>
                    <a:pt x="84" y="242"/>
                  </a:cubicBezTo>
                  <a:cubicBezTo>
                    <a:pt x="94" y="238"/>
                    <a:pt x="108" y="233"/>
                    <a:pt x="122" y="226"/>
                  </a:cubicBezTo>
                  <a:cubicBezTo>
                    <a:pt x="137" y="219"/>
                    <a:pt x="145" y="210"/>
                    <a:pt x="152" y="210"/>
                  </a:cubicBezTo>
                  <a:cubicBezTo>
                    <a:pt x="159" y="209"/>
                    <a:pt x="170" y="214"/>
                    <a:pt x="182" y="211"/>
                  </a:cubicBezTo>
                  <a:cubicBezTo>
                    <a:pt x="194" y="208"/>
                    <a:pt x="167" y="87"/>
                    <a:pt x="164" y="79"/>
                  </a:cubicBezTo>
                  <a:cubicBezTo>
                    <a:pt x="161" y="71"/>
                    <a:pt x="133" y="78"/>
                    <a:pt x="133" y="78"/>
                  </a:cubicBezTo>
                  <a:close/>
                </a:path>
              </a:pathLst>
            </a:custGeom>
            <a:solidFill>
              <a:srgbClr val="E43C3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3" name="Freeform 734"/>
            <p:cNvSpPr>
              <a:spLocks/>
            </p:cNvSpPr>
            <p:nvPr/>
          </p:nvSpPr>
          <p:spPr bwMode="auto">
            <a:xfrm>
              <a:off x="6473794" y="3976672"/>
              <a:ext cx="157659" cy="190984"/>
            </a:xfrm>
            <a:custGeom>
              <a:avLst/>
              <a:gdLst/>
              <a:ahLst/>
              <a:cxnLst>
                <a:cxn ang="0">
                  <a:pos x="65" y="7"/>
                </a:cxn>
                <a:cxn ang="0">
                  <a:pos x="71" y="29"/>
                </a:cxn>
                <a:cxn ang="0">
                  <a:pos x="63" y="50"/>
                </a:cxn>
                <a:cxn ang="0">
                  <a:pos x="45" y="70"/>
                </a:cxn>
                <a:cxn ang="0">
                  <a:pos x="30" y="83"/>
                </a:cxn>
                <a:cxn ang="0">
                  <a:pos x="19" y="83"/>
                </a:cxn>
                <a:cxn ang="0">
                  <a:pos x="7" y="77"/>
                </a:cxn>
                <a:cxn ang="0">
                  <a:pos x="1" y="67"/>
                </a:cxn>
                <a:cxn ang="0">
                  <a:pos x="29" y="12"/>
                </a:cxn>
                <a:cxn ang="0">
                  <a:pos x="49" y="1"/>
                </a:cxn>
                <a:cxn ang="0">
                  <a:pos x="65" y="7"/>
                </a:cxn>
              </a:cxnLst>
              <a:rect l="0" t="0" r="r" b="b"/>
              <a:pathLst>
                <a:path w="71" h="86">
                  <a:moveTo>
                    <a:pt x="65" y="7"/>
                  </a:moveTo>
                  <a:cubicBezTo>
                    <a:pt x="69" y="13"/>
                    <a:pt x="70" y="21"/>
                    <a:pt x="71" y="29"/>
                  </a:cubicBezTo>
                  <a:cubicBezTo>
                    <a:pt x="71" y="37"/>
                    <a:pt x="68" y="42"/>
                    <a:pt x="63" y="50"/>
                  </a:cubicBezTo>
                  <a:cubicBezTo>
                    <a:pt x="58" y="59"/>
                    <a:pt x="51" y="62"/>
                    <a:pt x="45" y="70"/>
                  </a:cubicBezTo>
                  <a:cubicBezTo>
                    <a:pt x="38" y="77"/>
                    <a:pt x="31" y="80"/>
                    <a:pt x="30" y="83"/>
                  </a:cubicBezTo>
                  <a:cubicBezTo>
                    <a:pt x="28" y="85"/>
                    <a:pt x="25" y="86"/>
                    <a:pt x="19" y="83"/>
                  </a:cubicBezTo>
                  <a:cubicBezTo>
                    <a:pt x="14" y="81"/>
                    <a:pt x="12" y="83"/>
                    <a:pt x="7" y="77"/>
                  </a:cubicBezTo>
                  <a:cubicBezTo>
                    <a:pt x="2" y="72"/>
                    <a:pt x="2" y="73"/>
                    <a:pt x="1" y="67"/>
                  </a:cubicBezTo>
                  <a:cubicBezTo>
                    <a:pt x="0" y="61"/>
                    <a:pt x="25" y="20"/>
                    <a:pt x="29" y="12"/>
                  </a:cubicBezTo>
                  <a:cubicBezTo>
                    <a:pt x="34" y="5"/>
                    <a:pt x="44" y="1"/>
                    <a:pt x="49" y="1"/>
                  </a:cubicBezTo>
                  <a:cubicBezTo>
                    <a:pt x="55" y="0"/>
                    <a:pt x="65" y="7"/>
                    <a:pt x="65" y="7"/>
                  </a:cubicBezTo>
                  <a:close/>
                </a:path>
              </a:pathLst>
            </a:custGeom>
            <a:solidFill>
              <a:srgbClr val="54545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4" name="Freeform 735"/>
            <p:cNvSpPr>
              <a:spLocks/>
            </p:cNvSpPr>
            <p:nvPr/>
          </p:nvSpPr>
          <p:spPr bwMode="auto">
            <a:xfrm>
              <a:off x="6469353" y="3972230"/>
              <a:ext cx="150998" cy="168777"/>
            </a:xfrm>
            <a:custGeom>
              <a:avLst/>
              <a:gdLst/>
              <a:ahLst/>
              <a:cxnLst>
                <a:cxn ang="0">
                  <a:pos x="66" y="7"/>
                </a:cxn>
                <a:cxn ang="0">
                  <a:pos x="63" y="32"/>
                </a:cxn>
                <a:cxn ang="0">
                  <a:pos x="48" y="52"/>
                </a:cxn>
                <a:cxn ang="0">
                  <a:pos x="29" y="67"/>
                </a:cxn>
                <a:cxn ang="0">
                  <a:pos x="17" y="75"/>
                </a:cxn>
                <a:cxn ang="0">
                  <a:pos x="10" y="75"/>
                </a:cxn>
                <a:cxn ang="0">
                  <a:pos x="3" y="72"/>
                </a:cxn>
                <a:cxn ang="0">
                  <a:pos x="0" y="65"/>
                </a:cxn>
                <a:cxn ang="0">
                  <a:pos x="28" y="20"/>
                </a:cxn>
                <a:cxn ang="0">
                  <a:pos x="50" y="3"/>
                </a:cxn>
                <a:cxn ang="0">
                  <a:pos x="66" y="7"/>
                </a:cxn>
              </a:cxnLst>
              <a:rect l="0" t="0" r="r" b="b"/>
              <a:pathLst>
                <a:path w="68" h="76">
                  <a:moveTo>
                    <a:pt x="66" y="7"/>
                  </a:moveTo>
                  <a:cubicBezTo>
                    <a:pt x="68" y="14"/>
                    <a:pt x="65" y="23"/>
                    <a:pt x="63" y="32"/>
                  </a:cubicBezTo>
                  <a:cubicBezTo>
                    <a:pt x="60" y="40"/>
                    <a:pt x="55" y="44"/>
                    <a:pt x="48" y="52"/>
                  </a:cubicBezTo>
                  <a:cubicBezTo>
                    <a:pt x="41" y="59"/>
                    <a:pt x="35" y="62"/>
                    <a:pt x="29" y="67"/>
                  </a:cubicBezTo>
                  <a:cubicBezTo>
                    <a:pt x="23" y="71"/>
                    <a:pt x="18" y="73"/>
                    <a:pt x="17" y="75"/>
                  </a:cubicBezTo>
                  <a:cubicBezTo>
                    <a:pt x="16" y="76"/>
                    <a:pt x="13" y="76"/>
                    <a:pt x="10" y="75"/>
                  </a:cubicBezTo>
                  <a:cubicBezTo>
                    <a:pt x="7" y="74"/>
                    <a:pt x="6" y="75"/>
                    <a:pt x="3" y="72"/>
                  </a:cubicBezTo>
                  <a:cubicBezTo>
                    <a:pt x="0" y="69"/>
                    <a:pt x="1" y="69"/>
                    <a:pt x="0" y="65"/>
                  </a:cubicBezTo>
                  <a:cubicBezTo>
                    <a:pt x="0" y="62"/>
                    <a:pt x="22" y="28"/>
                    <a:pt x="28" y="20"/>
                  </a:cubicBezTo>
                  <a:cubicBezTo>
                    <a:pt x="34" y="10"/>
                    <a:pt x="45" y="4"/>
                    <a:pt x="50" y="3"/>
                  </a:cubicBezTo>
                  <a:cubicBezTo>
                    <a:pt x="57" y="0"/>
                    <a:pt x="66" y="7"/>
                    <a:pt x="66" y="7"/>
                  </a:cubicBezTo>
                  <a:close/>
                </a:path>
              </a:pathLst>
            </a:custGeom>
            <a:solidFill>
              <a:srgbClr val="383838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5" name="Freeform 736"/>
            <p:cNvSpPr>
              <a:spLocks/>
            </p:cNvSpPr>
            <p:nvPr/>
          </p:nvSpPr>
          <p:spPr bwMode="auto">
            <a:xfrm>
              <a:off x="6797995" y="4101033"/>
              <a:ext cx="496294" cy="515213"/>
            </a:xfrm>
            <a:custGeom>
              <a:avLst/>
              <a:gdLst/>
              <a:ahLst/>
              <a:cxnLst>
                <a:cxn ang="0">
                  <a:pos x="158" y="139"/>
                </a:cxn>
                <a:cxn ang="0">
                  <a:pos x="192" y="179"/>
                </a:cxn>
                <a:cxn ang="0">
                  <a:pos x="220" y="198"/>
                </a:cxn>
                <a:cxn ang="0">
                  <a:pos x="190" y="232"/>
                </a:cxn>
                <a:cxn ang="0">
                  <a:pos x="152" y="205"/>
                </a:cxn>
                <a:cxn ang="0">
                  <a:pos x="129" y="192"/>
                </a:cxn>
                <a:cxn ang="0">
                  <a:pos x="81" y="211"/>
                </a:cxn>
                <a:cxn ang="0">
                  <a:pos x="27" y="222"/>
                </a:cxn>
                <a:cxn ang="0">
                  <a:pos x="11" y="31"/>
                </a:cxn>
                <a:cxn ang="0">
                  <a:pos x="43" y="44"/>
                </a:cxn>
                <a:cxn ang="0">
                  <a:pos x="90" y="52"/>
                </a:cxn>
                <a:cxn ang="0">
                  <a:pos x="98" y="2"/>
                </a:cxn>
                <a:cxn ang="0">
                  <a:pos x="146" y="18"/>
                </a:cxn>
                <a:cxn ang="0">
                  <a:pos x="158" y="139"/>
                </a:cxn>
              </a:cxnLst>
              <a:rect l="0" t="0" r="r" b="b"/>
              <a:pathLst>
                <a:path w="223" h="232">
                  <a:moveTo>
                    <a:pt x="158" y="139"/>
                  </a:moveTo>
                  <a:cubicBezTo>
                    <a:pt x="168" y="157"/>
                    <a:pt x="166" y="159"/>
                    <a:pt x="192" y="179"/>
                  </a:cubicBezTo>
                  <a:cubicBezTo>
                    <a:pt x="217" y="198"/>
                    <a:pt x="210" y="183"/>
                    <a:pt x="220" y="198"/>
                  </a:cubicBezTo>
                  <a:cubicBezTo>
                    <a:pt x="223" y="203"/>
                    <a:pt x="191" y="232"/>
                    <a:pt x="190" y="232"/>
                  </a:cubicBezTo>
                  <a:cubicBezTo>
                    <a:pt x="179" y="231"/>
                    <a:pt x="166" y="215"/>
                    <a:pt x="152" y="205"/>
                  </a:cubicBezTo>
                  <a:cubicBezTo>
                    <a:pt x="138" y="194"/>
                    <a:pt x="134" y="190"/>
                    <a:pt x="129" y="192"/>
                  </a:cubicBezTo>
                  <a:cubicBezTo>
                    <a:pt x="125" y="195"/>
                    <a:pt x="110" y="200"/>
                    <a:pt x="81" y="211"/>
                  </a:cubicBezTo>
                  <a:cubicBezTo>
                    <a:pt x="52" y="222"/>
                    <a:pt x="39" y="222"/>
                    <a:pt x="27" y="222"/>
                  </a:cubicBezTo>
                  <a:cubicBezTo>
                    <a:pt x="15" y="222"/>
                    <a:pt x="0" y="27"/>
                    <a:pt x="11" y="31"/>
                  </a:cubicBezTo>
                  <a:cubicBezTo>
                    <a:pt x="24" y="36"/>
                    <a:pt x="28" y="41"/>
                    <a:pt x="43" y="44"/>
                  </a:cubicBezTo>
                  <a:cubicBezTo>
                    <a:pt x="57" y="48"/>
                    <a:pt x="90" y="55"/>
                    <a:pt x="90" y="52"/>
                  </a:cubicBezTo>
                  <a:cubicBezTo>
                    <a:pt x="93" y="37"/>
                    <a:pt x="91" y="26"/>
                    <a:pt x="98" y="2"/>
                  </a:cubicBezTo>
                  <a:cubicBezTo>
                    <a:pt x="98" y="2"/>
                    <a:pt x="154" y="0"/>
                    <a:pt x="146" y="18"/>
                  </a:cubicBezTo>
                  <a:cubicBezTo>
                    <a:pt x="138" y="37"/>
                    <a:pt x="137" y="100"/>
                    <a:pt x="158" y="139"/>
                  </a:cubicBezTo>
                  <a:close/>
                </a:path>
              </a:pathLst>
            </a:custGeom>
            <a:gradFill>
              <a:gsLst>
                <a:gs pos="0">
                  <a:srgbClr val="00B050">
                    <a:lumMod val="75000"/>
                  </a:srgbClr>
                </a:gs>
                <a:gs pos="100000">
                  <a:srgbClr val="00EA1C">
                    <a:lumMod val="75000"/>
                  </a:srgbClr>
                </a:gs>
              </a:gsLst>
              <a:lin ang="8400000" scaled="0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6" name="Freeform 737"/>
            <p:cNvSpPr>
              <a:spLocks/>
            </p:cNvSpPr>
            <p:nvPr/>
          </p:nvSpPr>
          <p:spPr bwMode="auto">
            <a:xfrm>
              <a:off x="7124417" y="4087709"/>
              <a:ext cx="427457" cy="428604"/>
            </a:xfrm>
            <a:custGeom>
              <a:avLst/>
              <a:gdLst/>
              <a:ahLst/>
              <a:cxnLst>
                <a:cxn ang="0">
                  <a:pos x="150" y="15"/>
                </a:cxn>
                <a:cxn ang="0">
                  <a:pos x="90" y="10"/>
                </a:cxn>
                <a:cxn ang="0">
                  <a:pos x="57" y="2"/>
                </a:cxn>
                <a:cxn ang="0">
                  <a:pos x="17" y="27"/>
                </a:cxn>
                <a:cxn ang="0">
                  <a:pos x="1" y="84"/>
                </a:cxn>
                <a:cxn ang="0">
                  <a:pos x="19" y="138"/>
                </a:cxn>
                <a:cxn ang="0">
                  <a:pos x="54" y="177"/>
                </a:cxn>
                <a:cxn ang="0">
                  <a:pos x="96" y="193"/>
                </a:cxn>
                <a:cxn ang="0">
                  <a:pos x="135" y="186"/>
                </a:cxn>
                <a:cxn ang="0">
                  <a:pos x="176" y="161"/>
                </a:cxn>
                <a:cxn ang="0">
                  <a:pos x="191" y="108"/>
                </a:cxn>
                <a:cxn ang="0">
                  <a:pos x="182" y="55"/>
                </a:cxn>
                <a:cxn ang="0">
                  <a:pos x="150" y="15"/>
                </a:cxn>
              </a:cxnLst>
              <a:rect l="0" t="0" r="r" b="b"/>
              <a:pathLst>
                <a:path w="192" h="193">
                  <a:moveTo>
                    <a:pt x="150" y="15"/>
                  </a:moveTo>
                  <a:cubicBezTo>
                    <a:pt x="138" y="7"/>
                    <a:pt x="100" y="13"/>
                    <a:pt x="90" y="10"/>
                  </a:cubicBezTo>
                  <a:cubicBezTo>
                    <a:pt x="85" y="9"/>
                    <a:pt x="74" y="0"/>
                    <a:pt x="57" y="2"/>
                  </a:cubicBezTo>
                  <a:cubicBezTo>
                    <a:pt x="49" y="3"/>
                    <a:pt x="25" y="16"/>
                    <a:pt x="17" y="27"/>
                  </a:cubicBezTo>
                  <a:cubicBezTo>
                    <a:pt x="9" y="39"/>
                    <a:pt x="0" y="65"/>
                    <a:pt x="1" y="84"/>
                  </a:cubicBezTo>
                  <a:cubicBezTo>
                    <a:pt x="3" y="102"/>
                    <a:pt x="11" y="124"/>
                    <a:pt x="19" y="138"/>
                  </a:cubicBezTo>
                  <a:cubicBezTo>
                    <a:pt x="27" y="152"/>
                    <a:pt x="41" y="169"/>
                    <a:pt x="54" y="177"/>
                  </a:cubicBezTo>
                  <a:cubicBezTo>
                    <a:pt x="66" y="184"/>
                    <a:pt x="81" y="193"/>
                    <a:pt x="96" y="193"/>
                  </a:cubicBezTo>
                  <a:cubicBezTo>
                    <a:pt x="111" y="192"/>
                    <a:pt x="122" y="190"/>
                    <a:pt x="135" y="186"/>
                  </a:cubicBezTo>
                  <a:cubicBezTo>
                    <a:pt x="148" y="183"/>
                    <a:pt x="169" y="169"/>
                    <a:pt x="176" y="161"/>
                  </a:cubicBezTo>
                  <a:cubicBezTo>
                    <a:pt x="183" y="152"/>
                    <a:pt x="192" y="124"/>
                    <a:pt x="191" y="108"/>
                  </a:cubicBezTo>
                  <a:cubicBezTo>
                    <a:pt x="189" y="92"/>
                    <a:pt x="188" y="68"/>
                    <a:pt x="182" y="55"/>
                  </a:cubicBezTo>
                  <a:cubicBezTo>
                    <a:pt x="174" y="35"/>
                    <a:pt x="150" y="15"/>
                    <a:pt x="150" y="15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7" name="Freeform 738"/>
            <p:cNvSpPr>
              <a:spLocks/>
            </p:cNvSpPr>
            <p:nvPr/>
          </p:nvSpPr>
          <p:spPr bwMode="auto">
            <a:xfrm>
              <a:off x="7352024" y="4305342"/>
              <a:ext cx="51073" cy="59960"/>
            </a:xfrm>
            <a:custGeom>
              <a:avLst/>
              <a:gdLst/>
              <a:ahLst/>
              <a:cxnLst>
                <a:cxn ang="0">
                  <a:pos x="15" y="24"/>
                </a:cxn>
                <a:cxn ang="0">
                  <a:pos x="3" y="16"/>
                </a:cxn>
                <a:cxn ang="0">
                  <a:pos x="7" y="2"/>
                </a:cxn>
                <a:cxn ang="0">
                  <a:pos x="20" y="9"/>
                </a:cxn>
                <a:cxn ang="0">
                  <a:pos x="15" y="24"/>
                </a:cxn>
              </a:cxnLst>
              <a:rect l="0" t="0" r="r" b="b"/>
              <a:pathLst>
                <a:path w="23" h="27">
                  <a:moveTo>
                    <a:pt x="15" y="24"/>
                  </a:moveTo>
                  <a:cubicBezTo>
                    <a:pt x="10" y="26"/>
                    <a:pt x="6" y="27"/>
                    <a:pt x="3" y="16"/>
                  </a:cubicBezTo>
                  <a:cubicBezTo>
                    <a:pt x="0" y="4"/>
                    <a:pt x="2" y="3"/>
                    <a:pt x="7" y="2"/>
                  </a:cubicBezTo>
                  <a:cubicBezTo>
                    <a:pt x="12" y="0"/>
                    <a:pt x="18" y="3"/>
                    <a:pt x="20" y="9"/>
                  </a:cubicBezTo>
                  <a:cubicBezTo>
                    <a:pt x="23" y="16"/>
                    <a:pt x="20" y="23"/>
                    <a:pt x="15" y="2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8" name="Freeform 739"/>
            <p:cNvSpPr>
              <a:spLocks/>
            </p:cNvSpPr>
            <p:nvPr/>
          </p:nvSpPr>
          <p:spPr bwMode="auto">
            <a:xfrm>
              <a:off x="7358686" y="4316446"/>
              <a:ext cx="24426" cy="26649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1" y="8"/>
                </a:cxn>
                <a:cxn ang="0">
                  <a:pos x="4" y="1"/>
                </a:cxn>
                <a:cxn ang="0">
                  <a:pos x="10" y="5"/>
                </a:cxn>
                <a:cxn ang="0">
                  <a:pos x="7" y="11"/>
                </a:cxn>
              </a:cxnLst>
              <a:rect l="0" t="0" r="r" b="b"/>
              <a:pathLst>
                <a:path w="11" h="12">
                  <a:moveTo>
                    <a:pt x="7" y="11"/>
                  </a:moveTo>
                  <a:cubicBezTo>
                    <a:pt x="5" y="12"/>
                    <a:pt x="2" y="10"/>
                    <a:pt x="1" y="8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2"/>
                    <a:pt x="10" y="5"/>
                  </a:cubicBezTo>
                  <a:cubicBezTo>
                    <a:pt x="11" y="7"/>
                    <a:pt x="10" y="10"/>
                    <a:pt x="7" y="11"/>
                  </a:cubicBezTo>
                  <a:close/>
                </a:path>
              </a:pathLst>
            </a:custGeom>
            <a:solidFill>
              <a:srgbClr val="8630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9" name="Freeform 740"/>
            <p:cNvSpPr>
              <a:spLocks/>
            </p:cNvSpPr>
            <p:nvPr/>
          </p:nvSpPr>
          <p:spPr bwMode="auto">
            <a:xfrm>
              <a:off x="7443067" y="4336433"/>
              <a:ext cx="28867" cy="4219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0" y="8"/>
                </a:cxn>
                <a:cxn ang="0">
                  <a:pos x="7" y="15"/>
                </a:cxn>
                <a:cxn ang="0">
                  <a:pos x="0" y="19"/>
                </a:cxn>
                <a:cxn ang="0">
                  <a:pos x="12" y="15"/>
                </a:cxn>
                <a:cxn ang="0">
                  <a:pos x="12" y="5"/>
                </a:cxn>
                <a:cxn ang="0">
                  <a:pos x="8" y="0"/>
                </a:cxn>
              </a:cxnLst>
              <a:rect l="0" t="0" r="r" b="b"/>
              <a:pathLst>
                <a:path w="13" h="19">
                  <a:moveTo>
                    <a:pt x="8" y="0"/>
                  </a:moveTo>
                  <a:cubicBezTo>
                    <a:pt x="9" y="2"/>
                    <a:pt x="11" y="5"/>
                    <a:pt x="10" y="8"/>
                  </a:cubicBezTo>
                  <a:cubicBezTo>
                    <a:pt x="10" y="11"/>
                    <a:pt x="10" y="14"/>
                    <a:pt x="7" y="15"/>
                  </a:cubicBezTo>
                  <a:cubicBezTo>
                    <a:pt x="5" y="17"/>
                    <a:pt x="0" y="19"/>
                    <a:pt x="0" y="19"/>
                  </a:cubicBezTo>
                  <a:cubicBezTo>
                    <a:pt x="0" y="19"/>
                    <a:pt x="10" y="18"/>
                    <a:pt x="12" y="15"/>
                  </a:cubicBezTo>
                  <a:cubicBezTo>
                    <a:pt x="13" y="11"/>
                    <a:pt x="13" y="6"/>
                    <a:pt x="12" y="5"/>
                  </a:cubicBezTo>
                  <a:cubicBezTo>
                    <a:pt x="11" y="3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8630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0" name="Freeform 741"/>
            <p:cNvSpPr>
              <a:spLocks/>
            </p:cNvSpPr>
            <p:nvPr/>
          </p:nvSpPr>
          <p:spPr bwMode="auto">
            <a:xfrm>
              <a:off x="7369788" y="4320887"/>
              <a:ext cx="6662" cy="8883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2"/>
                </a:cxn>
                <a:cxn ang="0">
                  <a:pos x="2" y="3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ubicBezTo>
                    <a:pt x="3" y="2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1" name="Freeform 742"/>
            <p:cNvSpPr>
              <a:spLocks/>
            </p:cNvSpPr>
            <p:nvPr/>
          </p:nvSpPr>
          <p:spPr bwMode="auto">
            <a:xfrm>
              <a:off x="7320936" y="4114358"/>
              <a:ext cx="48852" cy="57739"/>
            </a:xfrm>
            <a:custGeom>
              <a:avLst/>
              <a:gdLst/>
              <a:ahLst/>
              <a:cxnLst>
                <a:cxn ang="0">
                  <a:pos x="14" y="24"/>
                </a:cxn>
                <a:cxn ang="0">
                  <a:pos x="2" y="15"/>
                </a:cxn>
                <a:cxn ang="0">
                  <a:pos x="6" y="2"/>
                </a:cxn>
                <a:cxn ang="0">
                  <a:pos x="19" y="10"/>
                </a:cxn>
                <a:cxn ang="0">
                  <a:pos x="14" y="24"/>
                </a:cxn>
              </a:cxnLst>
              <a:rect l="0" t="0" r="r" b="b"/>
              <a:pathLst>
                <a:path w="22" h="26">
                  <a:moveTo>
                    <a:pt x="14" y="24"/>
                  </a:moveTo>
                  <a:cubicBezTo>
                    <a:pt x="9" y="26"/>
                    <a:pt x="2" y="24"/>
                    <a:pt x="2" y="15"/>
                  </a:cubicBezTo>
                  <a:cubicBezTo>
                    <a:pt x="0" y="5"/>
                    <a:pt x="1" y="4"/>
                    <a:pt x="6" y="2"/>
                  </a:cubicBezTo>
                  <a:cubicBezTo>
                    <a:pt x="11" y="0"/>
                    <a:pt x="17" y="4"/>
                    <a:pt x="19" y="10"/>
                  </a:cubicBezTo>
                  <a:cubicBezTo>
                    <a:pt x="22" y="16"/>
                    <a:pt x="19" y="22"/>
                    <a:pt x="14" y="2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2" name="Freeform 743"/>
            <p:cNvSpPr>
              <a:spLocks/>
            </p:cNvSpPr>
            <p:nvPr/>
          </p:nvSpPr>
          <p:spPr bwMode="auto">
            <a:xfrm>
              <a:off x="7325377" y="4134345"/>
              <a:ext cx="24426" cy="26649"/>
            </a:xfrm>
            <a:custGeom>
              <a:avLst/>
              <a:gdLst/>
              <a:ahLst/>
              <a:cxnLst>
                <a:cxn ang="0">
                  <a:pos x="8" y="11"/>
                </a:cxn>
                <a:cxn ang="0">
                  <a:pos x="1" y="7"/>
                </a:cxn>
                <a:cxn ang="0">
                  <a:pos x="4" y="1"/>
                </a:cxn>
                <a:cxn ang="0">
                  <a:pos x="10" y="5"/>
                </a:cxn>
                <a:cxn ang="0">
                  <a:pos x="8" y="11"/>
                </a:cxn>
              </a:cxnLst>
              <a:rect l="0" t="0" r="r" b="b"/>
              <a:pathLst>
                <a:path w="11" h="12">
                  <a:moveTo>
                    <a:pt x="8" y="11"/>
                  </a:moveTo>
                  <a:cubicBezTo>
                    <a:pt x="5" y="12"/>
                    <a:pt x="2" y="10"/>
                    <a:pt x="1" y="7"/>
                  </a:cubicBezTo>
                  <a:cubicBezTo>
                    <a:pt x="0" y="5"/>
                    <a:pt x="2" y="2"/>
                    <a:pt x="4" y="1"/>
                  </a:cubicBezTo>
                  <a:cubicBezTo>
                    <a:pt x="6" y="0"/>
                    <a:pt x="9" y="2"/>
                    <a:pt x="10" y="5"/>
                  </a:cubicBezTo>
                  <a:cubicBezTo>
                    <a:pt x="11" y="7"/>
                    <a:pt x="10" y="10"/>
                    <a:pt x="8" y="11"/>
                  </a:cubicBezTo>
                  <a:close/>
                </a:path>
              </a:pathLst>
            </a:custGeom>
            <a:solidFill>
              <a:srgbClr val="8630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3" name="Freeform 744"/>
            <p:cNvSpPr>
              <a:spLocks/>
            </p:cNvSpPr>
            <p:nvPr/>
          </p:nvSpPr>
          <p:spPr bwMode="auto">
            <a:xfrm>
              <a:off x="7418641" y="4127682"/>
              <a:ext cx="15544" cy="310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5"/>
                </a:cxn>
                <a:cxn ang="0">
                  <a:pos x="4" y="12"/>
                </a:cxn>
                <a:cxn ang="0">
                  <a:pos x="4" y="14"/>
                </a:cxn>
                <a:cxn ang="0">
                  <a:pos x="6" y="6"/>
                </a:cxn>
                <a:cxn ang="0">
                  <a:pos x="0" y="0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0"/>
                    <a:pt x="2" y="2"/>
                    <a:pt x="4" y="5"/>
                  </a:cubicBezTo>
                  <a:cubicBezTo>
                    <a:pt x="5" y="7"/>
                    <a:pt x="5" y="11"/>
                    <a:pt x="4" y="12"/>
                  </a:cubicBezTo>
                  <a:cubicBezTo>
                    <a:pt x="3" y="14"/>
                    <a:pt x="4" y="14"/>
                    <a:pt x="4" y="14"/>
                  </a:cubicBezTo>
                  <a:cubicBezTo>
                    <a:pt x="4" y="14"/>
                    <a:pt x="7" y="9"/>
                    <a:pt x="6" y="6"/>
                  </a:cubicBezTo>
                  <a:cubicBezTo>
                    <a:pt x="5" y="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6303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4" name="Freeform 745"/>
            <p:cNvSpPr>
              <a:spLocks/>
            </p:cNvSpPr>
            <p:nvPr/>
          </p:nvSpPr>
          <p:spPr bwMode="auto">
            <a:xfrm>
              <a:off x="7336480" y="4138786"/>
              <a:ext cx="8882" cy="8883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1" y="3"/>
                </a:cxn>
                <a:cxn ang="0">
                  <a:pos x="1" y="0"/>
                </a:cxn>
                <a:cxn ang="0">
                  <a:pos x="3" y="2"/>
                </a:cxn>
                <a:cxn ang="0">
                  <a:pos x="3" y="4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cubicBezTo>
                    <a:pt x="2" y="4"/>
                    <a:pt x="1" y="4"/>
                    <a:pt x="1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4" y="3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5" name="Freeform 746"/>
            <p:cNvSpPr>
              <a:spLocks/>
            </p:cNvSpPr>
            <p:nvPr/>
          </p:nvSpPr>
          <p:spPr bwMode="auto">
            <a:xfrm>
              <a:off x="7186593" y="4178760"/>
              <a:ext cx="132123" cy="159894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18" y="25"/>
                </a:cxn>
                <a:cxn ang="0">
                  <a:pos x="33" y="58"/>
                </a:cxn>
                <a:cxn ang="0">
                  <a:pos x="55" y="70"/>
                </a:cxn>
                <a:cxn ang="0">
                  <a:pos x="38" y="69"/>
                </a:cxn>
                <a:cxn ang="0">
                  <a:pos x="17" y="67"/>
                </a:cxn>
                <a:cxn ang="0">
                  <a:pos x="2" y="56"/>
                </a:cxn>
                <a:cxn ang="0">
                  <a:pos x="3" y="42"/>
                </a:cxn>
                <a:cxn ang="0">
                  <a:pos x="16" y="40"/>
                </a:cxn>
                <a:cxn ang="0">
                  <a:pos x="15" y="34"/>
                </a:cxn>
                <a:cxn ang="0">
                  <a:pos x="17" y="13"/>
                </a:cxn>
                <a:cxn ang="0">
                  <a:pos x="32" y="0"/>
                </a:cxn>
              </a:cxnLst>
              <a:rect l="0" t="0" r="r" b="b"/>
              <a:pathLst>
                <a:path w="59" h="72">
                  <a:moveTo>
                    <a:pt x="32" y="0"/>
                  </a:moveTo>
                  <a:cubicBezTo>
                    <a:pt x="32" y="0"/>
                    <a:pt x="18" y="12"/>
                    <a:pt x="18" y="25"/>
                  </a:cubicBezTo>
                  <a:cubicBezTo>
                    <a:pt x="18" y="38"/>
                    <a:pt x="23" y="49"/>
                    <a:pt x="33" y="58"/>
                  </a:cubicBezTo>
                  <a:cubicBezTo>
                    <a:pt x="39" y="63"/>
                    <a:pt x="51" y="69"/>
                    <a:pt x="55" y="70"/>
                  </a:cubicBezTo>
                  <a:cubicBezTo>
                    <a:pt x="59" y="72"/>
                    <a:pt x="43" y="70"/>
                    <a:pt x="38" y="69"/>
                  </a:cubicBezTo>
                  <a:cubicBezTo>
                    <a:pt x="33" y="69"/>
                    <a:pt x="25" y="68"/>
                    <a:pt x="17" y="67"/>
                  </a:cubicBezTo>
                  <a:cubicBezTo>
                    <a:pt x="9" y="67"/>
                    <a:pt x="3" y="60"/>
                    <a:pt x="2" y="56"/>
                  </a:cubicBezTo>
                  <a:cubicBezTo>
                    <a:pt x="1" y="52"/>
                    <a:pt x="0" y="43"/>
                    <a:pt x="3" y="42"/>
                  </a:cubicBezTo>
                  <a:cubicBezTo>
                    <a:pt x="6" y="40"/>
                    <a:pt x="16" y="40"/>
                    <a:pt x="16" y="40"/>
                  </a:cubicBezTo>
                  <a:cubicBezTo>
                    <a:pt x="16" y="40"/>
                    <a:pt x="18" y="42"/>
                    <a:pt x="15" y="34"/>
                  </a:cubicBezTo>
                  <a:cubicBezTo>
                    <a:pt x="13" y="27"/>
                    <a:pt x="14" y="18"/>
                    <a:pt x="17" y="13"/>
                  </a:cubicBezTo>
                  <a:cubicBezTo>
                    <a:pt x="23" y="2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D49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6" name="Freeform 747"/>
            <p:cNvSpPr>
              <a:spLocks/>
            </p:cNvSpPr>
            <p:nvPr/>
          </p:nvSpPr>
          <p:spPr bwMode="auto">
            <a:xfrm>
              <a:off x="7300951" y="4345316"/>
              <a:ext cx="64396" cy="82168"/>
            </a:xfrm>
            <a:custGeom>
              <a:avLst/>
              <a:gdLst/>
              <a:ahLst/>
              <a:cxnLst>
                <a:cxn ang="0">
                  <a:pos x="20" y="35"/>
                </a:cxn>
                <a:cxn ang="0">
                  <a:pos x="3" y="22"/>
                </a:cxn>
                <a:cxn ang="0">
                  <a:pos x="8" y="2"/>
                </a:cxn>
                <a:cxn ang="0">
                  <a:pos x="25" y="15"/>
                </a:cxn>
                <a:cxn ang="0">
                  <a:pos x="20" y="35"/>
                </a:cxn>
              </a:cxnLst>
              <a:rect l="0" t="0" r="r" b="b"/>
              <a:pathLst>
                <a:path w="29" h="37">
                  <a:moveTo>
                    <a:pt x="20" y="35"/>
                  </a:moveTo>
                  <a:cubicBezTo>
                    <a:pt x="14" y="37"/>
                    <a:pt x="7" y="32"/>
                    <a:pt x="3" y="22"/>
                  </a:cubicBezTo>
                  <a:cubicBezTo>
                    <a:pt x="0" y="13"/>
                    <a:pt x="2" y="4"/>
                    <a:pt x="8" y="2"/>
                  </a:cubicBezTo>
                  <a:cubicBezTo>
                    <a:pt x="14" y="0"/>
                    <a:pt x="22" y="6"/>
                    <a:pt x="25" y="15"/>
                  </a:cubicBezTo>
                  <a:cubicBezTo>
                    <a:pt x="29" y="24"/>
                    <a:pt x="27" y="33"/>
                    <a:pt x="20" y="35"/>
                  </a:cubicBezTo>
                  <a:close/>
                </a:path>
              </a:pathLst>
            </a:custGeom>
            <a:solidFill>
              <a:srgbClr val="D49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7" name="Freeform 748"/>
            <p:cNvSpPr>
              <a:spLocks/>
            </p:cNvSpPr>
            <p:nvPr/>
          </p:nvSpPr>
          <p:spPr bwMode="auto">
            <a:xfrm>
              <a:off x="7256540" y="4092150"/>
              <a:ext cx="59955" cy="64402"/>
            </a:xfrm>
            <a:custGeom>
              <a:avLst/>
              <a:gdLst/>
              <a:ahLst/>
              <a:cxnLst>
                <a:cxn ang="0">
                  <a:pos x="18" y="27"/>
                </a:cxn>
                <a:cxn ang="0">
                  <a:pos x="3" y="18"/>
                </a:cxn>
                <a:cxn ang="0">
                  <a:pos x="9" y="2"/>
                </a:cxn>
                <a:cxn ang="0">
                  <a:pos x="25" y="11"/>
                </a:cxn>
                <a:cxn ang="0">
                  <a:pos x="18" y="27"/>
                </a:cxn>
              </a:cxnLst>
              <a:rect l="0" t="0" r="r" b="b"/>
              <a:pathLst>
                <a:path w="27" h="29">
                  <a:moveTo>
                    <a:pt x="18" y="27"/>
                  </a:moveTo>
                  <a:cubicBezTo>
                    <a:pt x="12" y="29"/>
                    <a:pt x="5" y="25"/>
                    <a:pt x="3" y="18"/>
                  </a:cubicBezTo>
                  <a:cubicBezTo>
                    <a:pt x="0" y="12"/>
                    <a:pt x="3" y="4"/>
                    <a:pt x="9" y="2"/>
                  </a:cubicBezTo>
                  <a:cubicBezTo>
                    <a:pt x="15" y="0"/>
                    <a:pt x="22" y="4"/>
                    <a:pt x="25" y="11"/>
                  </a:cubicBezTo>
                  <a:cubicBezTo>
                    <a:pt x="27" y="18"/>
                    <a:pt x="24" y="25"/>
                    <a:pt x="18" y="27"/>
                  </a:cubicBezTo>
                  <a:close/>
                </a:path>
              </a:pathLst>
            </a:custGeom>
            <a:solidFill>
              <a:srgbClr val="D4991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8" name="Freeform 749"/>
            <p:cNvSpPr>
              <a:spLocks/>
            </p:cNvSpPr>
            <p:nvPr/>
          </p:nvSpPr>
          <p:spPr bwMode="auto">
            <a:xfrm>
              <a:off x="7276525" y="4189863"/>
              <a:ext cx="48852" cy="57739"/>
            </a:xfrm>
            <a:custGeom>
              <a:avLst/>
              <a:gdLst/>
              <a:ahLst/>
              <a:cxnLst>
                <a:cxn ang="0">
                  <a:pos x="17" y="25"/>
                </a:cxn>
                <a:cxn ang="0">
                  <a:pos x="22" y="15"/>
                </a:cxn>
                <a:cxn ang="0">
                  <a:pos x="19" y="5"/>
                </a:cxn>
                <a:cxn ang="0">
                  <a:pos x="9" y="1"/>
                </a:cxn>
                <a:cxn ang="0">
                  <a:pos x="0" y="6"/>
                </a:cxn>
                <a:cxn ang="0">
                  <a:pos x="2" y="9"/>
                </a:cxn>
                <a:cxn ang="0">
                  <a:pos x="12" y="5"/>
                </a:cxn>
                <a:cxn ang="0">
                  <a:pos x="18" y="11"/>
                </a:cxn>
                <a:cxn ang="0">
                  <a:pos x="17" y="23"/>
                </a:cxn>
                <a:cxn ang="0">
                  <a:pos x="17" y="25"/>
                </a:cxn>
              </a:cxnLst>
              <a:rect l="0" t="0" r="r" b="b"/>
              <a:pathLst>
                <a:path w="22" h="26">
                  <a:moveTo>
                    <a:pt x="17" y="25"/>
                  </a:moveTo>
                  <a:cubicBezTo>
                    <a:pt x="19" y="25"/>
                    <a:pt x="22" y="20"/>
                    <a:pt x="22" y="15"/>
                  </a:cubicBezTo>
                  <a:cubicBezTo>
                    <a:pt x="22" y="11"/>
                    <a:pt x="22" y="8"/>
                    <a:pt x="19" y="5"/>
                  </a:cubicBezTo>
                  <a:cubicBezTo>
                    <a:pt x="16" y="2"/>
                    <a:pt x="12" y="0"/>
                    <a:pt x="9" y="1"/>
                  </a:cubicBezTo>
                  <a:cubicBezTo>
                    <a:pt x="6" y="2"/>
                    <a:pt x="0" y="5"/>
                    <a:pt x="0" y="6"/>
                  </a:cubicBezTo>
                  <a:cubicBezTo>
                    <a:pt x="0" y="8"/>
                    <a:pt x="2" y="10"/>
                    <a:pt x="2" y="9"/>
                  </a:cubicBezTo>
                  <a:cubicBezTo>
                    <a:pt x="3" y="9"/>
                    <a:pt x="9" y="4"/>
                    <a:pt x="12" y="5"/>
                  </a:cubicBezTo>
                  <a:cubicBezTo>
                    <a:pt x="15" y="6"/>
                    <a:pt x="18" y="8"/>
                    <a:pt x="18" y="11"/>
                  </a:cubicBezTo>
                  <a:cubicBezTo>
                    <a:pt x="19" y="14"/>
                    <a:pt x="18" y="21"/>
                    <a:pt x="17" y="23"/>
                  </a:cubicBezTo>
                  <a:cubicBezTo>
                    <a:pt x="15" y="26"/>
                    <a:pt x="16" y="25"/>
                    <a:pt x="17" y="25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9" name="Freeform 750"/>
            <p:cNvSpPr>
              <a:spLocks noEditPoints="1"/>
            </p:cNvSpPr>
            <p:nvPr/>
          </p:nvSpPr>
          <p:spPr bwMode="auto">
            <a:xfrm>
              <a:off x="7356465" y="4025528"/>
              <a:ext cx="284231" cy="552966"/>
            </a:xfrm>
            <a:custGeom>
              <a:avLst/>
              <a:gdLst/>
              <a:ahLst/>
              <a:cxnLst>
                <a:cxn ang="0">
                  <a:pos x="111" y="101"/>
                </a:cxn>
                <a:cxn ang="0">
                  <a:pos x="97" y="73"/>
                </a:cxn>
                <a:cxn ang="0">
                  <a:pos x="80" y="43"/>
                </a:cxn>
                <a:cxn ang="0">
                  <a:pos x="53" y="27"/>
                </a:cxn>
                <a:cxn ang="0">
                  <a:pos x="59" y="20"/>
                </a:cxn>
                <a:cxn ang="0">
                  <a:pos x="62" y="11"/>
                </a:cxn>
                <a:cxn ang="0">
                  <a:pos x="25" y="26"/>
                </a:cxn>
                <a:cxn ang="0">
                  <a:pos x="50" y="62"/>
                </a:cxn>
                <a:cxn ang="0">
                  <a:pos x="69" y="94"/>
                </a:cxn>
                <a:cxn ang="0">
                  <a:pos x="74" y="149"/>
                </a:cxn>
                <a:cxn ang="0">
                  <a:pos x="54" y="187"/>
                </a:cxn>
                <a:cxn ang="0">
                  <a:pos x="9" y="217"/>
                </a:cxn>
                <a:cxn ang="0">
                  <a:pos x="6" y="242"/>
                </a:cxn>
                <a:cxn ang="0">
                  <a:pos x="30" y="242"/>
                </a:cxn>
                <a:cxn ang="0">
                  <a:pos x="45" y="246"/>
                </a:cxn>
                <a:cxn ang="0">
                  <a:pos x="72" y="227"/>
                </a:cxn>
                <a:cxn ang="0">
                  <a:pos x="90" y="193"/>
                </a:cxn>
                <a:cxn ang="0">
                  <a:pos x="108" y="166"/>
                </a:cxn>
                <a:cxn ang="0">
                  <a:pos x="115" y="126"/>
                </a:cxn>
                <a:cxn ang="0">
                  <a:pos x="121" y="123"/>
                </a:cxn>
                <a:cxn ang="0">
                  <a:pos x="124" y="113"/>
                </a:cxn>
                <a:cxn ang="0">
                  <a:pos x="95" y="88"/>
                </a:cxn>
                <a:cxn ang="0">
                  <a:pos x="79" y="39"/>
                </a:cxn>
                <a:cxn ang="0">
                  <a:pos x="76" y="33"/>
                </a:cxn>
                <a:cxn ang="0">
                  <a:pos x="109" y="116"/>
                </a:cxn>
                <a:cxn ang="0">
                  <a:pos x="71" y="39"/>
                </a:cxn>
                <a:cxn ang="0">
                  <a:pos x="76" y="61"/>
                </a:cxn>
                <a:cxn ang="0">
                  <a:pos x="107" y="164"/>
                </a:cxn>
                <a:cxn ang="0">
                  <a:pos x="96" y="148"/>
                </a:cxn>
                <a:cxn ang="0">
                  <a:pos x="37" y="11"/>
                </a:cxn>
                <a:cxn ang="0">
                  <a:pos x="96" y="155"/>
                </a:cxn>
                <a:cxn ang="0">
                  <a:pos x="94" y="155"/>
                </a:cxn>
                <a:cxn ang="0">
                  <a:pos x="98" y="172"/>
                </a:cxn>
                <a:cxn ang="0">
                  <a:pos x="36" y="27"/>
                </a:cxn>
                <a:cxn ang="0">
                  <a:pos x="72" y="177"/>
                </a:cxn>
                <a:cxn ang="0">
                  <a:pos x="82" y="201"/>
                </a:cxn>
                <a:cxn ang="0">
                  <a:pos x="82" y="201"/>
                </a:cxn>
                <a:cxn ang="0">
                  <a:pos x="74" y="202"/>
                </a:cxn>
                <a:cxn ang="0">
                  <a:pos x="52" y="239"/>
                </a:cxn>
                <a:cxn ang="0">
                  <a:pos x="41" y="199"/>
                </a:cxn>
                <a:cxn ang="0">
                  <a:pos x="46" y="233"/>
                </a:cxn>
                <a:cxn ang="0">
                  <a:pos x="20" y="209"/>
                </a:cxn>
                <a:cxn ang="0">
                  <a:pos x="29" y="229"/>
                </a:cxn>
                <a:cxn ang="0">
                  <a:pos x="15" y="240"/>
                </a:cxn>
                <a:cxn ang="0">
                  <a:pos x="10" y="240"/>
                </a:cxn>
              </a:cxnLst>
              <a:rect l="0" t="0" r="r" b="b"/>
              <a:pathLst>
                <a:path w="128" h="249">
                  <a:moveTo>
                    <a:pt x="124" y="113"/>
                  </a:moveTo>
                  <a:cubicBezTo>
                    <a:pt x="127" y="111"/>
                    <a:pt x="124" y="107"/>
                    <a:pt x="125" y="104"/>
                  </a:cubicBezTo>
                  <a:cubicBezTo>
                    <a:pt x="121" y="102"/>
                    <a:pt x="116" y="102"/>
                    <a:pt x="111" y="101"/>
                  </a:cubicBezTo>
                  <a:cubicBezTo>
                    <a:pt x="115" y="90"/>
                    <a:pt x="102" y="78"/>
                    <a:pt x="94" y="75"/>
                  </a:cubicBezTo>
                  <a:cubicBezTo>
                    <a:pt x="93" y="69"/>
                    <a:pt x="88" y="61"/>
                    <a:pt x="93" y="58"/>
                  </a:cubicBezTo>
                  <a:cubicBezTo>
                    <a:pt x="98" y="62"/>
                    <a:pt x="95" y="71"/>
                    <a:pt x="97" y="73"/>
                  </a:cubicBezTo>
                  <a:cubicBezTo>
                    <a:pt x="99" y="69"/>
                    <a:pt x="99" y="64"/>
                    <a:pt x="96" y="57"/>
                  </a:cubicBezTo>
                  <a:cubicBezTo>
                    <a:pt x="93" y="56"/>
                    <a:pt x="90" y="54"/>
                    <a:pt x="91" y="50"/>
                  </a:cubicBezTo>
                  <a:cubicBezTo>
                    <a:pt x="87" y="48"/>
                    <a:pt x="84" y="45"/>
                    <a:pt x="80" y="43"/>
                  </a:cubicBezTo>
                  <a:cubicBezTo>
                    <a:pt x="83" y="39"/>
                    <a:pt x="80" y="34"/>
                    <a:pt x="77" y="30"/>
                  </a:cubicBezTo>
                  <a:cubicBezTo>
                    <a:pt x="71" y="29"/>
                    <a:pt x="65" y="28"/>
                    <a:pt x="57" y="30"/>
                  </a:cubicBezTo>
                  <a:cubicBezTo>
                    <a:pt x="56" y="28"/>
                    <a:pt x="54" y="28"/>
                    <a:pt x="53" y="27"/>
                  </a:cubicBezTo>
                  <a:cubicBezTo>
                    <a:pt x="55" y="23"/>
                    <a:pt x="48" y="19"/>
                    <a:pt x="53" y="15"/>
                  </a:cubicBezTo>
                  <a:cubicBezTo>
                    <a:pt x="51" y="15"/>
                    <a:pt x="46" y="13"/>
                    <a:pt x="47" y="11"/>
                  </a:cubicBezTo>
                  <a:cubicBezTo>
                    <a:pt x="53" y="10"/>
                    <a:pt x="56" y="13"/>
                    <a:pt x="59" y="20"/>
                  </a:cubicBezTo>
                  <a:cubicBezTo>
                    <a:pt x="57" y="19"/>
                    <a:pt x="55" y="19"/>
                    <a:pt x="54" y="21"/>
                  </a:cubicBezTo>
                  <a:cubicBezTo>
                    <a:pt x="55" y="25"/>
                    <a:pt x="57" y="24"/>
                    <a:pt x="60" y="24"/>
                  </a:cubicBezTo>
                  <a:cubicBezTo>
                    <a:pt x="64" y="21"/>
                    <a:pt x="60" y="14"/>
                    <a:pt x="62" y="11"/>
                  </a:cubicBezTo>
                  <a:cubicBezTo>
                    <a:pt x="59" y="9"/>
                    <a:pt x="56" y="4"/>
                    <a:pt x="53" y="3"/>
                  </a:cubicBezTo>
                  <a:cubicBezTo>
                    <a:pt x="38" y="0"/>
                    <a:pt x="26" y="10"/>
                    <a:pt x="30" y="24"/>
                  </a:cubicBezTo>
                  <a:cubicBezTo>
                    <a:pt x="28" y="23"/>
                    <a:pt x="26" y="24"/>
                    <a:pt x="25" y="26"/>
                  </a:cubicBezTo>
                  <a:cubicBezTo>
                    <a:pt x="24" y="32"/>
                    <a:pt x="30" y="43"/>
                    <a:pt x="36" y="43"/>
                  </a:cubicBezTo>
                  <a:cubicBezTo>
                    <a:pt x="36" y="50"/>
                    <a:pt x="44" y="51"/>
                    <a:pt x="49" y="53"/>
                  </a:cubicBezTo>
                  <a:cubicBezTo>
                    <a:pt x="47" y="55"/>
                    <a:pt x="49" y="58"/>
                    <a:pt x="50" y="62"/>
                  </a:cubicBezTo>
                  <a:cubicBezTo>
                    <a:pt x="53" y="64"/>
                    <a:pt x="57" y="64"/>
                    <a:pt x="59" y="67"/>
                  </a:cubicBezTo>
                  <a:cubicBezTo>
                    <a:pt x="59" y="72"/>
                    <a:pt x="63" y="74"/>
                    <a:pt x="64" y="77"/>
                  </a:cubicBezTo>
                  <a:cubicBezTo>
                    <a:pt x="63" y="81"/>
                    <a:pt x="65" y="89"/>
                    <a:pt x="69" y="94"/>
                  </a:cubicBezTo>
                  <a:cubicBezTo>
                    <a:pt x="69" y="96"/>
                    <a:pt x="63" y="103"/>
                    <a:pt x="63" y="105"/>
                  </a:cubicBezTo>
                  <a:cubicBezTo>
                    <a:pt x="63" y="113"/>
                    <a:pt x="70" y="118"/>
                    <a:pt x="75" y="123"/>
                  </a:cubicBezTo>
                  <a:cubicBezTo>
                    <a:pt x="71" y="130"/>
                    <a:pt x="74" y="140"/>
                    <a:pt x="74" y="149"/>
                  </a:cubicBezTo>
                  <a:cubicBezTo>
                    <a:pt x="75" y="150"/>
                    <a:pt x="77" y="151"/>
                    <a:pt x="78" y="152"/>
                  </a:cubicBezTo>
                  <a:cubicBezTo>
                    <a:pt x="77" y="154"/>
                    <a:pt x="75" y="156"/>
                    <a:pt x="75" y="159"/>
                  </a:cubicBezTo>
                  <a:cubicBezTo>
                    <a:pt x="59" y="164"/>
                    <a:pt x="59" y="176"/>
                    <a:pt x="54" y="187"/>
                  </a:cubicBezTo>
                  <a:cubicBezTo>
                    <a:pt x="51" y="185"/>
                    <a:pt x="47" y="186"/>
                    <a:pt x="44" y="186"/>
                  </a:cubicBezTo>
                  <a:cubicBezTo>
                    <a:pt x="39" y="192"/>
                    <a:pt x="31" y="197"/>
                    <a:pt x="30" y="205"/>
                  </a:cubicBezTo>
                  <a:cubicBezTo>
                    <a:pt x="17" y="194"/>
                    <a:pt x="15" y="211"/>
                    <a:pt x="9" y="217"/>
                  </a:cubicBezTo>
                  <a:cubicBezTo>
                    <a:pt x="9" y="219"/>
                    <a:pt x="13" y="221"/>
                    <a:pt x="11" y="222"/>
                  </a:cubicBezTo>
                  <a:cubicBezTo>
                    <a:pt x="4" y="221"/>
                    <a:pt x="3" y="228"/>
                    <a:pt x="1" y="231"/>
                  </a:cubicBezTo>
                  <a:cubicBezTo>
                    <a:pt x="2" y="236"/>
                    <a:pt x="4" y="239"/>
                    <a:pt x="6" y="242"/>
                  </a:cubicBezTo>
                  <a:cubicBezTo>
                    <a:pt x="13" y="242"/>
                    <a:pt x="17" y="249"/>
                    <a:pt x="24" y="249"/>
                  </a:cubicBezTo>
                  <a:cubicBezTo>
                    <a:pt x="26" y="244"/>
                    <a:pt x="16" y="245"/>
                    <a:pt x="18" y="240"/>
                  </a:cubicBezTo>
                  <a:cubicBezTo>
                    <a:pt x="23" y="239"/>
                    <a:pt x="27" y="246"/>
                    <a:pt x="30" y="242"/>
                  </a:cubicBezTo>
                  <a:cubicBezTo>
                    <a:pt x="26" y="242"/>
                    <a:pt x="20" y="237"/>
                    <a:pt x="22" y="232"/>
                  </a:cubicBezTo>
                  <a:cubicBezTo>
                    <a:pt x="23" y="231"/>
                    <a:pt x="24" y="231"/>
                    <a:pt x="25" y="231"/>
                  </a:cubicBezTo>
                  <a:cubicBezTo>
                    <a:pt x="31" y="236"/>
                    <a:pt x="39" y="240"/>
                    <a:pt x="45" y="246"/>
                  </a:cubicBezTo>
                  <a:cubicBezTo>
                    <a:pt x="50" y="246"/>
                    <a:pt x="55" y="246"/>
                    <a:pt x="61" y="243"/>
                  </a:cubicBezTo>
                  <a:cubicBezTo>
                    <a:pt x="63" y="239"/>
                    <a:pt x="68" y="235"/>
                    <a:pt x="68" y="230"/>
                  </a:cubicBezTo>
                  <a:cubicBezTo>
                    <a:pt x="70" y="229"/>
                    <a:pt x="71" y="228"/>
                    <a:pt x="72" y="227"/>
                  </a:cubicBezTo>
                  <a:cubicBezTo>
                    <a:pt x="71" y="223"/>
                    <a:pt x="68" y="224"/>
                    <a:pt x="67" y="222"/>
                  </a:cubicBezTo>
                  <a:cubicBezTo>
                    <a:pt x="70" y="217"/>
                    <a:pt x="77" y="217"/>
                    <a:pt x="82" y="214"/>
                  </a:cubicBezTo>
                  <a:cubicBezTo>
                    <a:pt x="90" y="211"/>
                    <a:pt x="96" y="199"/>
                    <a:pt x="90" y="193"/>
                  </a:cubicBezTo>
                  <a:cubicBezTo>
                    <a:pt x="92" y="192"/>
                    <a:pt x="93" y="190"/>
                    <a:pt x="95" y="189"/>
                  </a:cubicBezTo>
                  <a:cubicBezTo>
                    <a:pt x="94" y="181"/>
                    <a:pt x="101" y="180"/>
                    <a:pt x="106" y="178"/>
                  </a:cubicBezTo>
                  <a:cubicBezTo>
                    <a:pt x="108" y="175"/>
                    <a:pt x="107" y="170"/>
                    <a:pt x="108" y="166"/>
                  </a:cubicBezTo>
                  <a:cubicBezTo>
                    <a:pt x="112" y="165"/>
                    <a:pt x="113" y="163"/>
                    <a:pt x="116" y="162"/>
                  </a:cubicBezTo>
                  <a:cubicBezTo>
                    <a:pt x="118" y="156"/>
                    <a:pt x="113" y="151"/>
                    <a:pt x="109" y="148"/>
                  </a:cubicBezTo>
                  <a:cubicBezTo>
                    <a:pt x="108" y="139"/>
                    <a:pt x="114" y="134"/>
                    <a:pt x="115" y="126"/>
                  </a:cubicBezTo>
                  <a:cubicBezTo>
                    <a:pt x="117" y="132"/>
                    <a:pt x="112" y="134"/>
                    <a:pt x="114" y="139"/>
                  </a:cubicBezTo>
                  <a:cubicBezTo>
                    <a:pt x="123" y="132"/>
                    <a:pt x="113" y="121"/>
                    <a:pt x="112" y="112"/>
                  </a:cubicBezTo>
                  <a:cubicBezTo>
                    <a:pt x="117" y="112"/>
                    <a:pt x="122" y="118"/>
                    <a:pt x="121" y="123"/>
                  </a:cubicBezTo>
                  <a:cubicBezTo>
                    <a:pt x="128" y="113"/>
                    <a:pt x="112" y="111"/>
                    <a:pt x="107" y="105"/>
                  </a:cubicBezTo>
                  <a:cubicBezTo>
                    <a:pt x="114" y="102"/>
                    <a:pt x="119" y="102"/>
                    <a:pt x="123" y="105"/>
                  </a:cubicBezTo>
                  <a:cubicBezTo>
                    <a:pt x="125" y="108"/>
                    <a:pt x="124" y="115"/>
                    <a:pt x="124" y="113"/>
                  </a:cubicBezTo>
                  <a:close/>
                  <a:moveTo>
                    <a:pt x="107" y="95"/>
                  </a:moveTo>
                  <a:cubicBezTo>
                    <a:pt x="105" y="98"/>
                    <a:pt x="103" y="102"/>
                    <a:pt x="98" y="103"/>
                  </a:cubicBezTo>
                  <a:cubicBezTo>
                    <a:pt x="98" y="99"/>
                    <a:pt x="95" y="93"/>
                    <a:pt x="95" y="88"/>
                  </a:cubicBezTo>
                  <a:cubicBezTo>
                    <a:pt x="100" y="87"/>
                    <a:pt x="105" y="88"/>
                    <a:pt x="107" y="95"/>
                  </a:cubicBezTo>
                  <a:close/>
                  <a:moveTo>
                    <a:pt x="76" y="33"/>
                  </a:moveTo>
                  <a:cubicBezTo>
                    <a:pt x="77" y="35"/>
                    <a:pt x="78" y="37"/>
                    <a:pt x="79" y="39"/>
                  </a:cubicBezTo>
                  <a:cubicBezTo>
                    <a:pt x="77" y="40"/>
                    <a:pt x="76" y="38"/>
                    <a:pt x="74" y="40"/>
                  </a:cubicBezTo>
                  <a:cubicBezTo>
                    <a:pt x="72" y="35"/>
                    <a:pt x="69" y="33"/>
                    <a:pt x="65" y="33"/>
                  </a:cubicBezTo>
                  <a:cubicBezTo>
                    <a:pt x="67" y="30"/>
                    <a:pt x="74" y="32"/>
                    <a:pt x="76" y="33"/>
                  </a:cubicBezTo>
                  <a:close/>
                  <a:moveTo>
                    <a:pt x="109" y="116"/>
                  </a:moveTo>
                  <a:cubicBezTo>
                    <a:pt x="105" y="116"/>
                    <a:pt x="101" y="112"/>
                    <a:pt x="105" y="109"/>
                  </a:cubicBezTo>
                  <a:cubicBezTo>
                    <a:pt x="107" y="110"/>
                    <a:pt x="107" y="113"/>
                    <a:pt x="109" y="116"/>
                  </a:cubicBezTo>
                  <a:close/>
                  <a:moveTo>
                    <a:pt x="71" y="39"/>
                  </a:moveTo>
                  <a:cubicBezTo>
                    <a:pt x="67" y="38"/>
                    <a:pt x="63" y="39"/>
                    <a:pt x="60" y="35"/>
                  </a:cubicBezTo>
                  <a:cubicBezTo>
                    <a:pt x="64" y="35"/>
                    <a:pt x="68" y="35"/>
                    <a:pt x="71" y="39"/>
                  </a:cubicBezTo>
                  <a:close/>
                  <a:moveTo>
                    <a:pt x="79" y="60"/>
                  </a:moveTo>
                  <a:cubicBezTo>
                    <a:pt x="79" y="61"/>
                    <a:pt x="80" y="62"/>
                    <a:pt x="80" y="64"/>
                  </a:cubicBezTo>
                  <a:cubicBezTo>
                    <a:pt x="79" y="63"/>
                    <a:pt x="77" y="63"/>
                    <a:pt x="76" y="61"/>
                  </a:cubicBezTo>
                  <a:cubicBezTo>
                    <a:pt x="77" y="61"/>
                    <a:pt x="78" y="60"/>
                    <a:pt x="79" y="60"/>
                  </a:cubicBezTo>
                  <a:close/>
                  <a:moveTo>
                    <a:pt x="110" y="156"/>
                  </a:moveTo>
                  <a:cubicBezTo>
                    <a:pt x="111" y="160"/>
                    <a:pt x="108" y="161"/>
                    <a:pt x="107" y="164"/>
                  </a:cubicBezTo>
                  <a:cubicBezTo>
                    <a:pt x="103" y="164"/>
                    <a:pt x="107" y="155"/>
                    <a:pt x="110" y="156"/>
                  </a:cubicBezTo>
                  <a:close/>
                  <a:moveTo>
                    <a:pt x="102" y="143"/>
                  </a:moveTo>
                  <a:cubicBezTo>
                    <a:pt x="103" y="147"/>
                    <a:pt x="99" y="147"/>
                    <a:pt x="96" y="148"/>
                  </a:cubicBezTo>
                  <a:cubicBezTo>
                    <a:pt x="96" y="146"/>
                    <a:pt x="98" y="144"/>
                    <a:pt x="102" y="143"/>
                  </a:cubicBezTo>
                  <a:close/>
                  <a:moveTo>
                    <a:pt x="43" y="5"/>
                  </a:moveTo>
                  <a:cubicBezTo>
                    <a:pt x="42" y="8"/>
                    <a:pt x="41" y="10"/>
                    <a:pt x="37" y="11"/>
                  </a:cubicBezTo>
                  <a:cubicBezTo>
                    <a:pt x="38" y="16"/>
                    <a:pt x="36" y="18"/>
                    <a:pt x="33" y="21"/>
                  </a:cubicBezTo>
                  <a:cubicBezTo>
                    <a:pt x="30" y="15"/>
                    <a:pt x="35" y="5"/>
                    <a:pt x="43" y="5"/>
                  </a:cubicBezTo>
                  <a:close/>
                  <a:moveTo>
                    <a:pt x="96" y="155"/>
                  </a:moveTo>
                  <a:cubicBezTo>
                    <a:pt x="96" y="156"/>
                    <a:pt x="95" y="157"/>
                    <a:pt x="96" y="158"/>
                  </a:cubicBezTo>
                  <a:cubicBezTo>
                    <a:pt x="95" y="158"/>
                    <a:pt x="95" y="158"/>
                    <a:pt x="94" y="157"/>
                  </a:cubicBezTo>
                  <a:cubicBezTo>
                    <a:pt x="94" y="157"/>
                    <a:pt x="94" y="156"/>
                    <a:pt x="94" y="155"/>
                  </a:cubicBezTo>
                  <a:cubicBezTo>
                    <a:pt x="94" y="155"/>
                    <a:pt x="95" y="155"/>
                    <a:pt x="96" y="155"/>
                  </a:cubicBezTo>
                  <a:close/>
                  <a:moveTo>
                    <a:pt x="101" y="169"/>
                  </a:moveTo>
                  <a:cubicBezTo>
                    <a:pt x="100" y="170"/>
                    <a:pt x="100" y="173"/>
                    <a:pt x="98" y="172"/>
                  </a:cubicBezTo>
                  <a:cubicBezTo>
                    <a:pt x="97" y="170"/>
                    <a:pt x="99" y="169"/>
                    <a:pt x="101" y="169"/>
                  </a:cubicBezTo>
                  <a:close/>
                  <a:moveTo>
                    <a:pt x="34" y="23"/>
                  </a:moveTo>
                  <a:cubicBezTo>
                    <a:pt x="36" y="22"/>
                    <a:pt x="36" y="26"/>
                    <a:pt x="36" y="27"/>
                  </a:cubicBezTo>
                  <a:cubicBezTo>
                    <a:pt x="33" y="27"/>
                    <a:pt x="35" y="24"/>
                    <a:pt x="34" y="23"/>
                  </a:cubicBezTo>
                  <a:close/>
                  <a:moveTo>
                    <a:pt x="74" y="171"/>
                  </a:moveTo>
                  <a:cubicBezTo>
                    <a:pt x="75" y="174"/>
                    <a:pt x="72" y="175"/>
                    <a:pt x="72" y="177"/>
                  </a:cubicBezTo>
                  <a:cubicBezTo>
                    <a:pt x="70" y="177"/>
                    <a:pt x="68" y="176"/>
                    <a:pt x="65" y="178"/>
                  </a:cubicBezTo>
                  <a:cubicBezTo>
                    <a:pt x="64" y="173"/>
                    <a:pt x="70" y="169"/>
                    <a:pt x="74" y="171"/>
                  </a:cubicBezTo>
                  <a:close/>
                  <a:moveTo>
                    <a:pt x="82" y="201"/>
                  </a:moveTo>
                  <a:cubicBezTo>
                    <a:pt x="82" y="202"/>
                    <a:pt x="82" y="202"/>
                    <a:pt x="83" y="203"/>
                  </a:cubicBezTo>
                  <a:cubicBezTo>
                    <a:pt x="81" y="204"/>
                    <a:pt x="80" y="202"/>
                    <a:pt x="80" y="201"/>
                  </a:cubicBezTo>
                  <a:cubicBezTo>
                    <a:pt x="81" y="201"/>
                    <a:pt x="81" y="201"/>
                    <a:pt x="82" y="201"/>
                  </a:cubicBezTo>
                  <a:close/>
                  <a:moveTo>
                    <a:pt x="74" y="202"/>
                  </a:moveTo>
                  <a:cubicBezTo>
                    <a:pt x="74" y="203"/>
                    <a:pt x="73" y="204"/>
                    <a:pt x="70" y="205"/>
                  </a:cubicBezTo>
                  <a:cubicBezTo>
                    <a:pt x="69" y="201"/>
                    <a:pt x="72" y="202"/>
                    <a:pt x="74" y="202"/>
                  </a:cubicBezTo>
                  <a:close/>
                  <a:moveTo>
                    <a:pt x="65" y="231"/>
                  </a:moveTo>
                  <a:cubicBezTo>
                    <a:pt x="66" y="241"/>
                    <a:pt x="45" y="247"/>
                    <a:pt x="42" y="237"/>
                  </a:cubicBezTo>
                  <a:cubicBezTo>
                    <a:pt x="43" y="233"/>
                    <a:pt x="48" y="240"/>
                    <a:pt x="52" y="239"/>
                  </a:cubicBezTo>
                  <a:cubicBezTo>
                    <a:pt x="58" y="238"/>
                    <a:pt x="59" y="232"/>
                    <a:pt x="65" y="231"/>
                  </a:cubicBezTo>
                  <a:close/>
                  <a:moveTo>
                    <a:pt x="48" y="191"/>
                  </a:moveTo>
                  <a:cubicBezTo>
                    <a:pt x="46" y="194"/>
                    <a:pt x="45" y="199"/>
                    <a:pt x="41" y="199"/>
                  </a:cubicBezTo>
                  <a:cubicBezTo>
                    <a:pt x="42" y="195"/>
                    <a:pt x="44" y="193"/>
                    <a:pt x="48" y="191"/>
                  </a:cubicBezTo>
                  <a:close/>
                  <a:moveTo>
                    <a:pt x="58" y="231"/>
                  </a:moveTo>
                  <a:cubicBezTo>
                    <a:pt x="57" y="236"/>
                    <a:pt x="49" y="237"/>
                    <a:pt x="46" y="233"/>
                  </a:cubicBezTo>
                  <a:cubicBezTo>
                    <a:pt x="48" y="230"/>
                    <a:pt x="54" y="233"/>
                    <a:pt x="58" y="231"/>
                  </a:cubicBezTo>
                  <a:close/>
                  <a:moveTo>
                    <a:pt x="26" y="210"/>
                  </a:moveTo>
                  <a:cubicBezTo>
                    <a:pt x="24" y="210"/>
                    <a:pt x="22" y="209"/>
                    <a:pt x="20" y="209"/>
                  </a:cubicBezTo>
                  <a:cubicBezTo>
                    <a:pt x="21" y="206"/>
                    <a:pt x="25" y="207"/>
                    <a:pt x="26" y="210"/>
                  </a:cubicBezTo>
                  <a:close/>
                  <a:moveTo>
                    <a:pt x="33" y="232"/>
                  </a:moveTo>
                  <a:cubicBezTo>
                    <a:pt x="31" y="234"/>
                    <a:pt x="31" y="230"/>
                    <a:pt x="29" y="229"/>
                  </a:cubicBezTo>
                  <a:cubicBezTo>
                    <a:pt x="29" y="227"/>
                    <a:pt x="33" y="230"/>
                    <a:pt x="33" y="232"/>
                  </a:cubicBezTo>
                  <a:close/>
                  <a:moveTo>
                    <a:pt x="18" y="235"/>
                  </a:moveTo>
                  <a:cubicBezTo>
                    <a:pt x="18" y="237"/>
                    <a:pt x="18" y="239"/>
                    <a:pt x="15" y="240"/>
                  </a:cubicBezTo>
                  <a:cubicBezTo>
                    <a:pt x="15" y="239"/>
                    <a:pt x="14" y="239"/>
                    <a:pt x="13" y="237"/>
                  </a:cubicBezTo>
                  <a:cubicBezTo>
                    <a:pt x="16" y="237"/>
                    <a:pt x="16" y="237"/>
                    <a:pt x="18" y="235"/>
                  </a:cubicBezTo>
                  <a:close/>
                  <a:moveTo>
                    <a:pt x="10" y="240"/>
                  </a:moveTo>
                  <a:cubicBezTo>
                    <a:pt x="3" y="242"/>
                    <a:pt x="0" y="219"/>
                    <a:pt x="12" y="225"/>
                  </a:cubicBezTo>
                  <a:cubicBezTo>
                    <a:pt x="7" y="227"/>
                    <a:pt x="6" y="235"/>
                    <a:pt x="10" y="240"/>
                  </a:cubicBezTo>
                  <a:close/>
                </a:path>
              </a:pathLst>
            </a:custGeom>
            <a:solidFill>
              <a:srgbClr val="3838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0" name="Freeform 751"/>
            <p:cNvSpPr>
              <a:spLocks/>
            </p:cNvSpPr>
            <p:nvPr/>
          </p:nvSpPr>
          <p:spPr bwMode="auto">
            <a:xfrm>
              <a:off x="7106653" y="4318667"/>
              <a:ext cx="75499" cy="77726"/>
            </a:xfrm>
            <a:custGeom>
              <a:avLst/>
              <a:gdLst/>
              <a:ahLst/>
              <a:cxnLst>
                <a:cxn ang="0">
                  <a:pos x="27" y="30"/>
                </a:cxn>
                <a:cxn ang="0">
                  <a:pos x="11" y="34"/>
                </a:cxn>
                <a:cxn ang="0">
                  <a:pos x="2" y="22"/>
                </a:cxn>
                <a:cxn ang="0">
                  <a:pos x="1" y="7"/>
                </a:cxn>
                <a:cxn ang="0">
                  <a:pos x="17" y="2"/>
                </a:cxn>
                <a:cxn ang="0">
                  <a:pos x="28" y="13"/>
                </a:cxn>
                <a:cxn ang="0">
                  <a:pos x="27" y="30"/>
                </a:cxn>
              </a:cxnLst>
              <a:rect l="0" t="0" r="r" b="b"/>
              <a:pathLst>
                <a:path w="34" h="35">
                  <a:moveTo>
                    <a:pt x="27" y="30"/>
                  </a:moveTo>
                  <a:cubicBezTo>
                    <a:pt x="24" y="31"/>
                    <a:pt x="14" y="35"/>
                    <a:pt x="11" y="34"/>
                  </a:cubicBezTo>
                  <a:cubicBezTo>
                    <a:pt x="7" y="32"/>
                    <a:pt x="4" y="27"/>
                    <a:pt x="2" y="22"/>
                  </a:cubicBezTo>
                  <a:cubicBezTo>
                    <a:pt x="1" y="18"/>
                    <a:pt x="0" y="11"/>
                    <a:pt x="1" y="7"/>
                  </a:cubicBezTo>
                  <a:cubicBezTo>
                    <a:pt x="2" y="4"/>
                    <a:pt x="13" y="3"/>
                    <a:pt x="17" y="2"/>
                  </a:cubicBezTo>
                  <a:cubicBezTo>
                    <a:pt x="24" y="0"/>
                    <a:pt x="25" y="5"/>
                    <a:pt x="28" y="13"/>
                  </a:cubicBezTo>
                  <a:cubicBezTo>
                    <a:pt x="31" y="22"/>
                    <a:pt x="34" y="27"/>
                    <a:pt x="27" y="30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81" name="Group 431"/>
          <p:cNvGrpSpPr/>
          <p:nvPr/>
        </p:nvGrpSpPr>
        <p:grpSpPr>
          <a:xfrm rot="19800000">
            <a:off x="8697920" y="4525833"/>
            <a:ext cx="1346672" cy="1551497"/>
            <a:chOff x="5256929" y="1451684"/>
            <a:chExt cx="1083632" cy="1332447"/>
          </a:xfrm>
        </p:grpSpPr>
        <p:sp>
          <p:nvSpPr>
            <p:cNvPr id="82" name="Freeform 607"/>
            <p:cNvSpPr>
              <a:spLocks/>
            </p:cNvSpPr>
            <p:nvPr/>
          </p:nvSpPr>
          <p:spPr bwMode="auto">
            <a:xfrm>
              <a:off x="5488977" y="1591591"/>
              <a:ext cx="310878" cy="186543"/>
            </a:xfrm>
            <a:custGeom>
              <a:avLst/>
              <a:gdLst/>
              <a:ahLst/>
              <a:cxnLst>
                <a:cxn ang="0">
                  <a:pos x="115" y="16"/>
                </a:cxn>
                <a:cxn ang="0">
                  <a:pos x="63" y="2"/>
                </a:cxn>
                <a:cxn ang="0">
                  <a:pos x="13" y="16"/>
                </a:cxn>
                <a:cxn ang="0">
                  <a:pos x="4" y="30"/>
                </a:cxn>
                <a:cxn ang="0">
                  <a:pos x="12" y="30"/>
                </a:cxn>
                <a:cxn ang="0">
                  <a:pos x="7" y="35"/>
                </a:cxn>
                <a:cxn ang="0">
                  <a:pos x="15" y="37"/>
                </a:cxn>
                <a:cxn ang="0">
                  <a:pos x="10" y="42"/>
                </a:cxn>
                <a:cxn ang="0">
                  <a:pos x="38" y="35"/>
                </a:cxn>
                <a:cxn ang="0">
                  <a:pos x="20" y="46"/>
                </a:cxn>
                <a:cxn ang="0">
                  <a:pos x="21" y="52"/>
                </a:cxn>
                <a:cxn ang="0">
                  <a:pos x="33" y="52"/>
                </a:cxn>
                <a:cxn ang="0">
                  <a:pos x="28" y="59"/>
                </a:cxn>
                <a:cxn ang="0">
                  <a:pos x="35" y="62"/>
                </a:cxn>
                <a:cxn ang="0">
                  <a:pos x="37" y="67"/>
                </a:cxn>
                <a:cxn ang="0">
                  <a:pos x="46" y="68"/>
                </a:cxn>
                <a:cxn ang="0">
                  <a:pos x="63" y="67"/>
                </a:cxn>
                <a:cxn ang="0">
                  <a:pos x="48" y="76"/>
                </a:cxn>
                <a:cxn ang="0">
                  <a:pos x="46" y="80"/>
                </a:cxn>
                <a:cxn ang="0">
                  <a:pos x="55" y="79"/>
                </a:cxn>
                <a:cxn ang="0">
                  <a:pos x="92" y="68"/>
                </a:cxn>
                <a:cxn ang="0">
                  <a:pos x="125" y="38"/>
                </a:cxn>
                <a:cxn ang="0">
                  <a:pos x="139" y="23"/>
                </a:cxn>
                <a:cxn ang="0">
                  <a:pos x="115" y="16"/>
                </a:cxn>
              </a:cxnLst>
              <a:rect l="0" t="0" r="r" b="b"/>
              <a:pathLst>
                <a:path w="140" h="84">
                  <a:moveTo>
                    <a:pt x="115" y="16"/>
                  </a:moveTo>
                  <a:cubicBezTo>
                    <a:pt x="115" y="16"/>
                    <a:pt x="92" y="0"/>
                    <a:pt x="63" y="2"/>
                  </a:cubicBezTo>
                  <a:cubicBezTo>
                    <a:pt x="33" y="3"/>
                    <a:pt x="26" y="6"/>
                    <a:pt x="13" y="16"/>
                  </a:cubicBezTo>
                  <a:cubicBezTo>
                    <a:pt x="0" y="25"/>
                    <a:pt x="4" y="30"/>
                    <a:pt x="4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2"/>
                    <a:pt x="32" y="34"/>
                    <a:pt x="38" y="35"/>
                  </a:cubicBezTo>
                  <a:cubicBezTo>
                    <a:pt x="43" y="35"/>
                    <a:pt x="26" y="44"/>
                    <a:pt x="20" y="46"/>
                  </a:cubicBezTo>
                  <a:cubicBezTo>
                    <a:pt x="14" y="48"/>
                    <a:pt x="18" y="53"/>
                    <a:pt x="21" y="52"/>
                  </a:cubicBezTo>
                  <a:cubicBezTo>
                    <a:pt x="24" y="51"/>
                    <a:pt x="29" y="53"/>
                    <a:pt x="33" y="52"/>
                  </a:cubicBezTo>
                  <a:cubicBezTo>
                    <a:pt x="37" y="51"/>
                    <a:pt x="28" y="59"/>
                    <a:pt x="28" y="59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67"/>
                    <a:pt x="27" y="72"/>
                    <a:pt x="46" y="68"/>
                  </a:cubicBezTo>
                  <a:cubicBezTo>
                    <a:pt x="66" y="64"/>
                    <a:pt x="63" y="67"/>
                    <a:pt x="63" y="67"/>
                  </a:cubicBezTo>
                  <a:cubicBezTo>
                    <a:pt x="63" y="67"/>
                    <a:pt x="53" y="75"/>
                    <a:pt x="48" y="76"/>
                  </a:cubicBezTo>
                  <a:cubicBezTo>
                    <a:pt x="44" y="78"/>
                    <a:pt x="46" y="80"/>
                    <a:pt x="46" y="80"/>
                  </a:cubicBezTo>
                  <a:cubicBezTo>
                    <a:pt x="46" y="80"/>
                    <a:pt x="43" y="84"/>
                    <a:pt x="55" y="79"/>
                  </a:cubicBezTo>
                  <a:cubicBezTo>
                    <a:pt x="66" y="74"/>
                    <a:pt x="75" y="74"/>
                    <a:pt x="92" y="68"/>
                  </a:cubicBezTo>
                  <a:cubicBezTo>
                    <a:pt x="108" y="61"/>
                    <a:pt x="122" y="43"/>
                    <a:pt x="125" y="38"/>
                  </a:cubicBezTo>
                  <a:cubicBezTo>
                    <a:pt x="129" y="34"/>
                    <a:pt x="140" y="28"/>
                    <a:pt x="139" y="23"/>
                  </a:cubicBezTo>
                  <a:cubicBezTo>
                    <a:pt x="137" y="19"/>
                    <a:pt x="127" y="13"/>
                    <a:pt x="115" y="16"/>
                  </a:cubicBezTo>
                  <a:close/>
                </a:path>
              </a:pathLst>
            </a:custGeom>
            <a:solidFill>
              <a:srgbClr val="3B231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3" name="Freeform 608"/>
            <p:cNvSpPr>
              <a:spLocks/>
            </p:cNvSpPr>
            <p:nvPr/>
          </p:nvSpPr>
          <p:spPr bwMode="auto">
            <a:xfrm>
              <a:off x="6126277" y="1895833"/>
              <a:ext cx="198740" cy="277593"/>
            </a:xfrm>
            <a:custGeom>
              <a:avLst/>
              <a:gdLst/>
              <a:ahLst/>
              <a:cxnLst>
                <a:cxn ang="0">
                  <a:pos x="41" y="15"/>
                </a:cxn>
                <a:cxn ang="0">
                  <a:pos x="76" y="52"/>
                </a:cxn>
                <a:cxn ang="0">
                  <a:pos x="84" y="106"/>
                </a:cxn>
                <a:cxn ang="0">
                  <a:pos x="73" y="122"/>
                </a:cxn>
                <a:cxn ang="0">
                  <a:pos x="68" y="113"/>
                </a:cxn>
                <a:cxn ang="0">
                  <a:pos x="65" y="120"/>
                </a:cxn>
                <a:cxn ang="0">
                  <a:pos x="60" y="113"/>
                </a:cxn>
                <a:cxn ang="0">
                  <a:pos x="56" y="119"/>
                </a:cxn>
                <a:cxn ang="0">
                  <a:pos x="52" y="88"/>
                </a:cxn>
                <a:cxn ang="0">
                  <a:pos x="47" y="110"/>
                </a:cxn>
                <a:cxn ang="0">
                  <a:pos x="41" y="112"/>
                </a:cxn>
                <a:cxn ang="0">
                  <a:pos x="36" y="100"/>
                </a:cxn>
                <a:cxn ang="0">
                  <a:pos x="30" y="107"/>
                </a:cxn>
                <a:cxn ang="0">
                  <a:pos x="25" y="101"/>
                </a:cxn>
                <a:cxn ang="0">
                  <a:pos x="19" y="101"/>
                </a:cxn>
                <a:cxn ang="0">
                  <a:pos x="15" y="92"/>
                </a:cxn>
                <a:cxn ang="0">
                  <a:pos x="11" y="76"/>
                </a:cxn>
                <a:cxn ang="0">
                  <a:pos x="6" y="94"/>
                </a:cxn>
                <a:cxn ang="0">
                  <a:pos x="3" y="97"/>
                </a:cxn>
                <a:cxn ang="0">
                  <a:pos x="1" y="89"/>
                </a:cxn>
                <a:cxn ang="0">
                  <a:pos x="1" y="52"/>
                </a:cxn>
                <a:cxn ang="0">
                  <a:pos x="17" y="16"/>
                </a:cxn>
                <a:cxn ang="0">
                  <a:pos x="26" y="0"/>
                </a:cxn>
                <a:cxn ang="0">
                  <a:pos x="41" y="15"/>
                </a:cxn>
              </a:cxnLst>
              <a:rect l="0" t="0" r="r" b="b"/>
              <a:pathLst>
                <a:path w="89" h="125">
                  <a:moveTo>
                    <a:pt x="41" y="15"/>
                  </a:moveTo>
                  <a:cubicBezTo>
                    <a:pt x="41" y="15"/>
                    <a:pt x="64" y="27"/>
                    <a:pt x="76" y="52"/>
                  </a:cubicBezTo>
                  <a:cubicBezTo>
                    <a:pt x="89" y="81"/>
                    <a:pt x="88" y="89"/>
                    <a:pt x="84" y="106"/>
                  </a:cubicBezTo>
                  <a:cubicBezTo>
                    <a:pt x="80" y="125"/>
                    <a:pt x="73" y="122"/>
                    <a:pt x="73" y="122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6" y="119"/>
                    <a:pt x="55" y="93"/>
                    <a:pt x="52" y="88"/>
                  </a:cubicBezTo>
                  <a:cubicBezTo>
                    <a:pt x="49" y="83"/>
                    <a:pt x="47" y="103"/>
                    <a:pt x="47" y="110"/>
                  </a:cubicBezTo>
                  <a:cubicBezTo>
                    <a:pt x="48" y="117"/>
                    <a:pt x="41" y="115"/>
                    <a:pt x="41" y="112"/>
                  </a:cubicBezTo>
                  <a:cubicBezTo>
                    <a:pt x="40" y="109"/>
                    <a:pt x="37" y="104"/>
                    <a:pt x="36" y="100"/>
                  </a:cubicBezTo>
                  <a:cubicBezTo>
                    <a:pt x="35" y="95"/>
                    <a:pt x="30" y="107"/>
                    <a:pt x="30" y="107"/>
                  </a:cubicBezTo>
                  <a:cubicBezTo>
                    <a:pt x="25" y="101"/>
                    <a:pt x="25" y="101"/>
                    <a:pt x="25" y="101"/>
                  </a:cubicBezTo>
                  <a:cubicBezTo>
                    <a:pt x="19" y="101"/>
                    <a:pt x="19" y="101"/>
                    <a:pt x="19" y="101"/>
                  </a:cubicBezTo>
                  <a:cubicBezTo>
                    <a:pt x="19" y="101"/>
                    <a:pt x="18" y="113"/>
                    <a:pt x="15" y="92"/>
                  </a:cubicBezTo>
                  <a:cubicBezTo>
                    <a:pt x="12" y="73"/>
                    <a:pt x="11" y="76"/>
                    <a:pt x="11" y="76"/>
                  </a:cubicBezTo>
                  <a:cubicBezTo>
                    <a:pt x="11" y="76"/>
                    <a:pt x="6" y="89"/>
                    <a:pt x="6" y="94"/>
                  </a:cubicBezTo>
                  <a:cubicBezTo>
                    <a:pt x="6" y="99"/>
                    <a:pt x="3" y="97"/>
                    <a:pt x="3" y="97"/>
                  </a:cubicBezTo>
                  <a:cubicBezTo>
                    <a:pt x="3" y="97"/>
                    <a:pt x="1" y="101"/>
                    <a:pt x="1" y="89"/>
                  </a:cubicBezTo>
                  <a:cubicBezTo>
                    <a:pt x="2" y="76"/>
                    <a:pt x="0" y="68"/>
                    <a:pt x="1" y="52"/>
                  </a:cubicBezTo>
                  <a:cubicBezTo>
                    <a:pt x="2" y="37"/>
                    <a:pt x="14" y="20"/>
                    <a:pt x="17" y="16"/>
                  </a:cubicBezTo>
                  <a:cubicBezTo>
                    <a:pt x="20" y="11"/>
                    <a:pt x="22" y="1"/>
                    <a:pt x="26" y="0"/>
                  </a:cubicBezTo>
                  <a:cubicBezTo>
                    <a:pt x="30" y="0"/>
                    <a:pt x="40" y="5"/>
                    <a:pt x="41" y="15"/>
                  </a:cubicBezTo>
                  <a:close/>
                </a:path>
              </a:pathLst>
            </a:custGeom>
            <a:solidFill>
              <a:srgbClr val="3B231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4" name="Freeform 609"/>
            <p:cNvSpPr>
              <a:spLocks/>
            </p:cNvSpPr>
            <p:nvPr/>
          </p:nvSpPr>
          <p:spPr bwMode="auto">
            <a:xfrm>
              <a:off x="5684386" y="1484995"/>
              <a:ext cx="602881" cy="572952"/>
            </a:xfrm>
            <a:custGeom>
              <a:avLst/>
              <a:gdLst/>
              <a:ahLst/>
              <a:cxnLst>
                <a:cxn ang="0">
                  <a:pos x="240" y="176"/>
                </a:cxn>
                <a:cxn ang="0">
                  <a:pos x="90" y="235"/>
                </a:cxn>
                <a:cxn ang="0">
                  <a:pos x="65" y="251"/>
                </a:cxn>
                <a:cxn ang="0">
                  <a:pos x="63" y="221"/>
                </a:cxn>
                <a:cxn ang="0">
                  <a:pos x="1" y="140"/>
                </a:cxn>
                <a:cxn ang="0">
                  <a:pos x="40" y="75"/>
                </a:cxn>
                <a:cxn ang="0">
                  <a:pos x="89" y="20"/>
                </a:cxn>
                <a:cxn ang="0">
                  <a:pos x="197" y="20"/>
                </a:cxn>
                <a:cxn ang="0">
                  <a:pos x="240" y="176"/>
                </a:cxn>
              </a:cxnLst>
              <a:rect l="0" t="0" r="r" b="b"/>
              <a:pathLst>
                <a:path w="271" h="258">
                  <a:moveTo>
                    <a:pt x="240" y="176"/>
                  </a:moveTo>
                  <a:cubicBezTo>
                    <a:pt x="211" y="232"/>
                    <a:pt x="144" y="258"/>
                    <a:pt x="90" y="235"/>
                  </a:cubicBezTo>
                  <a:cubicBezTo>
                    <a:pt x="88" y="234"/>
                    <a:pt x="87" y="258"/>
                    <a:pt x="65" y="251"/>
                  </a:cubicBezTo>
                  <a:cubicBezTo>
                    <a:pt x="45" y="245"/>
                    <a:pt x="63" y="221"/>
                    <a:pt x="63" y="221"/>
                  </a:cubicBezTo>
                  <a:cubicBezTo>
                    <a:pt x="33" y="202"/>
                    <a:pt x="3" y="175"/>
                    <a:pt x="1" y="140"/>
                  </a:cubicBezTo>
                  <a:cubicBezTo>
                    <a:pt x="0" y="118"/>
                    <a:pt x="10" y="90"/>
                    <a:pt x="40" y="75"/>
                  </a:cubicBezTo>
                  <a:cubicBezTo>
                    <a:pt x="40" y="75"/>
                    <a:pt x="68" y="34"/>
                    <a:pt x="89" y="20"/>
                  </a:cubicBezTo>
                  <a:cubicBezTo>
                    <a:pt x="117" y="0"/>
                    <a:pt x="165" y="4"/>
                    <a:pt x="197" y="20"/>
                  </a:cubicBezTo>
                  <a:cubicBezTo>
                    <a:pt x="251" y="48"/>
                    <a:pt x="271" y="118"/>
                    <a:pt x="240" y="176"/>
                  </a:cubicBezTo>
                  <a:close/>
                </a:path>
              </a:pathLst>
            </a:custGeom>
            <a:solidFill>
              <a:srgbClr val="E5CA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5" name="Freeform 610"/>
            <p:cNvSpPr>
              <a:spLocks/>
            </p:cNvSpPr>
            <p:nvPr/>
          </p:nvSpPr>
          <p:spPr bwMode="auto">
            <a:xfrm>
              <a:off x="5748783" y="1642668"/>
              <a:ext cx="106587" cy="75505"/>
            </a:xfrm>
            <a:custGeom>
              <a:avLst/>
              <a:gdLst/>
              <a:ahLst/>
              <a:cxnLst>
                <a:cxn ang="0">
                  <a:pos x="29" y="34"/>
                </a:cxn>
                <a:cxn ang="0">
                  <a:pos x="0" y="26"/>
                </a:cxn>
                <a:cxn ang="0">
                  <a:pos x="29" y="34"/>
                </a:cxn>
              </a:cxnLst>
              <a:rect l="0" t="0" r="r" b="b"/>
              <a:pathLst>
                <a:path w="48" h="34">
                  <a:moveTo>
                    <a:pt x="29" y="34"/>
                  </a:moveTo>
                  <a:cubicBezTo>
                    <a:pt x="20" y="30"/>
                    <a:pt x="11" y="29"/>
                    <a:pt x="0" y="26"/>
                  </a:cubicBezTo>
                  <a:cubicBezTo>
                    <a:pt x="3" y="0"/>
                    <a:pt x="48" y="19"/>
                    <a:pt x="29" y="34"/>
                  </a:cubicBezTo>
                  <a:close/>
                </a:path>
              </a:pathLst>
            </a:custGeom>
            <a:solidFill>
              <a:srgbClr val="C5946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6" name="Freeform 611"/>
            <p:cNvSpPr>
              <a:spLocks/>
            </p:cNvSpPr>
            <p:nvPr/>
          </p:nvSpPr>
          <p:spPr bwMode="auto">
            <a:xfrm>
              <a:off x="6024132" y="1815886"/>
              <a:ext cx="115469" cy="117700"/>
            </a:xfrm>
            <a:custGeom>
              <a:avLst/>
              <a:gdLst/>
              <a:ahLst/>
              <a:cxnLst>
                <a:cxn ang="0">
                  <a:pos x="23" y="53"/>
                </a:cxn>
                <a:cxn ang="0">
                  <a:pos x="8" y="32"/>
                </a:cxn>
                <a:cxn ang="0">
                  <a:pos x="0" y="25"/>
                </a:cxn>
                <a:cxn ang="0">
                  <a:pos x="23" y="53"/>
                </a:cxn>
              </a:cxnLst>
              <a:rect l="0" t="0" r="r" b="b"/>
              <a:pathLst>
                <a:path w="52" h="53">
                  <a:moveTo>
                    <a:pt x="23" y="53"/>
                  </a:moveTo>
                  <a:cubicBezTo>
                    <a:pt x="20" y="46"/>
                    <a:pt x="16" y="38"/>
                    <a:pt x="8" y="32"/>
                  </a:cubicBezTo>
                  <a:cubicBezTo>
                    <a:pt x="6" y="30"/>
                    <a:pt x="1" y="29"/>
                    <a:pt x="0" y="25"/>
                  </a:cubicBezTo>
                  <a:cubicBezTo>
                    <a:pt x="18" y="0"/>
                    <a:pt x="52" y="41"/>
                    <a:pt x="23" y="53"/>
                  </a:cubicBezTo>
                  <a:close/>
                </a:path>
              </a:pathLst>
            </a:custGeom>
            <a:solidFill>
              <a:srgbClr val="C5946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7" name="Freeform 612"/>
            <p:cNvSpPr>
              <a:spLocks/>
            </p:cNvSpPr>
            <p:nvPr/>
          </p:nvSpPr>
          <p:spPr bwMode="auto">
            <a:xfrm>
              <a:off x="5806517" y="1764809"/>
              <a:ext cx="188747" cy="14656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9" y="48"/>
                </a:cxn>
                <a:cxn ang="0">
                  <a:pos x="67" y="55"/>
                </a:cxn>
                <a:cxn ang="0">
                  <a:pos x="85" y="48"/>
                </a:cxn>
                <a:cxn ang="0">
                  <a:pos x="38" y="63"/>
                </a:cxn>
                <a:cxn ang="0">
                  <a:pos x="1" y="23"/>
                </a:cxn>
                <a:cxn ang="0">
                  <a:pos x="2" y="0"/>
                </a:cxn>
              </a:cxnLst>
              <a:rect l="0" t="0" r="r" b="b"/>
              <a:pathLst>
                <a:path w="85" h="66">
                  <a:moveTo>
                    <a:pt x="2" y="0"/>
                  </a:moveTo>
                  <a:cubicBezTo>
                    <a:pt x="2" y="16"/>
                    <a:pt x="5" y="37"/>
                    <a:pt x="19" y="48"/>
                  </a:cubicBezTo>
                  <a:cubicBezTo>
                    <a:pt x="35" y="62"/>
                    <a:pt x="52" y="59"/>
                    <a:pt x="67" y="55"/>
                  </a:cubicBezTo>
                  <a:cubicBezTo>
                    <a:pt x="74" y="53"/>
                    <a:pt x="80" y="50"/>
                    <a:pt x="85" y="48"/>
                  </a:cubicBezTo>
                  <a:cubicBezTo>
                    <a:pt x="80" y="55"/>
                    <a:pt x="56" y="66"/>
                    <a:pt x="38" y="63"/>
                  </a:cubicBezTo>
                  <a:cubicBezTo>
                    <a:pt x="15" y="59"/>
                    <a:pt x="2" y="31"/>
                    <a:pt x="1" y="23"/>
                  </a:cubicBezTo>
                  <a:cubicBezTo>
                    <a:pt x="0" y="14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BF87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8" name="Freeform 613"/>
            <p:cNvSpPr>
              <a:spLocks/>
            </p:cNvSpPr>
            <p:nvPr/>
          </p:nvSpPr>
          <p:spPr bwMode="auto">
            <a:xfrm>
              <a:off x="5890898" y="1747043"/>
              <a:ext cx="51073" cy="3997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9" y="18"/>
                </a:cxn>
                <a:cxn ang="0">
                  <a:pos x="0" y="7"/>
                </a:cxn>
              </a:cxnLst>
              <a:rect l="0" t="0" r="r" b="b"/>
              <a:pathLst>
                <a:path w="23" h="18">
                  <a:moveTo>
                    <a:pt x="0" y="7"/>
                  </a:moveTo>
                  <a:cubicBezTo>
                    <a:pt x="7" y="0"/>
                    <a:pt x="23" y="8"/>
                    <a:pt x="19" y="18"/>
                  </a:cubicBezTo>
                  <a:cubicBezTo>
                    <a:pt x="21" y="9"/>
                    <a:pt x="7" y="4"/>
                    <a:pt x="0" y="7"/>
                  </a:cubicBezTo>
                  <a:close/>
                </a:path>
              </a:pathLst>
            </a:custGeom>
            <a:solidFill>
              <a:srgbClr val="C5946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9" name="Freeform 614"/>
            <p:cNvSpPr>
              <a:spLocks/>
            </p:cNvSpPr>
            <p:nvPr/>
          </p:nvSpPr>
          <p:spPr bwMode="auto">
            <a:xfrm>
              <a:off x="6128498" y="1713732"/>
              <a:ext cx="33308" cy="4663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2" y="21"/>
                </a:cxn>
                <a:cxn ang="0">
                  <a:pos x="0" y="2"/>
                </a:cxn>
              </a:cxnLst>
              <a:rect l="0" t="0" r="r" b="b"/>
              <a:pathLst>
                <a:path w="15" h="21">
                  <a:moveTo>
                    <a:pt x="0" y="2"/>
                  </a:moveTo>
                  <a:cubicBezTo>
                    <a:pt x="9" y="0"/>
                    <a:pt x="15" y="10"/>
                    <a:pt x="12" y="21"/>
                  </a:cubicBezTo>
                  <a:cubicBezTo>
                    <a:pt x="14" y="13"/>
                    <a:pt x="8" y="3"/>
                    <a:pt x="0" y="2"/>
                  </a:cubicBezTo>
                  <a:close/>
                </a:path>
              </a:pathLst>
            </a:custGeom>
            <a:solidFill>
              <a:srgbClr val="B37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0" name="Freeform 615"/>
            <p:cNvSpPr>
              <a:spLocks/>
            </p:cNvSpPr>
            <p:nvPr/>
          </p:nvSpPr>
          <p:spPr bwMode="auto">
            <a:xfrm>
              <a:off x="5804296" y="1647109"/>
              <a:ext cx="55514" cy="4441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1" y="20"/>
                </a:cxn>
                <a:cxn ang="0">
                  <a:pos x="0" y="7"/>
                </a:cxn>
              </a:cxnLst>
              <a:rect l="0" t="0" r="r" b="b"/>
              <a:pathLst>
                <a:path w="25" h="20">
                  <a:moveTo>
                    <a:pt x="0" y="7"/>
                  </a:moveTo>
                  <a:cubicBezTo>
                    <a:pt x="7" y="0"/>
                    <a:pt x="25" y="9"/>
                    <a:pt x="21" y="20"/>
                  </a:cubicBezTo>
                  <a:cubicBezTo>
                    <a:pt x="21" y="11"/>
                    <a:pt x="6" y="5"/>
                    <a:pt x="0" y="7"/>
                  </a:cubicBezTo>
                  <a:close/>
                </a:path>
              </a:pathLst>
            </a:custGeom>
            <a:solidFill>
              <a:srgbClr val="5B3A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1" name="Freeform 616"/>
            <p:cNvSpPr>
              <a:spLocks/>
            </p:cNvSpPr>
            <p:nvPr/>
          </p:nvSpPr>
          <p:spPr bwMode="auto">
            <a:xfrm>
              <a:off x="6048558" y="1793679"/>
              <a:ext cx="55514" cy="4885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0" y="22"/>
                </a:cxn>
                <a:cxn ang="0">
                  <a:pos x="0" y="6"/>
                </a:cxn>
              </a:cxnLst>
              <a:rect l="0" t="0" r="r" b="b"/>
              <a:pathLst>
                <a:path w="25" h="22">
                  <a:moveTo>
                    <a:pt x="0" y="6"/>
                  </a:moveTo>
                  <a:cubicBezTo>
                    <a:pt x="8" y="0"/>
                    <a:pt x="25" y="13"/>
                    <a:pt x="20" y="22"/>
                  </a:cubicBezTo>
                  <a:cubicBezTo>
                    <a:pt x="20" y="13"/>
                    <a:pt x="6" y="6"/>
                    <a:pt x="0" y="6"/>
                  </a:cubicBezTo>
                  <a:close/>
                </a:path>
              </a:pathLst>
            </a:custGeom>
            <a:solidFill>
              <a:srgbClr val="5B3A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2" name="Freeform 617"/>
            <p:cNvSpPr>
              <a:spLocks/>
            </p:cNvSpPr>
            <p:nvPr/>
          </p:nvSpPr>
          <p:spPr bwMode="auto">
            <a:xfrm>
              <a:off x="5753224" y="1451684"/>
              <a:ext cx="587337" cy="499668"/>
            </a:xfrm>
            <a:custGeom>
              <a:avLst/>
              <a:gdLst/>
              <a:ahLst/>
              <a:cxnLst>
                <a:cxn ang="0">
                  <a:pos x="214" y="61"/>
                </a:cxn>
                <a:cxn ang="0">
                  <a:pos x="187" y="1"/>
                </a:cxn>
                <a:cxn ang="0">
                  <a:pos x="204" y="52"/>
                </a:cxn>
                <a:cxn ang="0">
                  <a:pos x="170" y="21"/>
                </a:cxn>
                <a:cxn ang="0">
                  <a:pos x="83" y="13"/>
                </a:cxn>
                <a:cxn ang="0">
                  <a:pos x="16" y="58"/>
                </a:cxn>
                <a:cxn ang="0">
                  <a:pos x="10" y="74"/>
                </a:cxn>
                <a:cxn ang="0">
                  <a:pos x="140" y="59"/>
                </a:cxn>
                <a:cxn ang="0">
                  <a:pos x="150" y="59"/>
                </a:cxn>
                <a:cxn ang="0">
                  <a:pos x="65" y="84"/>
                </a:cxn>
                <a:cxn ang="0">
                  <a:pos x="157" y="65"/>
                </a:cxn>
                <a:cxn ang="0">
                  <a:pos x="134" y="89"/>
                </a:cxn>
                <a:cxn ang="0">
                  <a:pos x="176" y="64"/>
                </a:cxn>
                <a:cxn ang="0">
                  <a:pos x="175" y="148"/>
                </a:cxn>
                <a:cxn ang="0">
                  <a:pos x="190" y="77"/>
                </a:cxn>
                <a:cxn ang="0">
                  <a:pos x="190" y="181"/>
                </a:cxn>
                <a:cxn ang="0">
                  <a:pos x="207" y="179"/>
                </a:cxn>
                <a:cxn ang="0">
                  <a:pos x="197" y="202"/>
                </a:cxn>
                <a:cxn ang="0">
                  <a:pos x="184" y="222"/>
                </a:cxn>
                <a:cxn ang="0">
                  <a:pos x="213" y="213"/>
                </a:cxn>
                <a:cxn ang="0">
                  <a:pos x="226" y="76"/>
                </a:cxn>
                <a:cxn ang="0">
                  <a:pos x="264" y="127"/>
                </a:cxn>
                <a:cxn ang="0">
                  <a:pos x="250" y="88"/>
                </a:cxn>
                <a:cxn ang="0">
                  <a:pos x="219" y="65"/>
                </a:cxn>
                <a:cxn ang="0">
                  <a:pos x="249" y="60"/>
                </a:cxn>
                <a:cxn ang="0">
                  <a:pos x="214" y="61"/>
                </a:cxn>
              </a:cxnLst>
              <a:rect l="0" t="0" r="r" b="b"/>
              <a:pathLst>
                <a:path w="264" h="225">
                  <a:moveTo>
                    <a:pt x="214" y="61"/>
                  </a:moveTo>
                  <a:cubicBezTo>
                    <a:pt x="215" y="48"/>
                    <a:pt x="187" y="1"/>
                    <a:pt x="187" y="1"/>
                  </a:cubicBezTo>
                  <a:cubicBezTo>
                    <a:pt x="188" y="23"/>
                    <a:pt x="201" y="32"/>
                    <a:pt x="204" y="52"/>
                  </a:cubicBezTo>
                  <a:cubicBezTo>
                    <a:pt x="205" y="52"/>
                    <a:pt x="203" y="37"/>
                    <a:pt x="170" y="21"/>
                  </a:cubicBezTo>
                  <a:cubicBezTo>
                    <a:pt x="128" y="0"/>
                    <a:pt x="97" y="9"/>
                    <a:pt x="83" y="13"/>
                  </a:cubicBezTo>
                  <a:cubicBezTo>
                    <a:pt x="68" y="17"/>
                    <a:pt x="32" y="37"/>
                    <a:pt x="16" y="58"/>
                  </a:cubicBezTo>
                  <a:cubicBezTo>
                    <a:pt x="0" y="79"/>
                    <a:pt x="10" y="74"/>
                    <a:pt x="10" y="74"/>
                  </a:cubicBezTo>
                  <a:cubicBezTo>
                    <a:pt x="10" y="74"/>
                    <a:pt x="118" y="64"/>
                    <a:pt x="140" y="59"/>
                  </a:cubicBezTo>
                  <a:cubicBezTo>
                    <a:pt x="162" y="54"/>
                    <a:pt x="150" y="59"/>
                    <a:pt x="150" y="59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4"/>
                    <a:pt x="140" y="74"/>
                    <a:pt x="157" y="65"/>
                  </a:cubicBezTo>
                  <a:cubicBezTo>
                    <a:pt x="173" y="56"/>
                    <a:pt x="134" y="89"/>
                    <a:pt x="134" y="89"/>
                  </a:cubicBezTo>
                  <a:cubicBezTo>
                    <a:pt x="134" y="89"/>
                    <a:pt x="175" y="70"/>
                    <a:pt x="176" y="64"/>
                  </a:cubicBezTo>
                  <a:cubicBezTo>
                    <a:pt x="177" y="58"/>
                    <a:pt x="190" y="92"/>
                    <a:pt x="175" y="148"/>
                  </a:cubicBezTo>
                  <a:cubicBezTo>
                    <a:pt x="175" y="148"/>
                    <a:pt x="191" y="97"/>
                    <a:pt x="190" y="77"/>
                  </a:cubicBezTo>
                  <a:cubicBezTo>
                    <a:pt x="190" y="76"/>
                    <a:pt x="211" y="161"/>
                    <a:pt x="190" y="181"/>
                  </a:cubicBezTo>
                  <a:cubicBezTo>
                    <a:pt x="170" y="201"/>
                    <a:pt x="202" y="168"/>
                    <a:pt x="207" y="179"/>
                  </a:cubicBezTo>
                  <a:cubicBezTo>
                    <a:pt x="212" y="189"/>
                    <a:pt x="202" y="199"/>
                    <a:pt x="197" y="202"/>
                  </a:cubicBezTo>
                  <a:cubicBezTo>
                    <a:pt x="185" y="209"/>
                    <a:pt x="184" y="222"/>
                    <a:pt x="184" y="222"/>
                  </a:cubicBezTo>
                  <a:cubicBezTo>
                    <a:pt x="188" y="223"/>
                    <a:pt x="190" y="225"/>
                    <a:pt x="213" y="213"/>
                  </a:cubicBezTo>
                  <a:cubicBezTo>
                    <a:pt x="240" y="199"/>
                    <a:pt x="249" y="101"/>
                    <a:pt x="226" y="76"/>
                  </a:cubicBezTo>
                  <a:cubicBezTo>
                    <a:pt x="226" y="76"/>
                    <a:pt x="247" y="88"/>
                    <a:pt x="264" y="127"/>
                  </a:cubicBezTo>
                  <a:cubicBezTo>
                    <a:pt x="264" y="127"/>
                    <a:pt x="260" y="99"/>
                    <a:pt x="250" y="88"/>
                  </a:cubicBezTo>
                  <a:cubicBezTo>
                    <a:pt x="234" y="71"/>
                    <a:pt x="219" y="65"/>
                    <a:pt x="219" y="65"/>
                  </a:cubicBezTo>
                  <a:cubicBezTo>
                    <a:pt x="219" y="65"/>
                    <a:pt x="237" y="58"/>
                    <a:pt x="249" y="60"/>
                  </a:cubicBezTo>
                  <a:cubicBezTo>
                    <a:pt x="261" y="62"/>
                    <a:pt x="228" y="43"/>
                    <a:pt x="214" y="61"/>
                  </a:cubicBezTo>
                  <a:close/>
                </a:path>
              </a:pathLst>
            </a:custGeom>
            <a:solidFill>
              <a:srgbClr val="3B231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3" name="Freeform 618"/>
            <p:cNvSpPr>
              <a:spLocks noEditPoints="1"/>
            </p:cNvSpPr>
            <p:nvPr/>
          </p:nvSpPr>
          <p:spPr bwMode="auto">
            <a:xfrm>
              <a:off x="5265812" y="2280022"/>
              <a:ext cx="507397" cy="493006"/>
            </a:xfrm>
            <a:custGeom>
              <a:avLst/>
              <a:gdLst/>
              <a:ahLst/>
              <a:cxnLst>
                <a:cxn ang="0">
                  <a:pos x="150" y="4"/>
                </a:cxn>
                <a:cxn ang="0">
                  <a:pos x="96" y="63"/>
                </a:cxn>
                <a:cxn ang="0">
                  <a:pos x="73" y="82"/>
                </a:cxn>
                <a:cxn ang="0">
                  <a:pos x="49" y="97"/>
                </a:cxn>
                <a:cxn ang="0">
                  <a:pos x="37" y="100"/>
                </a:cxn>
                <a:cxn ang="0">
                  <a:pos x="32" y="99"/>
                </a:cxn>
                <a:cxn ang="0">
                  <a:pos x="27" y="94"/>
                </a:cxn>
                <a:cxn ang="0">
                  <a:pos x="24" y="87"/>
                </a:cxn>
                <a:cxn ang="0">
                  <a:pos x="8" y="87"/>
                </a:cxn>
                <a:cxn ang="0">
                  <a:pos x="1" y="97"/>
                </a:cxn>
                <a:cxn ang="0">
                  <a:pos x="1" y="101"/>
                </a:cxn>
                <a:cxn ang="0">
                  <a:pos x="22" y="131"/>
                </a:cxn>
                <a:cxn ang="0">
                  <a:pos x="29" y="134"/>
                </a:cxn>
                <a:cxn ang="0">
                  <a:pos x="32" y="137"/>
                </a:cxn>
                <a:cxn ang="0">
                  <a:pos x="62" y="123"/>
                </a:cxn>
                <a:cxn ang="0">
                  <a:pos x="62" y="122"/>
                </a:cxn>
                <a:cxn ang="0">
                  <a:pos x="70" y="115"/>
                </a:cxn>
                <a:cxn ang="0">
                  <a:pos x="75" y="110"/>
                </a:cxn>
                <a:cxn ang="0">
                  <a:pos x="75" y="110"/>
                </a:cxn>
                <a:cxn ang="0">
                  <a:pos x="101" y="87"/>
                </a:cxn>
                <a:cxn ang="0">
                  <a:pos x="114" y="75"/>
                </a:cxn>
                <a:cxn ang="0">
                  <a:pos x="125" y="62"/>
                </a:cxn>
                <a:cxn ang="0">
                  <a:pos x="155" y="23"/>
                </a:cxn>
                <a:cxn ang="0">
                  <a:pos x="162" y="8"/>
                </a:cxn>
                <a:cxn ang="0">
                  <a:pos x="150" y="4"/>
                </a:cxn>
                <a:cxn ang="0">
                  <a:pos x="226" y="207"/>
                </a:cxn>
                <a:cxn ang="0">
                  <a:pos x="221" y="201"/>
                </a:cxn>
                <a:cxn ang="0">
                  <a:pos x="197" y="198"/>
                </a:cxn>
                <a:cxn ang="0">
                  <a:pos x="202" y="169"/>
                </a:cxn>
                <a:cxn ang="0">
                  <a:pos x="204" y="162"/>
                </a:cxn>
                <a:cxn ang="0">
                  <a:pos x="210" y="119"/>
                </a:cxn>
                <a:cxn ang="0">
                  <a:pos x="211" y="113"/>
                </a:cxn>
                <a:cxn ang="0">
                  <a:pos x="216" y="74"/>
                </a:cxn>
                <a:cxn ang="0">
                  <a:pos x="217" y="63"/>
                </a:cxn>
                <a:cxn ang="0">
                  <a:pos x="222" y="29"/>
                </a:cxn>
                <a:cxn ang="0">
                  <a:pos x="217" y="24"/>
                </a:cxn>
                <a:cxn ang="0">
                  <a:pos x="216" y="22"/>
                </a:cxn>
                <a:cxn ang="0">
                  <a:pos x="215" y="8"/>
                </a:cxn>
                <a:cxn ang="0">
                  <a:pos x="209" y="8"/>
                </a:cxn>
                <a:cxn ang="0">
                  <a:pos x="208" y="23"/>
                </a:cxn>
                <a:cxn ang="0">
                  <a:pos x="205" y="28"/>
                </a:cxn>
                <a:cxn ang="0">
                  <a:pos x="204" y="48"/>
                </a:cxn>
                <a:cxn ang="0">
                  <a:pos x="194" y="95"/>
                </a:cxn>
                <a:cxn ang="0">
                  <a:pos x="179" y="160"/>
                </a:cxn>
                <a:cxn ang="0">
                  <a:pos x="172" y="200"/>
                </a:cxn>
                <a:cxn ang="0">
                  <a:pos x="176" y="211"/>
                </a:cxn>
                <a:cxn ang="0">
                  <a:pos x="207" y="222"/>
                </a:cxn>
                <a:cxn ang="0">
                  <a:pos x="215" y="219"/>
                </a:cxn>
                <a:cxn ang="0">
                  <a:pos x="219" y="219"/>
                </a:cxn>
                <a:cxn ang="0">
                  <a:pos x="226" y="207"/>
                </a:cxn>
              </a:cxnLst>
              <a:rect l="0" t="0" r="r" b="b"/>
              <a:pathLst>
                <a:path w="228" h="222">
                  <a:moveTo>
                    <a:pt x="150" y="4"/>
                  </a:moveTo>
                  <a:cubicBezTo>
                    <a:pt x="133" y="24"/>
                    <a:pt x="117" y="48"/>
                    <a:pt x="96" y="63"/>
                  </a:cubicBezTo>
                  <a:cubicBezTo>
                    <a:pt x="88" y="69"/>
                    <a:pt x="81" y="76"/>
                    <a:pt x="73" y="82"/>
                  </a:cubicBezTo>
                  <a:cubicBezTo>
                    <a:pt x="65" y="87"/>
                    <a:pt x="57" y="92"/>
                    <a:pt x="49" y="97"/>
                  </a:cubicBezTo>
                  <a:cubicBezTo>
                    <a:pt x="45" y="98"/>
                    <a:pt x="41" y="99"/>
                    <a:pt x="37" y="100"/>
                  </a:cubicBezTo>
                  <a:cubicBezTo>
                    <a:pt x="36" y="100"/>
                    <a:pt x="34" y="99"/>
                    <a:pt x="32" y="99"/>
                  </a:cubicBezTo>
                  <a:cubicBezTo>
                    <a:pt x="31" y="98"/>
                    <a:pt x="29" y="95"/>
                    <a:pt x="27" y="94"/>
                  </a:cubicBezTo>
                  <a:cubicBezTo>
                    <a:pt x="26" y="91"/>
                    <a:pt x="26" y="89"/>
                    <a:pt x="24" y="87"/>
                  </a:cubicBezTo>
                  <a:cubicBezTo>
                    <a:pt x="20" y="83"/>
                    <a:pt x="13" y="83"/>
                    <a:pt x="8" y="87"/>
                  </a:cubicBezTo>
                  <a:cubicBezTo>
                    <a:pt x="4" y="90"/>
                    <a:pt x="2" y="94"/>
                    <a:pt x="1" y="97"/>
                  </a:cubicBezTo>
                  <a:cubicBezTo>
                    <a:pt x="1" y="98"/>
                    <a:pt x="0" y="100"/>
                    <a:pt x="1" y="101"/>
                  </a:cubicBezTo>
                  <a:cubicBezTo>
                    <a:pt x="2" y="117"/>
                    <a:pt x="10" y="124"/>
                    <a:pt x="22" y="131"/>
                  </a:cubicBezTo>
                  <a:cubicBezTo>
                    <a:pt x="24" y="132"/>
                    <a:pt x="27" y="133"/>
                    <a:pt x="29" y="134"/>
                  </a:cubicBezTo>
                  <a:cubicBezTo>
                    <a:pt x="30" y="135"/>
                    <a:pt x="31" y="136"/>
                    <a:pt x="32" y="137"/>
                  </a:cubicBezTo>
                  <a:cubicBezTo>
                    <a:pt x="43" y="146"/>
                    <a:pt x="57" y="134"/>
                    <a:pt x="62" y="123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5" y="120"/>
                    <a:pt x="67" y="118"/>
                    <a:pt x="70" y="115"/>
                  </a:cubicBezTo>
                  <a:cubicBezTo>
                    <a:pt x="72" y="113"/>
                    <a:pt x="74" y="112"/>
                    <a:pt x="75" y="110"/>
                  </a:cubicBezTo>
                  <a:cubicBezTo>
                    <a:pt x="75" y="110"/>
                    <a:pt x="75" y="110"/>
                    <a:pt x="75" y="110"/>
                  </a:cubicBezTo>
                  <a:cubicBezTo>
                    <a:pt x="84" y="103"/>
                    <a:pt x="93" y="95"/>
                    <a:pt x="101" y="87"/>
                  </a:cubicBezTo>
                  <a:cubicBezTo>
                    <a:pt x="105" y="83"/>
                    <a:pt x="110" y="79"/>
                    <a:pt x="114" y="75"/>
                  </a:cubicBezTo>
                  <a:cubicBezTo>
                    <a:pt x="118" y="71"/>
                    <a:pt x="122" y="66"/>
                    <a:pt x="125" y="62"/>
                  </a:cubicBezTo>
                  <a:cubicBezTo>
                    <a:pt x="137" y="50"/>
                    <a:pt x="148" y="39"/>
                    <a:pt x="155" y="23"/>
                  </a:cubicBezTo>
                  <a:cubicBezTo>
                    <a:pt x="159" y="18"/>
                    <a:pt x="162" y="14"/>
                    <a:pt x="162" y="8"/>
                  </a:cubicBezTo>
                  <a:cubicBezTo>
                    <a:pt x="162" y="2"/>
                    <a:pt x="155" y="0"/>
                    <a:pt x="150" y="4"/>
                  </a:cubicBezTo>
                  <a:close/>
                  <a:moveTo>
                    <a:pt x="226" y="207"/>
                  </a:moveTo>
                  <a:cubicBezTo>
                    <a:pt x="226" y="204"/>
                    <a:pt x="224" y="201"/>
                    <a:pt x="221" y="201"/>
                  </a:cubicBezTo>
                  <a:cubicBezTo>
                    <a:pt x="213" y="199"/>
                    <a:pt x="205" y="199"/>
                    <a:pt x="197" y="198"/>
                  </a:cubicBezTo>
                  <a:cubicBezTo>
                    <a:pt x="199" y="188"/>
                    <a:pt x="201" y="178"/>
                    <a:pt x="202" y="169"/>
                  </a:cubicBezTo>
                  <a:cubicBezTo>
                    <a:pt x="203" y="167"/>
                    <a:pt x="203" y="164"/>
                    <a:pt x="204" y="162"/>
                  </a:cubicBezTo>
                  <a:cubicBezTo>
                    <a:pt x="206" y="148"/>
                    <a:pt x="208" y="133"/>
                    <a:pt x="210" y="119"/>
                  </a:cubicBezTo>
                  <a:cubicBezTo>
                    <a:pt x="211" y="117"/>
                    <a:pt x="211" y="115"/>
                    <a:pt x="211" y="113"/>
                  </a:cubicBezTo>
                  <a:cubicBezTo>
                    <a:pt x="214" y="100"/>
                    <a:pt x="215" y="87"/>
                    <a:pt x="216" y="74"/>
                  </a:cubicBezTo>
                  <a:cubicBezTo>
                    <a:pt x="217" y="71"/>
                    <a:pt x="217" y="67"/>
                    <a:pt x="217" y="63"/>
                  </a:cubicBezTo>
                  <a:cubicBezTo>
                    <a:pt x="219" y="52"/>
                    <a:pt x="224" y="39"/>
                    <a:pt x="222" y="29"/>
                  </a:cubicBezTo>
                  <a:cubicBezTo>
                    <a:pt x="221" y="26"/>
                    <a:pt x="219" y="24"/>
                    <a:pt x="217" y="24"/>
                  </a:cubicBezTo>
                  <a:cubicBezTo>
                    <a:pt x="217" y="23"/>
                    <a:pt x="216" y="23"/>
                    <a:pt x="216" y="22"/>
                  </a:cubicBezTo>
                  <a:cubicBezTo>
                    <a:pt x="215" y="18"/>
                    <a:pt x="215" y="13"/>
                    <a:pt x="215" y="8"/>
                  </a:cubicBezTo>
                  <a:cubicBezTo>
                    <a:pt x="215" y="4"/>
                    <a:pt x="209" y="4"/>
                    <a:pt x="209" y="8"/>
                  </a:cubicBezTo>
                  <a:cubicBezTo>
                    <a:pt x="208" y="13"/>
                    <a:pt x="208" y="18"/>
                    <a:pt x="208" y="23"/>
                  </a:cubicBezTo>
                  <a:cubicBezTo>
                    <a:pt x="206" y="24"/>
                    <a:pt x="205" y="26"/>
                    <a:pt x="205" y="28"/>
                  </a:cubicBezTo>
                  <a:cubicBezTo>
                    <a:pt x="204" y="35"/>
                    <a:pt x="204" y="41"/>
                    <a:pt x="204" y="48"/>
                  </a:cubicBezTo>
                  <a:cubicBezTo>
                    <a:pt x="200" y="63"/>
                    <a:pt x="197" y="79"/>
                    <a:pt x="194" y="95"/>
                  </a:cubicBezTo>
                  <a:cubicBezTo>
                    <a:pt x="189" y="116"/>
                    <a:pt x="183" y="138"/>
                    <a:pt x="179" y="160"/>
                  </a:cubicBezTo>
                  <a:cubicBezTo>
                    <a:pt x="178" y="169"/>
                    <a:pt x="170" y="188"/>
                    <a:pt x="172" y="200"/>
                  </a:cubicBezTo>
                  <a:cubicBezTo>
                    <a:pt x="170" y="204"/>
                    <a:pt x="171" y="209"/>
                    <a:pt x="176" y="211"/>
                  </a:cubicBezTo>
                  <a:cubicBezTo>
                    <a:pt x="186" y="215"/>
                    <a:pt x="196" y="220"/>
                    <a:pt x="207" y="222"/>
                  </a:cubicBezTo>
                  <a:cubicBezTo>
                    <a:pt x="210" y="222"/>
                    <a:pt x="213" y="221"/>
                    <a:pt x="215" y="219"/>
                  </a:cubicBezTo>
                  <a:cubicBezTo>
                    <a:pt x="216" y="219"/>
                    <a:pt x="218" y="219"/>
                    <a:pt x="219" y="219"/>
                  </a:cubicBezTo>
                  <a:cubicBezTo>
                    <a:pt x="225" y="219"/>
                    <a:pt x="228" y="211"/>
                    <a:pt x="226" y="207"/>
                  </a:cubicBezTo>
                  <a:close/>
                </a:path>
              </a:pathLst>
            </a:custGeom>
            <a:solidFill>
              <a:srgbClr val="E5CA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4" name="Freeform 619"/>
            <p:cNvSpPr>
              <a:spLocks noEditPoints="1"/>
            </p:cNvSpPr>
            <p:nvPr/>
          </p:nvSpPr>
          <p:spPr bwMode="auto">
            <a:xfrm>
              <a:off x="5256929" y="2453240"/>
              <a:ext cx="536264" cy="330891"/>
            </a:xfrm>
            <a:custGeom>
              <a:avLst/>
              <a:gdLst/>
              <a:ahLst/>
              <a:cxnLst>
                <a:cxn ang="0">
                  <a:pos x="67" y="49"/>
                </a:cxn>
                <a:cxn ang="0">
                  <a:pos x="60" y="42"/>
                </a:cxn>
                <a:cxn ang="0">
                  <a:pos x="58" y="42"/>
                </a:cxn>
                <a:cxn ang="0">
                  <a:pos x="58" y="42"/>
                </a:cxn>
                <a:cxn ang="0">
                  <a:pos x="53" y="41"/>
                </a:cxn>
                <a:cxn ang="0">
                  <a:pos x="44" y="37"/>
                </a:cxn>
                <a:cxn ang="0">
                  <a:pos x="39" y="33"/>
                </a:cxn>
                <a:cxn ang="0">
                  <a:pos x="38" y="30"/>
                </a:cxn>
                <a:cxn ang="0">
                  <a:pos x="36" y="26"/>
                </a:cxn>
                <a:cxn ang="0">
                  <a:pos x="36" y="26"/>
                </a:cxn>
                <a:cxn ang="0">
                  <a:pos x="35" y="22"/>
                </a:cxn>
                <a:cxn ang="0">
                  <a:pos x="32" y="8"/>
                </a:cxn>
                <a:cxn ang="0">
                  <a:pos x="8" y="10"/>
                </a:cxn>
                <a:cxn ang="0">
                  <a:pos x="3" y="29"/>
                </a:cxn>
                <a:cxn ang="0">
                  <a:pos x="17" y="48"/>
                </a:cxn>
                <a:cxn ang="0">
                  <a:pos x="57" y="63"/>
                </a:cxn>
                <a:cxn ang="0">
                  <a:pos x="61" y="59"/>
                </a:cxn>
                <a:cxn ang="0">
                  <a:pos x="67" y="49"/>
                </a:cxn>
                <a:cxn ang="0">
                  <a:pos x="233" y="119"/>
                </a:cxn>
                <a:cxn ang="0">
                  <a:pos x="201" y="118"/>
                </a:cxn>
                <a:cxn ang="0">
                  <a:pos x="198" y="120"/>
                </a:cxn>
                <a:cxn ang="0">
                  <a:pos x="179" y="118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78" y="133"/>
                </a:cxn>
                <a:cxn ang="0">
                  <a:pos x="199" y="140"/>
                </a:cxn>
                <a:cxn ang="0">
                  <a:pos x="235" y="139"/>
                </a:cxn>
                <a:cxn ang="0">
                  <a:pos x="233" y="119"/>
                </a:cxn>
              </a:cxnLst>
              <a:rect l="0" t="0" r="r" b="b"/>
              <a:pathLst>
                <a:path w="241" h="149">
                  <a:moveTo>
                    <a:pt x="67" y="49"/>
                  </a:moveTo>
                  <a:cubicBezTo>
                    <a:pt x="70" y="44"/>
                    <a:pt x="64" y="41"/>
                    <a:pt x="60" y="42"/>
                  </a:cubicBezTo>
                  <a:cubicBezTo>
                    <a:pt x="59" y="42"/>
                    <a:pt x="59" y="42"/>
                    <a:pt x="58" y="42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8" y="41"/>
                    <a:pt x="54" y="41"/>
                    <a:pt x="53" y="41"/>
                  </a:cubicBezTo>
                  <a:cubicBezTo>
                    <a:pt x="50" y="40"/>
                    <a:pt x="47" y="40"/>
                    <a:pt x="44" y="37"/>
                  </a:cubicBezTo>
                  <a:cubicBezTo>
                    <a:pt x="43" y="36"/>
                    <a:pt x="41" y="35"/>
                    <a:pt x="39" y="33"/>
                  </a:cubicBezTo>
                  <a:cubicBezTo>
                    <a:pt x="39" y="32"/>
                    <a:pt x="38" y="31"/>
                    <a:pt x="38" y="30"/>
                  </a:cubicBezTo>
                  <a:cubicBezTo>
                    <a:pt x="38" y="29"/>
                    <a:pt x="37" y="27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5" y="24"/>
                    <a:pt x="35" y="23"/>
                    <a:pt x="35" y="22"/>
                  </a:cubicBezTo>
                  <a:cubicBezTo>
                    <a:pt x="36" y="17"/>
                    <a:pt x="36" y="13"/>
                    <a:pt x="32" y="8"/>
                  </a:cubicBezTo>
                  <a:cubicBezTo>
                    <a:pt x="25" y="0"/>
                    <a:pt x="14" y="3"/>
                    <a:pt x="8" y="10"/>
                  </a:cubicBezTo>
                  <a:cubicBezTo>
                    <a:pt x="4" y="14"/>
                    <a:pt x="0" y="23"/>
                    <a:pt x="3" y="29"/>
                  </a:cubicBezTo>
                  <a:cubicBezTo>
                    <a:pt x="3" y="37"/>
                    <a:pt x="12" y="44"/>
                    <a:pt x="17" y="48"/>
                  </a:cubicBezTo>
                  <a:cubicBezTo>
                    <a:pt x="29" y="56"/>
                    <a:pt x="41" y="65"/>
                    <a:pt x="57" y="63"/>
                  </a:cubicBezTo>
                  <a:cubicBezTo>
                    <a:pt x="59" y="62"/>
                    <a:pt x="61" y="61"/>
                    <a:pt x="61" y="59"/>
                  </a:cubicBezTo>
                  <a:cubicBezTo>
                    <a:pt x="64" y="56"/>
                    <a:pt x="66" y="53"/>
                    <a:pt x="67" y="49"/>
                  </a:cubicBezTo>
                  <a:close/>
                  <a:moveTo>
                    <a:pt x="233" y="119"/>
                  </a:moveTo>
                  <a:cubicBezTo>
                    <a:pt x="223" y="113"/>
                    <a:pt x="211" y="118"/>
                    <a:pt x="201" y="118"/>
                  </a:cubicBezTo>
                  <a:cubicBezTo>
                    <a:pt x="199" y="118"/>
                    <a:pt x="198" y="119"/>
                    <a:pt x="198" y="120"/>
                  </a:cubicBezTo>
                  <a:cubicBezTo>
                    <a:pt x="191" y="120"/>
                    <a:pt x="185" y="119"/>
                    <a:pt x="179" y="118"/>
                  </a:cubicBezTo>
                  <a:cubicBezTo>
                    <a:pt x="175" y="117"/>
                    <a:pt x="172" y="122"/>
                    <a:pt x="173" y="125"/>
                  </a:cubicBezTo>
                  <a:cubicBezTo>
                    <a:pt x="173" y="127"/>
                    <a:pt x="174" y="128"/>
                    <a:pt x="174" y="130"/>
                  </a:cubicBezTo>
                  <a:cubicBezTo>
                    <a:pt x="175" y="132"/>
                    <a:pt x="176" y="133"/>
                    <a:pt x="178" y="133"/>
                  </a:cubicBezTo>
                  <a:cubicBezTo>
                    <a:pt x="183" y="138"/>
                    <a:pt x="192" y="139"/>
                    <a:pt x="199" y="140"/>
                  </a:cubicBezTo>
                  <a:cubicBezTo>
                    <a:pt x="210" y="142"/>
                    <a:pt x="225" y="149"/>
                    <a:pt x="235" y="139"/>
                  </a:cubicBezTo>
                  <a:cubicBezTo>
                    <a:pt x="241" y="133"/>
                    <a:pt x="239" y="123"/>
                    <a:pt x="233" y="119"/>
                  </a:cubicBezTo>
                  <a:close/>
                </a:path>
              </a:pathLst>
            </a:custGeom>
            <a:solidFill>
              <a:srgbClr val="A70E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5" name="Freeform 620"/>
            <p:cNvSpPr>
              <a:spLocks noEditPoints="1"/>
            </p:cNvSpPr>
            <p:nvPr/>
          </p:nvSpPr>
          <p:spPr bwMode="auto">
            <a:xfrm>
              <a:off x="5382391" y="1675979"/>
              <a:ext cx="900435" cy="664003"/>
            </a:xfrm>
            <a:custGeom>
              <a:avLst/>
              <a:gdLst/>
              <a:ahLst/>
              <a:cxnLst>
                <a:cxn ang="0">
                  <a:pos x="153" y="168"/>
                </a:cxn>
                <a:cxn ang="0">
                  <a:pos x="160" y="161"/>
                </a:cxn>
                <a:cxn ang="0">
                  <a:pos x="90" y="113"/>
                </a:cxn>
                <a:cxn ang="0">
                  <a:pos x="61" y="48"/>
                </a:cxn>
                <a:cxn ang="0">
                  <a:pos x="67" y="40"/>
                </a:cxn>
                <a:cxn ang="0">
                  <a:pos x="74" y="26"/>
                </a:cxn>
                <a:cxn ang="0">
                  <a:pos x="72" y="26"/>
                </a:cxn>
                <a:cxn ang="0">
                  <a:pos x="59" y="30"/>
                </a:cxn>
                <a:cxn ang="0">
                  <a:pos x="54" y="21"/>
                </a:cxn>
                <a:cxn ang="0">
                  <a:pos x="54" y="6"/>
                </a:cxn>
                <a:cxn ang="0">
                  <a:pos x="43" y="22"/>
                </a:cxn>
                <a:cxn ang="0">
                  <a:pos x="39" y="6"/>
                </a:cxn>
                <a:cxn ang="0">
                  <a:pos x="31" y="19"/>
                </a:cxn>
                <a:cxn ang="0">
                  <a:pos x="32" y="28"/>
                </a:cxn>
                <a:cxn ang="0">
                  <a:pos x="20" y="15"/>
                </a:cxn>
                <a:cxn ang="0">
                  <a:pos x="24" y="37"/>
                </a:cxn>
                <a:cxn ang="0">
                  <a:pos x="24" y="39"/>
                </a:cxn>
                <a:cxn ang="0">
                  <a:pos x="8" y="37"/>
                </a:cxn>
                <a:cxn ang="0">
                  <a:pos x="3" y="45"/>
                </a:cxn>
                <a:cxn ang="0">
                  <a:pos x="42" y="60"/>
                </a:cxn>
                <a:cxn ang="0">
                  <a:pos x="69" y="130"/>
                </a:cxn>
                <a:cxn ang="0">
                  <a:pos x="109" y="159"/>
                </a:cxn>
                <a:cxn ang="0">
                  <a:pos x="388" y="268"/>
                </a:cxn>
                <a:cxn ang="0">
                  <a:pos x="399" y="257"/>
                </a:cxn>
                <a:cxn ang="0">
                  <a:pos x="379" y="256"/>
                </a:cxn>
                <a:cxn ang="0">
                  <a:pos x="396" y="248"/>
                </a:cxn>
                <a:cxn ang="0">
                  <a:pos x="378" y="240"/>
                </a:cxn>
                <a:cxn ang="0">
                  <a:pos x="368" y="225"/>
                </a:cxn>
                <a:cxn ang="0">
                  <a:pos x="283" y="235"/>
                </a:cxn>
                <a:cxn ang="0">
                  <a:pos x="229" y="173"/>
                </a:cxn>
                <a:cxn ang="0">
                  <a:pos x="218" y="185"/>
                </a:cxn>
                <a:cxn ang="0">
                  <a:pos x="352" y="278"/>
                </a:cxn>
                <a:cxn ang="0">
                  <a:pos x="362" y="279"/>
                </a:cxn>
                <a:cxn ang="0">
                  <a:pos x="386" y="288"/>
                </a:cxn>
                <a:cxn ang="0">
                  <a:pos x="386" y="280"/>
                </a:cxn>
                <a:cxn ang="0">
                  <a:pos x="394" y="270"/>
                </a:cxn>
              </a:cxnLst>
              <a:rect l="0" t="0" r="r" b="b"/>
              <a:pathLst>
                <a:path w="405" h="299">
                  <a:moveTo>
                    <a:pt x="109" y="159"/>
                  </a:moveTo>
                  <a:cubicBezTo>
                    <a:pt x="123" y="166"/>
                    <a:pt x="137" y="169"/>
                    <a:pt x="153" y="168"/>
                  </a:cubicBezTo>
                  <a:cubicBezTo>
                    <a:pt x="157" y="168"/>
                    <a:pt x="159" y="164"/>
                    <a:pt x="159" y="161"/>
                  </a:cubicBezTo>
                  <a:cubicBezTo>
                    <a:pt x="159" y="161"/>
                    <a:pt x="160" y="161"/>
                    <a:pt x="160" y="161"/>
                  </a:cubicBezTo>
                  <a:cubicBezTo>
                    <a:pt x="165" y="160"/>
                    <a:pt x="164" y="153"/>
                    <a:pt x="160" y="153"/>
                  </a:cubicBezTo>
                  <a:cubicBezTo>
                    <a:pt x="130" y="153"/>
                    <a:pt x="108" y="133"/>
                    <a:pt x="90" y="113"/>
                  </a:cubicBezTo>
                  <a:cubicBezTo>
                    <a:pt x="74" y="96"/>
                    <a:pt x="67" y="72"/>
                    <a:pt x="62" y="50"/>
                  </a:cubicBezTo>
                  <a:cubicBezTo>
                    <a:pt x="62" y="49"/>
                    <a:pt x="61" y="48"/>
                    <a:pt x="61" y="48"/>
                  </a:cubicBezTo>
                  <a:cubicBezTo>
                    <a:pt x="61" y="47"/>
                    <a:pt x="62" y="46"/>
                    <a:pt x="62" y="46"/>
                  </a:cubicBezTo>
                  <a:cubicBezTo>
                    <a:pt x="63" y="43"/>
                    <a:pt x="65" y="42"/>
                    <a:pt x="67" y="40"/>
                  </a:cubicBezTo>
                  <a:cubicBezTo>
                    <a:pt x="72" y="39"/>
                    <a:pt x="77" y="38"/>
                    <a:pt x="78" y="32"/>
                  </a:cubicBezTo>
                  <a:cubicBezTo>
                    <a:pt x="79" y="29"/>
                    <a:pt x="77" y="25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3" y="25"/>
                    <a:pt x="73" y="25"/>
                    <a:pt x="72" y="26"/>
                  </a:cubicBezTo>
                  <a:cubicBezTo>
                    <a:pt x="72" y="26"/>
                    <a:pt x="72" y="26"/>
                    <a:pt x="71" y="26"/>
                  </a:cubicBezTo>
                  <a:cubicBezTo>
                    <a:pt x="67" y="27"/>
                    <a:pt x="63" y="29"/>
                    <a:pt x="59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27"/>
                    <a:pt x="58" y="24"/>
                    <a:pt x="54" y="21"/>
                  </a:cubicBezTo>
                  <a:cubicBezTo>
                    <a:pt x="54" y="19"/>
                    <a:pt x="54" y="18"/>
                    <a:pt x="54" y="17"/>
                  </a:cubicBezTo>
                  <a:cubicBezTo>
                    <a:pt x="54" y="13"/>
                    <a:pt x="54" y="10"/>
                    <a:pt x="54" y="6"/>
                  </a:cubicBezTo>
                  <a:cubicBezTo>
                    <a:pt x="54" y="0"/>
                    <a:pt x="46" y="0"/>
                    <a:pt x="45" y="6"/>
                  </a:cubicBezTo>
                  <a:cubicBezTo>
                    <a:pt x="44" y="10"/>
                    <a:pt x="43" y="16"/>
                    <a:pt x="43" y="22"/>
                  </a:cubicBezTo>
                  <a:cubicBezTo>
                    <a:pt x="43" y="21"/>
                    <a:pt x="43" y="20"/>
                    <a:pt x="42" y="20"/>
                  </a:cubicBezTo>
                  <a:cubicBezTo>
                    <a:pt x="41" y="14"/>
                    <a:pt x="39" y="8"/>
                    <a:pt x="39" y="6"/>
                  </a:cubicBezTo>
                  <a:cubicBezTo>
                    <a:pt x="37" y="2"/>
                    <a:pt x="29" y="4"/>
                    <a:pt x="29" y="8"/>
                  </a:cubicBezTo>
                  <a:cubicBezTo>
                    <a:pt x="29" y="12"/>
                    <a:pt x="30" y="16"/>
                    <a:pt x="31" y="19"/>
                  </a:cubicBezTo>
                  <a:cubicBezTo>
                    <a:pt x="31" y="23"/>
                    <a:pt x="31" y="26"/>
                    <a:pt x="32" y="29"/>
                  </a:cubicBezTo>
                  <a:cubicBezTo>
                    <a:pt x="32" y="29"/>
                    <a:pt x="32" y="29"/>
                    <a:pt x="32" y="28"/>
                  </a:cubicBezTo>
                  <a:cubicBezTo>
                    <a:pt x="29" y="26"/>
                    <a:pt x="27" y="24"/>
                    <a:pt x="26" y="23"/>
                  </a:cubicBezTo>
                  <a:cubicBezTo>
                    <a:pt x="24" y="20"/>
                    <a:pt x="22" y="18"/>
                    <a:pt x="20" y="15"/>
                  </a:cubicBezTo>
                  <a:cubicBezTo>
                    <a:pt x="17" y="10"/>
                    <a:pt x="9" y="14"/>
                    <a:pt x="12" y="20"/>
                  </a:cubicBezTo>
                  <a:cubicBezTo>
                    <a:pt x="14" y="24"/>
                    <a:pt x="19" y="31"/>
                    <a:pt x="24" y="37"/>
                  </a:cubicBezTo>
                  <a:cubicBezTo>
                    <a:pt x="25" y="37"/>
                    <a:pt x="25" y="37"/>
                    <a:pt x="25" y="38"/>
                  </a:cubicBezTo>
                  <a:cubicBezTo>
                    <a:pt x="25" y="38"/>
                    <a:pt x="24" y="38"/>
                    <a:pt x="24" y="39"/>
                  </a:cubicBezTo>
                  <a:cubicBezTo>
                    <a:pt x="23" y="39"/>
                    <a:pt x="22" y="40"/>
                    <a:pt x="22" y="41"/>
                  </a:cubicBezTo>
                  <a:cubicBezTo>
                    <a:pt x="17" y="40"/>
                    <a:pt x="12" y="38"/>
                    <a:pt x="8" y="37"/>
                  </a:cubicBezTo>
                  <a:cubicBezTo>
                    <a:pt x="5" y="35"/>
                    <a:pt x="2" y="37"/>
                    <a:pt x="1" y="39"/>
                  </a:cubicBezTo>
                  <a:cubicBezTo>
                    <a:pt x="0" y="41"/>
                    <a:pt x="1" y="43"/>
                    <a:pt x="3" y="45"/>
                  </a:cubicBezTo>
                  <a:cubicBezTo>
                    <a:pt x="9" y="48"/>
                    <a:pt x="16" y="51"/>
                    <a:pt x="22" y="51"/>
                  </a:cubicBezTo>
                  <a:cubicBezTo>
                    <a:pt x="31" y="54"/>
                    <a:pt x="39" y="57"/>
                    <a:pt x="42" y="60"/>
                  </a:cubicBezTo>
                  <a:cubicBezTo>
                    <a:pt x="42" y="70"/>
                    <a:pt x="45" y="81"/>
                    <a:pt x="48" y="89"/>
                  </a:cubicBezTo>
                  <a:cubicBezTo>
                    <a:pt x="53" y="103"/>
                    <a:pt x="60" y="119"/>
                    <a:pt x="69" y="130"/>
                  </a:cubicBezTo>
                  <a:cubicBezTo>
                    <a:pt x="78" y="142"/>
                    <a:pt x="91" y="148"/>
                    <a:pt x="104" y="155"/>
                  </a:cubicBezTo>
                  <a:cubicBezTo>
                    <a:pt x="106" y="156"/>
                    <a:pt x="107" y="158"/>
                    <a:pt x="109" y="159"/>
                  </a:cubicBezTo>
                  <a:close/>
                  <a:moveTo>
                    <a:pt x="394" y="270"/>
                  </a:moveTo>
                  <a:cubicBezTo>
                    <a:pt x="392" y="269"/>
                    <a:pt x="390" y="269"/>
                    <a:pt x="388" y="268"/>
                  </a:cubicBezTo>
                  <a:cubicBezTo>
                    <a:pt x="391" y="268"/>
                    <a:pt x="394" y="268"/>
                    <a:pt x="397" y="268"/>
                  </a:cubicBezTo>
                  <a:cubicBezTo>
                    <a:pt x="404" y="268"/>
                    <a:pt x="405" y="259"/>
                    <a:pt x="399" y="257"/>
                  </a:cubicBezTo>
                  <a:cubicBezTo>
                    <a:pt x="394" y="255"/>
                    <a:pt x="388" y="256"/>
                    <a:pt x="382" y="256"/>
                  </a:cubicBezTo>
                  <a:cubicBezTo>
                    <a:pt x="381" y="256"/>
                    <a:pt x="380" y="256"/>
                    <a:pt x="379" y="256"/>
                  </a:cubicBezTo>
                  <a:cubicBezTo>
                    <a:pt x="381" y="255"/>
                    <a:pt x="383" y="255"/>
                    <a:pt x="384" y="254"/>
                  </a:cubicBezTo>
                  <a:cubicBezTo>
                    <a:pt x="389" y="253"/>
                    <a:pt x="393" y="251"/>
                    <a:pt x="396" y="248"/>
                  </a:cubicBezTo>
                  <a:cubicBezTo>
                    <a:pt x="400" y="244"/>
                    <a:pt x="398" y="238"/>
                    <a:pt x="392" y="238"/>
                  </a:cubicBezTo>
                  <a:cubicBezTo>
                    <a:pt x="387" y="237"/>
                    <a:pt x="383" y="238"/>
                    <a:pt x="378" y="240"/>
                  </a:cubicBezTo>
                  <a:cubicBezTo>
                    <a:pt x="376" y="241"/>
                    <a:pt x="374" y="243"/>
                    <a:pt x="371" y="245"/>
                  </a:cubicBezTo>
                  <a:cubicBezTo>
                    <a:pt x="373" y="236"/>
                    <a:pt x="374" y="227"/>
                    <a:pt x="368" y="225"/>
                  </a:cubicBezTo>
                  <a:cubicBezTo>
                    <a:pt x="355" y="220"/>
                    <a:pt x="352" y="242"/>
                    <a:pt x="350" y="253"/>
                  </a:cubicBezTo>
                  <a:cubicBezTo>
                    <a:pt x="325" y="257"/>
                    <a:pt x="305" y="245"/>
                    <a:pt x="283" y="235"/>
                  </a:cubicBezTo>
                  <a:cubicBezTo>
                    <a:pt x="270" y="229"/>
                    <a:pt x="258" y="213"/>
                    <a:pt x="251" y="202"/>
                  </a:cubicBezTo>
                  <a:cubicBezTo>
                    <a:pt x="244" y="191"/>
                    <a:pt x="236" y="183"/>
                    <a:pt x="229" y="173"/>
                  </a:cubicBezTo>
                  <a:cubicBezTo>
                    <a:pt x="226" y="169"/>
                    <a:pt x="220" y="172"/>
                    <a:pt x="220" y="177"/>
                  </a:cubicBezTo>
                  <a:cubicBezTo>
                    <a:pt x="218" y="178"/>
                    <a:pt x="216" y="181"/>
                    <a:pt x="218" y="185"/>
                  </a:cubicBezTo>
                  <a:cubicBezTo>
                    <a:pt x="242" y="235"/>
                    <a:pt x="289" y="281"/>
                    <a:pt x="349" y="276"/>
                  </a:cubicBezTo>
                  <a:cubicBezTo>
                    <a:pt x="350" y="277"/>
                    <a:pt x="351" y="278"/>
                    <a:pt x="352" y="278"/>
                  </a:cubicBezTo>
                  <a:cubicBezTo>
                    <a:pt x="354" y="278"/>
                    <a:pt x="355" y="278"/>
                    <a:pt x="357" y="279"/>
                  </a:cubicBezTo>
                  <a:cubicBezTo>
                    <a:pt x="358" y="279"/>
                    <a:pt x="360" y="279"/>
                    <a:pt x="362" y="279"/>
                  </a:cubicBezTo>
                  <a:cubicBezTo>
                    <a:pt x="367" y="285"/>
                    <a:pt x="371" y="291"/>
                    <a:pt x="378" y="295"/>
                  </a:cubicBezTo>
                  <a:cubicBezTo>
                    <a:pt x="383" y="299"/>
                    <a:pt x="389" y="293"/>
                    <a:pt x="386" y="288"/>
                  </a:cubicBezTo>
                  <a:cubicBezTo>
                    <a:pt x="385" y="283"/>
                    <a:pt x="382" y="280"/>
                    <a:pt x="379" y="277"/>
                  </a:cubicBezTo>
                  <a:cubicBezTo>
                    <a:pt x="381" y="278"/>
                    <a:pt x="384" y="279"/>
                    <a:pt x="386" y="280"/>
                  </a:cubicBezTo>
                  <a:cubicBezTo>
                    <a:pt x="389" y="281"/>
                    <a:pt x="391" y="281"/>
                    <a:pt x="392" y="281"/>
                  </a:cubicBezTo>
                  <a:cubicBezTo>
                    <a:pt x="399" y="281"/>
                    <a:pt x="401" y="271"/>
                    <a:pt x="394" y="270"/>
                  </a:cubicBezTo>
                  <a:close/>
                </a:path>
              </a:pathLst>
            </a:custGeom>
            <a:solidFill>
              <a:srgbClr val="E5CA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6" name="Freeform 621"/>
            <p:cNvSpPr>
              <a:spLocks/>
            </p:cNvSpPr>
            <p:nvPr/>
          </p:nvSpPr>
          <p:spPr bwMode="auto">
            <a:xfrm>
              <a:off x="5444566" y="1940248"/>
              <a:ext cx="539595" cy="526317"/>
            </a:xfrm>
            <a:custGeom>
              <a:avLst/>
              <a:gdLst/>
              <a:ahLst/>
              <a:cxnLst>
                <a:cxn ang="0">
                  <a:pos x="209" y="169"/>
                </a:cxn>
                <a:cxn ang="0">
                  <a:pos x="185" y="147"/>
                </a:cxn>
                <a:cxn ang="0">
                  <a:pos x="178" y="133"/>
                </a:cxn>
                <a:cxn ang="0">
                  <a:pos x="187" y="103"/>
                </a:cxn>
                <a:cxn ang="0">
                  <a:pos x="190" y="95"/>
                </a:cxn>
                <a:cxn ang="0">
                  <a:pos x="217" y="95"/>
                </a:cxn>
                <a:cxn ang="0">
                  <a:pos x="209" y="48"/>
                </a:cxn>
                <a:cxn ang="0">
                  <a:pos x="194" y="40"/>
                </a:cxn>
                <a:cxn ang="0">
                  <a:pos x="178" y="41"/>
                </a:cxn>
                <a:cxn ang="0">
                  <a:pos x="167" y="34"/>
                </a:cxn>
                <a:cxn ang="0">
                  <a:pos x="164" y="22"/>
                </a:cxn>
                <a:cxn ang="0">
                  <a:pos x="138" y="20"/>
                </a:cxn>
                <a:cxn ang="0">
                  <a:pos x="137" y="18"/>
                </a:cxn>
                <a:cxn ang="0">
                  <a:pos x="134" y="12"/>
                </a:cxn>
                <a:cxn ang="0">
                  <a:pos x="102" y="17"/>
                </a:cxn>
                <a:cxn ang="0">
                  <a:pos x="107" y="57"/>
                </a:cxn>
                <a:cxn ang="0">
                  <a:pos x="116" y="58"/>
                </a:cxn>
                <a:cxn ang="0">
                  <a:pos x="108" y="76"/>
                </a:cxn>
                <a:cxn ang="0">
                  <a:pos x="102" y="86"/>
                </a:cxn>
                <a:cxn ang="0">
                  <a:pos x="97" y="88"/>
                </a:cxn>
                <a:cxn ang="0">
                  <a:pos x="7" y="111"/>
                </a:cxn>
                <a:cxn ang="0">
                  <a:pos x="1" y="119"/>
                </a:cxn>
                <a:cxn ang="0">
                  <a:pos x="15" y="153"/>
                </a:cxn>
                <a:cxn ang="0">
                  <a:pos x="28" y="157"/>
                </a:cxn>
                <a:cxn ang="0">
                  <a:pos x="42" y="174"/>
                </a:cxn>
                <a:cxn ang="0">
                  <a:pos x="62" y="201"/>
                </a:cxn>
                <a:cxn ang="0">
                  <a:pos x="118" y="217"/>
                </a:cxn>
                <a:cxn ang="0">
                  <a:pos x="180" y="231"/>
                </a:cxn>
                <a:cxn ang="0">
                  <a:pos x="227" y="203"/>
                </a:cxn>
                <a:cxn ang="0">
                  <a:pos x="209" y="169"/>
                </a:cxn>
              </a:cxnLst>
              <a:rect l="0" t="0" r="r" b="b"/>
              <a:pathLst>
                <a:path w="243" h="237">
                  <a:moveTo>
                    <a:pt x="209" y="169"/>
                  </a:moveTo>
                  <a:cubicBezTo>
                    <a:pt x="200" y="162"/>
                    <a:pt x="192" y="155"/>
                    <a:pt x="185" y="147"/>
                  </a:cubicBezTo>
                  <a:cubicBezTo>
                    <a:pt x="183" y="143"/>
                    <a:pt x="181" y="137"/>
                    <a:pt x="178" y="133"/>
                  </a:cubicBezTo>
                  <a:cubicBezTo>
                    <a:pt x="183" y="123"/>
                    <a:pt x="183" y="112"/>
                    <a:pt x="187" y="103"/>
                  </a:cubicBezTo>
                  <a:cubicBezTo>
                    <a:pt x="188" y="101"/>
                    <a:pt x="189" y="98"/>
                    <a:pt x="190" y="95"/>
                  </a:cubicBezTo>
                  <a:cubicBezTo>
                    <a:pt x="196" y="101"/>
                    <a:pt x="211" y="98"/>
                    <a:pt x="217" y="95"/>
                  </a:cubicBezTo>
                  <a:cubicBezTo>
                    <a:pt x="243" y="85"/>
                    <a:pt x="231" y="41"/>
                    <a:pt x="209" y="48"/>
                  </a:cubicBezTo>
                  <a:cubicBezTo>
                    <a:pt x="205" y="44"/>
                    <a:pt x="198" y="39"/>
                    <a:pt x="194" y="40"/>
                  </a:cubicBezTo>
                  <a:cubicBezTo>
                    <a:pt x="188" y="41"/>
                    <a:pt x="186" y="43"/>
                    <a:pt x="178" y="41"/>
                  </a:cubicBezTo>
                  <a:cubicBezTo>
                    <a:pt x="172" y="40"/>
                    <a:pt x="169" y="38"/>
                    <a:pt x="167" y="34"/>
                  </a:cubicBezTo>
                  <a:cubicBezTo>
                    <a:pt x="164" y="26"/>
                    <a:pt x="170" y="23"/>
                    <a:pt x="164" y="22"/>
                  </a:cubicBezTo>
                  <a:cubicBezTo>
                    <a:pt x="156" y="21"/>
                    <a:pt x="147" y="21"/>
                    <a:pt x="138" y="20"/>
                  </a:cubicBezTo>
                  <a:cubicBezTo>
                    <a:pt x="138" y="19"/>
                    <a:pt x="137" y="19"/>
                    <a:pt x="137" y="18"/>
                  </a:cubicBezTo>
                  <a:cubicBezTo>
                    <a:pt x="137" y="16"/>
                    <a:pt x="136" y="14"/>
                    <a:pt x="134" y="12"/>
                  </a:cubicBezTo>
                  <a:cubicBezTo>
                    <a:pt x="124" y="0"/>
                    <a:pt x="110" y="7"/>
                    <a:pt x="102" y="17"/>
                  </a:cubicBezTo>
                  <a:cubicBezTo>
                    <a:pt x="91" y="32"/>
                    <a:pt x="89" y="48"/>
                    <a:pt x="107" y="57"/>
                  </a:cubicBezTo>
                  <a:cubicBezTo>
                    <a:pt x="110" y="58"/>
                    <a:pt x="113" y="59"/>
                    <a:pt x="116" y="58"/>
                  </a:cubicBezTo>
                  <a:cubicBezTo>
                    <a:pt x="113" y="64"/>
                    <a:pt x="110" y="70"/>
                    <a:pt x="108" y="76"/>
                  </a:cubicBezTo>
                  <a:cubicBezTo>
                    <a:pt x="106" y="79"/>
                    <a:pt x="103" y="82"/>
                    <a:pt x="102" y="86"/>
                  </a:cubicBezTo>
                  <a:cubicBezTo>
                    <a:pt x="100" y="86"/>
                    <a:pt x="98" y="86"/>
                    <a:pt x="97" y="88"/>
                  </a:cubicBezTo>
                  <a:cubicBezTo>
                    <a:pt x="82" y="115"/>
                    <a:pt x="32" y="115"/>
                    <a:pt x="7" y="111"/>
                  </a:cubicBezTo>
                  <a:cubicBezTo>
                    <a:pt x="3" y="111"/>
                    <a:pt x="0" y="115"/>
                    <a:pt x="1" y="119"/>
                  </a:cubicBezTo>
                  <a:cubicBezTo>
                    <a:pt x="3" y="130"/>
                    <a:pt x="2" y="148"/>
                    <a:pt x="15" y="153"/>
                  </a:cubicBezTo>
                  <a:cubicBezTo>
                    <a:pt x="20" y="155"/>
                    <a:pt x="24" y="156"/>
                    <a:pt x="28" y="157"/>
                  </a:cubicBezTo>
                  <a:cubicBezTo>
                    <a:pt x="36" y="158"/>
                    <a:pt x="39" y="168"/>
                    <a:pt x="42" y="174"/>
                  </a:cubicBezTo>
                  <a:cubicBezTo>
                    <a:pt x="47" y="184"/>
                    <a:pt x="54" y="193"/>
                    <a:pt x="62" y="201"/>
                  </a:cubicBezTo>
                  <a:cubicBezTo>
                    <a:pt x="79" y="216"/>
                    <a:pt x="102" y="204"/>
                    <a:pt x="118" y="217"/>
                  </a:cubicBezTo>
                  <a:cubicBezTo>
                    <a:pt x="137" y="231"/>
                    <a:pt x="157" y="237"/>
                    <a:pt x="180" y="231"/>
                  </a:cubicBezTo>
                  <a:cubicBezTo>
                    <a:pt x="198" y="227"/>
                    <a:pt x="215" y="216"/>
                    <a:pt x="227" y="203"/>
                  </a:cubicBezTo>
                  <a:cubicBezTo>
                    <a:pt x="238" y="190"/>
                    <a:pt x="216" y="177"/>
                    <a:pt x="209" y="169"/>
                  </a:cubicBez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100000">
                  <a:srgbClr val="C00000"/>
                </a:gs>
              </a:gsLst>
              <a:lin ang="4200000" scaled="0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7" name="Freeform 622"/>
            <p:cNvSpPr>
              <a:spLocks noEditPoints="1"/>
            </p:cNvSpPr>
            <p:nvPr/>
          </p:nvSpPr>
          <p:spPr bwMode="auto">
            <a:xfrm>
              <a:off x="5471213" y="1991325"/>
              <a:ext cx="457435" cy="437487"/>
            </a:xfrm>
            <a:custGeom>
              <a:avLst/>
              <a:gdLst/>
              <a:ahLst/>
              <a:cxnLst>
                <a:cxn ang="0">
                  <a:pos x="2" y="92"/>
                </a:cxn>
                <a:cxn ang="0">
                  <a:pos x="3" y="111"/>
                </a:cxn>
                <a:cxn ang="0">
                  <a:pos x="90" y="63"/>
                </a:cxn>
                <a:cxn ang="0">
                  <a:pos x="115" y="71"/>
                </a:cxn>
                <a:cxn ang="0">
                  <a:pos x="133" y="33"/>
                </a:cxn>
                <a:cxn ang="0">
                  <a:pos x="123" y="65"/>
                </a:cxn>
                <a:cxn ang="0">
                  <a:pos x="117" y="65"/>
                </a:cxn>
                <a:cxn ang="0">
                  <a:pos x="121" y="52"/>
                </a:cxn>
                <a:cxn ang="0">
                  <a:pos x="47" y="145"/>
                </a:cxn>
                <a:cxn ang="0">
                  <a:pos x="48" y="150"/>
                </a:cxn>
                <a:cxn ang="0">
                  <a:pos x="51" y="156"/>
                </a:cxn>
                <a:cxn ang="0">
                  <a:pos x="24" y="122"/>
                </a:cxn>
                <a:cxn ang="0">
                  <a:pos x="12" y="118"/>
                </a:cxn>
                <a:cxn ang="0">
                  <a:pos x="98" y="76"/>
                </a:cxn>
                <a:cxn ang="0">
                  <a:pos x="33" y="122"/>
                </a:cxn>
                <a:cxn ang="0">
                  <a:pos x="164" y="43"/>
                </a:cxn>
                <a:cxn ang="0">
                  <a:pos x="157" y="44"/>
                </a:cxn>
                <a:cxn ang="0">
                  <a:pos x="139" y="75"/>
                </a:cxn>
                <a:cxn ang="0">
                  <a:pos x="169" y="53"/>
                </a:cxn>
                <a:cxn ang="0">
                  <a:pos x="163" y="63"/>
                </a:cxn>
                <a:cxn ang="0">
                  <a:pos x="154" y="72"/>
                </a:cxn>
                <a:cxn ang="0">
                  <a:pos x="136" y="68"/>
                </a:cxn>
                <a:cxn ang="0">
                  <a:pos x="139" y="34"/>
                </a:cxn>
                <a:cxn ang="0">
                  <a:pos x="122" y="78"/>
                </a:cxn>
                <a:cxn ang="0">
                  <a:pos x="128" y="64"/>
                </a:cxn>
                <a:cxn ang="0">
                  <a:pos x="133" y="62"/>
                </a:cxn>
                <a:cxn ang="0">
                  <a:pos x="128" y="78"/>
                </a:cxn>
                <a:cxn ang="0">
                  <a:pos x="142" y="53"/>
                </a:cxn>
                <a:cxn ang="0">
                  <a:pos x="146" y="51"/>
                </a:cxn>
                <a:cxn ang="0">
                  <a:pos x="115" y="180"/>
                </a:cxn>
                <a:cxn ang="0">
                  <a:pos x="162" y="110"/>
                </a:cxn>
                <a:cxn ang="0">
                  <a:pos x="153" y="83"/>
                </a:cxn>
                <a:cxn ang="0">
                  <a:pos x="144" y="106"/>
                </a:cxn>
                <a:cxn ang="0">
                  <a:pos x="138" y="195"/>
                </a:cxn>
                <a:cxn ang="0">
                  <a:pos x="167" y="59"/>
                </a:cxn>
                <a:cxn ang="0">
                  <a:pos x="147" y="105"/>
                </a:cxn>
                <a:cxn ang="0">
                  <a:pos x="191" y="174"/>
                </a:cxn>
                <a:cxn ang="0">
                  <a:pos x="186" y="177"/>
                </a:cxn>
                <a:cxn ang="0">
                  <a:pos x="181" y="181"/>
                </a:cxn>
                <a:cxn ang="0">
                  <a:pos x="154" y="195"/>
                </a:cxn>
                <a:cxn ang="0">
                  <a:pos x="148" y="195"/>
                </a:cxn>
                <a:cxn ang="0">
                  <a:pos x="173" y="187"/>
                </a:cxn>
                <a:cxn ang="0">
                  <a:pos x="168" y="190"/>
                </a:cxn>
                <a:cxn ang="0">
                  <a:pos x="138" y="66"/>
                </a:cxn>
                <a:cxn ang="0">
                  <a:pos x="65" y="168"/>
                </a:cxn>
                <a:cxn ang="0">
                  <a:pos x="108" y="89"/>
                </a:cxn>
                <a:cxn ang="0">
                  <a:pos x="55" y="160"/>
                </a:cxn>
                <a:cxn ang="0">
                  <a:pos x="71" y="170"/>
                </a:cxn>
                <a:cxn ang="0">
                  <a:pos x="103" y="84"/>
                </a:cxn>
                <a:cxn ang="0">
                  <a:pos x="102" y="81"/>
                </a:cxn>
                <a:cxn ang="0">
                  <a:pos x="118" y="46"/>
                </a:cxn>
                <a:cxn ang="0">
                  <a:pos x="132" y="102"/>
                </a:cxn>
                <a:cxn ang="0">
                  <a:pos x="142" y="85"/>
                </a:cxn>
                <a:cxn ang="0">
                  <a:pos x="138" y="78"/>
                </a:cxn>
                <a:cxn ang="0">
                  <a:pos x="86" y="172"/>
                </a:cxn>
                <a:cxn ang="0">
                  <a:pos x="127" y="99"/>
                </a:cxn>
                <a:cxn ang="0">
                  <a:pos x="182" y="20"/>
                </a:cxn>
                <a:cxn ang="0">
                  <a:pos x="151" y="13"/>
                </a:cxn>
                <a:cxn ang="0">
                  <a:pos x="167" y="24"/>
                </a:cxn>
                <a:cxn ang="0">
                  <a:pos x="160" y="22"/>
                </a:cxn>
                <a:cxn ang="0">
                  <a:pos x="179" y="21"/>
                </a:cxn>
              </a:cxnLst>
              <a:rect l="0" t="0" r="r" b="b"/>
              <a:pathLst>
                <a:path w="206" h="197">
                  <a:moveTo>
                    <a:pt x="3" y="93"/>
                  </a:moveTo>
                  <a:cubicBezTo>
                    <a:pt x="4" y="92"/>
                    <a:pt x="4" y="91"/>
                    <a:pt x="5" y="91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4" y="90"/>
                    <a:pt x="4" y="90"/>
                    <a:pt x="4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3" y="90"/>
                    <a:pt x="2" y="91"/>
                    <a:pt x="2" y="92"/>
                  </a:cubicBezTo>
                  <a:lnTo>
                    <a:pt x="3" y="93"/>
                  </a:lnTo>
                  <a:close/>
                  <a:moveTo>
                    <a:pt x="0" y="95"/>
                  </a:moveTo>
                  <a:cubicBezTo>
                    <a:pt x="0" y="96"/>
                    <a:pt x="0" y="97"/>
                    <a:pt x="0" y="98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1" y="97"/>
                    <a:pt x="2" y="96"/>
                    <a:pt x="2" y="95"/>
                  </a:cubicBezTo>
                  <a:lnTo>
                    <a:pt x="0" y="95"/>
                  </a:lnTo>
                  <a:close/>
                  <a:moveTo>
                    <a:pt x="3" y="107"/>
                  </a:move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2" y="109"/>
                    <a:pt x="2" y="110"/>
                    <a:pt x="3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09"/>
                    <a:pt x="3" y="108"/>
                    <a:pt x="3" y="107"/>
                  </a:cubicBezTo>
                  <a:close/>
                  <a:moveTo>
                    <a:pt x="0" y="101"/>
                  </a:moveTo>
                  <a:cubicBezTo>
                    <a:pt x="0" y="102"/>
                    <a:pt x="0" y="103"/>
                    <a:pt x="0" y="105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3"/>
                    <a:pt x="2" y="102"/>
                    <a:pt x="1" y="101"/>
                  </a:cubicBezTo>
                  <a:lnTo>
                    <a:pt x="0" y="101"/>
                  </a:lnTo>
                  <a:close/>
                  <a:moveTo>
                    <a:pt x="91" y="66"/>
                  </a:moveTo>
                  <a:cubicBezTo>
                    <a:pt x="91" y="65"/>
                    <a:pt x="90" y="65"/>
                    <a:pt x="90" y="64"/>
                  </a:cubicBezTo>
                  <a:cubicBezTo>
                    <a:pt x="90" y="64"/>
                    <a:pt x="90" y="63"/>
                    <a:pt x="90" y="63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9" y="65"/>
                    <a:pt x="90" y="67"/>
                  </a:cubicBezTo>
                  <a:lnTo>
                    <a:pt x="91" y="66"/>
                  </a:lnTo>
                  <a:close/>
                  <a:moveTo>
                    <a:pt x="128" y="58"/>
                  </a:moveTo>
                  <a:cubicBezTo>
                    <a:pt x="127" y="57"/>
                    <a:pt x="127" y="56"/>
                    <a:pt x="126" y="56"/>
                  </a:cubicBezTo>
                  <a:cubicBezTo>
                    <a:pt x="125" y="57"/>
                    <a:pt x="125" y="57"/>
                    <a:pt x="125" y="57"/>
                  </a:cubicBezTo>
                  <a:cubicBezTo>
                    <a:pt x="126" y="57"/>
                    <a:pt x="126" y="58"/>
                    <a:pt x="127" y="59"/>
                  </a:cubicBezTo>
                  <a:lnTo>
                    <a:pt x="128" y="58"/>
                  </a:lnTo>
                  <a:close/>
                  <a:moveTo>
                    <a:pt x="115" y="71"/>
                  </a:moveTo>
                  <a:cubicBezTo>
                    <a:pt x="115" y="71"/>
                    <a:pt x="115" y="71"/>
                    <a:pt x="115" y="71"/>
                  </a:cubicBezTo>
                  <a:cubicBezTo>
                    <a:pt x="115" y="72"/>
                    <a:pt x="116" y="73"/>
                    <a:pt x="116" y="74"/>
                  </a:cubicBezTo>
                  <a:cubicBezTo>
                    <a:pt x="118" y="74"/>
                    <a:pt x="118" y="74"/>
                    <a:pt x="118" y="74"/>
                  </a:cubicBezTo>
                  <a:cubicBezTo>
                    <a:pt x="117" y="73"/>
                    <a:pt x="117" y="72"/>
                    <a:pt x="116" y="71"/>
                  </a:cubicBezTo>
                  <a:lnTo>
                    <a:pt x="115" y="71"/>
                  </a:lnTo>
                  <a:close/>
                  <a:moveTo>
                    <a:pt x="134" y="33"/>
                  </a:moveTo>
                  <a:cubicBezTo>
                    <a:pt x="135" y="33"/>
                    <a:pt x="135" y="33"/>
                    <a:pt x="135" y="34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36" y="32"/>
                    <a:pt x="135" y="32"/>
                    <a:pt x="135" y="32"/>
                  </a:cubicBezTo>
                  <a:cubicBezTo>
                    <a:pt x="134" y="31"/>
                    <a:pt x="134" y="31"/>
                    <a:pt x="133" y="31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3" y="33"/>
                    <a:pt x="134" y="33"/>
                    <a:pt x="134" y="33"/>
                  </a:cubicBezTo>
                  <a:close/>
                  <a:moveTo>
                    <a:pt x="125" y="36"/>
                  </a:moveTo>
                  <a:cubicBezTo>
                    <a:pt x="124" y="34"/>
                    <a:pt x="124" y="34"/>
                    <a:pt x="124" y="34"/>
                  </a:cubicBezTo>
                  <a:cubicBezTo>
                    <a:pt x="123" y="35"/>
                    <a:pt x="122" y="36"/>
                    <a:pt x="122" y="37"/>
                  </a:cubicBezTo>
                  <a:cubicBezTo>
                    <a:pt x="123" y="38"/>
                    <a:pt x="123" y="38"/>
                    <a:pt x="123" y="38"/>
                  </a:cubicBezTo>
                  <a:cubicBezTo>
                    <a:pt x="124" y="37"/>
                    <a:pt x="124" y="36"/>
                    <a:pt x="125" y="36"/>
                  </a:cubicBezTo>
                  <a:close/>
                  <a:moveTo>
                    <a:pt x="123" y="63"/>
                  </a:moveTo>
                  <a:cubicBezTo>
                    <a:pt x="122" y="63"/>
                    <a:pt x="121" y="64"/>
                    <a:pt x="120" y="64"/>
                  </a:cubicBezTo>
                  <a:cubicBezTo>
                    <a:pt x="120" y="65"/>
                    <a:pt x="120" y="65"/>
                    <a:pt x="120" y="65"/>
                  </a:cubicBezTo>
                  <a:cubicBezTo>
                    <a:pt x="121" y="65"/>
                    <a:pt x="122" y="65"/>
                    <a:pt x="123" y="65"/>
                  </a:cubicBezTo>
                  <a:lnTo>
                    <a:pt x="123" y="63"/>
                  </a:lnTo>
                  <a:close/>
                  <a:moveTo>
                    <a:pt x="117" y="65"/>
                  </a:moveTo>
                  <a:cubicBezTo>
                    <a:pt x="116" y="66"/>
                    <a:pt x="115" y="66"/>
                    <a:pt x="115" y="67"/>
                  </a:cubicBezTo>
                  <a:cubicBezTo>
                    <a:pt x="115" y="67"/>
                    <a:pt x="115" y="67"/>
                    <a:pt x="115" y="67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7" y="67"/>
                    <a:pt x="117" y="67"/>
                    <a:pt x="118" y="66"/>
                  </a:cubicBezTo>
                  <a:lnTo>
                    <a:pt x="117" y="65"/>
                  </a:lnTo>
                  <a:close/>
                  <a:moveTo>
                    <a:pt x="4" y="113"/>
                  </a:moveTo>
                  <a:cubicBezTo>
                    <a:pt x="5" y="114"/>
                    <a:pt x="6" y="115"/>
                    <a:pt x="6" y="116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4"/>
                    <a:pt x="6" y="113"/>
                    <a:pt x="6" y="112"/>
                  </a:cubicBezTo>
                  <a:lnTo>
                    <a:pt x="4" y="113"/>
                  </a:lnTo>
                  <a:close/>
                  <a:moveTo>
                    <a:pt x="123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3"/>
                    <a:pt x="123" y="53"/>
                    <a:pt x="123" y="52"/>
                  </a:cubicBezTo>
                  <a:cubicBezTo>
                    <a:pt x="123" y="52"/>
                    <a:pt x="122" y="51"/>
                    <a:pt x="122" y="51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1" y="52"/>
                    <a:pt x="121" y="53"/>
                    <a:pt x="122" y="53"/>
                  </a:cubicBezTo>
                  <a:cubicBezTo>
                    <a:pt x="122" y="54"/>
                    <a:pt x="122" y="54"/>
                    <a:pt x="123" y="54"/>
                  </a:cubicBezTo>
                  <a:close/>
                  <a:moveTo>
                    <a:pt x="42" y="130"/>
                  </a:moveTo>
                  <a:cubicBezTo>
                    <a:pt x="43" y="131"/>
                    <a:pt x="44" y="132"/>
                    <a:pt x="44" y="133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5" y="131"/>
                    <a:pt x="44" y="130"/>
                    <a:pt x="44" y="130"/>
                  </a:cubicBezTo>
                  <a:lnTo>
                    <a:pt x="42" y="130"/>
                  </a:lnTo>
                  <a:close/>
                  <a:moveTo>
                    <a:pt x="46" y="142"/>
                  </a:moveTo>
                  <a:cubicBezTo>
                    <a:pt x="46" y="143"/>
                    <a:pt x="46" y="144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4"/>
                    <a:pt x="47" y="143"/>
                    <a:pt x="47" y="142"/>
                  </a:cubicBezTo>
                  <a:lnTo>
                    <a:pt x="46" y="142"/>
                  </a:lnTo>
                  <a:close/>
                  <a:moveTo>
                    <a:pt x="45" y="136"/>
                  </a:moveTo>
                  <a:cubicBezTo>
                    <a:pt x="45" y="137"/>
                    <a:pt x="45" y="138"/>
                    <a:pt x="46" y="139"/>
                  </a:cubicBezTo>
                  <a:cubicBezTo>
                    <a:pt x="47" y="138"/>
                    <a:pt x="47" y="138"/>
                    <a:pt x="47" y="138"/>
                  </a:cubicBezTo>
                  <a:cubicBezTo>
                    <a:pt x="47" y="137"/>
                    <a:pt x="47" y="136"/>
                    <a:pt x="47" y="135"/>
                  </a:cubicBezTo>
                  <a:lnTo>
                    <a:pt x="45" y="136"/>
                  </a:lnTo>
                  <a:close/>
                  <a:moveTo>
                    <a:pt x="46" y="148"/>
                  </a:moveTo>
                  <a:cubicBezTo>
                    <a:pt x="46" y="149"/>
                    <a:pt x="47" y="150"/>
                    <a:pt x="47" y="151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48" y="150"/>
                    <a:pt x="48" y="149"/>
                    <a:pt x="48" y="148"/>
                  </a:cubicBezTo>
                  <a:lnTo>
                    <a:pt x="46" y="148"/>
                  </a:lnTo>
                  <a:close/>
                  <a:moveTo>
                    <a:pt x="95" y="71"/>
                  </a:moveTo>
                  <a:cubicBezTo>
                    <a:pt x="94" y="70"/>
                    <a:pt x="93" y="70"/>
                    <a:pt x="93" y="69"/>
                  </a:cubicBezTo>
                  <a:cubicBezTo>
                    <a:pt x="92" y="70"/>
                    <a:pt x="92" y="70"/>
                    <a:pt x="92" y="70"/>
                  </a:cubicBezTo>
                  <a:cubicBezTo>
                    <a:pt x="92" y="70"/>
                    <a:pt x="93" y="71"/>
                    <a:pt x="93" y="72"/>
                  </a:cubicBezTo>
                  <a:lnTo>
                    <a:pt x="95" y="71"/>
                  </a:lnTo>
                  <a:close/>
                  <a:moveTo>
                    <a:pt x="48" y="154"/>
                  </a:moveTo>
                  <a:cubicBezTo>
                    <a:pt x="49" y="155"/>
                    <a:pt x="49" y="156"/>
                    <a:pt x="50" y="157"/>
                  </a:cubicBezTo>
                  <a:cubicBezTo>
                    <a:pt x="51" y="156"/>
                    <a:pt x="51" y="156"/>
                    <a:pt x="51" y="156"/>
                  </a:cubicBezTo>
                  <a:cubicBezTo>
                    <a:pt x="50" y="155"/>
                    <a:pt x="50" y="154"/>
                    <a:pt x="50" y="153"/>
                  </a:cubicBezTo>
                  <a:lnTo>
                    <a:pt x="48" y="154"/>
                  </a:lnTo>
                  <a:close/>
                  <a:moveTo>
                    <a:pt x="38" y="126"/>
                  </a:moveTo>
                  <a:cubicBezTo>
                    <a:pt x="39" y="127"/>
                    <a:pt x="40" y="127"/>
                    <a:pt x="41" y="128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1" y="126"/>
                    <a:pt x="40" y="126"/>
                    <a:pt x="39" y="125"/>
                  </a:cubicBezTo>
                  <a:lnTo>
                    <a:pt x="38" y="126"/>
                  </a:lnTo>
                  <a:close/>
                  <a:moveTo>
                    <a:pt x="21" y="120"/>
                  </a:moveTo>
                  <a:cubicBezTo>
                    <a:pt x="21" y="122"/>
                    <a:pt x="21" y="122"/>
                    <a:pt x="21" y="122"/>
                  </a:cubicBezTo>
                  <a:cubicBezTo>
                    <a:pt x="22" y="122"/>
                    <a:pt x="23" y="122"/>
                    <a:pt x="24" y="122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3" y="120"/>
                    <a:pt x="22" y="120"/>
                    <a:pt x="21" y="120"/>
                  </a:cubicBezTo>
                  <a:close/>
                  <a:moveTo>
                    <a:pt x="15" y="119"/>
                  </a:moveTo>
                  <a:cubicBezTo>
                    <a:pt x="15" y="119"/>
                    <a:pt x="15" y="119"/>
                    <a:pt x="15" y="119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6" y="121"/>
                    <a:pt x="17" y="121"/>
                    <a:pt x="18" y="121"/>
                  </a:cubicBezTo>
                  <a:cubicBezTo>
                    <a:pt x="18" y="120"/>
                    <a:pt x="18" y="120"/>
                    <a:pt x="18" y="120"/>
                  </a:cubicBezTo>
                  <a:cubicBezTo>
                    <a:pt x="17" y="119"/>
                    <a:pt x="16" y="119"/>
                    <a:pt x="15" y="119"/>
                  </a:cubicBezTo>
                  <a:close/>
                  <a:moveTo>
                    <a:pt x="12" y="118"/>
                  </a:moveTo>
                  <a:cubicBezTo>
                    <a:pt x="11" y="117"/>
                    <a:pt x="10" y="117"/>
                    <a:pt x="10" y="117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9" y="118"/>
                    <a:pt x="10" y="119"/>
                    <a:pt x="11" y="119"/>
                  </a:cubicBezTo>
                  <a:cubicBezTo>
                    <a:pt x="12" y="119"/>
                    <a:pt x="12" y="119"/>
                    <a:pt x="12" y="119"/>
                  </a:cubicBezTo>
                  <a:cubicBezTo>
                    <a:pt x="12" y="118"/>
                    <a:pt x="12" y="118"/>
                    <a:pt x="12" y="118"/>
                  </a:cubicBezTo>
                  <a:close/>
                  <a:moveTo>
                    <a:pt x="98" y="76"/>
                  </a:moveTo>
                  <a:cubicBezTo>
                    <a:pt x="97" y="75"/>
                    <a:pt x="97" y="75"/>
                    <a:pt x="96" y="74"/>
                  </a:cubicBezTo>
                  <a:cubicBezTo>
                    <a:pt x="95" y="75"/>
                    <a:pt x="95" y="75"/>
                    <a:pt x="95" y="75"/>
                  </a:cubicBezTo>
                  <a:cubicBezTo>
                    <a:pt x="96" y="76"/>
                    <a:pt x="96" y="76"/>
                    <a:pt x="97" y="77"/>
                  </a:cubicBezTo>
                  <a:lnTo>
                    <a:pt x="98" y="76"/>
                  </a:lnTo>
                  <a:close/>
                  <a:moveTo>
                    <a:pt x="27" y="121"/>
                  </a:moveTo>
                  <a:cubicBezTo>
                    <a:pt x="27" y="122"/>
                    <a:pt x="27" y="122"/>
                    <a:pt x="27" y="122"/>
                  </a:cubicBezTo>
                  <a:cubicBezTo>
                    <a:pt x="28" y="123"/>
                    <a:pt x="29" y="123"/>
                    <a:pt x="30" y="123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1"/>
                    <a:pt x="28" y="121"/>
                    <a:pt x="27" y="121"/>
                  </a:cubicBezTo>
                  <a:close/>
                  <a:moveTo>
                    <a:pt x="33" y="122"/>
                  </a:moveTo>
                  <a:cubicBezTo>
                    <a:pt x="33" y="124"/>
                    <a:pt x="33" y="124"/>
                    <a:pt x="33" y="124"/>
                  </a:cubicBezTo>
                  <a:cubicBezTo>
                    <a:pt x="34" y="124"/>
                    <a:pt x="35" y="124"/>
                    <a:pt x="36" y="125"/>
                  </a:cubicBezTo>
                  <a:cubicBezTo>
                    <a:pt x="36" y="123"/>
                    <a:pt x="36" y="123"/>
                    <a:pt x="36" y="123"/>
                  </a:cubicBezTo>
                  <a:cubicBezTo>
                    <a:pt x="35" y="123"/>
                    <a:pt x="34" y="123"/>
                    <a:pt x="33" y="122"/>
                  </a:cubicBezTo>
                  <a:close/>
                  <a:moveTo>
                    <a:pt x="149" y="65"/>
                  </a:moveTo>
                  <a:cubicBezTo>
                    <a:pt x="147" y="66"/>
                    <a:pt x="147" y="66"/>
                    <a:pt x="147" y="66"/>
                  </a:cubicBezTo>
                  <a:cubicBezTo>
                    <a:pt x="148" y="66"/>
                    <a:pt x="148" y="67"/>
                    <a:pt x="149" y="67"/>
                  </a:cubicBezTo>
                  <a:cubicBezTo>
                    <a:pt x="150" y="68"/>
                    <a:pt x="150" y="68"/>
                    <a:pt x="150" y="68"/>
                  </a:cubicBezTo>
                  <a:cubicBezTo>
                    <a:pt x="151" y="67"/>
                    <a:pt x="151" y="67"/>
                    <a:pt x="151" y="67"/>
                  </a:cubicBezTo>
                  <a:cubicBezTo>
                    <a:pt x="151" y="66"/>
                    <a:pt x="150" y="66"/>
                    <a:pt x="150" y="66"/>
                  </a:cubicBezTo>
                  <a:cubicBezTo>
                    <a:pt x="149" y="66"/>
                    <a:pt x="149" y="65"/>
                    <a:pt x="149" y="65"/>
                  </a:cubicBezTo>
                  <a:close/>
                  <a:moveTo>
                    <a:pt x="160" y="44"/>
                  </a:moveTo>
                  <a:cubicBezTo>
                    <a:pt x="161" y="44"/>
                    <a:pt x="162" y="44"/>
                    <a:pt x="163" y="45"/>
                  </a:cubicBezTo>
                  <a:cubicBezTo>
                    <a:pt x="164" y="43"/>
                    <a:pt x="164" y="43"/>
                    <a:pt x="164" y="43"/>
                  </a:cubicBezTo>
                  <a:cubicBezTo>
                    <a:pt x="163" y="43"/>
                    <a:pt x="161" y="43"/>
                    <a:pt x="160" y="42"/>
                  </a:cubicBezTo>
                  <a:lnTo>
                    <a:pt x="160" y="44"/>
                  </a:lnTo>
                  <a:close/>
                  <a:moveTo>
                    <a:pt x="152" y="46"/>
                  </a:moveTo>
                  <a:cubicBezTo>
                    <a:pt x="151" y="45"/>
                    <a:pt x="151" y="45"/>
                    <a:pt x="151" y="45"/>
                  </a:cubicBezTo>
                  <a:cubicBezTo>
                    <a:pt x="150" y="46"/>
                    <a:pt x="149" y="46"/>
                    <a:pt x="149" y="47"/>
                  </a:cubicBezTo>
                  <a:cubicBezTo>
                    <a:pt x="150" y="48"/>
                    <a:pt x="150" y="48"/>
                    <a:pt x="150" y="48"/>
                  </a:cubicBezTo>
                  <a:cubicBezTo>
                    <a:pt x="150" y="48"/>
                    <a:pt x="151" y="47"/>
                    <a:pt x="152" y="46"/>
                  </a:cubicBezTo>
                  <a:close/>
                  <a:moveTo>
                    <a:pt x="154" y="44"/>
                  </a:moveTo>
                  <a:cubicBezTo>
                    <a:pt x="155" y="45"/>
                    <a:pt x="155" y="45"/>
                    <a:pt x="155" y="45"/>
                  </a:cubicBezTo>
                  <a:cubicBezTo>
                    <a:pt x="156" y="45"/>
                    <a:pt x="156" y="44"/>
                    <a:pt x="157" y="44"/>
                  </a:cubicBezTo>
                  <a:cubicBezTo>
                    <a:pt x="157" y="42"/>
                    <a:pt x="157" y="42"/>
                    <a:pt x="157" y="42"/>
                  </a:cubicBezTo>
                  <a:cubicBezTo>
                    <a:pt x="156" y="43"/>
                    <a:pt x="155" y="43"/>
                    <a:pt x="154" y="44"/>
                  </a:cubicBezTo>
                  <a:close/>
                  <a:moveTo>
                    <a:pt x="169" y="47"/>
                  </a:moveTo>
                  <a:cubicBezTo>
                    <a:pt x="168" y="46"/>
                    <a:pt x="167" y="46"/>
                    <a:pt x="166" y="45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6" y="47"/>
                    <a:pt x="167" y="47"/>
                    <a:pt x="168" y="48"/>
                  </a:cubicBezTo>
                  <a:lnTo>
                    <a:pt x="169" y="47"/>
                  </a:lnTo>
                  <a:close/>
                  <a:moveTo>
                    <a:pt x="137" y="72"/>
                  </a:moveTo>
                  <a:cubicBezTo>
                    <a:pt x="137" y="73"/>
                    <a:pt x="137" y="74"/>
                    <a:pt x="138" y="75"/>
                  </a:cubicBezTo>
                  <a:cubicBezTo>
                    <a:pt x="139" y="75"/>
                    <a:pt x="139" y="75"/>
                    <a:pt x="139" y="75"/>
                  </a:cubicBezTo>
                  <a:cubicBezTo>
                    <a:pt x="139" y="74"/>
                    <a:pt x="139" y="73"/>
                    <a:pt x="139" y="72"/>
                  </a:cubicBezTo>
                  <a:lnTo>
                    <a:pt x="137" y="72"/>
                  </a:lnTo>
                  <a:close/>
                  <a:moveTo>
                    <a:pt x="153" y="64"/>
                  </a:moveTo>
                  <a:cubicBezTo>
                    <a:pt x="152" y="64"/>
                    <a:pt x="151" y="64"/>
                    <a:pt x="151" y="64"/>
                  </a:cubicBezTo>
                  <a:cubicBezTo>
                    <a:pt x="150" y="64"/>
                    <a:pt x="150" y="64"/>
                    <a:pt x="150" y="64"/>
                  </a:cubicBezTo>
                  <a:cubicBezTo>
                    <a:pt x="150" y="65"/>
                    <a:pt x="150" y="65"/>
                    <a:pt x="150" y="65"/>
                  </a:cubicBezTo>
                  <a:cubicBezTo>
                    <a:pt x="151" y="65"/>
                    <a:pt x="151" y="65"/>
                    <a:pt x="151" y="65"/>
                  </a:cubicBezTo>
                  <a:cubicBezTo>
                    <a:pt x="151" y="65"/>
                    <a:pt x="152" y="65"/>
                    <a:pt x="153" y="65"/>
                  </a:cubicBezTo>
                  <a:lnTo>
                    <a:pt x="153" y="64"/>
                  </a:lnTo>
                  <a:close/>
                  <a:moveTo>
                    <a:pt x="169" y="53"/>
                  </a:moveTo>
                  <a:cubicBezTo>
                    <a:pt x="170" y="54"/>
                    <a:pt x="170" y="54"/>
                    <a:pt x="170" y="54"/>
                  </a:cubicBezTo>
                  <a:cubicBezTo>
                    <a:pt x="170" y="53"/>
                    <a:pt x="170" y="53"/>
                    <a:pt x="170" y="52"/>
                  </a:cubicBezTo>
                  <a:cubicBezTo>
                    <a:pt x="170" y="51"/>
                    <a:pt x="170" y="51"/>
                    <a:pt x="170" y="50"/>
                  </a:cubicBezTo>
                  <a:cubicBezTo>
                    <a:pt x="169" y="51"/>
                    <a:pt x="169" y="51"/>
                    <a:pt x="169" y="51"/>
                  </a:cubicBezTo>
                  <a:cubicBezTo>
                    <a:pt x="169" y="51"/>
                    <a:pt x="169" y="51"/>
                    <a:pt x="169" y="52"/>
                  </a:cubicBezTo>
                  <a:cubicBezTo>
                    <a:pt x="169" y="52"/>
                    <a:pt x="169" y="53"/>
                    <a:pt x="169" y="53"/>
                  </a:cubicBezTo>
                  <a:close/>
                  <a:moveTo>
                    <a:pt x="165" y="61"/>
                  </a:moveTo>
                  <a:cubicBezTo>
                    <a:pt x="164" y="61"/>
                    <a:pt x="164" y="61"/>
                    <a:pt x="164" y="61"/>
                  </a:cubicBezTo>
                  <a:cubicBezTo>
                    <a:pt x="163" y="62"/>
                    <a:pt x="163" y="62"/>
                    <a:pt x="162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3" y="63"/>
                    <a:pt x="164" y="63"/>
                    <a:pt x="164" y="63"/>
                  </a:cubicBezTo>
                  <a:cubicBezTo>
                    <a:pt x="165" y="62"/>
                    <a:pt x="165" y="62"/>
                    <a:pt x="166" y="62"/>
                  </a:cubicBezTo>
                  <a:lnTo>
                    <a:pt x="165" y="61"/>
                  </a:lnTo>
                  <a:close/>
                  <a:moveTo>
                    <a:pt x="155" y="75"/>
                  </a:moveTo>
                  <a:cubicBezTo>
                    <a:pt x="155" y="75"/>
                    <a:pt x="155" y="76"/>
                    <a:pt x="155" y="77"/>
                  </a:cubicBezTo>
                  <a:cubicBezTo>
                    <a:pt x="156" y="78"/>
                    <a:pt x="156" y="78"/>
                    <a:pt x="156" y="78"/>
                  </a:cubicBezTo>
                  <a:cubicBezTo>
                    <a:pt x="157" y="77"/>
                    <a:pt x="157" y="75"/>
                    <a:pt x="157" y="74"/>
                  </a:cubicBezTo>
                  <a:lnTo>
                    <a:pt x="155" y="75"/>
                  </a:lnTo>
                  <a:close/>
                  <a:moveTo>
                    <a:pt x="153" y="70"/>
                  </a:moveTo>
                  <a:cubicBezTo>
                    <a:pt x="153" y="70"/>
                    <a:pt x="154" y="71"/>
                    <a:pt x="154" y="72"/>
                  </a:cubicBezTo>
                  <a:cubicBezTo>
                    <a:pt x="156" y="71"/>
                    <a:pt x="156" y="71"/>
                    <a:pt x="156" y="71"/>
                  </a:cubicBezTo>
                  <a:cubicBezTo>
                    <a:pt x="155" y="70"/>
                    <a:pt x="154" y="69"/>
                    <a:pt x="154" y="69"/>
                  </a:cubicBezTo>
                  <a:lnTo>
                    <a:pt x="153" y="70"/>
                  </a:lnTo>
                  <a:close/>
                  <a:moveTo>
                    <a:pt x="159" y="63"/>
                  </a:moveTo>
                  <a:cubicBezTo>
                    <a:pt x="158" y="63"/>
                    <a:pt x="157" y="64"/>
                    <a:pt x="156" y="64"/>
                  </a:cubicBezTo>
                  <a:cubicBezTo>
                    <a:pt x="157" y="65"/>
                    <a:pt x="157" y="65"/>
                    <a:pt x="157" y="65"/>
                  </a:cubicBezTo>
                  <a:cubicBezTo>
                    <a:pt x="158" y="65"/>
                    <a:pt x="159" y="65"/>
                    <a:pt x="160" y="65"/>
                  </a:cubicBezTo>
                  <a:lnTo>
                    <a:pt x="159" y="63"/>
                  </a:lnTo>
                  <a:close/>
                  <a:moveTo>
                    <a:pt x="137" y="69"/>
                  </a:moveTo>
                  <a:cubicBezTo>
                    <a:pt x="136" y="68"/>
                    <a:pt x="136" y="68"/>
                    <a:pt x="136" y="68"/>
                  </a:cubicBezTo>
                  <a:cubicBezTo>
                    <a:pt x="134" y="71"/>
                    <a:pt x="134" y="71"/>
                    <a:pt x="134" y="71"/>
                  </a:cubicBezTo>
                  <a:cubicBezTo>
                    <a:pt x="135" y="72"/>
                    <a:pt x="135" y="72"/>
                    <a:pt x="135" y="72"/>
                  </a:cubicBezTo>
                  <a:lnTo>
                    <a:pt x="137" y="69"/>
                  </a:lnTo>
                  <a:close/>
                  <a:moveTo>
                    <a:pt x="139" y="34"/>
                  </a:moveTo>
                  <a:cubicBezTo>
                    <a:pt x="138" y="35"/>
                    <a:pt x="138" y="35"/>
                    <a:pt x="138" y="35"/>
                  </a:cubicBezTo>
                  <a:cubicBezTo>
                    <a:pt x="138" y="36"/>
                    <a:pt x="138" y="36"/>
                    <a:pt x="139" y="36"/>
                  </a:cubicBezTo>
                  <a:cubicBezTo>
                    <a:pt x="139" y="37"/>
                    <a:pt x="139" y="37"/>
                    <a:pt x="139" y="38"/>
                  </a:cubicBezTo>
                  <a:cubicBezTo>
                    <a:pt x="141" y="37"/>
                    <a:pt x="141" y="37"/>
                    <a:pt x="141" y="37"/>
                  </a:cubicBezTo>
                  <a:cubicBezTo>
                    <a:pt x="140" y="36"/>
                    <a:pt x="140" y="36"/>
                    <a:pt x="140" y="35"/>
                  </a:cubicBezTo>
                  <a:cubicBezTo>
                    <a:pt x="139" y="35"/>
                    <a:pt x="139" y="35"/>
                    <a:pt x="139" y="34"/>
                  </a:cubicBezTo>
                  <a:close/>
                  <a:moveTo>
                    <a:pt x="141" y="40"/>
                  </a:moveTo>
                  <a:cubicBezTo>
                    <a:pt x="141" y="41"/>
                    <a:pt x="141" y="42"/>
                    <a:pt x="141" y="43"/>
                  </a:cubicBezTo>
                  <a:cubicBezTo>
                    <a:pt x="143" y="43"/>
                    <a:pt x="143" y="43"/>
                    <a:pt x="143" y="43"/>
                  </a:cubicBezTo>
                  <a:cubicBezTo>
                    <a:pt x="143" y="42"/>
                    <a:pt x="142" y="41"/>
                    <a:pt x="142" y="40"/>
                  </a:cubicBezTo>
                  <a:lnTo>
                    <a:pt x="141" y="40"/>
                  </a:lnTo>
                  <a:close/>
                  <a:moveTo>
                    <a:pt x="119" y="76"/>
                  </a:moveTo>
                  <a:cubicBezTo>
                    <a:pt x="118" y="77"/>
                    <a:pt x="118" y="77"/>
                    <a:pt x="118" y="77"/>
                  </a:cubicBezTo>
                  <a:cubicBezTo>
                    <a:pt x="119" y="78"/>
                    <a:pt x="120" y="78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1" y="77"/>
                    <a:pt x="121" y="77"/>
                    <a:pt x="121" y="77"/>
                  </a:cubicBezTo>
                  <a:cubicBezTo>
                    <a:pt x="121" y="77"/>
                    <a:pt x="120" y="77"/>
                    <a:pt x="119" y="76"/>
                  </a:cubicBezTo>
                  <a:close/>
                  <a:moveTo>
                    <a:pt x="141" y="49"/>
                  </a:moveTo>
                  <a:cubicBezTo>
                    <a:pt x="142" y="49"/>
                    <a:pt x="142" y="49"/>
                    <a:pt x="142" y="49"/>
                  </a:cubicBezTo>
                  <a:cubicBezTo>
                    <a:pt x="142" y="49"/>
                    <a:pt x="143" y="48"/>
                    <a:pt x="143" y="46"/>
                  </a:cubicBezTo>
                  <a:cubicBezTo>
                    <a:pt x="141" y="46"/>
                    <a:pt x="141" y="46"/>
                    <a:pt x="141" y="46"/>
                  </a:cubicBezTo>
                  <a:cubicBezTo>
                    <a:pt x="141" y="47"/>
                    <a:pt x="141" y="48"/>
                    <a:pt x="141" y="48"/>
                  </a:cubicBezTo>
                  <a:cubicBezTo>
                    <a:pt x="141" y="49"/>
                    <a:pt x="141" y="49"/>
                    <a:pt x="141" y="49"/>
                  </a:cubicBezTo>
                  <a:close/>
                  <a:moveTo>
                    <a:pt x="126" y="64"/>
                  </a:moveTo>
                  <a:cubicBezTo>
                    <a:pt x="127" y="64"/>
                    <a:pt x="127" y="64"/>
                    <a:pt x="128" y="64"/>
                  </a:cubicBezTo>
                  <a:cubicBezTo>
                    <a:pt x="128" y="64"/>
                    <a:pt x="129" y="64"/>
                    <a:pt x="129" y="64"/>
                  </a:cubicBezTo>
                  <a:cubicBezTo>
                    <a:pt x="129" y="62"/>
                    <a:pt x="129" y="62"/>
                    <a:pt x="129" y="62"/>
                  </a:cubicBezTo>
                  <a:cubicBezTo>
                    <a:pt x="129" y="63"/>
                    <a:pt x="128" y="63"/>
                    <a:pt x="128" y="63"/>
                  </a:cubicBezTo>
                  <a:cubicBezTo>
                    <a:pt x="127" y="63"/>
                    <a:pt x="127" y="63"/>
                    <a:pt x="126" y="63"/>
                  </a:cubicBezTo>
                  <a:lnTo>
                    <a:pt x="126" y="64"/>
                  </a:lnTo>
                  <a:close/>
                  <a:moveTo>
                    <a:pt x="133" y="62"/>
                  </a:moveTo>
                  <a:cubicBezTo>
                    <a:pt x="132" y="62"/>
                    <a:pt x="132" y="61"/>
                    <a:pt x="130" y="60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31" y="62"/>
                    <a:pt x="131" y="63"/>
                    <a:pt x="132" y="63"/>
                  </a:cubicBezTo>
                  <a:lnTo>
                    <a:pt x="133" y="62"/>
                  </a:lnTo>
                  <a:close/>
                  <a:moveTo>
                    <a:pt x="143" y="55"/>
                  </a:moveTo>
                  <a:cubicBezTo>
                    <a:pt x="142" y="54"/>
                    <a:pt x="142" y="54"/>
                    <a:pt x="142" y="54"/>
                  </a:cubicBezTo>
                  <a:cubicBezTo>
                    <a:pt x="142" y="55"/>
                    <a:pt x="141" y="56"/>
                    <a:pt x="141" y="56"/>
                  </a:cubicBezTo>
                  <a:cubicBezTo>
                    <a:pt x="141" y="56"/>
                    <a:pt x="141" y="56"/>
                    <a:pt x="141" y="56"/>
                  </a:cubicBezTo>
                  <a:cubicBezTo>
                    <a:pt x="141" y="57"/>
                    <a:pt x="141" y="57"/>
                    <a:pt x="141" y="57"/>
                  </a:cubicBezTo>
                  <a:cubicBezTo>
                    <a:pt x="140" y="59"/>
                    <a:pt x="140" y="59"/>
                    <a:pt x="140" y="59"/>
                  </a:cubicBezTo>
                  <a:cubicBezTo>
                    <a:pt x="142" y="57"/>
                    <a:pt x="142" y="57"/>
                    <a:pt x="142" y="57"/>
                  </a:cubicBezTo>
                  <a:cubicBezTo>
                    <a:pt x="142" y="57"/>
                    <a:pt x="143" y="56"/>
                    <a:pt x="143" y="55"/>
                  </a:cubicBezTo>
                  <a:close/>
                  <a:moveTo>
                    <a:pt x="124" y="79"/>
                  </a:moveTo>
                  <a:cubicBezTo>
                    <a:pt x="125" y="79"/>
                    <a:pt x="127" y="78"/>
                    <a:pt x="128" y="78"/>
                  </a:cubicBezTo>
                  <a:cubicBezTo>
                    <a:pt x="127" y="77"/>
                    <a:pt x="127" y="77"/>
                    <a:pt x="127" y="77"/>
                  </a:cubicBezTo>
                  <a:cubicBezTo>
                    <a:pt x="126" y="77"/>
                    <a:pt x="125" y="77"/>
                    <a:pt x="124" y="78"/>
                  </a:cubicBezTo>
                  <a:lnTo>
                    <a:pt x="124" y="79"/>
                  </a:lnTo>
                  <a:close/>
                  <a:moveTo>
                    <a:pt x="129" y="75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1" y="75"/>
                    <a:pt x="132" y="75"/>
                    <a:pt x="133" y="74"/>
                  </a:cubicBezTo>
                  <a:cubicBezTo>
                    <a:pt x="132" y="73"/>
                    <a:pt x="132" y="73"/>
                    <a:pt x="132" y="73"/>
                  </a:cubicBezTo>
                  <a:cubicBezTo>
                    <a:pt x="131" y="74"/>
                    <a:pt x="130" y="74"/>
                    <a:pt x="129" y="75"/>
                  </a:cubicBezTo>
                  <a:close/>
                  <a:moveTo>
                    <a:pt x="141" y="53"/>
                  </a:moveTo>
                  <a:cubicBezTo>
                    <a:pt x="142" y="53"/>
                    <a:pt x="142" y="53"/>
                    <a:pt x="142" y="53"/>
                  </a:cubicBezTo>
                  <a:cubicBezTo>
                    <a:pt x="142" y="50"/>
                    <a:pt x="142" y="50"/>
                    <a:pt x="142" y="50"/>
                  </a:cubicBezTo>
                  <a:cubicBezTo>
                    <a:pt x="141" y="50"/>
                    <a:pt x="141" y="50"/>
                    <a:pt x="141" y="50"/>
                  </a:cubicBezTo>
                  <a:lnTo>
                    <a:pt x="141" y="53"/>
                  </a:lnTo>
                  <a:close/>
                  <a:moveTo>
                    <a:pt x="146" y="51"/>
                  </a:moveTo>
                  <a:cubicBezTo>
                    <a:pt x="147" y="51"/>
                    <a:pt x="147" y="51"/>
                    <a:pt x="147" y="50"/>
                  </a:cubicBezTo>
                  <a:cubicBezTo>
                    <a:pt x="146" y="49"/>
                    <a:pt x="146" y="49"/>
                    <a:pt x="146" y="49"/>
                  </a:cubicBezTo>
                  <a:cubicBezTo>
                    <a:pt x="146" y="50"/>
                    <a:pt x="145" y="50"/>
                    <a:pt x="145" y="50"/>
                  </a:cubicBezTo>
                  <a:cubicBezTo>
                    <a:pt x="145" y="51"/>
                    <a:pt x="145" y="51"/>
                    <a:pt x="144" y="52"/>
                  </a:cubicBezTo>
                  <a:cubicBezTo>
                    <a:pt x="145" y="53"/>
                    <a:pt x="145" y="53"/>
                    <a:pt x="145" y="53"/>
                  </a:cubicBezTo>
                  <a:cubicBezTo>
                    <a:pt x="146" y="52"/>
                    <a:pt x="146" y="52"/>
                    <a:pt x="146" y="51"/>
                  </a:cubicBezTo>
                  <a:close/>
                  <a:moveTo>
                    <a:pt x="160" y="193"/>
                  </a:moveTo>
                  <a:cubicBezTo>
                    <a:pt x="160" y="195"/>
                    <a:pt x="160" y="195"/>
                    <a:pt x="160" y="195"/>
                  </a:cubicBezTo>
                  <a:cubicBezTo>
                    <a:pt x="161" y="195"/>
                    <a:pt x="162" y="194"/>
                    <a:pt x="163" y="194"/>
                  </a:cubicBezTo>
                  <a:cubicBezTo>
                    <a:pt x="163" y="192"/>
                    <a:pt x="163" y="192"/>
                    <a:pt x="163" y="192"/>
                  </a:cubicBezTo>
                  <a:cubicBezTo>
                    <a:pt x="162" y="193"/>
                    <a:pt x="161" y="193"/>
                    <a:pt x="160" y="193"/>
                  </a:cubicBezTo>
                  <a:close/>
                  <a:moveTo>
                    <a:pt x="115" y="180"/>
                  </a:moveTo>
                  <a:cubicBezTo>
                    <a:pt x="116" y="181"/>
                    <a:pt x="116" y="182"/>
                    <a:pt x="117" y="182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7" y="180"/>
                    <a:pt x="117" y="180"/>
                    <a:pt x="116" y="179"/>
                  </a:cubicBezTo>
                  <a:lnTo>
                    <a:pt x="115" y="180"/>
                  </a:lnTo>
                  <a:close/>
                  <a:moveTo>
                    <a:pt x="120" y="184"/>
                  </a:moveTo>
                  <a:cubicBezTo>
                    <a:pt x="120" y="185"/>
                    <a:pt x="121" y="186"/>
                    <a:pt x="122" y="186"/>
                  </a:cubicBezTo>
                  <a:cubicBezTo>
                    <a:pt x="123" y="185"/>
                    <a:pt x="123" y="185"/>
                    <a:pt x="123" y="185"/>
                  </a:cubicBezTo>
                  <a:cubicBezTo>
                    <a:pt x="122" y="184"/>
                    <a:pt x="121" y="184"/>
                    <a:pt x="121" y="183"/>
                  </a:cubicBezTo>
                  <a:lnTo>
                    <a:pt x="120" y="184"/>
                  </a:lnTo>
                  <a:close/>
                  <a:moveTo>
                    <a:pt x="162" y="110"/>
                  </a:moveTo>
                  <a:cubicBezTo>
                    <a:pt x="162" y="108"/>
                    <a:pt x="162" y="108"/>
                    <a:pt x="162" y="108"/>
                  </a:cubicBezTo>
                  <a:cubicBezTo>
                    <a:pt x="162" y="108"/>
                    <a:pt x="161" y="108"/>
                    <a:pt x="159" y="108"/>
                  </a:cubicBezTo>
                  <a:cubicBezTo>
                    <a:pt x="159" y="109"/>
                    <a:pt x="159" y="109"/>
                    <a:pt x="159" y="109"/>
                  </a:cubicBezTo>
                  <a:cubicBezTo>
                    <a:pt x="160" y="110"/>
                    <a:pt x="161" y="110"/>
                    <a:pt x="162" y="110"/>
                  </a:cubicBezTo>
                  <a:close/>
                  <a:moveTo>
                    <a:pt x="166" y="110"/>
                  </a:moveTo>
                  <a:cubicBezTo>
                    <a:pt x="166" y="109"/>
                    <a:pt x="166" y="109"/>
                    <a:pt x="166" y="109"/>
                  </a:cubicBezTo>
                  <a:cubicBezTo>
                    <a:pt x="166" y="109"/>
                    <a:pt x="166" y="109"/>
                    <a:pt x="166" y="109"/>
                  </a:cubicBezTo>
                  <a:cubicBezTo>
                    <a:pt x="165" y="110"/>
                    <a:pt x="165" y="110"/>
                    <a:pt x="165" y="110"/>
                  </a:cubicBezTo>
                  <a:cubicBezTo>
                    <a:pt x="166" y="110"/>
                    <a:pt x="166" y="110"/>
                    <a:pt x="166" y="110"/>
                  </a:cubicBezTo>
                  <a:close/>
                  <a:moveTo>
                    <a:pt x="153" y="83"/>
                  </a:moveTo>
                  <a:cubicBezTo>
                    <a:pt x="154" y="83"/>
                    <a:pt x="155" y="82"/>
                    <a:pt x="155" y="81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3" y="81"/>
                    <a:pt x="153" y="82"/>
                    <a:pt x="152" y="82"/>
                  </a:cubicBezTo>
                  <a:cubicBezTo>
                    <a:pt x="153" y="83"/>
                    <a:pt x="153" y="83"/>
                    <a:pt x="153" y="83"/>
                  </a:cubicBezTo>
                  <a:close/>
                  <a:moveTo>
                    <a:pt x="132" y="191"/>
                  </a:moveTo>
                  <a:cubicBezTo>
                    <a:pt x="132" y="191"/>
                    <a:pt x="131" y="191"/>
                    <a:pt x="130" y="190"/>
                  </a:cubicBezTo>
                  <a:cubicBezTo>
                    <a:pt x="130" y="192"/>
                    <a:pt x="130" y="192"/>
                    <a:pt x="130" y="192"/>
                  </a:cubicBezTo>
                  <a:cubicBezTo>
                    <a:pt x="130" y="192"/>
                    <a:pt x="131" y="192"/>
                    <a:pt x="132" y="193"/>
                  </a:cubicBezTo>
                  <a:cubicBezTo>
                    <a:pt x="132" y="193"/>
                    <a:pt x="132" y="193"/>
                    <a:pt x="132" y="193"/>
                  </a:cubicBezTo>
                  <a:cubicBezTo>
                    <a:pt x="133" y="192"/>
                    <a:pt x="133" y="192"/>
                    <a:pt x="133" y="192"/>
                  </a:cubicBezTo>
                  <a:cubicBezTo>
                    <a:pt x="133" y="192"/>
                    <a:pt x="133" y="191"/>
                    <a:pt x="132" y="191"/>
                  </a:cubicBezTo>
                  <a:close/>
                  <a:moveTo>
                    <a:pt x="141" y="104"/>
                  </a:moveTo>
                  <a:cubicBezTo>
                    <a:pt x="141" y="105"/>
                    <a:pt x="141" y="105"/>
                    <a:pt x="141" y="105"/>
                  </a:cubicBezTo>
                  <a:cubicBezTo>
                    <a:pt x="142" y="105"/>
                    <a:pt x="143" y="106"/>
                    <a:pt x="144" y="106"/>
                  </a:cubicBezTo>
                  <a:cubicBezTo>
                    <a:pt x="144" y="105"/>
                    <a:pt x="144" y="105"/>
                    <a:pt x="144" y="105"/>
                  </a:cubicBezTo>
                  <a:cubicBezTo>
                    <a:pt x="143" y="104"/>
                    <a:pt x="142" y="104"/>
                    <a:pt x="141" y="104"/>
                  </a:cubicBezTo>
                  <a:close/>
                  <a:moveTo>
                    <a:pt x="156" y="109"/>
                  </a:moveTo>
                  <a:cubicBezTo>
                    <a:pt x="156" y="107"/>
                    <a:pt x="156" y="107"/>
                    <a:pt x="156" y="107"/>
                  </a:cubicBezTo>
                  <a:cubicBezTo>
                    <a:pt x="155" y="107"/>
                    <a:pt x="154" y="107"/>
                    <a:pt x="153" y="107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4" y="108"/>
                    <a:pt x="155" y="109"/>
                    <a:pt x="156" y="109"/>
                  </a:cubicBezTo>
                  <a:close/>
                  <a:moveTo>
                    <a:pt x="136" y="193"/>
                  </a:moveTo>
                  <a:cubicBezTo>
                    <a:pt x="135" y="194"/>
                    <a:pt x="135" y="194"/>
                    <a:pt x="135" y="194"/>
                  </a:cubicBezTo>
                  <a:cubicBezTo>
                    <a:pt x="136" y="195"/>
                    <a:pt x="137" y="195"/>
                    <a:pt x="138" y="195"/>
                  </a:cubicBezTo>
                  <a:cubicBezTo>
                    <a:pt x="139" y="194"/>
                    <a:pt x="139" y="194"/>
                    <a:pt x="139" y="194"/>
                  </a:cubicBezTo>
                  <a:cubicBezTo>
                    <a:pt x="138" y="194"/>
                    <a:pt x="137" y="193"/>
                    <a:pt x="136" y="193"/>
                  </a:cubicBezTo>
                  <a:close/>
                  <a:moveTo>
                    <a:pt x="105" y="173"/>
                  </a:moveTo>
                  <a:cubicBezTo>
                    <a:pt x="104" y="174"/>
                    <a:pt x="104" y="174"/>
                    <a:pt x="104" y="174"/>
                  </a:cubicBezTo>
                  <a:cubicBezTo>
                    <a:pt x="105" y="175"/>
                    <a:pt x="106" y="175"/>
                    <a:pt x="107" y="175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07" y="174"/>
                    <a:pt x="106" y="173"/>
                    <a:pt x="105" y="173"/>
                  </a:cubicBezTo>
                  <a:close/>
                  <a:moveTo>
                    <a:pt x="168" y="56"/>
                  </a:moveTo>
                  <a:cubicBezTo>
                    <a:pt x="168" y="57"/>
                    <a:pt x="168" y="57"/>
                    <a:pt x="168" y="58"/>
                  </a:cubicBezTo>
                  <a:cubicBezTo>
                    <a:pt x="168" y="58"/>
                    <a:pt x="167" y="58"/>
                    <a:pt x="167" y="59"/>
                  </a:cubicBezTo>
                  <a:cubicBezTo>
                    <a:pt x="168" y="60"/>
                    <a:pt x="168" y="60"/>
                    <a:pt x="168" y="60"/>
                  </a:cubicBezTo>
                  <a:cubicBezTo>
                    <a:pt x="169" y="59"/>
                    <a:pt x="169" y="59"/>
                    <a:pt x="169" y="58"/>
                  </a:cubicBezTo>
                  <a:cubicBezTo>
                    <a:pt x="170" y="58"/>
                    <a:pt x="170" y="57"/>
                    <a:pt x="170" y="57"/>
                  </a:cubicBezTo>
                  <a:lnTo>
                    <a:pt x="168" y="56"/>
                  </a:lnTo>
                  <a:close/>
                  <a:moveTo>
                    <a:pt x="110" y="177"/>
                  </a:moveTo>
                  <a:cubicBezTo>
                    <a:pt x="111" y="177"/>
                    <a:pt x="112" y="178"/>
                    <a:pt x="112" y="178"/>
                  </a:cubicBezTo>
                  <a:cubicBezTo>
                    <a:pt x="113" y="177"/>
                    <a:pt x="113" y="177"/>
                    <a:pt x="113" y="177"/>
                  </a:cubicBezTo>
                  <a:cubicBezTo>
                    <a:pt x="113" y="177"/>
                    <a:pt x="112" y="176"/>
                    <a:pt x="111" y="175"/>
                  </a:cubicBezTo>
                  <a:lnTo>
                    <a:pt x="110" y="177"/>
                  </a:lnTo>
                  <a:close/>
                  <a:moveTo>
                    <a:pt x="147" y="105"/>
                  </a:moveTo>
                  <a:cubicBezTo>
                    <a:pt x="147" y="107"/>
                    <a:pt x="147" y="107"/>
                    <a:pt x="147" y="107"/>
                  </a:cubicBezTo>
                  <a:cubicBezTo>
                    <a:pt x="148" y="107"/>
                    <a:pt x="149" y="107"/>
                    <a:pt x="150" y="108"/>
                  </a:cubicBezTo>
                  <a:cubicBezTo>
                    <a:pt x="150" y="106"/>
                    <a:pt x="150" y="106"/>
                    <a:pt x="150" y="106"/>
                  </a:cubicBezTo>
                  <a:cubicBezTo>
                    <a:pt x="149" y="106"/>
                    <a:pt x="148" y="106"/>
                    <a:pt x="147" y="105"/>
                  </a:cubicBezTo>
                  <a:close/>
                  <a:moveTo>
                    <a:pt x="124" y="188"/>
                  </a:moveTo>
                  <a:cubicBezTo>
                    <a:pt x="125" y="189"/>
                    <a:pt x="126" y="189"/>
                    <a:pt x="127" y="190"/>
                  </a:cubicBezTo>
                  <a:cubicBezTo>
                    <a:pt x="128" y="189"/>
                    <a:pt x="128" y="189"/>
                    <a:pt x="128" y="189"/>
                  </a:cubicBezTo>
                  <a:cubicBezTo>
                    <a:pt x="127" y="188"/>
                    <a:pt x="126" y="188"/>
                    <a:pt x="125" y="187"/>
                  </a:cubicBezTo>
                  <a:lnTo>
                    <a:pt x="124" y="188"/>
                  </a:lnTo>
                  <a:close/>
                  <a:moveTo>
                    <a:pt x="191" y="174"/>
                  </a:moveTo>
                  <a:cubicBezTo>
                    <a:pt x="192" y="175"/>
                    <a:pt x="192" y="175"/>
                    <a:pt x="192" y="175"/>
                  </a:cubicBezTo>
                  <a:cubicBezTo>
                    <a:pt x="193" y="174"/>
                    <a:pt x="194" y="173"/>
                    <a:pt x="194" y="173"/>
                  </a:cubicBezTo>
                  <a:cubicBezTo>
                    <a:pt x="193" y="171"/>
                    <a:pt x="193" y="171"/>
                    <a:pt x="193" y="171"/>
                  </a:cubicBezTo>
                  <a:cubicBezTo>
                    <a:pt x="193" y="172"/>
                    <a:pt x="192" y="173"/>
                    <a:pt x="191" y="174"/>
                  </a:cubicBezTo>
                  <a:close/>
                  <a:moveTo>
                    <a:pt x="196" y="169"/>
                  </a:moveTo>
                  <a:cubicBezTo>
                    <a:pt x="197" y="170"/>
                    <a:pt x="197" y="170"/>
                    <a:pt x="197" y="170"/>
                  </a:cubicBezTo>
                  <a:cubicBezTo>
                    <a:pt x="197" y="170"/>
                    <a:pt x="198" y="169"/>
                    <a:pt x="199" y="168"/>
                  </a:cubicBezTo>
                  <a:cubicBezTo>
                    <a:pt x="198" y="167"/>
                    <a:pt x="198" y="167"/>
                    <a:pt x="198" y="167"/>
                  </a:cubicBezTo>
                  <a:cubicBezTo>
                    <a:pt x="197" y="168"/>
                    <a:pt x="196" y="169"/>
                    <a:pt x="196" y="169"/>
                  </a:cubicBezTo>
                  <a:close/>
                  <a:moveTo>
                    <a:pt x="186" y="177"/>
                  </a:moveTo>
                  <a:cubicBezTo>
                    <a:pt x="187" y="179"/>
                    <a:pt x="187" y="179"/>
                    <a:pt x="187" y="179"/>
                  </a:cubicBezTo>
                  <a:cubicBezTo>
                    <a:pt x="188" y="178"/>
                    <a:pt x="189" y="177"/>
                    <a:pt x="190" y="177"/>
                  </a:cubicBezTo>
                  <a:cubicBezTo>
                    <a:pt x="189" y="175"/>
                    <a:pt x="189" y="175"/>
                    <a:pt x="189" y="175"/>
                  </a:cubicBezTo>
                  <a:cubicBezTo>
                    <a:pt x="188" y="176"/>
                    <a:pt x="187" y="177"/>
                    <a:pt x="186" y="177"/>
                  </a:cubicBezTo>
                  <a:close/>
                  <a:moveTo>
                    <a:pt x="200" y="165"/>
                  </a:moveTo>
                  <a:cubicBezTo>
                    <a:pt x="201" y="166"/>
                    <a:pt x="201" y="166"/>
                    <a:pt x="201" y="166"/>
                  </a:cubicBezTo>
                  <a:cubicBezTo>
                    <a:pt x="201" y="165"/>
                    <a:pt x="202" y="164"/>
                    <a:pt x="203" y="163"/>
                  </a:cubicBezTo>
                  <a:cubicBezTo>
                    <a:pt x="201" y="162"/>
                    <a:pt x="201" y="162"/>
                    <a:pt x="201" y="162"/>
                  </a:cubicBezTo>
                  <a:cubicBezTo>
                    <a:pt x="201" y="163"/>
                    <a:pt x="200" y="164"/>
                    <a:pt x="200" y="165"/>
                  </a:cubicBezTo>
                  <a:close/>
                  <a:moveTo>
                    <a:pt x="181" y="181"/>
                  </a:moveTo>
                  <a:cubicBezTo>
                    <a:pt x="182" y="182"/>
                    <a:pt x="182" y="182"/>
                    <a:pt x="182" y="182"/>
                  </a:cubicBezTo>
                  <a:cubicBezTo>
                    <a:pt x="183" y="182"/>
                    <a:pt x="184" y="181"/>
                    <a:pt x="185" y="181"/>
                  </a:cubicBezTo>
                  <a:cubicBezTo>
                    <a:pt x="184" y="179"/>
                    <a:pt x="184" y="179"/>
                    <a:pt x="184" y="179"/>
                  </a:cubicBezTo>
                  <a:cubicBezTo>
                    <a:pt x="183" y="180"/>
                    <a:pt x="182" y="180"/>
                    <a:pt x="181" y="181"/>
                  </a:cubicBezTo>
                  <a:close/>
                  <a:moveTo>
                    <a:pt x="205" y="157"/>
                  </a:moveTo>
                  <a:cubicBezTo>
                    <a:pt x="204" y="158"/>
                    <a:pt x="204" y="159"/>
                    <a:pt x="203" y="160"/>
                  </a:cubicBezTo>
                  <a:cubicBezTo>
                    <a:pt x="204" y="160"/>
                    <a:pt x="204" y="160"/>
                    <a:pt x="204" y="160"/>
                  </a:cubicBezTo>
                  <a:cubicBezTo>
                    <a:pt x="205" y="159"/>
                    <a:pt x="206" y="158"/>
                    <a:pt x="206" y="158"/>
                  </a:cubicBezTo>
                  <a:lnTo>
                    <a:pt x="205" y="157"/>
                  </a:lnTo>
                  <a:close/>
                  <a:moveTo>
                    <a:pt x="154" y="195"/>
                  </a:moveTo>
                  <a:cubicBezTo>
                    <a:pt x="154" y="196"/>
                    <a:pt x="154" y="196"/>
                    <a:pt x="154" y="196"/>
                  </a:cubicBezTo>
                  <a:cubicBezTo>
                    <a:pt x="155" y="196"/>
                    <a:pt x="156" y="196"/>
                    <a:pt x="157" y="196"/>
                  </a:cubicBezTo>
                  <a:cubicBezTo>
                    <a:pt x="157" y="194"/>
                    <a:pt x="157" y="194"/>
                    <a:pt x="157" y="194"/>
                  </a:cubicBezTo>
                  <a:cubicBezTo>
                    <a:pt x="156" y="194"/>
                    <a:pt x="155" y="195"/>
                    <a:pt x="154" y="195"/>
                  </a:cubicBezTo>
                  <a:close/>
                  <a:moveTo>
                    <a:pt x="142" y="194"/>
                  </a:moveTo>
                  <a:cubicBezTo>
                    <a:pt x="142" y="196"/>
                    <a:pt x="142" y="196"/>
                    <a:pt x="142" y="196"/>
                  </a:cubicBezTo>
                  <a:cubicBezTo>
                    <a:pt x="143" y="196"/>
                    <a:pt x="144" y="196"/>
                    <a:pt x="145" y="196"/>
                  </a:cubicBezTo>
                  <a:cubicBezTo>
                    <a:pt x="145" y="195"/>
                    <a:pt x="145" y="195"/>
                    <a:pt x="145" y="195"/>
                  </a:cubicBezTo>
                  <a:cubicBezTo>
                    <a:pt x="144" y="195"/>
                    <a:pt x="143" y="195"/>
                    <a:pt x="142" y="194"/>
                  </a:cubicBezTo>
                  <a:close/>
                  <a:moveTo>
                    <a:pt x="148" y="195"/>
                  </a:moveTo>
                  <a:cubicBezTo>
                    <a:pt x="148" y="197"/>
                    <a:pt x="148" y="197"/>
                    <a:pt x="148" y="197"/>
                  </a:cubicBezTo>
                  <a:cubicBezTo>
                    <a:pt x="149" y="197"/>
                    <a:pt x="150" y="197"/>
                    <a:pt x="151" y="197"/>
                  </a:cubicBezTo>
                  <a:cubicBezTo>
                    <a:pt x="151" y="195"/>
                    <a:pt x="151" y="195"/>
                    <a:pt x="151" y="195"/>
                  </a:cubicBezTo>
                  <a:cubicBezTo>
                    <a:pt x="150" y="195"/>
                    <a:pt x="149" y="195"/>
                    <a:pt x="148" y="195"/>
                  </a:cubicBezTo>
                  <a:close/>
                  <a:moveTo>
                    <a:pt x="176" y="185"/>
                  </a:moveTo>
                  <a:cubicBezTo>
                    <a:pt x="177" y="186"/>
                    <a:pt x="177" y="186"/>
                    <a:pt x="177" y="186"/>
                  </a:cubicBezTo>
                  <a:cubicBezTo>
                    <a:pt x="178" y="185"/>
                    <a:pt x="179" y="185"/>
                    <a:pt x="180" y="184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78" y="183"/>
                    <a:pt x="177" y="184"/>
                    <a:pt x="176" y="185"/>
                  </a:cubicBezTo>
                  <a:close/>
                  <a:moveTo>
                    <a:pt x="173" y="187"/>
                  </a:moveTo>
                  <a:cubicBezTo>
                    <a:pt x="172" y="187"/>
                    <a:pt x="172" y="188"/>
                    <a:pt x="171" y="188"/>
                  </a:cubicBezTo>
                  <a:cubicBezTo>
                    <a:pt x="172" y="189"/>
                    <a:pt x="172" y="189"/>
                    <a:pt x="172" y="189"/>
                  </a:cubicBezTo>
                  <a:cubicBezTo>
                    <a:pt x="172" y="189"/>
                    <a:pt x="173" y="188"/>
                    <a:pt x="174" y="188"/>
                  </a:cubicBezTo>
                  <a:cubicBezTo>
                    <a:pt x="174" y="188"/>
                    <a:pt x="174" y="188"/>
                    <a:pt x="174" y="188"/>
                  </a:cubicBezTo>
                  <a:cubicBezTo>
                    <a:pt x="174" y="186"/>
                    <a:pt x="174" y="186"/>
                    <a:pt x="174" y="186"/>
                  </a:cubicBezTo>
                  <a:lnTo>
                    <a:pt x="173" y="187"/>
                  </a:lnTo>
                  <a:close/>
                  <a:moveTo>
                    <a:pt x="166" y="191"/>
                  </a:moveTo>
                  <a:cubicBezTo>
                    <a:pt x="166" y="192"/>
                    <a:pt x="166" y="192"/>
                    <a:pt x="166" y="192"/>
                  </a:cubicBezTo>
                  <a:cubicBezTo>
                    <a:pt x="167" y="192"/>
                    <a:pt x="168" y="191"/>
                    <a:pt x="169" y="191"/>
                  </a:cubicBezTo>
                  <a:cubicBezTo>
                    <a:pt x="168" y="190"/>
                    <a:pt x="168" y="190"/>
                    <a:pt x="168" y="190"/>
                  </a:cubicBezTo>
                  <a:cubicBezTo>
                    <a:pt x="167" y="190"/>
                    <a:pt x="166" y="191"/>
                    <a:pt x="166" y="191"/>
                  </a:cubicBezTo>
                  <a:close/>
                  <a:moveTo>
                    <a:pt x="80" y="170"/>
                  </a:moveTo>
                  <a:cubicBezTo>
                    <a:pt x="80" y="172"/>
                    <a:pt x="80" y="172"/>
                    <a:pt x="80" y="172"/>
                  </a:cubicBezTo>
                  <a:cubicBezTo>
                    <a:pt x="81" y="172"/>
                    <a:pt x="82" y="172"/>
                    <a:pt x="83" y="172"/>
                  </a:cubicBezTo>
                  <a:cubicBezTo>
                    <a:pt x="83" y="170"/>
                    <a:pt x="83" y="170"/>
                    <a:pt x="83" y="170"/>
                  </a:cubicBezTo>
                  <a:cubicBezTo>
                    <a:pt x="82" y="170"/>
                    <a:pt x="81" y="170"/>
                    <a:pt x="80" y="170"/>
                  </a:cubicBezTo>
                  <a:close/>
                  <a:moveTo>
                    <a:pt x="139" y="66"/>
                  </a:moveTo>
                  <a:cubicBezTo>
                    <a:pt x="139" y="63"/>
                    <a:pt x="139" y="63"/>
                    <a:pt x="139" y="63"/>
                  </a:cubicBezTo>
                  <a:cubicBezTo>
                    <a:pt x="137" y="66"/>
                    <a:pt x="137" y="66"/>
                    <a:pt x="137" y="66"/>
                  </a:cubicBezTo>
                  <a:cubicBezTo>
                    <a:pt x="138" y="66"/>
                    <a:pt x="138" y="66"/>
                    <a:pt x="138" y="66"/>
                  </a:cubicBezTo>
                  <a:cubicBezTo>
                    <a:pt x="137" y="66"/>
                    <a:pt x="137" y="66"/>
                    <a:pt x="137" y="66"/>
                  </a:cubicBezTo>
                  <a:cubicBezTo>
                    <a:pt x="137" y="66"/>
                    <a:pt x="137" y="67"/>
                    <a:pt x="137" y="69"/>
                  </a:cubicBezTo>
                  <a:cubicBezTo>
                    <a:pt x="139" y="69"/>
                    <a:pt x="139" y="69"/>
                    <a:pt x="139" y="69"/>
                  </a:cubicBezTo>
                  <a:cubicBezTo>
                    <a:pt x="139" y="68"/>
                    <a:pt x="139" y="67"/>
                    <a:pt x="139" y="67"/>
                  </a:cubicBezTo>
                  <a:cubicBezTo>
                    <a:pt x="139" y="66"/>
                    <a:pt x="139" y="66"/>
                    <a:pt x="139" y="66"/>
                  </a:cubicBezTo>
                  <a:close/>
                  <a:moveTo>
                    <a:pt x="64" y="166"/>
                  </a:moveTo>
                  <a:cubicBezTo>
                    <a:pt x="63" y="166"/>
                    <a:pt x="63" y="166"/>
                    <a:pt x="63" y="165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62" y="167"/>
                    <a:pt x="63" y="167"/>
                    <a:pt x="63" y="167"/>
                  </a:cubicBezTo>
                  <a:cubicBezTo>
                    <a:pt x="64" y="168"/>
                    <a:pt x="64" y="168"/>
                    <a:pt x="65" y="168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65" y="167"/>
                    <a:pt x="64" y="166"/>
                    <a:pt x="64" y="166"/>
                  </a:cubicBezTo>
                  <a:close/>
                  <a:moveTo>
                    <a:pt x="116" y="93"/>
                  </a:moveTo>
                  <a:cubicBezTo>
                    <a:pt x="115" y="92"/>
                    <a:pt x="114" y="92"/>
                    <a:pt x="113" y="91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3"/>
                    <a:pt x="114" y="94"/>
                    <a:pt x="115" y="94"/>
                  </a:cubicBezTo>
                  <a:lnTo>
                    <a:pt x="116" y="93"/>
                  </a:lnTo>
                  <a:close/>
                  <a:moveTo>
                    <a:pt x="111" y="89"/>
                  </a:moveTo>
                  <a:cubicBezTo>
                    <a:pt x="110" y="89"/>
                    <a:pt x="109" y="88"/>
                    <a:pt x="109" y="87"/>
                  </a:cubicBezTo>
                  <a:cubicBezTo>
                    <a:pt x="108" y="89"/>
                    <a:pt x="108" y="89"/>
                    <a:pt x="108" y="89"/>
                  </a:cubicBezTo>
                  <a:cubicBezTo>
                    <a:pt x="108" y="89"/>
                    <a:pt x="109" y="90"/>
                    <a:pt x="110" y="91"/>
                  </a:cubicBezTo>
                  <a:lnTo>
                    <a:pt x="111" y="89"/>
                  </a:lnTo>
                  <a:close/>
                  <a:moveTo>
                    <a:pt x="74" y="169"/>
                  </a:moveTo>
                  <a:cubicBezTo>
                    <a:pt x="74" y="171"/>
                    <a:pt x="74" y="171"/>
                    <a:pt x="74" y="171"/>
                  </a:cubicBezTo>
                  <a:cubicBezTo>
                    <a:pt x="75" y="171"/>
                    <a:pt x="76" y="171"/>
                    <a:pt x="77" y="171"/>
                  </a:cubicBezTo>
                  <a:cubicBezTo>
                    <a:pt x="77" y="170"/>
                    <a:pt x="77" y="170"/>
                    <a:pt x="77" y="170"/>
                  </a:cubicBezTo>
                  <a:cubicBezTo>
                    <a:pt x="76" y="170"/>
                    <a:pt x="75" y="170"/>
                    <a:pt x="74" y="169"/>
                  </a:cubicBezTo>
                  <a:close/>
                  <a:moveTo>
                    <a:pt x="52" y="159"/>
                  </a:moveTo>
                  <a:cubicBezTo>
                    <a:pt x="53" y="160"/>
                    <a:pt x="53" y="161"/>
                    <a:pt x="54" y="161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54" y="159"/>
                    <a:pt x="54" y="159"/>
                    <a:pt x="53" y="158"/>
                  </a:cubicBezTo>
                  <a:lnTo>
                    <a:pt x="52" y="159"/>
                  </a:lnTo>
                  <a:close/>
                  <a:moveTo>
                    <a:pt x="147" y="85"/>
                  </a:moveTo>
                  <a:cubicBezTo>
                    <a:pt x="147" y="86"/>
                    <a:pt x="147" y="86"/>
                    <a:pt x="147" y="86"/>
                  </a:cubicBezTo>
                  <a:cubicBezTo>
                    <a:pt x="148" y="86"/>
                    <a:pt x="149" y="86"/>
                    <a:pt x="150" y="85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49" y="84"/>
                    <a:pt x="148" y="85"/>
                    <a:pt x="147" y="85"/>
                  </a:cubicBezTo>
                  <a:close/>
                  <a:moveTo>
                    <a:pt x="68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9" y="170"/>
                    <a:pt x="70" y="170"/>
                    <a:pt x="71" y="170"/>
                  </a:cubicBezTo>
                  <a:cubicBezTo>
                    <a:pt x="71" y="169"/>
                    <a:pt x="71" y="169"/>
                    <a:pt x="71" y="169"/>
                  </a:cubicBezTo>
                  <a:cubicBezTo>
                    <a:pt x="70" y="169"/>
                    <a:pt x="69" y="168"/>
                    <a:pt x="68" y="168"/>
                  </a:cubicBezTo>
                  <a:close/>
                  <a:moveTo>
                    <a:pt x="57" y="163"/>
                  </a:moveTo>
                  <a:cubicBezTo>
                    <a:pt x="57" y="164"/>
                    <a:pt x="58" y="165"/>
                    <a:pt x="59" y="165"/>
                  </a:cubicBezTo>
                  <a:cubicBezTo>
                    <a:pt x="60" y="164"/>
                    <a:pt x="60" y="164"/>
                    <a:pt x="60" y="164"/>
                  </a:cubicBezTo>
                  <a:cubicBezTo>
                    <a:pt x="59" y="163"/>
                    <a:pt x="58" y="163"/>
                    <a:pt x="58" y="162"/>
                  </a:cubicBezTo>
                  <a:lnTo>
                    <a:pt x="57" y="163"/>
                  </a:lnTo>
                  <a:close/>
                  <a:moveTo>
                    <a:pt x="106" y="85"/>
                  </a:moveTo>
                  <a:cubicBezTo>
                    <a:pt x="106" y="85"/>
                    <a:pt x="105" y="84"/>
                    <a:pt x="104" y="83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4" y="85"/>
                    <a:pt x="105" y="86"/>
                    <a:pt x="105" y="86"/>
                  </a:cubicBezTo>
                  <a:lnTo>
                    <a:pt x="106" y="85"/>
                  </a:lnTo>
                  <a:close/>
                  <a:moveTo>
                    <a:pt x="120" y="43"/>
                  </a:moveTo>
                  <a:cubicBezTo>
                    <a:pt x="120" y="42"/>
                    <a:pt x="121" y="41"/>
                    <a:pt x="121" y="40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19" y="41"/>
                    <a:pt x="119" y="42"/>
                    <a:pt x="119" y="42"/>
                  </a:cubicBezTo>
                  <a:lnTo>
                    <a:pt x="120" y="43"/>
                  </a:lnTo>
                  <a:close/>
                  <a:moveTo>
                    <a:pt x="102" y="81"/>
                  </a:moveTo>
                  <a:cubicBezTo>
                    <a:pt x="101" y="80"/>
                    <a:pt x="101" y="79"/>
                    <a:pt x="100" y="79"/>
                  </a:cubicBezTo>
                  <a:cubicBezTo>
                    <a:pt x="99" y="80"/>
                    <a:pt x="99" y="80"/>
                    <a:pt x="99" y="80"/>
                  </a:cubicBezTo>
                  <a:cubicBezTo>
                    <a:pt x="100" y="80"/>
                    <a:pt x="100" y="81"/>
                    <a:pt x="101" y="82"/>
                  </a:cubicBezTo>
                  <a:lnTo>
                    <a:pt x="102" y="81"/>
                  </a:lnTo>
                  <a:close/>
                  <a:moveTo>
                    <a:pt x="126" y="32"/>
                  </a:moveTo>
                  <a:cubicBezTo>
                    <a:pt x="127" y="34"/>
                    <a:pt x="127" y="34"/>
                    <a:pt x="127" y="34"/>
                  </a:cubicBezTo>
                  <a:cubicBezTo>
                    <a:pt x="128" y="33"/>
                    <a:pt x="129" y="33"/>
                    <a:pt x="130" y="33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2"/>
                    <a:pt x="126" y="32"/>
                  </a:cubicBezTo>
                  <a:close/>
                  <a:moveTo>
                    <a:pt x="118" y="46"/>
                  </a:moveTo>
                  <a:cubicBezTo>
                    <a:pt x="118" y="47"/>
                    <a:pt x="119" y="48"/>
                    <a:pt x="119" y="49"/>
                  </a:cubicBezTo>
                  <a:cubicBezTo>
                    <a:pt x="121" y="48"/>
                    <a:pt x="121" y="48"/>
                    <a:pt x="121" y="48"/>
                  </a:cubicBezTo>
                  <a:cubicBezTo>
                    <a:pt x="120" y="47"/>
                    <a:pt x="120" y="47"/>
                    <a:pt x="120" y="46"/>
                  </a:cubicBezTo>
                  <a:lnTo>
                    <a:pt x="118" y="46"/>
                  </a:lnTo>
                  <a:close/>
                  <a:moveTo>
                    <a:pt x="121" y="96"/>
                  </a:moveTo>
                  <a:cubicBezTo>
                    <a:pt x="120" y="96"/>
                    <a:pt x="119" y="95"/>
                    <a:pt x="119" y="95"/>
                  </a:cubicBezTo>
                  <a:cubicBezTo>
                    <a:pt x="118" y="96"/>
                    <a:pt x="118" y="96"/>
                    <a:pt x="118" y="96"/>
                  </a:cubicBezTo>
                  <a:cubicBezTo>
                    <a:pt x="119" y="96"/>
                    <a:pt x="120" y="97"/>
                    <a:pt x="121" y="97"/>
                  </a:cubicBezTo>
                  <a:lnTo>
                    <a:pt x="121" y="96"/>
                  </a:lnTo>
                  <a:close/>
                  <a:moveTo>
                    <a:pt x="132" y="102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2" y="100"/>
                    <a:pt x="131" y="100"/>
                    <a:pt x="130" y="100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30" y="101"/>
                    <a:pt x="131" y="102"/>
                    <a:pt x="132" y="102"/>
                  </a:cubicBezTo>
                  <a:close/>
                  <a:moveTo>
                    <a:pt x="144" y="84"/>
                  </a:moveTo>
                  <a:cubicBezTo>
                    <a:pt x="144" y="84"/>
                    <a:pt x="143" y="84"/>
                    <a:pt x="143" y="84"/>
                  </a:cubicBezTo>
                  <a:cubicBezTo>
                    <a:pt x="143" y="84"/>
                    <a:pt x="143" y="84"/>
                    <a:pt x="143" y="84"/>
                  </a:cubicBezTo>
                  <a:cubicBezTo>
                    <a:pt x="142" y="84"/>
                    <a:pt x="142" y="84"/>
                    <a:pt x="142" y="83"/>
                  </a:cubicBez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2" y="85"/>
                    <a:pt x="142" y="85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43" y="86"/>
                    <a:pt x="143" y="86"/>
                    <a:pt x="144" y="86"/>
                  </a:cubicBezTo>
                  <a:lnTo>
                    <a:pt x="144" y="84"/>
                  </a:lnTo>
                  <a:close/>
                  <a:moveTo>
                    <a:pt x="135" y="102"/>
                  </a:moveTo>
                  <a:cubicBezTo>
                    <a:pt x="135" y="103"/>
                    <a:pt x="135" y="103"/>
                    <a:pt x="135" y="103"/>
                  </a:cubicBezTo>
                  <a:cubicBezTo>
                    <a:pt x="136" y="104"/>
                    <a:pt x="137" y="104"/>
                    <a:pt x="138" y="104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7" y="102"/>
                    <a:pt x="136" y="102"/>
                    <a:pt x="135" y="102"/>
                  </a:cubicBezTo>
                  <a:close/>
                  <a:moveTo>
                    <a:pt x="140" y="78"/>
                  </a:moveTo>
                  <a:cubicBezTo>
                    <a:pt x="138" y="78"/>
                    <a:pt x="138" y="78"/>
                    <a:pt x="138" y="78"/>
                  </a:cubicBezTo>
                  <a:cubicBezTo>
                    <a:pt x="138" y="80"/>
                    <a:pt x="139" y="81"/>
                    <a:pt x="139" y="82"/>
                  </a:cubicBezTo>
                  <a:cubicBezTo>
                    <a:pt x="140" y="81"/>
                    <a:pt x="140" y="81"/>
                    <a:pt x="140" y="81"/>
                  </a:cubicBezTo>
                  <a:cubicBezTo>
                    <a:pt x="140" y="80"/>
                    <a:pt x="140" y="79"/>
                    <a:pt x="140" y="78"/>
                  </a:cubicBezTo>
                  <a:close/>
                  <a:moveTo>
                    <a:pt x="92" y="171"/>
                  </a:moveTo>
                  <a:cubicBezTo>
                    <a:pt x="92" y="173"/>
                    <a:pt x="92" y="173"/>
                    <a:pt x="92" y="173"/>
                  </a:cubicBezTo>
                  <a:cubicBezTo>
                    <a:pt x="93" y="173"/>
                    <a:pt x="94" y="173"/>
                    <a:pt x="95" y="173"/>
                  </a:cubicBezTo>
                  <a:cubicBezTo>
                    <a:pt x="96" y="171"/>
                    <a:pt x="96" y="171"/>
                    <a:pt x="96" y="171"/>
                  </a:cubicBezTo>
                  <a:cubicBezTo>
                    <a:pt x="94" y="171"/>
                    <a:pt x="93" y="171"/>
                    <a:pt x="92" y="171"/>
                  </a:cubicBezTo>
                  <a:close/>
                  <a:moveTo>
                    <a:pt x="86" y="171"/>
                  </a:moveTo>
                  <a:cubicBezTo>
                    <a:pt x="86" y="172"/>
                    <a:pt x="86" y="172"/>
                    <a:pt x="86" y="172"/>
                  </a:cubicBezTo>
                  <a:cubicBezTo>
                    <a:pt x="87" y="172"/>
                    <a:pt x="88" y="172"/>
                    <a:pt x="89" y="172"/>
                  </a:cubicBezTo>
                  <a:cubicBezTo>
                    <a:pt x="89" y="171"/>
                    <a:pt x="89" y="171"/>
                    <a:pt x="89" y="171"/>
                  </a:cubicBezTo>
                  <a:cubicBezTo>
                    <a:pt x="88" y="171"/>
                    <a:pt x="87" y="171"/>
                    <a:pt x="86" y="171"/>
                  </a:cubicBezTo>
                  <a:close/>
                  <a:moveTo>
                    <a:pt x="127" y="99"/>
                  </a:moveTo>
                  <a:cubicBezTo>
                    <a:pt x="126" y="98"/>
                    <a:pt x="125" y="98"/>
                    <a:pt x="124" y="97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9"/>
                    <a:pt x="123" y="99"/>
                    <a:pt x="123" y="99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24" y="99"/>
                    <a:pt x="125" y="100"/>
                    <a:pt x="126" y="100"/>
                  </a:cubicBezTo>
                  <a:lnTo>
                    <a:pt x="127" y="99"/>
                  </a:lnTo>
                  <a:close/>
                  <a:moveTo>
                    <a:pt x="99" y="172"/>
                  </a:moveTo>
                  <a:cubicBezTo>
                    <a:pt x="98" y="173"/>
                    <a:pt x="98" y="173"/>
                    <a:pt x="98" y="173"/>
                  </a:cubicBezTo>
                  <a:cubicBezTo>
                    <a:pt x="98" y="173"/>
                    <a:pt x="98" y="173"/>
                    <a:pt x="98" y="173"/>
                  </a:cubicBezTo>
                  <a:cubicBezTo>
                    <a:pt x="99" y="173"/>
                    <a:pt x="100" y="174"/>
                    <a:pt x="101" y="174"/>
                  </a:cubicBezTo>
                  <a:cubicBezTo>
                    <a:pt x="102" y="172"/>
                    <a:pt x="102" y="172"/>
                    <a:pt x="102" y="172"/>
                  </a:cubicBezTo>
                  <a:cubicBezTo>
                    <a:pt x="101" y="172"/>
                    <a:pt x="100" y="172"/>
                    <a:pt x="99" y="172"/>
                  </a:cubicBezTo>
                  <a:close/>
                  <a:moveTo>
                    <a:pt x="185" y="19"/>
                  </a:moveTo>
                  <a:cubicBezTo>
                    <a:pt x="184" y="17"/>
                    <a:pt x="184" y="17"/>
                    <a:pt x="184" y="17"/>
                  </a:cubicBezTo>
                  <a:cubicBezTo>
                    <a:pt x="184" y="18"/>
                    <a:pt x="183" y="18"/>
                    <a:pt x="182" y="19"/>
                  </a:cubicBezTo>
                  <a:cubicBezTo>
                    <a:pt x="182" y="20"/>
                    <a:pt x="182" y="20"/>
                    <a:pt x="182" y="20"/>
                  </a:cubicBezTo>
                  <a:cubicBezTo>
                    <a:pt x="183" y="20"/>
                    <a:pt x="184" y="19"/>
                    <a:pt x="185" y="19"/>
                  </a:cubicBezTo>
                  <a:close/>
                  <a:moveTo>
                    <a:pt x="152" y="1"/>
                  </a:moveTo>
                  <a:cubicBezTo>
                    <a:pt x="152" y="1"/>
                    <a:pt x="152" y="1"/>
                    <a:pt x="152" y="1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0" y="1"/>
                    <a:pt x="150" y="2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1" y="2"/>
                    <a:pt x="152" y="2"/>
                    <a:pt x="152" y="1"/>
                  </a:cubicBezTo>
                  <a:close/>
                  <a:moveTo>
                    <a:pt x="150" y="15"/>
                  </a:moveTo>
                  <a:cubicBezTo>
                    <a:pt x="151" y="13"/>
                    <a:pt x="151" y="13"/>
                    <a:pt x="151" y="13"/>
                  </a:cubicBezTo>
                  <a:cubicBezTo>
                    <a:pt x="151" y="13"/>
                    <a:pt x="151" y="13"/>
                    <a:pt x="151" y="13"/>
                  </a:cubicBezTo>
                  <a:cubicBezTo>
                    <a:pt x="150" y="12"/>
                    <a:pt x="150" y="12"/>
                    <a:pt x="150" y="11"/>
                  </a:cubicBezTo>
                  <a:cubicBezTo>
                    <a:pt x="148" y="12"/>
                    <a:pt x="148" y="12"/>
                    <a:pt x="148" y="12"/>
                  </a:cubicBezTo>
                  <a:cubicBezTo>
                    <a:pt x="149" y="13"/>
                    <a:pt x="149" y="13"/>
                    <a:pt x="150" y="14"/>
                  </a:cubicBezTo>
                  <a:cubicBezTo>
                    <a:pt x="150" y="14"/>
                    <a:pt x="150" y="14"/>
                    <a:pt x="150" y="15"/>
                  </a:cubicBezTo>
                  <a:close/>
                  <a:moveTo>
                    <a:pt x="148" y="5"/>
                  </a:moveTo>
                  <a:cubicBezTo>
                    <a:pt x="148" y="6"/>
                    <a:pt x="148" y="7"/>
                    <a:pt x="148" y="9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149" y="8"/>
                    <a:pt x="149" y="7"/>
                    <a:pt x="150" y="6"/>
                  </a:cubicBezTo>
                  <a:lnTo>
                    <a:pt x="148" y="5"/>
                  </a:lnTo>
                  <a:close/>
                  <a:moveTo>
                    <a:pt x="167" y="24"/>
                  </a:moveTo>
                  <a:cubicBezTo>
                    <a:pt x="167" y="22"/>
                    <a:pt x="167" y="22"/>
                    <a:pt x="167" y="22"/>
                  </a:cubicBezTo>
                  <a:cubicBezTo>
                    <a:pt x="166" y="22"/>
                    <a:pt x="165" y="22"/>
                    <a:pt x="164" y="22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5" y="23"/>
                    <a:pt x="166" y="24"/>
                    <a:pt x="167" y="24"/>
                  </a:cubicBezTo>
                  <a:close/>
                  <a:moveTo>
                    <a:pt x="173" y="23"/>
                  </a:moveTo>
                  <a:cubicBezTo>
                    <a:pt x="173" y="21"/>
                    <a:pt x="173" y="21"/>
                    <a:pt x="173" y="21"/>
                  </a:cubicBezTo>
                  <a:cubicBezTo>
                    <a:pt x="172" y="22"/>
                    <a:pt x="171" y="22"/>
                    <a:pt x="170" y="22"/>
                  </a:cubicBezTo>
                  <a:cubicBezTo>
                    <a:pt x="170" y="24"/>
                    <a:pt x="170" y="24"/>
                    <a:pt x="170" y="24"/>
                  </a:cubicBezTo>
                  <a:cubicBezTo>
                    <a:pt x="171" y="23"/>
                    <a:pt x="172" y="23"/>
                    <a:pt x="173" y="23"/>
                  </a:cubicBezTo>
                  <a:close/>
                  <a:moveTo>
                    <a:pt x="160" y="22"/>
                  </a:moveTo>
                  <a:cubicBezTo>
                    <a:pt x="161" y="21"/>
                    <a:pt x="161" y="21"/>
                    <a:pt x="161" y="21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0" y="20"/>
                    <a:pt x="159" y="20"/>
                    <a:pt x="159" y="19"/>
                  </a:cubicBezTo>
                  <a:cubicBezTo>
                    <a:pt x="158" y="20"/>
                    <a:pt x="158" y="20"/>
                    <a:pt x="158" y="20"/>
                  </a:cubicBezTo>
                  <a:cubicBezTo>
                    <a:pt x="158" y="21"/>
                    <a:pt x="159" y="21"/>
                    <a:pt x="160" y="22"/>
                  </a:cubicBezTo>
                  <a:close/>
                  <a:moveTo>
                    <a:pt x="179" y="21"/>
                  </a:moveTo>
                  <a:cubicBezTo>
                    <a:pt x="179" y="20"/>
                    <a:pt x="179" y="20"/>
                    <a:pt x="179" y="20"/>
                  </a:cubicBezTo>
                  <a:cubicBezTo>
                    <a:pt x="178" y="20"/>
                    <a:pt x="177" y="20"/>
                    <a:pt x="176" y="21"/>
                  </a:cubicBezTo>
                  <a:cubicBezTo>
                    <a:pt x="176" y="22"/>
                    <a:pt x="176" y="22"/>
                    <a:pt x="176" y="22"/>
                  </a:cubicBezTo>
                  <a:cubicBezTo>
                    <a:pt x="177" y="22"/>
                    <a:pt x="178" y="21"/>
                    <a:pt x="179" y="21"/>
                  </a:cubicBezTo>
                  <a:close/>
                  <a:moveTo>
                    <a:pt x="156" y="17"/>
                  </a:moveTo>
                  <a:cubicBezTo>
                    <a:pt x="155" y="17"/>
                    <a:pt x="154" y="16"/>
                    <a:pt x="154" y="16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53" y="17"/>
                    <a:pt x="154" y="18"/>
                    <a:pt x="155" y="19"/>
                  </a:cubicBezTo>
                  <a:lnTo>
                    <a:pt x="156" y="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8" name="Freeform 623"/>
            <p:cNvSpPr>
              <a:spLocks noEditPoints="1"/>
            </p:cNvSpPr>
            <p:nvPr/>
          </p:nvSpPr>
          <p:spPr bwMode="auto">
            <a:xfrm>
              <a:off x="5702151" y="1986883"/>
              <a:ext cx="206512" cy="155452"/>
            </a:xfrm>
            <a:custGeom>
              <a:avLst/>
              <a:gdLst/>
              <a:ahLst/>
              <a:cxnLst>
                <a:cxn ang="0">
                  <a:pos x="9" y="32"/>
                </a:cxn>
                <a:cxn ang="0">
                  <a:pos x="10" y="28"/>
                </a:cxn>
                <a:cxn ang="0">
                  <a:pos x="16" y="14"/>
                </a:cxn>
                <a:cxn ang="0">
                  <a:pos x="19" y="12"/>
                </a:cxn>
                <a:cxn ang="0">
                  <a:pos x="16" y="14"/>
                </a:cxn>
                <a:cxn ang="0">
                  <a:pos x="0" y="36"/>
                </a:cxn>
                <a:cxn ang="0">
                  <a:pos x="0" y="38"/>
                </a:cxn>
                <a:cxn ang="0">
                  <a:pos x="1" y="36"/>
                </a:cxn>
                <a:cxn ang="0">
                  <a:pos x="23" y="0"/>
                </a:cxn>
                <a:cxn ang="0">
                  <a:pos x="20" y="3"/>
                </a:cxn>
                <a:cxn ang="0">
                  <a:pos x="23" y="0"/>
                </a:cxn>
                <a:cxn ang="0">
                  <a:pos x="21" y="6"/>
                </a:cxn>
                <a:cxn ang="0">
                  <a:pos x="18" y="9"/>
                </a:cxn>
                <a:cxn ang="0">
                  <a:pos x="4" y="35"/>
                </a:cxn>
                <a:cxn ang="0">
                  <a:pos x="7" y="34"/>
                </a:cxn>
                <a:cxn ang="0">
                  <a:pos x="4" y="35"/>
                </a:cxn>
                <a:cxn ang="0">
                  <a:pos x="12" y="26"/>
                </a:cxn>
                <a:cxn ang="0">
                  <a:pos x="12" y="23"/>
                </a:cxn>
                <a:cxn ang="0">
                  <a:pos x="14" y="20"/>
                </a:cxn>
                <a:cxn ang="0">
                  <a:pos x="16" y="18"/>
                </a:cxn>
                <a:cxn ang="0">
                  <a:pos x="14" y="20"/>
                </a:cxn>
                <a:cxn ang="0">
                  <a:pos x="92" y="27"/>
                </a:cxn>
                <a:cxn ang="0">
                  <a:pos x="92" y="31"/>
                </a:cxn>
                <a:cxn ang="0">
                  <a:pos x="90" y="34"/>
                </a:cxn>
                <a:cxn ang="0">
                  <a:pos x="87" y="35"/>
                </a:cxn>
                <a:cxn ang="0">
                  <a:pos x="90" y="34"/>
                </a:cxn>
                <a:cxn ang="0">
                  <a:pos x="76" y="61"/>
                </a:cxn>
                <a:cxn ang="0">
                  <a:pos x="76" y="65"/>
                </a:cxn>
                <a:cxn ang="0">
                  <a:pos x="79" y="56"/>
                </a:cxn>
                <a:cxn ang="0">
                  <a:pos x="77" y="58"/>
                </a:cxn>
                <a:cxn ang="0">
                  <a:pos x="79" y="56"/>
                </a:cxn>
                <a:cxn ang="0">
                  <a:pos x="74" y="67"/>
                </a:cxn>
                <a:cxn ang="0">
                  <a:pos x="75" y="70"/>
                </a:cxn>
                <a:cxn ang="0">
                  <a:pos x="81" y="52"/>
                </a:cxn>
                <a:cxn ang="0">
                  <a:pos x="80" y="49"/>
                </a:cxn>
                <a:cxn ang="0">
                  <a:pos x="79" y="52"/>
                </a:cxn>
                <a:cxn ang="0">
                  <a:pos x="81" y="52"/>
                </a:cxn>
                <a:cxn ang="0">
                  <a:pos x="87" y="39"/>
                </a:cxn>
                <a:cxn ang="0">
                  <a:pos x="85" y="39"/>
                </a:cxn>
                <a:cxn ang="0">
                  <a:pos x="86" y="42"/>
                </a:cxn>
                <a:cxn ang="0">
                  <a:pos x="84" y="44"/>
                </a:cxn>
                <a:cxn ang="0">
                  <a:pos x="81" y="47"/>
                </a:cxn>
                <a:cxn ang="0">
                  <a:pos x="84" y="44"/>
                </a:cxn>
              </a:cxnLst>
              <a:rect l="0" t="0" r="r" b="b"/>
              <a:pathLst>
                <a:path w="93" h="70">
                  <a:moveTo>
                    <a:pt x="8" y="31"/>
                  </a:moveTo>
                  <a:cubicBezTo>
                    <a:pt x="9" y="32"/>
                    <a:pt x="9" y="32"/>
                    <a:pt x="9" y="32"/>
                  </a:cubicBezTo>
                  <a:cubicBezTo>
                    <a:pt x="10" y="31"/>
                    <a:pt x="10" y="30"/>
                    <a:pt x="11" y="2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9"/>
                    <a:pt x="9" y="30"/>
                    <a:pt x="8" y="31"/>
                  </a:cubicBezTo>
                  <a:close/>
                  <a:moveTo>
                    <a:pt x="16" y="14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4"/>
                    <a:pt x="18" y="13"/>
                    <a:pt x="19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6" y="13"/>
                    <a:pt x="16" y="14"/>
                  </a:cubicBezTo>
                  <a:close/>
                  <a:moveTo>
                    <a:pt x="1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1" y="38"/>
                    <a:pt x="2" y="38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lose/>
                  <a:moveTo>
                    <a:pt x="2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1"/>
                    <a:pt x="20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1"/>
                    <a:pt x="23" y="0"/>
                    <a:pt x="23" y="0"/>
                  </a:cubicBezTo>
                  <a:close/>
                  <a:moveTo>
                    <a:pt x="20" y="9"/>
                  </a:moveTo>
                  <a:cubicBezTo>
                    <a:pt x="20" y="8"/>
                    <a:pt x="20" y="7"/>
                    <a:pt x="21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7"/>
                    <a:pt x="19" y="8"/>
                    <a:pt x="18" y="9"/>
                  </a:cubicBezTo>
                  <a:lnTo>
                    <a:pt x="20" y="9"/>
                  </a:lnTo>
                  <a:close/>
                  <a:moveTo>
                    <a:pt x="4" y="35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6" y="36"/>
                    <a:pt x="7" y="35"/>
                    <a:pt x="7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4"/>
                    <a:pt x="5" y="35"/>
                    <a:pt x="4" y="35"/>
                  </a:cubicBezTo>
                  <a:close/>
                  <a:moveTo>
                    <a:pt x="11" y="26"/>
                  </a:moveTo>
                  <a:cubicBezTo>
                    <a:pt x="12" y="26"/>
                    <a:pt x="12" y="26"/>
                    <a:pt x="12" y="26"/>
                  </a:cubicBezTo>
                  <a:cubicBezTo>
                    <a:pt x="13" y="25"/>
                    <a:pt x="13" y="24"/>
                    <a:pt x="1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4"/>
                    <a:pt x="11" y="25"/>
                    <a:pt x="11" y="26"/>
                  </a:cubicBezTo>
                  <a:close/>
                  <a:moveTo>
                    <a:pt x="14" y="20"/>
                  </a:move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6" y="19"/>
                    <a:pt x="16" y="18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9"/>
                    <a:pt x="14" y="20"/>
                  </a:cubicBezTo>
                  <a:close/>
                  <a:moveTo>
                    <a:pt x="93" y="28"/>
                  </a:moveTo>
                  <a:cubicBezTo>
                    <a:pt x="92" y="27"/>
                    <a:pt x="92" y="27"/>
                    <a:pt x="92" y="27"/>
                  </a:cubicBezTo>
                  <a:cubicBezTo>
                    <a:pt x="92" y="27"/>
                    <a:pt x="91" y="28"/>
                    <a:pt x="90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3" y="29"/>
                    <a:pt x="93" y="28"/>
                    <a:pt x="93" y="28"/>
                  </a:cubicBezTo>
                  <a:close/>
                  <a:moveTo>
                    <a:pt x="90" y="34"/>
                  </a:moveTo>
                  <a:cubicBezTo>
                    <a:pt x="89" y="33"/>
                    <a:pt x="89" y="33"/>
                    <a:pt x="89" y="33"/>
                  </a:cubicBezTo>
                  <a:cubicBezTo>
                    <a:pt x="88" y="34"/>
                    <a:pt x="88" y="34"/>
                    <a:pt x="87" y="35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9" y="35"/>
                    <a:pt x="90" y="34"/>
                    <a:pt x="90" y="34"/>
                  </a:cubicBezTo>
                  <a:close/>
                  <a:moveTo>
                    <a:pt x="77" y="62"/>
                  </a:moveTo>
                  <a:cubicBezTo>
                    <a:pt x="76" y="61"/>
                    <a:pt x="76" y="61"/>
                    <a:pt x="76" y="61"/>
                  </a:cubicBezTo>
                  <a:cubicBezTo>
                    <a:pt x="75" y="62"/>
                    <a:pt x="75" y="63"/>
                    <a:pt x="75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7" y="64"/>
                    <a:pt x="77" y="63"/>
                    <a:pt x="77" y="62"/>
                  </a:cubicBezTo>
                  <a:close/>
                  <a:moveTo>
                    <a:pt x="79" y="56"/>
                  </a:moveTo>
                  <a:cubicBezTo>
                    <a:pt x="78" y="55"/>
                    <a:pt x="78" y="55"/>
                    <a:pt x="78" y="55"/>
                  </a:cubicBezTo>
                  <a:cubicBezTo>
                    <a:pt x="77" y="56"/>
                    <a:pt x="77" y="57"/>
                    <a:pt x="77" y="58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9" y="58"/>
                    <a:pt x="79" y="57"/>
                    <a:pt x="79" y="56"/>
                  </a:cubicBezTo>
                  <a:close/>
                  <a:moveTo>
                    <a:pt x="76" y="67"/>
                  </a:moveTo>
                  <a:cubicBezTo>
                    <a:pt x="74" y="67"/>
                    <a:pt x="74" y="67"/>
                    <a:pt x="74" y="67"/>
                  </a:cubicBezTo>
                  <a:cubicBezTo>
                    <a:pt x="74" y="68"/>
                    <a:pt x="73" y="69"/>
                    <a:pt x="73" y="70"/>
                  </a:cubicBezTo>
                  <a:cubicBezTo>
                    <a:pt x="75" y="70"/>
                    <a:pt x="75" y="70"/>
                    <a:pt x="75" y="70"/>
                  </a:cubicBezTo>
                  <a:cubicBezTo>
                    <a:pt x="75" y="70"/>
                    <a:pt x="75" y="69"/>
                    <a:pt x="76" y="67"/>
                  </a:cubicBezTo>
                  <a:close/>
                  <a:moveTo>
                    <a:pt x="81" y="52"/>
                  </a:moveTo>
                  <a:cubicBezTo>
                    <a:pt x="81" y="52"/>
                    <a:pt x="81" y="51"/>
                    <a:pt x="82" y="50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50"/>
                    <a:pt x="80" y="51"/>
                    <a:pt x="79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80" y="53"/>
                    <a:pt x="80" y="53"/>
                    <a:pt x="80" y="53"/>
                  </a:cubicBezTo>
                  <a:lnTo>
                    <a:pt x="81" y="52"/>
                  </a:lnTo>
                  <a:close/>
                  <a:moveTo>
                    <a:pt x="86" y="40"/>
                  </a:moveTo>
                  <a:cubicBezTo>
                    <a:pt x="87" y="40"/>
                    <a:pt x="87" y="39"/>
                    <a:pt x="87" y="39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5" y="40"/>
                    <a:pt x="84" y="40"/>
                    <a:pt x="84" y="41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1"/>
                    <a:pt x="86" y="40"/>
                    <a:pt x="86" y="40"/>
                  </a:cubicBezTo>
                  <a:close/>
                  <a:moveTo>
                    <a:pt x="84" y="44"/>
                  </a:moveTo>
                  <a:cubicBezTo>
                    <a:pt x="83" y="44"/>
                    <a:pt x="83" y="44"/>
                    <a:pt x="83" y="44"/>
                  </a:cubicBezTo>
                  <a:cubicBezTo>
                    <a:pt x="82" y="45"/>
                    <a:pt x="82" y="46"/>
                    <a:pt x="81" y="47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83" y="46"/>
                    <a:pt x="84" y="45"/>
                    <a:pt x="84" y="4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99" name="Group 449"/>
          <p:cNvGrpSpPr/>
          <p:nvPr/>
        </p:nvGrpSpPr>
        <p:grpSpPr>
          <a:xfrm rot="19249370">
            <a:off x="3782742" y="4585701"/>
            <a:ext cx="1420645" cy="1388947"/>
            <a:chOff x="3316453" y="2036445"/>
            <a:chExt cx="1086963" cy="1185879"/>
          </a:xfrm>
        </p:grpSpPr>
        <p:sp>
          <p:nvSpPr>
            <p:cNvPr id="100" name="Freeform 624"/>
            <p:cNvSpPr>
              <a:spLocks/>
            </p:cNvSpPr>
            <p:nvPr/>
          </p:nvSpPr>
          <p:spPr bwMode="auto">
            <a:xfrm>
              <a:off x="3571817" y="2207443"/>
              <a:ext cx="138785" cy="146569"/>
            </a:xfrm>
            <a:custGeom>
              <a:avLst/>
              <a:gdLst/>
              <a:ahLst/>
              <a:cxnLst>
                <a:cxn ang="0">
                  <a:pos x="27" y="21"/>
                </a:cxn>
                <a:cxn ang="0">
                  <a:pos x="26" y="19"/>
                </a:cxn>
                <a:cxn ang="0">
                  <a:pos x="23" y="17"/>
                </a:cxn>
                <a:cxn ang="0">
                  <a:pos x="14" y="14"/>
                </a:cxn>
                <a:cxn ang="0">
                  <a:pos x="11" y="25"/>
                </a:cxn>
                <a:cxn ang="0">
                  <a:pos x="17" y="28"/>
                </a:cxn>
                <a:cxn ang="0">
                  <a:pos x="20" y="31"/>
                </a:cxn>
                <a:cxn ang="0">
                  <a:pos x="25" y="33"/>
                </a:cxn>
                <a:cxn ang="0">
                  <a:pos x="25" y="34"/>
                </a:cxn>
                <a:cxn ang="0">
                  <a:pos x="10" y="33"/>
                </a:cxn>
                <a:cxn ang="0">
                  <a:pos x="8" y="45"/>
                </a:cxn>
                <a:cxn ang="0">
                  <a:pos x="28" y="45"/>
                </a:cxn>
                <a:cxn ang="0">
                  <a:pos x="28" y="46"/>
                </a:cxn>
                <a:cxn ang="0">
                  <a:pos x="26" y="48"/>
                </a:cxn>
                <a:cxn ang="0">
                  <a:pos x="16" y="54"/>
                </a:cxn>
                <a:cxn ang="0">
                  <a:pos x="16" y="54"/>
                </a:cxn>
                <a:cxn ang="0">
                  <a:pos x="20" y="63"/>
                </a:cxn>
                <a:cxn ang="0">
                  <a:pos x="38" y="58"/>
                </a:cxn>
                <a:cxn ang="0">
                  <a:pos x="41" y="56"/>
                </a:cxn>
                <a:cxn ang="0">
                  <a:pos x="54" y="57"/>
                </a:cxn>
                <a:cxn ang="0">
                  <a:pos x="59" y="38"/>
                </a:cxn>
                <a:cxn ang="0">
                  <a:pos x="59" y="37"/>
                </a:cxn>
                <a:cxn ang="0">
                  <a:pos x="61" y="31"/>
                </a:cxn>
                <a:cxn ang="0">
                  <a:pos x="59" y="23"/>
                </a:cxn>
                <a:cxn ang="0">
                  <a:pos x="60" y="8"/>
                </a:cxn>
                <a:cxn ang="0">
                  <a:pos x="49" y="6"/>
                </a:cxn>
                <a:cxn ang="0">
                  <a:pos x="48" y="12"/>
                </a:cxn>
                <a:cxn ang="0">
                  <a:pos x="47" y="20"/>
                </a:cxn>
                <a:cxn ang="0">
                  <a:pos x="28" y="5"/>
                </a:cxn>
                <a:cxn ang="0">
                  <a:pos x="21" y="12"/>
                </a:cxn>
                <a:cxn ang="0">
                  <a:pos x="27" y="21"/>
                </a:cxn>
              </a:cxnLst>
              <a:rect l="0" t="0" r="r" b="b"/>
              <a:pathLst>
                <a:path w="62" h="66">
                  <a:moveTo>
                    <a:pt x="27" y="21"/>
                  </a:moveTo>
                  <a:cubicBezTo>
                    <a:pt x="27" y="20"/>
                    <a:pt x="26" y="20"/>
                    <a:pt x="26" y="19"/>
                  </a:cubicBezTo>
                  <a:cubicBezTo>
                    <a:pt x="25" y="18"/>
                    <a:pt x="24" y="18"/>
                    <a:pt x="23" y="17"/>
                  </a:cubicBezTo>
                  <a:cubicBezTo>
                    <a:pt x="21" y="15"/>
                    <a:pt x="18" y="14"/>
                    <a:pt x="14" y="14"/>
                  </a:cubicBezTo>
                  <a:cubicBezTo>
                    <a:pt x="9" y="14"/>
                    <a:pt x="6" y="22"/>
                    <a:pt x="11" y="25"/>
                  </a:cubicBezTo>
                  <a:cubicBezTo>
                    <a:pt x="12" y="25"/>
                    <a:pt x="14" y="26"/>
                    <a:pt x="17" y="28"/>
                  </a:cubicBezTo>
                  <a:cubicBezTo>
                    <a:pt x="18" y="29"/>
                    <a:pt x="20" y="31"/>
                    <a:pt x="20" y="31"/>
                  </a:cubicBezTo>
                  <a:cubicBezTo>
                    <a:pt x="21" y="32"/>
                    <a:pt x="23" y="33"/>
                    <a:pt x="25" y="33"/>
                  </a:cubicBezTo>
                  <a:cubicBezTo>
                    <a:pt x="25" y="33"/>
                    <a:pt x="25" y="34"/>
                    <a:pt x="25" y="34"/>
                  </a:cubicBezTo>
                  <a:cubicBezTo>
                    <a:pt x="20" y="34"/>
                    <a:pt x="15" y="34"/>
                    <a:pt x="10" y="33"/>
                  </a:cubicBezTo>
                  <a:cubicBezTo>
                    <a:pt x="2" y="32"/>
                    <a:pt x="0" y="44"/>
                    <a:pt x="8" y="45"/>
                  </a:cubicBezTo>
                  <a:cubicBezTo>
                    <a:pt x="14" y="45"/>
                    <a:pt x="22" y="45"/>
                    <a:pt x="28" y="45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7"/>
                    <a:pt x="27" y="48"/>
                    <a:pt x="26" y="48"/>
                  </a:cubicBezTo>
                  <a:cubicBezTo>
                    <a:pt x="22" y="49"/>
                    <a:pt x="19" y="51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1" y="58"/>
                    <a:pt x="15" y="66"/>
                    <a:pt x="20" y="63"/>
                  </a:cubicBezTo>
                  <a:cubicBezTo>
                    <a:pt x="27" y="61"/>
                    <a:pt x="31" y="58"/>
                    <a:pt x="38" y="58"/>
                  </a:cubicBezTo>
                  <a:cubicBezTo>
                    <a:pt x="39" y="58"/>
                    <a:pt x="40" y="57"/>
                    <a:pt x="41" y="56"/>
                  </a:cubicBezTo>
                  <a:cubicBezTo>
                    <a:pt x="46" y="58"/>
                    <a:pt x="50" y="60"/>
                    <a:pt x="54" y="57"/>
                  </a:cubicBezTo>
                  <a:cubicBezTo>
                    <a:pt x="58" y="54"/>
                    <a:pt x="59" y="42"/>
                    <a:pt x="59" y="38"/>
                  </a:cubicBezTo>
                  <a:cubicBezTo>
                    <a:pt x="60" y="37"/>
                    <a:pt x="59" y="37"/>
                    <a:pt x="59" y="37"/>
                  </a:cubicBezTo>
                  <a:cubicBezTo>
                    <a:pt x="61" y="36"/>
                    <a:pt x="62" y="34"/>
                    <a:pt x="61" y="31"/>
                  </a:cubicBezTo>
                  <a:cubicBezTo>
                    <a:pt x="60" y="29"/>
                    <a:pt x="59" y="26"/>
                    <a:pt x="59" y="23"/>
                  </a:cubicBezTo>
                  <a:cubicBezTo>
                    <a:pt x="59" y="18"/>
                    <a:pt x="58" y="13"/>
                    <a:pt x="60" y="8"/>
                  </a:cubicBezTo>
                  <a:cubicBezTo>
                    <a:pt x="61" y="1"/>
                    <a:pt x="51" y="0"/>
                    <a:pt x="49" y="6"/>
                  </a:cubicBezTo>
                  <a:cubicBezTo>
                    <a:pt x="49" y="8"/>
                    <a:pt x="48" y="10"/>
                    <a:pt x="48" y="12"/>
                  </a:cubicBezTo>
                  <a:cubicBezTo>
                    <a:pt x="48" y="15"/>
                    <a:pt x="47" y="17"/>
                    <a:pt x="47" y="20"/>
                  </a:cubicBezTo>
                  <a:cubicBezTo>
                    <a:pt x="41" y="14"/>
                    <a:pt x="36" y="8"/>
                    <a:pt x="28" y="5"/>
                  </a:cubicBezTo>
                  <a:cubicBezTo>
                    <a:pt x="24" y="4"/>
                    <a:pt x="19" y="7"/>
                    <a:pt x="21" y="12"/>
                  </a:cubicBezTo>
                  <a:cubicBezTo>
                    <a:pt x="23" y="15"/>
                    <a:pt x="25" y="18"/>
                    <a:pt x="27" y="21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1" name="Freeform 625"/>
            <p:cNvSpPr>
              <a:spLocks/>
            </p:cNvSpPr>
            <p:nvPr/>
          </p:nvSpPr>
          <p:spPr bwMode="auto">
            <a:xfrm>
              <a:off x="4057009" y="2822589"/>
              <a:ext cx="157659" cy="133245"/>
            </a:xfrm>
            <a:custGeom>
              <a:avLst/>
              <a:gdLst/>
              <a:ahLst/>
              <a:cxnLst>
                <a:cxn ang="0">
                  <a:pos x="47" y="36"/>
                </a:cxn>
                <a:cxn ang="0">
                  <a:pos x="48" y="38"/>
                </a:cxn>
                <a:cxn ang="0">
                  <a:pos x="50" y="41"/>
                </a:cxn>
                <a:cxn ang="0">
                  <a:pos x="52" y="50"/>
                </a:cxn>
                <a:cxn ang="0">
                  <a:pos x="41" y="52"/>
                </a:cxn>
                <a:cxn ang="0">
                  <a:pos x="39" y="46"/>
                </a:cxn>
                <a:cxn ang="0">
                  <a:pos x="36" y="42"/>
                </a:cxn>
                <a:cxn ang="0">
                  <a:pos x="34" y="37"/>
                </a:cxn>
                <a:cxn ang="0">
                  <a:pos x="34" y="37"/>
                </a:cxn>
                <a:cxn ang="0">
                  <a:pos x="33" y="52"/>
                </a:cxn>
                <a:cxn ang="0">
                  <a:pos x="21" y="53"/>
                </a:cxn>
                <a:cxn ang="0">
                  <a:pos x="22" y="32"/>
                </a:cxn>
                <a:cxn ang="0">
                  <a:pos x="22" y="32"/>
                </a:cxn>
                <a:cxn ang="0">
                  <a:pos x="19" y="34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4" y="38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4" y="6"/>
                </a:cxn>
                <a:cxn ang="0">
                  <a:pos x="33" y="2"/>
                </a:cxn>
                <a:cxn ang="0">
                  <a:pos x="35" y="2"/>
                </a:cxn>
                <a:cxn ang="0">
                  <a:pos x="40" y="1"/>
                </a:cxn>
                <a:cxn ang="0">
                  <a:pos x="48" y="4"/>
                </a:cxn>
                <a:cxn ang="0">
                  <a:pos x="64" y="5"/>
                </a:cxn>
                <a:cxn ang="0">
                  <a:pos x="64" y="16"/>
                </a:cxn>
                <a:cxn ang="0">
                  <a:pos x="58" y="16"/>
                </a:cxn>
                <a:cxn ang="0">
                  <a:pos x="50" y="17"/>
                </a:cxn>
                <a:cxn ang="0">
                  <a:pos x="63" y="37"/>
                </a:cxn>
                <a:cxn ang="0">
                  <a:pos x="55" y="43"/>
                </a:cxn>
                <a:cxn ang="0">
                  <a:pos x="47" y="36"/>
                </a:cxn>
              </a:cxnLst>
              <a:rect l="0" t="0" r="r" b="b"/>
              <a:pathLst>
                <a:path w="71" h="60">
                  <a:moveTo>
                    <a:pt x="47" y="36"/>
                  </a:moveTo>
                  <a:cubicBezTo>
                    <a:pt x="48" y="36"/>
                    <a:pt x="48" y="37"/>
                    <a:pt x="48" y="38"/>
                  </a:cubicBezTo>
                  <a:cubicBezTo>
                    <a:pt x="49" y="39"/>
                    <a:pt x="50" y="40"/>
                    <a:pt x="50" y="41"/>
                  </a:cubicBezTo>
                  <a:cubicBezTo>
                    <a:pt x="52" y="43"/>
                    <a:pt x="53" y="45"/>
                    <a:pt x="52" y="50"/>
                  </a:cubicBezTo>
                  <a:cubicBezTo>
                    <a:pt x="52" y="55"/>
                    <a:pt x="44" y="56"/>
                    <a:pt x="41" y="52"/>
                  </a:cubicBezTo>
                  <a:cubicBezTo>
                    <a:pt x="41" y="51"/>
                    <a:pt x="40" y="49"/>
                    <a:pt x="39" y="46"/>
                  </a:cubicBezTo>
                  <a:cubicBezTo>
                    <a:pt x="38" y="44"/>
                    <a:pt x="36" y="42"/>
                    <a:pt x="36" y="42"/>
                  </a:cubicBezTo>
                  <a:cubicBezTo>
                    <a:pt x="35" y="41"/>
                    <a:pt x="34" y="39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3" y="42"/>
                    <a:pt x="33" y="47"/>
                    <a:pt x="33" y="52"/>
                  </a:cubicBezTo>
                  <a:cubicBezTo>
                    <a:pt x="33" y="60"/>
                    <a:pt x="20" y="60"/>
                    <a:pt x="21" y="53"/>
                  </a:cubicBezTo>
                  <a:cubicBezTo>
                    <a:pt x="21" y="46"/>
                    <a:pt x="22" y="39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3"/>
                    <a:pt x="20" y="34"/>
                    <a:pt x="19" y="34"/>
                  </a:cubicBezTo>
                  <a:cubicBezTo>
                    <a:pt x="18" y="38"/>
                    <a:pt x="15" y="41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8" y="48"/>
                    <a:pt x="0" y="44"/>
                    <a:pt x="4" y="38"/>
                  </a:cubicBezTo>
                  <a:cubicBezTo>
                    <a:pt x="7" y="32"/>
                    <a:pt x="10" y="28"/>
                    <a:pt x="11" y="21"/>
                  </a:cubicBezTo>
                  <a:cubicBezTo>
                    <a:pt x="11" y="20"/>
                    <a:pt x="12" y="19"/>
                    <a:pt x="13" y="18"/>
                  </a:cubicBezTo>
                  <a:cubicBezTo>
                    <a:pt x="12" y="14"/>
                    <a:pt x="11" y="9"/>
                    <a:pt x="14" y="6"/>
                  </a:cubicBezTo>
                  <a:cubicBezTo>
                    <a:pt x="17" y="2"/>
                    <a:pt x="29" y="2"/>
                    <a:pt x="33" y="2"/>
                  </a:cubicBezTo>
                  <a:cubicBezTo>
                    <a:pt x="34" y="2"/>
                    <a:pt x="34" y="2"/>
                    <a:pt x="35" y="2"/>
                  </a:cubicBezTo>
                  <a:cubicBezTo>
                    <a:pt x="36" y="1"/>
                    <a:pt x="38" y="0"/>
                    <a:pt x="40" y="1"/>
                  </a:cubicBezTo>
                  <a:cubicBezTo>
                    <a:pt x="42" y="2"/>
                    <a:pt x="45" y="4"/>
                    <a:pt x="48" y="4"/>
                  </a:cubicBezTo>
                  <a:cubicBezTo>
                    <a:pt x="53" y="5"/>
                    <a:pt x="58" y="6"/>
                    <a:pt x="64" y="5"/>
                  </a:cubicBezTo>
                  <a:cubicBezTo>
                    <a:pt x="71" y="5"/>
                    <a:pt x="71" y="15"/>
                    <a:pt x="64" y="16"/>
                  </a:cubicBezTo>
                  <a:cubicBezTo>
                    <a:pt x="62" y="16"/>
                    <a:pt x="60" y="16"/>
                    <a:pt x="58" y="16"/>
                  </a:cubicBezTo>
                  <a:cubicBezTo>
                    <a:pt x="55" y="16"/>
                    <a:pt x="53" y="16"/>
                    <a:pt x="50" y="17"/>
                  </a:cubicBezTo>
                  <a:cubicBezTo>
                    <a:pt x="55" y="23"/>
                    <a:pt x="61" y="29"/>
                    <a:pt x="63" y="37"/>
                  </a:cubicBezTo>
                  <a:cubicBezTo>
                    <a:pt x="64" y="41"/>
                    <a:pt x="60" y="46"/>
                    <a:pt x="55" y="43"/>
                  </a:cubicBezTo>
                  <a:cubicBezTo>
                    <a:pt x="52" y="41"/>
                    <a:pt x="50" y="39"/>
                    <a:pt x="47" y="36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2" name="Freeform 626"/>
            <p:cNvSpPr>
              <a:spLocks/>
            </p:cNvSpPr>
            <p:nvPr/>
          </p:nvSpPr>
          <p:spPr bwMode="auto">
            <a:xfrm>
              <a:off x="3331997" y="2778174"/>
              <a:ext cx="275349" cy="215412"/>
            </a:xfrm>
            <a:custGeom>
              <a:avLst/>
              <a:gdLst/>
              <a:ahLst/>
              <a:cxnLst>
                <a:cxn ang="0">
                  <a:pos x="1" y="69"/>
                </a:cxn>
                <a:cxn ang="0">
                  <a:pos x="7" y="80"/>
                </a:cxn>
                <a:cxn ang="0">
                  <a:pos x="7" y="80"/>
                </a:cxn>
                <a:cxn ang="0">
                  <a:pos x="8" y="81"/>
                </a:cxn>
                <a:cxn ang="0">
                  <a:pos x="27" y="96"/>
                </a:cxn>
                <a:cxn ang="0">
                  <a:pos x="38" y="89"/>
                </a:cxn>
                <a:cxn ang="0">
                  <a:pos x="40" y="86"/>
                </a:cxn>
                <a:cxn ang="0">
                  <a:pos x="43" y="84"/>
                </a:cxn>
                <a:cxn ang="0">
                  <a:pos x="48" y="79"/>
                </a:cxn>
                <a:cxn ang="0">
                  <a:pos x="48" y="78"/>
                </a:cxn>
                <a:cxn ang="0">
                  <a:pos x="77" y="50"/>
                </a:cxn>
                <a:cxn ang="0">
                  <a:pos x="119" y="11"/>
                </a:cxn>
                <a:cxn ang="0">
                  <a:pos x="114" y="4"/>
                </a:cxn>
                <a:cxn ang="0">
                  <a:pos x="114" y="4"/>
                </a:cxn>
                <a:cxn ang="0">
                  <a:pos x="106" y="2"/>
                </a:cxn>
                <a:cxn ang="0">
                  <a:pos x="102" y="4"/>
                </a:cxn>
                <a:cxn ang="0">
                  <a:pos x="95" y="3"/>
                </a:cxn>
                <a:cxn ang="0">
                  <a:pos x="25" y="64"/>
                </a:cxn>
                <a:cxn ang="0">
                  <a:pos x="23" y="66"/>
                </a:cxn>
                <a:cxn ang="0">
                  <a:pos x="1" y="69"/>
                </a:cxn>
              </a:cxnLst>
              <a:rect l="0" t="0" r="r" b="b"/>
              <a:pathLst>
                <a:path w="124" h="97">
                  <a:moveTo>
                    <a:pt x="1" y="69"/>
                  </a:moveTo>
                  <a:cubicBezTo>
                    <a:pt x="0" y="74"/>
                    <a:pt x="3" y="78"/>
                    <a:pt x="7" y="80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7" y="81"/>
                    <a:pt x="8" y="81"/>
                    <a:pt x="8" y="81"/>
                  </a:cubicBezTo>
                  <a:cubicBezTo>
                    <a:pt x="14" y="84"/>
                    <a:pt x="17" y="97"/>
                    <a:pt x="27" y="96"/>
                  </a:cubicBezTo>
                  <a:cubicBezTo>
                    <a:pt x="30" y="96"/>
                    <a:pt x="34" y="93"/>
                    <a:pt x="38" y="89"/>
                  </a:cubicBezTo>
                  <a:cubicBezTo>
                    <a:pt x="39" y="88"/>
                    <a:pt x="40" y="87"/>
                    <a:pt x="40" y="86"/>
                  </a:cubicBezTo>
                  <a:cubicBezTo>
                    <a:pt x="41" y="86"/>
                    <a:pt x="42" y="85"/>
                    <a:pt x="43" y="84"/>
                  </a:cubicBezTo>
                  <a:cubicBezTo>
                    <a:pt x="45" y="82"/>
                    <a:pt x="46" y="81"/>
                    <a:pt x="48" y="79"/>
                  </a:cubicBezTo>
                  <a:cubicBezTo>
                    <a:pt x="48" y="79"/>
                    <a:pt x="48" y="79"/>
                    <a:pt x="48" y="78"/>
                  </a:cubicBezTo>
                  <a:cubicBezTo>
                    <a:pt x="58" y="69"/>
                    <a:pt x="68" y="59"/>
                    <a:pt x="77" y="50"/>
                  </a:cubicBezTo>
                  <a:cubicBezTo>
                    <a:pt x="90" y="36"/>
                    <a:pt x="105" y="24"/>
                    <a:pt x="119" y="11"/>
                  </a:cubicBezTo>
                  <a:cubicBezTo>
                    <a:pt x="124" y="7"/>
                    <a:pt x="119" y="0"/>
                    <a:pt x="114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2" y="2"/>
                    <a:pt x="109" y="1"/>
                    <a:pt x="106" y="2"/>
                  </a:cubicBezTo>
                  <a:cubicBezTo>
                    <a:pt x="105" y="2"/>
                    <a:pt x="103" y="3"/>
                    <a:pt x="102" y="4"/>
                  </a:cubicBezTo>
                  <a:cubicBezTo>
                    <a:pt x="100" y="3"/>
                    <a:pt x="98" y="2"/>
                    <a:pt x="95" y="3"/>
                  </a:cubicBezTo>
                  <a:cubicBezTo>
                    <a:pt x="66" y="16"/>
                    <a:pt x="46" y="41"/>
                    <a:pt x="25" y="64"/>
                  </a:cubicBezTo>
                  <a:cubicBezTo>
                    <a:pt x="24" y="65"/>
                    <a:pt x="24" y="65"/>
                    <a:pt x="23" y="66"/>
                  </a:cubicBezTo>
                  <a:cubicBezTo>
                    <a:pt x="16" y="64"/>
                    <a:pt x="3" y="57"/>
                    <a:pt x="1" y="69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3" name="Freeform 627"/>
            <p:cNvSpPr>
              <a:spLocks/>
            </p:cNvSpPr>
            <p:nvPr/>
          </p:nvSpPr>
          <p:spPr bwMode="auto">
            <a:xfrm>
              <a:off x="3316453" y="2891432"/>
              <a:ext cx="104366" cy="146569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1" y="11"/>
                </a:cxn>
                <a:cxn ang="0">
                  <a:pos x="2" y="19"/>
                </a:cxn>
                <a:cxn ang="0">
                  <a:pos x="46" y="41"/>
                </a:cxn>
                <a:cxn ang="0">
                  <a:pos x="46" y="40"/>
                </a:cxn>
                <a:cxn ang="0">
                  <a:pos x="46" y="36"/>
                </a:cxn>
                <a:cxn ang="0">
                  <a:pos x="45" y="35"/>
                </a:cxn>
                <a:cxn ang="0">
                  <a:pos x="45" y="35"/>
                </a:cxn>
                <a:cxn ang="0">
                  <a:pos x="36" y="28"/>
                </a:cxn>
                <a:cxn ang="0">
                  <a:pos x="31" y="22"/>
                </a:cxn>
                <a:cxn ang="0">
                  <a:pos x="31" y="19"/>
                </a:cxn>
                <a:cxn ang="0">
                  <a:pos x="21" y="6"/>
                </a:cxn>
                <a:cxn ang="0">
                  <a:pos x="11" y="1"/>
                </a:cxn>
                <a:cxn ang="0">
                  <a:pos x="2" y="8"/>
                </a:cxn>
              </a:cxnLst>
              <a:rect l="0" t="0" r="r" b="b"/>
              <a:pathLst>
                <a:path w="47" h="66">
                  <a:moveTo>
                    <a:pt x="2" y="8"/>
                  </a:moveTo>
                  <a:cubicBezTo>
                    <a:pt x="2" y="9"/>
                    <a:pt x="1" y="10"/>
                    <a:pt x="1" y="11"/>
                  </a:cubicBezTo>
                  <a:cubicBezTo>
                    <a:pt x="1" y="13"/>
                    <a:pt x="0" y="16"/>
                    <a:pt x="2" y="19"/>
                  </a:cubicBezTo>
                  <a:cubicBezTo>
                    <a:pt x="6" y="29"/>
                    <a:pt x="41" y="66"/>
                    <a:pt x="46" y="41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7" y="39"/>
                    <a:pt x="47" y="38"/>
                    <a:pt x="46" y="36"/>
                  </a:cubicBezTo>
                  <a:cubicBezTo>
                    <a:pt x="45" y="36"/>
                    <a:pt x="45" y="36"/>
                    <a:pt x="45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2" y="32"/>
                    <a:pt x="39" y="30"/>
                    <a:pt x="36" y="28"/>
                  </a:cubicBezTo>
                  <a:cubicBezTo>
                    <a:pt x="34" y="26"/>
                    <a:pt x="33" y="24"/>
                    <a:pt x="31" y="22"/>
                  </a:cubicBezTo>
                  <a:cubicBezTo>
                    <a:pt x="31" y="21"/>
                    <a:pt x="31" y="20"/>
                    <a:pt x="31" y="19"/>
                  </a:cubicBezTo>
                  <a:cubicBezTo>
                    <a:pt x="29" y="14"/>
                    <a:pt x="24" y="10"/>
                    <a:pt x="21" y="6"/>
                  </a:cubicBezTo>
                  <a:cubicBezTo>
                    <a:pt x="19" y="3"/>
                    <a:pt x="15" y="0"/>
                    <a:pt x="11" y="1"/>
                  </a:cubicBezTo>
                  <a:cubicBezTo>
                    <a:pt x="8" y="3"/>
                    <a:pt x="4" y="5"/>
                    <a:pt x="2" y="8"/>
                  </a:cubicBezTo>
                  <a:close/>
                </a:path>
              </a:pathLst>
            </a:custGeom>
            <a:solidFill>
              <a:srgbClr val="383838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4" name="Freeform 628"/>
            <p:cNvSpPr>
              <a:spLocks/>
            </p:cNvSpPr>
            <p:nvPr/>
          </p:nvSpPr>
          <p:spPr bwMode="auto">
            <a:xfrm>
              <a:off x="3633993" y="2895874"/>
              <a:ext cx="172093" cy="315346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4" y="124"/>
                </a:cxn>
                <a:cxn ang="0">
                  <a:pos x="9" y="134"/>
                </a:cxn>
                <a:cxn ang="0">
                  <a:pos x="21" y="141"/>
                </a:cxn>
                <a:cxn ang="0">
                  <a:pos x="34" y="136"/>
                </a:cxn>
                <a:cxn ang="0">
                  <a:pos x="32" y="123"/>
                </a:cxn>
                <a:cxn ang="0">
                  <a:pos x="31" y="122"/>
                </a:cxn>
                <a:cxn ang="0">
                  <a:pos x="30" y="122"/>
                </a:cxn>
                <a:cxn ang="0">
                  <a:pos x="26" y="116"/>
                </a:cxn>
                <a:cxn ang="0">
                  <a:pos x="48" y="84"/>
                </a:cxn>
                <a:cxn ang="0">
                  <a:pos x="51" y="76"/>
                </a:cxn>
                <a:cxn ang="0">
                  <a:pos x="64" y="43"/>
                </a:cxn>
                <a:cxn ang="0">
                  <a:pos x="71" y="7"/>
                </a:cxn>
                <a:cxn ang="0">
                  <a:pos x="65" y="4"/>
                </a:cxn>
                <a:cxn ang="0">
                  <a:pos x="57" y="2"/>
                </a:cxn>
                <a:cxn ang="0">
                  <a:pos x="48" y="3"/>
                </a:cxn>
                <a:cxn ang="0">
                  <a:pos x="33" y="40"/>
                </a:cxn>
                <a:cxn ang="0">
                  <a:pos x="12" y="89"/>
                </a:cxn>
                <a:cxn ang="0">
                  <a:pos x="8" y="98"/>
                </a:cxn>
                <a:cxn ang="0">
                  <a:pos x="6" y="101"/>
                </a:cxn>
                <a:cxn ang="0">
                  <a:pos x="0" y="113"/>
                </a:cxn>
              </a:cxnLst>
              <a:rect l="0" t="0" r="r" b="b"/>
              <a:pathLst>
                <a:path w="77" h="142">
                  <a:moveTo>
                    <a:pt x="0" y="113"/>
                  </a:moveTo>
                  <a:cubicBezTo>
                    <a:pt x="0" y="114"/>
                    <a:pt x="2" y="123"/>
                    <a:pt x="4" y="124"/>
                  </a:cubicBezTo>
                  <a:cubicBezTo>
                    <a:pt x="4" y="125"/>
                    <a:pt x="8" y="132"/>
                    <a:pt x="9" y="134"/>
                  </a:cubicBezTo>
                  <a:cubicBezTo>
                    <a:pt x="12" y="138"/>
                    <a:pt x="16" y="140"/>
                    <a:pt x="21" y="141"/>
                  </a:cubicBezTo>
                  <a:cubicBezTo>
                    <a:pt x="26" y="142"/>
                    <a:pt x="32" y="141"/>
                    <a:pt x="34" y="136"/>
                  </a:cubicBezTo>
                  <a:cubicBezTo>
                    <a:pt x="36" y="131"/>
                    <a:pt x="36" y="127"/>
                    <a:pt x="32" y="123"/>
                  </a:cubicBezTo>
                  <a:cubicBezTo>
                    <a:pt x="32" y="123"/>
                    <a:pt x="31" y="123"/>
                    <a:pt x="31" y="122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1"/>
                    <a:pt x="27" y="117"/>
                    <a:pt x="26" y="116"/>
                  </a:cubicBezTo>
                  <a:cubicBezTo>
                    <a:pt x="26" y="116"/>
                    <a:pt x="45" y="93"/>
                    <a:pt x="48" y="84"/>
                  </a:cubicBezTo>
                  <a:cubicBezTo>
                    <a:pt x="49" y="82"/>
                    <a:pt x="50" y="79"/>
                    <a:pt x="51" y="76"/>
                  </a:cubicBezTo>
                  <a:cubicBezTo>
                    <a:pt x="56" y="65"/>
                    <a:pt x="60" y="54"/>
                    <a:pt x="64" y="43"/>
                  </a:cubicBezTo>
                  <a:cubicBezTo>
                    <a:pt x="68" y="34"/>
                    <a:pt x="77" y="17"/>
                    <a:pt x="71" y="7"/>
                  </a:cubicBezTo>
                  <a:cubicBezTo>
                    <a:pt x="69" y="5"/>
                    <a:pt x="67" y="4"/>
                    <a:pt x="65" y="4"/>
                  </a:cubicBezTo>
                  <a:cubicBezTo>
                    <a:pt x="63" y="2"/>
                    <a:pt x="59" y="1"/>
                    <a:pt x="57" y="2"/>
                  </a:cubicBezTo>
                  <a:cubicBezTo>
                    <a:pt x="54" y="0"/>
                    <a:pt x="50" y="0"/>
                    <a:pt x="48" y="3"/>
                  </a:cubicBezTo>
                  <a:cubicBezTo>
                    <a:pt x="39" y="14"/>
                    <a:pt x="38" y="27"/>
                    <a:pt x="33" y="40"/>
                  </a:cubicBezTo>
                  <a:cubicBezTo>
                    <a:pt x="28" y="56"/>
                    <a:pt x="12" y="88"/>
                    <a:pt x="12" y="89"/>
                  </a:cubicBezTo>
                  <a:cubicBezTo>
                    <a:pt x="11" y="92"/>
                    <a:pt x="9" y="95"/>
                    <a:pt x="8" y="98"/>
                  </a:cubicBezTo>
                  <a:cubicBezTo>
                    <a:pt x="7" y="99"/>
                    <a:pt x="6" y="100"/>
                    <a:pt x="6" y="101"/>
                  </a:cubicBezTo>
                  <a:cubicBezTo>
                    <a:pt x="5" y="103"/>
                    <a:pt x="1" y="110"/>
                    <a:pt x="0" y="113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5" name="Freeform 629"/>
            <p:cNvSpPr>
              <a:spLocks/>
            </p:cNvSpPr>
            <p:nvPr/>
          </p:nvSpPr>
          <p:spPr bwMode="auto">
            <a:xfrm>
              <a:off x="3585140" y="3122390"/>
              <a:ext cx="149888" cy="99934"/>
            </a:xfrm>
            <a:custGeom>
              <a:avLst/>
              <a:gdLst/>
              <a:ahLst/>
              <a:cxnLst>
                <a:cxn ang="0">
                  <a:pos x="66" y="32"/>
                </a:cxn>
                <a:cxn ang="0">
                  <a:pos x="60" y="21"/>
                </a:cxn>
                <a:cxn ang="0">
                  <a:pos x="49" y="16"/>
                </a:cxn>
                <a:cxn ang="0">
                  <a:pos x="45" y="17"/>
                </a:cxn>
                <a:cxn ang="0">
                  <a:pos x="30" y="8"/>
                </a:cxn>
                <a:cxn ang="0">
                  <a:pos x="26" y="0"/>
                </a:cxn>
                <a:cxn ang="0">
                  <a:pos x="24" y="4"/>
                </a:cxn>
                <a:cxn ang="0">
                  <a:pos x="50" y="44"/>
                </a:cxn>
                <a:cxn ang="0">
                  <a:pos x="56" y="43"/>
                </a:cxn>
                <a:cxn ang="0">
                  <a:pos x="60" y="41"/>
                </a:cxn>
                <a:cxn ang="0">
                  <a:pos x="66" y="32"/>
                </a:cxn>
              </a:cxnLst>
              <a:rect l="0" t="0" r="r" b="b"/>
              <a:pathLst>
                <a:path w="67" h="45">
                  <a:moveTo>
                    <a:pt x="66" y="32"/>
                  </a:moveTo>
                  <a:cubicBezTo>
                    <a:pt x="67" y="28"/>
                    <a:pt x="63" y="23"/>
                    <a:pt x="60" y="21"/>
                  </a:cubicBezTo>
                  <a:cubicBezTo>
                    <a:pt x="56" y="19"/>
                    <a:pt x="54" y="17"/>
                    <a:pt x="49" y="16"/>
                  </a:cubicBezTo>
                  <a:cubicBezTo>
                    <a:pt x="48" y="15"/>
                    <a:pt x="46" y="16"/>
                    <a:pt x="45" y="17"/>
                  </a:cubicBezTo>
                  <a:cubicBezTo>
                    <a:pt x="41" y="17"/>
                    <a:pt x="30" y="8"/>
                    <a:pt x="30" y="8"/>
                  </a:cubicBezTo>
                  <a:cubicBezTo>
                    <a:pt x="30" y="7"/>
                    <a:pt x="27" y="0"/>
                    <a:pt x="26" y="0"/>
                  </a:cubicBezTo>
                  <a:cubicBezTo>
                    <a:pt x="24" y="2"/>
                    <a:pt x="24" y="4"/>
                    <a:pt x="24" y="4"/>
                  </a:cubicBezTo>
                  <a:cubicBezTo>
                    <a:pt x="0" y="13"/>
                    <a:pt x="39" y="41"/>
                    <a:pt x="50" y="44"/>
                  </a:cubicBezTo>
                  <a:cubicBezTo>
                    <a:pt x="52" y="44"/>
                    <a:pt x="55" y="45"/>
                    <a:pt x="56" y="43"/>
                  </a:cubicBezTo>
                  <a:cubicBezTo>
                    <a:pt x="58" y="43"/>
                    <a:pt x="59" y="42"/>
                    <a:pt x="60" y="41"/>
                  </a:cubicBezTo>
                  <a:cubicBezTo>
                    <a:pt x="63" y="39"/>
                    <a:pt x="65" y="36"/>
                    <a:pt x="66" y="32"/>
                  </a:cubicBezTo>
                  <a:close/>
                </a:path>
              </a:pathLst>
            </a:custGeom>
            <a:solidFill>
              <a:srgbClr val="383838">
                <a:lumMod val="75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6" name="Freeform 630"/>
            <p:cNvSpPr>
              <a:spLocks/>
            </p:cNvSpPr>
            <p:nvPr/>
          </p:nvSpPr>
          <p:spPr bwMode="auto">
            <a:xfrm>
              <a:off x="3640654" y="2274065"/>
              <a:ext cx="489633" cy="581835"/>
            </a:xfrm>
            <a:custGeom>
              <a:avLst/>
              <a:gdLst/>
              <a:ahLst/>
              <a:cxnLst>
                <a:cxn ang="0">
                  <a:pos x="43" y="6"/>
                </a:cxn>
                <a:cxn ang="0">
                  <a:pos x="12" y="37"/>
                </a:cxn>
                <a:cxn ang="0">
                  <a:pos x="80" y="101"/>
                </a:cxn>
                <a:cxn ang="0">
                  <a:pos x="28" y="150"/>
                </a:cxn>
                <a:cxn ang="0">
                  <a:pos x="109" y="219"/>
                </a:cxn>
                <a:cxn ang="0">
                  <a:pos x="150" y="179"/>
                </a:cxn>
                <a:cxn ang="0">
                  <a:pos x="184" y="258"/>
                </a:cxn>
                <a:cxn ang="0">
                  <a:pos x="220" y="241"/>
                </a:cxn>
                <a:cxn ang="0">
                  <a:pos x="147" y="108"/>
                </a:cxn>
                <a:cxn ang="0">
                  <a:pos x="43" y="6"/>
                </a:cxn>
              </a:cxnLst>
              <a:rect l="0" t="0" r="r" b="b"/>
              <a:pathLst>
                <a:path w="220" h="262">
                  <a:moveTo>
                    <a:pt x="43" y="6"/>
                  </a:moveTo>
                  <a:cubicBezTo>
                    <a:pt x="38" y="0"/>
                    <a:pt x="0" y="27"/>
                    <a:pt x="12" y="37"/>
                  </a:cubicBezTo>
                  <a:cubicBezTo>
                    <a:pt x="14" y="39"/>
                    <a:pt x="80" y="101"/>
                    <a:pt x="80" y="101"/>
                  </a:cubicBezTo>
                  <a:cubicBezTo>
                    <a:pt x="67" y="110"/>
                    <a:pt x="27" y="144"/>
                    <a:pt x="28" y="150"/>
                  </a:cubicBezTo>
                  <a:cubicBezTo>
                    <a:pt x="30" y="170"/>
                    <a:pt x="97" y="228"/>
                    <a:pt x="109" y="219"/>
                  </a:cubicBezTo>
                  <a:cubicBezTo>
                    <a:pt x="129" y="206"/>
                    <a:pt x="147" y="170"/>
                    <a:pt x="150" y="179"/>
                  </a:cubicBezTo>
                  <a:cubicBezTo>
                    <a:pt x="171" y="237"/>
                    <a:pt x="184" y="258"/>
                    <a:pt x="184" y="258"/>
                  </a:cubicBezTo>
                  <a:cubicBezTo>
                    <a:pt x="209" y="262"/>
                    <a:pt x="220" y="241"/>
                    <a:pt x="220" y="241"/>
                  </a:cubicBezTo>
                  <a:cubicBezTo>
                    <a:pt x="176" y="199"/>
                    <a:pt x="172" y="131"/>
                    <a:pt x="147" y="108"/>
                  </a:cubicBezTo>
                  <a:cubicBezTo>
                    <a:pt x="113" y="76"/>
                    <a:pt x="96" y="71"/>
                    <a:pt x="43" y="6"/>
                  </a:cubicBezTo>
                  <a:close/>
                </a:path>
              </a:pathLst>
            </a:custGeom>
            <a:solidFill>
              <a:srgbClr val="FFFF00">
                <a:lumMod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7" name="Freeform 631"/>
            <p:cNvSpPr>
              <a:spLocks/>
            </p:cNvSpPr>
            <p:nvPr/>
          </p:nvSpPr>
          <p:spPr bwMode="auto">
            <a:xfrm>
              <a:off x="3505200" y="2438400"/>
              <a:ext cx="522941" cy="548524"/>
            </a:xfrm>
            <a:custGeom>
              <a:avLst/>
              <a:gdLst/>
              <a:ahLst/>
              <a:cxnLst>
                <a:cxn ang="0">
                  <a:pos x="89" y="72"/>
                </a:cxn>
                <a:cxn ang="0">
                  <a:pos x="120" y="42"/>
                </a:cxn>
                <a:cxn ang="0">
                  <a:pos x="129" y="61"/>
                </a:cxn>
                <a:cxn ang="0">
                  <a:pos x="160" y="26"/>
                </a:cxn>
                <a:cxn ang="0">
                  <a:pos x="182" y="12"/>
                </a:cxn>
                <a:cxn ang="0">
                  <a:pos x="167" y="37"/>
                </a:cxn>
                <a:cxn ang="0">
                  <a:pos x="163" y="41"/>
                </a:cxn>
                <a:cxn ang="0">
                  <a:pos x="199" y="75"/>
                </a:cxn>
                <a:cxn ang="0">
                  <a:pos x="200" y="75"/>
                </a:cxn>
                <a:cxn ang="0">
                  <a:pos x="224" y="57"/>
                </a:cxn>
                <a:cxn ang="0">
                  <a:pos x="230" y="68"/>
                </a:cxn>
                <a:cxn ang="0">
                  <a:pos x="204" y="91"/>
                </a:cxn>
                <a:cxn ang="0">
                  <a:pos x="184" y="110"/>
                </a:cxn>
                <a:cxn ang="0">
                  <a:pos x="194" y="121"/>
                </a:cxn>
                <a:cxn ang="0">
                  <a:pos x="173" y="146"/>
                </a:cxn>
                <a:cxn ang="0">
                  <a:pos x="143" y="236"/>
                </a:cxn>
                <a:cxn ang="0">
                  <a:pos x="82" y="221"/>
                </a:cxn>
                <a:cxn ang="0">
                  <a:pos x="101" y="157"/>
                </a:cxn>
                <a:cxn ang="0">
                  <a:pos x="85" y="147"/>
                </a:cxn>
                <a:cxn ang="0">
                  <a:pos x="30" y="180"/>
                </a:cxn>
                <a:cxn ang="0">
                  <a:pos x="5" y="144"/>
                </a:cxn>
                <a:cxn ang="0">
                  <a:pos x="6" y="128"/>
                </a:cxn>
                <a:cxn ang="0">
                  <a:pos x="89" y="72"/>
                </a:cxn>
              </a:cxnLst>
              <a:rect l="0" t="0" r="r" b="b"/>
              <a:pathLst>
                <a:path w="235" h="247">
                  <a:moveTo>
                    <a:pt x="89" y="72"/>
                  </a:moveTo>
                  <a:cubicBezTo>
                    <a:pt x="104" y="54"/>
                    <a:pt x="120" y="42"/>
                    <a:pt x="120" y="42"/>
                  </a:cubicBezTo>
                  <a:cubicBezTo>
                    <a:pt x="120" y="42"/>
                    <a:pt x="124" y="54"/>
                    <a:pt x="129" y="61"/>
                  </a:cubicBezTo>
                  <a:cubicBezTo>
                    <a:pt x="140" y="49"/>
                    <a:pt x="150" y="37"/>
                    <a:pt x="160" y="26"/>
                  </a:cubicBezTo>
                  <a:cubicBezTo>
                    <a:pt x="162" y="24"/>
                    <a:pt x="178" y="0"/>
                    <a:pt x="182" y="12"/>
                  </a:cubicBezTo>
                  <a:cubicBezTo>
                    <a:pt x="184" y="20"/>
                    <a:pt x="172" y="31"/>
                    <a:pt x="167" y="37"/>
                  </a:cubicBezTo>
                  <a:cubicBezTo>
                    <a:pt x="165" y="38"/>
                    <a:pt x="164" y="40"/>
                    <a:pt x="163" y="41"/>
                  </a:cubicBezTo>
                  <a:cubicBezTo>
                    <a:pt x="178" y="48"/>
                    <a:pt x="194" y="70"/>
                    <a:pt x="199" y="75"/>
                  </a:cubicBezTo>
                  <a:cubicBezTo>
                    <a:pt x="199" y="75"/>
                    <a:pt x="200" y="75"/>
                    <a:pt x="200" y="75"/>
                  </a:cubicBezTo>
                  <a:cubicBezTo>
                    <a:pt x="207" y="68"/>
                    <a:pt x="215" y="61"/>
                    <a:pt x="224" y="57"/>
                  </a:cubicBezTo>
                  <a:cubicBezTo>
                    <a:pt x="231" y="54"/>
                    <a:pt x="235" y="64"/>
                    <a:pt x="230" y="68"/>
                  </a:cubicBezTo>
                  <a:cubicBezTo>
                    <a:pt x="221" y="76"/>
                    <a:pt x="213" y="83"/>
                    <a:pt x="204" y="91"/>
                  </a:cubicBezTo>
                  <a:cubicBezTo>
                    <a:pt x="198" y="96"/>
                    <a:pt x="189" y="103"/>
                    <a:pt x="184" y="110"/>
                  </a:cubicBezTo>
                  <a:cubicBezTo>
                    <a:pt x="188" y="114"/>
                    <a:pt x="191" y="117"/>
                    <a:pt x="194" y="121"/>
                  </a:cubicBezTo>
                  <a:cubicBezTo>
                    <a:pt x="194" y="121"/>
                    <a:pt x="180" y="135"/>
                    <a:pt x="173" y="146"/>
                  </a:cubicBezTo>
                  <a:cubicBezTo>
                    <a:pt x="160" y="168"/>
                    <a:pt x="144" y="217"/>
                    <a:pt x="143" y="236"/>
                  </a:cubicBezTo>
                  <a:cubicBezTo>
                    <a:pt x="142" y="247"/>
                    <a:pt x="97" y="234"/>
                    <a:pt x="82" y="221"/>
                  </a:cubicBezTo>
                  <a:cubicBezTo>
                    <a:pt x="78" y="218"/>
                    <a:pt x="107" y="162"/>
                    <a:pt x="101" y="157"/>
                  </a:cubicBezTo>
                  <a:cubicBezTo>
                    <a:pt x="99" y="155"/>
                    <a:pt x="90" y="144"/>
                    <a:pt x="85" y="147"/>
                  </a:cubicBezTo>
                  <a:cubicBezTo>
                    <a:pt x="58" y="164"/>
                    <a:pt x="39" y="180"/>
                    <a:pt x="30" y="180"/>
                  </a:cubicBezTo>
                  <a:cubicBezTo>
                    <a:pt x="30" y="180"/>
                    <a:pt x="11" y="157"/>
                    <a:pt x="5" y="144"/>
                  </a:cubicBezTo>
                  <a:cubicBezTo>
                    <a:pt x="0" y="134"/>
                    <a:pt x="6" y="128"/>
                    <a:pt x="6" y="128"/>
                  </a:cubicBezTo>
                  <a:cubicBezTo>
                    <a:pt x="16" y="125"/>
                    <a:pt x="65" y="104"/>
                    <a:pt x="89" y="72"/>
                  </a:cubicBezTo>
                  <a:close/>
                </a:path>
              </a:pathLst>
            </a:custGeom>
            <a:gradFill>
              <a:gsLst>
                <a:gs pos="0">
                  <a:srgbClr val="FFFF00"/>
                </a:gs>
                <a:gs pos="100000">
                  <a:srgbClr val="FFFF00">
                    <a:lumMod val="50000"/>
                  </a:srgbClr>
                </a:gs>
              </a:gsLst>
              <a:lin ang="4200000" scaled="0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8" name="Freeform 632"/>
            <p:cNvSpPr>
              <a:spLocks/>
            </p:cNvSpPr>
            <p:nvPr/>
          </p:nvSpPr>
          <p:spPr bwMode="auto">
            <a:xfrm>
              <a:off x="3846056" y="2078639"/>
              <a:ext cx="548477" cy="504109"/>
            </a:xfrm>
            <a:custGeom>
              <a:avLst/>
              <a:gdLst/>
              <a:ahLst/>
              <a:cxnLst>
                <a:cxn ang="0">
                  <a:pos x="206" y="184"/>
                </a:cxn>
                <a:cxn ang="0">
                  <a:pos x="169" y="210"/>
                </a:cxn>
                <a:cxn ang="0">
                  <a:pos x="165" y="225"/>
                </a:cxn>
                <a:cxn ang="0">
                  <a:pos x="151" y="216"/>
                </a:cxn>
                <a:cxn ang="0">
                  <a:pos x="61" y="199"/>
                </a:cxn>
                <a:cxn ang="0">
                  <a:pos x="34" y="206"/>
                </a:cxn>
                <a:cxn ang="0">
                  <a:pos x="40" y="179"/>
                </a:cxn>
                <a:cxn ang="0">
                  <a:pos x="7" y="93"/>
                </a:cxn>
                <a:cxn ang="0">
                  <a:pos x="56" y="46"/>
                </a:cxn>
                <a:cxn ang="0">
                  <a:pos x="113" y="10"/>
                </a:cxn>
                <a:cxn ang="0">
                  <a:pos x="207" y="36"/>
                </a:cxn>
                <a:cxn ang="0">
                  <a:pos x="206" y="184"/>
                </a:cxn>
              </a:cxnLst>
              <a:rect l="0" t="0" r="r" b="b"/>
              <a:pathLst>
                <a:path w="247" h="227">
                  <a:moveTo>
                    <a:pt x="206" y="184"/>
                  </a:moveTo>
                  <a:cubicBezTo>
                    <a:pt x="195" y="195"/>
                    <a:pt x="169" y="210"/>
                    <a:pt x="169" y="210"/>
                  </a:cubicBezTo>
                  <a:cubicBezTo>
                    <a:pt x="185" y="220"/>
                    <a:pt x="173" y="227"/>
                    <a:pt x="165" y="225"/>
                  </a:cubicBezTo>
                  <a:cubicBezTo>
                    <a:pt x="160" y="223"/>
                    <a:pt x="155" y="215"/>
                    <a:pt x="151" y="216"/>
                  </a:cubicBezTo>
                  <a:cubicBezTo>
                    <a:pt x="122" y="223"/>
                    <a:pt x="86" y="219"/>
                    <a:pt x="61" y="199"/>
                  </a:cubicBezTo>
                  <a:cubicBezTo>
                    <a:pt x="59" y="197"/>
                    <a:pt x="52" y="218"/>
                    <a:pt x="34" y="206"/>
                  </a:cubicBezTo>
                  <a:cubicBezTo>
                    <a:pt x="19" y="196"/>
                    <a:pt x="40" y="179"/>
                    <a:pt x="40" y="179"/>
                  </a:cubicBezTo>
                  <a:cubicBezTo>
                    <a:pt x="19" y="156"/>
                    <a:pt x="0" y="124"/>
                    <a:pt x="7" y="93"/>
                  </a:cubicBezTo>
                  <a:cubicBezTo>
                    <a:pt x="11" y="74"/>
                    <a:pt x="27" y="52"/>
                    <a:pt x="56" y="46"/>
                  </a:cubicBezTo>
                  <a:cubicBezTo>
                    <a:pt x="56" y="46"/>
                    <a:pt x="91" y="17"/>
                    <a:pt x="113" y="10"/>
                  </a:cubicBezTo>
                  <a:cubicBezTo>
                    <a:pt x="142" y="0"/>
                    <a:pt x="183" y="14"/>
                    <a:pt x="207" y="36"/>
                  </a:cubicBezTo>
                  <a:cubicBezTo>
                    <a:pt x="247" y="74"/>
                    <a:pt x="247" y="140"/>
                    <a:pt x="206" y="184"/>
                  </a:cubicBezTo>
                  <a:close/>
                </a:path>
              </a:pathLst>
            </a:custGeom>
            <a:solidFill>
              <a:srgbClr val="F1C6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9" name="Freeform 633"/>
            <p:cNvSpPr>
              <a:spLocks/>
            </p:cNvSpPr>
            <p:nvPr/>
          </p:nvSpPr>
          <p:spPr bwMode="auto">
            <a:xfrm>
              <a:off x="4234653" y="2325142"/>
              <a:ext cx="24426" cy="444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0"/>
                </a:cxn>
                <a:cxn ang="0">
                  <a:pos x="0" y="0"/>
                </a:cxn>
              </a:cxnLst>
              <a:rect l="0" t="0" r="r" b="b"/>
              <a:pathLst>
                <a:path w="11" h="20">
                  <a:moveTo>
                    <a:pt x="0" y="0"/>
                  </a:moveTo>
                  <a:cubicBezTo>
                    <a:pt x="9" y="0"/>
                    <a:pt x="11" y="10"/>
                    <a:pt x="6" y="20"/>
                  </a:cubicBezTo>
                  <a:cubicBezTo>
                    <a:pt x="9" y="12"/>
                    <a:pt x="7" y="2"/>
                    <a:pt x="0" y="0"/>
                  </a:cubicBezTo>
                  <a:close/>
                </a:path>
              </a:pathLst>
            </a:custGeom>
            <a:solidFill>
              <a:srgbClr val="B37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0" name="Freeform 634"/>
            <p:cNvSpPr>
              <a:spLocks/>
            </p:cNvSpPr>
            <p:nvPr/>
          </p:nvSpPr>
          <p:spPr bwMode="auto">
            <a:xfrm>
              <a:off x="4028141" y="2143041"/>
              <a:ext cx="48852" cy="2664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0" y="12"/>
                </a:cxn>
                <a:cxn ang="0">
                  <a:pos x="0" y="7"/>
                </a:cxn>
              </a:cxnLst>
              <a:rect l="0" t="0" r="r" b="b"/>
              <a:pathLst>
                <a:path w="22" h="12">
                  <a:moveTo>
                    <a:pt x="0" y="7"/>
                  </a:moveTo>
                  <a:cubicBezTo>
                    <a:pt x="14" y="0"/>
                    <a:pt x="22" y="5"/>
                    <a:pt x="20" y="12"/>
                  </a:cubicBezTo>
                  <a:cubicBezTo>
                    <a:pt x="20" y="4"/>
                    <a:pt x="9" y="4"/>
                    <a:pt x="0" y="7"/>
                  </a:cubicBezTo>
                  <a:close/>
                </a:path>
              </a:pathLst>
            </a:custGeom>
            <a:solidFill>
              <a:srgbClr val="B37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1" name="Freeform 635"/>
            <p:cNvSpPr>
              <a:spLocks/>
            </p:cNvSpPr>
            <p:nvPr/>
          </p:nvSpPr>
          <p:spPr bwMode="auto">
            <a:xfrm>
              <a:off x="4028141" y="2289610"/>
              <a:ext cx="51073" cy="51077"/>
            </a:xfrm>
            <a:custGeom>
              <a:avLst/>
              <a:gdLst/>
              <a:ahLst/>
              <a:cxnLst>
                <a:cxn ang="0">
                  <a:pos x="15" y="23"/>
                </a:cxn>
                <a:cxn ang="0">
                  <a:pos x="0" y="14"/>
                </a:cxn>
                <a:cxn ang="0">
                  <a:pos x="15" y="23"/>
                </a:cxn>
              </a:cxnLst>
              <a:rect l="0" t="0" r="r" b="b"/>
              <a:pathLst>
                <a:path w="23" h="23">
                  <a:moveTo>
                    <a:pt x="15" y="23"/>
                  </a:moveTo>
                  <a:cubicBezTo>
                    <a:pt x="16" y="16"/>
                    <a:pt x="7" y="5"/>
                    <a:pt x="0" y="14"/>
                  </a:cubicBezTo>
                  <a:cubicBezTo>
                    <a:pt x="0" y="0"/>
                    <a:pt x="23" y="13"/>
                    <a:pt x="15" y="23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2" name="Freeform 636"/>
            <p:cNvSpPr>
              <a:spLocks/>
            </p:cNvSpPr>
            <p:nvPr/>
          </p:nvSpPr>
          <p:spPr bwMode="auto">
            <a:xfrm>
              <a:off x="3957084" y="2369557"/>
              <a:ext cx="126572" cy="93271"/>
            </a:xfrm>
            <a:custGeom>
              <a:avLst/>
              <a:gdLst/>
              <a:ahLst/>
              <a:cxnLst>
                <a:cxn ang="0">
                  <a:pos x="27" y="42"/>
                </a:cxn>
                <a:cxn ang="0">
                  <a:pos x="19" y="29"/>
                </a:cxn>
                <a:cxn ang="0">
                  <a:pos x="13" y="0"/>
                </a:cxn>
                <a:cxn ang="0">
                  <a:pos x="57" y="18"/>
                </a:cxn>
                <a:cxn ang="0">
                  <a:pos x="27" y="42"/>
                </a:cxn>
              </a:cxnLst>
              <a:rect l="0" t="0" r="r" b="b"/>
              <a:pathLst>
                <a:path w="57" h="42">
                  <a:moveTo>
                    <a:pt x="27" y="42"/>
                  </a:moveTo>
                  <a:cubicBezTo>
                    <a:pt x="16" y="42"/>
                    <a:pt x="23" y="31"/>
                    <a:pt x="19" y="29"/>
                  </a:cubicBezTo>
                  <a:cubicBezTo>
                    <a:pt x="10" y="23"/>
                    <a:pt x="4" y="11"/>
                    <a:pt x="13" y="0"/>
                  </a:cubicBezTo>
                  <a:cubicBezTo>
                    <a:pt x="0" y="18"/>
                    <a:pt x="38" y="40"/>
                    <a:pt x="57" y="18"/>
                  </a:cubicBezTo>
                  <a:cubicBezTo>
                    <a:pt x="53" y="26"/>
                    <a:pt x="34" y="42"/>
                    <a:pt x="27" y="42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3" name="Freeform 637"/>
            <p:cNvSpPr>
              <a:spLocks/>
            </p:cNvSpPr>
            <p:nvPr/>
          </p:nvSpPr>
          <p:spPr bwMode="auto">
            <a:xfrm>
              <a:off x="4136949" y="2418414"/>
              <a:ext cx="66617" cy="66622"/>
            </a:xfrm>
            <a:custGeom>
              <a:avLst/>
              <a:gdLst/>
              <a:ahLst/>
              <a:cxnLst>
                <a:cxn ang="0">
                  <a:pos x="13" y="30"/>
                </a:cxn>
                <a:cxn ang="0">
                  <a:pos x="3" y="5"/>
                </a:cxn>
                <a:cxn ang="0">
                  <a:pos x="26" y="10"/>
                </a:cxn>
                <a:cxn ang="0">
                  <a:pos x="13" y="30"/>
                </a:cxn>
              </a:cxnLst>
              <a:rect l="0" t="0" r="r" b="b"/>
              <a:pathLst>
                <a:path w="30" h="30">
                  <a:moveTo>
                    <a:pt x="13" y="30"/>
                  </a:moveTo>
                  <a:cubicBezTo>
                    <a:pt x="6" y="22"/>
                    <a:pt x="0" y="14"/>
                    <a:pt x="3" y="5"/>
                  </a:cubicBezTo>
                  <a:cubicBezTo>
                    <a:pt x="11" y="0"/>
                    <a:pt x="18" y="1"/>
                    <a:pt x="26" y="10"/>
                  </a:cubicBezTo>
                  <a:cubicBezTo>
                    <a:pt x="30" y="19"/>
                    <a:pt x="24" y="27"/>
                    <a:pt x="13" y="30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4" name="Freeform 638"/>
            <p:cNvSpPr>
              <a:spLocks/>
            </p:cNvSpPr>
            <p:nvPr/>
          </p:nvSpPr>
          <p:spPr bwMode="auto">
            <a:xfrm>
              <a:off x="3892687" y="2229650"/>
              <a:ext cx="64396" cy="66622"/>
            </a:xfrm>
            <a:custGeom>
              <a:avLst/>
              <a:gdLst/>
              <a:ahLst/>
              <a:cxnLst>
                <a:cxn ang="0">
                  <a:pos x="29" y="10"/>
                </a:cxn>
                <a:cxn ang="0">
                  <a:pos x="18" y="1"/>
                </a:cxn>
                <a:cxn ang="0">
                  <a:pos x="29" y="10"/>
                </a:cxn>
              </a:cxnLst>
              <a:rect l="0" t="0" r="r" b="b"/>
              <a:pathLst>
                <a:path w="29" h="30">
                  <a:moveTo>
                    <a:pt x="29" y="10"/>
                  </a:moveTo>
                  <a:cubicBezTo>
                    <a:pt x="24" y="30"/>
                    <a:pt x="0" y="4"/>
                    <a:pt x="18" y="1"/>
                  </a:cubicBezTo>
                  <a:cubicBezTo>
                    <a:pt x="23" y="0"/>
                    <a:pt x="27" y="5"/>
                    <a:pt x="29" y="10"/>
                  </a:cubicBezTo>
                  <a:close/>
                </a:path>
              </a:pathLst>
            </a:custGeom>
            <a:solidFill>
              <a:srgbClr val="EBB7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5" name="Freeform 639"/>
            <p:cNvSpPr>
              <a:spLocks/>
            </p:cNvSpPr>
            <p:nvPr/>
          </p:nvSpPr>
          <p:spPr bwMode="auto">
            <a:xfrm>
              <a:off x="3983730" y="2196339"/>
              <a:ext cx="48852" cy="57739"/>
            </a:xfrm>
            <a:custGeom>
              <a:avLst/>
              <a:gdLst/>
              <a:ahLst/>
              <a:cxnLst>
                <a:cxn ang="0">
                  <a:pos x="14" y="22"/>
                </a:cxn>
                <a:cxn ang="0">
                  <a:pos x="1" y="7"/>
                </a:cxn>
                <a:cxn ang="0">
                  <a:pos x="16" y="4"/>
                </a:cxn>
                <a:cxn ang="0">
                  <a:pos x="14" y="22"/>
                </a:cxn>
              </a:cxnLst>
              <a:rect l="0" t="0" r="r" b="b"/>
              <a:pathLst>
                <a:path w="22" h="26">
                  <a:moveTo>
                    <a:pt x="14" y="22"/>
                  </a:moveTo>
                  <a:cubicBezTo>
                    <a:pt x="10" y="26"/>
                    <a:pt x="0" y="13"/>
                    <a:pt x="1" y="7"/>
                  </a:cubicBezTo>
                  <a:cubicBezTo>
                    <a:pt x="3" y="1"/>
                    <a:pt x="12" y="0"/>
                    <a:pt x="16" y="4"/>
                  </a:cubicBezTo>
                  <a:cubicBezTo>
                    <a:pt x="22" y="9"/>
                    <a:pt x="18" y="18"/>
                    <a:pt x="14" y="2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6" name="Freeform 640"/>
            <p:cNvSpPr>
              <a:spLocks/>
            </p:cNvSpPr>
            <p:nvPr/>
          </p:nvSpPr>
          <p:spPr bwMode="auto">
            <a:xfrm>
              <a:off x="3988171" y="2209663"/>
              <a:ext cx="35529" cy="4441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4" y="7"/>
                </a:cxn>
                <a:cxn ang="0">
                  <a:pos x="13" y="13"/>
                </a:cxn>
                <a:cxn ang="0">
                  <a:pos x="0" y="7"/>
                </a:cxn>
              </a:cxnLst>
              <a:rect l="0" t="0" r="r" b="b"/>
              <a:pathLst>
                <a:path w="16" h="20">
                  <a:moveTo>
                    <a:pt x="0" y="7"/>
                  </a:moveTo>
                  <a:cubicBezTo>
                    <a:pt x="5" y="0"/>
                    <a:pt x="11" y="1"/>
                    <a:pt x="14" y="7"/>
                  </a:cubicBezTo>
                  <a:cubicBezTo>
                    <a:pt x="16" y="9"/>
                    <a:pt x="13" y="13"/>
                    <a:pt x="13" y="13"/>
                  </a:cubicBezTo>
                  <a:cubicBezTo>
                    <a:pt x="10" y="20"/>
                    <a:pt x="1" y="12"/>
                    <a:pt x="0" y="7"/>
                  </a:cubicBezTo>
                  <a:close/>
                </a:path>
              </a:pathLst>
            </a:custGeom>
            <a:solidFill>
              <a:srgbClr val="6CCF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7" name="Freeform 641"/>
            <p:cNvSpPr>
              <a:spLocks/>
            </p:cNvSpPr>
            <p:nvPr/>
          </p:nvSpPr>
          <p:spPr bwMode="auto">
            <a:xfrm>
              <a:off x="3999274" y="2220767"/>
              <a:ext cx="19985" cy="26649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8" y="4"/>
                </a:cxn>
                <a:cxn ang="0">
                  <a:pos x="8" y="7"/>
                </a:cxn>
                <a:cxn ang="0">
                  <a:pos x="0" y="4"/>
                </a:cxn>
              </a:cxnLst>
              <a:rect l="0" t="0" r="r" b="b"/>
              <a:pathLst>
                <a:path w="9" h="12">
                  <a:moveTo>
                    <a:pt x="0" y="4"/>
                  </a:moveTo>
                  <a:cubicBezTo>
                    <a:pt x="3" y="0"/>
                    <a:pt x="7" y="0"/>
                    <a:pt x="8" y="4"/>
                  </a:cubicBezTo>
                  <a:cubicBezTo>
                    <a:pt x="9" y="5"/>
                    <a:pt x="8" y="7"/>
                    <a:pt x="8" y="7"/>
                  </a:cubicBezTo>
                  <a:cubicBezTo>
                    <a:pt x="6" y="12"/>
                    <a:pt x="1" y="7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8" name="Freeform 642"/>
            <p:cNvSpPr>
              <a:spLocks/>
            </p:cNvSpPr>
            <p:nvPr/>
          </p:nvSpPr>
          <p:spPr bwMode="auto">
            <a:xfrm>
              <a:off x="4008156" y="2225209"/>
              <a:ext cx="11103" cy="1110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1" y="4"/>
                </a:cxn>
                <a:cxn ang="0">
                  <a:pos x="1" y="1"/>
                </a:cxn>
                <a:cxn ang="0">
                  <a:pos x="5" y="1"/>
                </a:cxn>
                <a:cxn ang="0">
                  <a:pos x="4" y="4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3" y="5"/>
                    <a:pt x="2" y="5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5" y="1"/>
                    <a:pt x="5" y="3"/>
                    <a:pt x="4" y="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9" name="Freeform 643"/>
            <p:cNvSpPr>
              <a:spLocks/>
            </p:cNvSpPr>
            <p:nvPr/>
          </p:nvSpPr>
          <p:spPr bwMode="auto">
            <a:xfrm>
              <a:off x="4154713" y="2358453"/>
              <a:ext cx="64396" cy="53298"/>
            </a:xfrm>
            <a:custGeom>
              <a:avLst/>
              <a:gdLst/>
              <a:ahLst/>
              <a:cxnLst>
                <a:cxn ang="0">
                  <a:pos x="14" y="22"/>
                </a:cxn>
                <a:cxn ang="0">
                  <a:pos x="1" y="7"/>
                </a:cxn>
                <a:cxn ang="0">
                  <a:pos x="17" y="4"/>
                </a:cxn>
                <a:cxn ang="0">
                  <a:pos x="14" y="22"/>
                </a:cxn>
              </a:cxnLst>
              <a:rect l="0" t="0" r="r" b="b"/>
              <a:pathLst>
                <a:path w="29" h="24">
                  <a:moveTo>
                    <a:pt x="14" y="22"/>
                  </a:moveTo>
                  <a:cubicBezTo>
                    <a:pt x="9" y="24"/>
                    <a:pt x="0" y="13"/>
                    <a:pt x="1" y="7"/>
                  </a:cubicBezTo>
                  <a:cubicBezTo>
                    <a:pt x="3" y="1"/>
                    <a:pt x="12" y="0"/>
                    <a:pt x="17" y="4"/>
                  </a:cubicBezTo>
                  <a:cubicBezTo>
                    <a:pt x="29" y="13"/>
                    <a:pt x="19" y="20"/>
                    <a:pt x="14" y="2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0" name="Freeform 644"/>
            <p:cNvSpPr>
              <a:spLocks/>
            </p:cNvSpPr>
            <p:nvPr/>
          </p:nvSpPr>
          <p:spPr bwMode="auto">
            <a:xfrm>
              <a:off x="4152492" y="2373999"/>
              <a:ext cx="44411" cy="42194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18" y="6"/>
                </a:cxn>
                <a:cxn ang="0">
                  <a:pos x="16" y="13"/>
                </a:cxn>
                <a:cxn ang="0">
                  <a:pos x="7" y="3"/>
                </a:cxn>
              </a:cxnLst>
              <a:rect l="0" t="0" r="r" b="b"/>
              <a:pathLst>
                <a:path w="20" h="19">
                  <a:moveTo>
                    <a:pt x="7" y="3"/>
                  </a:moveTo>
                  <a:cubicBezTo>
                    <a:pt x="10" y="0"/>
                    <a:pt x="16" y="1"/>
                    <a:pt x="18" y="6"/>
                  </a:cubicBezTo>
                  <a:cubicBezTo>
                    <a:pt x="19" y="7"/>
                    <a:pt x="20" y="9"/>
                    <a:pt x="16" y="13"/>
                  </a:cubicBezTo>
                  <a:cubicBezTo>
                    <a:pt x="12" y="19"/>
                    <a:pt x="0" y="8"/>
                    <a:pt x="7" y="3"/>
                  </a:cubicBezTo>
                  <a:close/>
                </a:path>
              </a:pathLst>
            </a:custGeom>
            <a:solidFill>
              <a:srgbClr val="6CCF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1" name="Freeform 645"/>
            <p:cNvSpPr>
              <a:spLocks/>
            </p:cNvSpPr>
            <p:nvPr/>
          </p:nvSpPr>
          <p:spPr bwMode="auto">
            <a:xfrm>
              <a:off x="4170257" y="2387323"/>
              <a:ext cx="22206" cy="22207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9" y="3"/>
                </a:cxn>
                <a:cxn ang="0">
                  <a:pos x="8" y="7"/>
                </a:cxn>
                <a:cxn ang="0">
                  <a:pos x="3" y="2"/>
                </a:cxn>
              </a:cxnLst>
              <a:rect l="0" t="0" r="r" b="b"/>
              <a:pathLst>
                <a:path w="10" h="10">
                  <a:moveTo>
                    <a:pt x="3" y="2"/>
                  </a:moveTo>
                  <a:cubicBezTo>
                    <a:pt x="5" y="0"/>
                    <a:pt x="8" y="1"/>
                    <a:pt x="9" y="3"/>
                  </a:cubicBezTo>
                  <a:cubicBezTo>
                    <a:pt x="9" y="4"/>
                    <a:pt x="10" y="5"/>
                    <a:pt x="8" y="7"/>
                  </a:cubicBezTo>
                  <a:cubicBezTo>
                    <a:pt x="6" y="10"/>
                    <a:pt x="0" y="4"/>
                    <a:pt x="3" y="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2" name="Freeform 646"/>
            <p:cNvSpPr>
              <a:spLocks/>
            </p:cNvSpPr>
            <p:nvPr/>
          </p:nvSpPr>
          <p:spPr bwMode="auto">
            <a:xfrm>
              <a:off x="4181360" y="2389544"/>
              <a:ext cx="13323" cy="11104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2" y="4"/>
                </a:cxn>
                <a:cxn ang="0">
                  <a:pos x="1" y="1"/>
                </a:cxn>
                <a:cxn ang="0">
                  <a:pos x="4" y="1"/>
                </a:cxn>
                <a:cxn ang="0">
                  <a:pos x="5" y="5"/>
                </a:cxn>
              </a:cxnLst>
              <a:rect l="0" t="0" r="r" b="b"/>
              <a:pathLst>
                <a:path w="6" h="5">
                  <a:moveTo>
                    <a:pt x="5" y="5"/>
                  </a:moveTo>
                  <a:cubicBezTo>
                    <a:pt x="4" y="5"/>
                    <a:pt x="3" y="5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" y="2"/>
                    <a:pt x="6" y="4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23" name="Freeform 647"/>
            <p:cNvSpPr>
              <a:spLocks noEditPoints="1"/>
            </p:cNvSpPr>
            <p:nvPr/>
          </p:nvSpPr>
          <p:spPr bwMode="auto">
            <a:xfrm>
              <a:off x="4065891" y="2036445"/>
              <a:ext cx="337525" cy="437487"/>
            </a:xfrm>
            <a:custGeom>
              <a:avLst/>
              <a:gdLst/>
              <a:ahLst/>
              <a:cxnLst>
                <a:cxn ang="0">
                  <a:pos x="86" y="23"/>
                </a:cxn>
                <a:cxn ang="0">
                  <a:pos x="93" y="44"/>
                </a:cxn>
                <a:cxn ang="0">
                  <a:pos x="96" y="26"/>
                </a:cxn>
                <a:cxn ang="0">
                  <a:pos x="97" y="49"/>
                </a:cxn>
                <a:cxn ang="0">
                  <a:pos x="102" y="46"/>
                </a:cxn>
                <a:cxn ang="0">
                  <a:pos x="115" y="47"/>
                </a:cxn>
                <a:cxn ang="0">
                  <a:pos x="127" y="54"/>
                </a:cxn>
                <a:cxn ang="0">
                  <a:pos x="150" y="89"/>
                </a:cxn>
                <a:cxn ang="0">
                  <a:pos x="151" y="110"/>
                </a:cxn>
                <a:cxn ang="0">
                  <a:pos x="146" y="126"/>
                </a:cxn>
                <a:cxn ang="0">
                  <a:pos x="148" y="149"/>
                </a:cxn>
                <a:cxn ang="0">
                  <a:pos x="146" y="164"/>
                </a:cxn>
                <a:cxn ang="0">
                  <a:pos x="143" y="179"/>
                </a:cxn>
                <a:cxn ang="0">
                  <a:pos x="138" y="176"/>
                </a:cxn>
                <a:cxn ang="0">
                  <a:pos x="134" y="179"/>
                </a:cxn>
                <a:cxn ang="0">
                  <a:pos x="131" y="188"/>
                </a:cxn>
                <a:cxn ang="0">
                  <a:pos x="125" y="189"/>
                </a:cxn>
                <a:cxn ang="0">
                  <a:pos x="122" y="197"/>
                </a:cxn>
                <a:cxn ang="0">
                  <a:pos x="120" y="188"/>
                </a:cxn>
                <a:cxn ang="0">
                  <a:pos x="116" y="194"/>
                </a:cxn>
                <a:cxn ang="0">
                  <a:pos x="119" y="177"/>
                </a:cxn>
                <a:cxn ang="0">
                  <a:pos x="113" y="186"/>
                </a:cxn>
                <a:cxn ang="0">
                  <a:pos x="111" y="126"/>
                </a:cxn>
                <a:cxn ang="0">
                  <a:pos x="112" y="158"/>
                </a:cxn>
                <a:cxn ang="0">
                  <a:pos x="108" y="134"/>
                </a:cxn>
                <a:cxn ang="0">
                  <a:pos x="101" y="109"/>
                </a:cxn>
                <a:cxn ang="0">
                  <a:pos x="103" y="100"/>
                </a:cxn>
                <a:cxn ang="0">
                  <a:pos x="100" y="79"/>
                </a:cxn>
                <a:cxn ang="0">
                  <a:pos x="96" y="73"/>
                </a:cxn>
                <a:cxn ang="0">
                  <a:pos x="89" y="57"/>
                </a:cxn>
                <a:cxn ang="0">
                  <a:pos x="21" y="39"/>
                </a:cxn>
                <a:cxn ang="0">
                  <a:pos x="12" y="29"/>
                </a:cxn>
                <a:cxn ang="0">
                  <a:pos x="0" y="27"/>
                </a:cxn>
                <a:cxn ang="0">
                  <a:pos x="16" y="25"/>
                </a:cxn>
                <a:cxn ang="0">
                  <a:pos x="10" y="22"/>
                </a:cxn>
                <a:cxn ang="0">
                  <a:pos x="0" y="23"/>
                </a:cxn>
                <a:cxn ang="0">
                  <a:pos x="46" y="15"/>
                </a:cxn>
                <a:cxn ang="0">
                  <a:pos x="51" y="8"/>
                </a:cxn>
                <a:cxn ang="0">
                  <a:pos x="69" y="24"/>
                </a:cxn>
                <a:cxn ang="0">
                  <a:pos x="69" y="7"/>
                </a:cxn>
                <a:cxn ang="0">
                  <a:pos x="76" y="6"/>
                </a:cxn>
                <a:cxn ang="0">
                  <a:pos x="76" y="1"/>
                </a:cxn>
                <a:cxn ang="0">
                  <a:pos x="86" y="23"/>
                </a:cxn>
                <a:cxn ang="0">
                  <a:pos x="27" y="22"/>
                </a:cxn>
                <a:cxn ang="0">
                  <a:pos x="21" y="22"/>
                </a:cxn>
                <a:cxn ang="0">
                  <a:pos x="27" y="22"/>
                </a:cxn>
                <a:cxn ang="0">
                  <a:pos x="123" y="135"/>
                </a:cxn>
                <a:cxn ang="0">
                  <a:pos x="123" y="139"/>
                </a:cxn>
                <a:cxn ang="0">
                  <a:pos x="123" y="135"/>
                </a:cxn>
              </a:cxnLst>
              <a:rect l="0" t="0" r="r" b="b"/>
              <a:pathLst>
                <a:path w="152" h="197">
                  <a:moveTo>
                    <a:pt x="86" y="23"/>
                  </a:moveTo>
                  <a:cubicBezTo>
                    <a:pt x="89" y="31"/>
                    <a:pt x="90" y="38"/>
                    <a:pt x="93" y="44"/>
                  </a:cubicBezTo>
                  <a:cubicBezTo>
                    <a:pt x="94" y="38"/>
                    <a:pt x="93" y="32"/>
                    <a:pt x="96" y="26"/>
                  </a:cubicBezTo>
                  <a:cubicBezTo>
                    <a:pt x="99" y="34"/>
                    <a:pt x="97" y="41"/>
                    <a:pt x="97" y="49"/>
                  </a:cubicBezTo>
                  <a:cubicBezTo>
                    <a:pt x="98" y="47"/>
                    <a:pt x="100" y="46"/>
                    <a:pt x="102" y="46"/>
                  </a:cubicBezTo>
                  <a:cubicBezTo>
                    <a:pt x="104" y="51"/>
                    <a:pt x="111" y="47"/>
                    <a:pt x="115" y="47"/>
                  </a:cubicBezTo>
                  <a:cubicBezTo>
                    <a:pt x="118" y="51"/>
                    <a:pt x="123" y="51"/>
                    <a:pt x="127" y="54"/>
                  </a:cubicBezTo>
                  <a:cubicBezTo>
                    <a:pt x="140" y="63"/>
                    <a:pt x="144" y="78"/>
                    <a:pt x="150" y="89"/>
                  </a:cubicBezTo>
                  <a:cubicBezTo>
                    <a:pt x="149" y="96"/>
                    <a:pt x="152" y="103"/>
                    <a:pt x="151" y="110"/>
                  </a:cubicBezTo>
                  <a:cubicBezTo>
                    <a:pt x="150" y="116"/>
                    <a:pt x="147" y="121"/>
                    <a:pt x="146" y="126"/>
                  </a:cubicBezTo>
                  <a:cubicBezTo>
                    <a:pt x="145" y="133"/>
                    <a:pt x="148" y="141"/>
                    <a:pt x="148" y="149"/>
                  </a:cubicBezTo>
                  <a:cubicBezTo>
                    <a:pt x="148" y="154"/>
                    <a:pt x="147" y="159"/>
                    <a:pt x="146" y="164"/>
                  </a:cubicBezTo>
                  <a:cubicBezTo>
                    <a:pt x="146" y="169"/>
                    <a:pt x="147" y="175"/>
                    <a:pt x="143" y="179"/>
                  </a:cubicBezTo>
                  <a:cubicBezTo>
                    <a:pt x="141" y="180"/>
                    <a:pt x="140" y="175"/>
                    <a:pt x="138" y="176"/>
                  </a:cubicBezTo>
                  <a:cubicBezTo>
                    <a:pt x="139" y="179"/>
                    <a:pt x="136" y="177"/>
                    <a:pt x="134" y="179"/>
                  </a:cubicBezTo>
                  <a:cubicBezTo>
                    <a:pt x="133" y="182"/>
                    <a:pt x="134" y="185"/>
                    <a:pt x="131" y="188"/>
                  </a:cubicBezTo>
                  <a:cubicBezTo>
                    <a:pt x="129" y="189"/>
                    <a:pt x="127" y="187"/>
                    <a:pt x="125" y="189"/>
                  </a:cubicBezTo>
                  <a:cubicBezTo>
                    <a:pt x="125" y="192"/>
                    <a:pt x="125" y="196"/>
                    <a:pt x="122" y="197"/>
                  </a:cubicBezTo>
                  <a:cubicBezTo>
                    <a:pt x="117" y="194"/>
                    <a:pt x="123" y="191"/>
                    <a:pt x="120" y="188"/>
                  </a:cubicBezTo>
                  <a:cubicBezTo>
                    <a:pt x="117" y="190"/>
                    <a:pt x="119" y="192"/>
                    <a:pt x="116" y="194"/>
                  </a:cubicBezTo>
                  <a:cubicBezTo>
                    <a:pt x="115" y="189"/>
                    <a:pt x="119" y="183"/>
                    <a:pt x="119" y="177"/>
                  </a:cubicBezTo>
                  <a:cubicBezTo>
                    <a:pt x="116" y="180"/>
                    <a:pt x="116" y="186"/>
                    <a:pt x="113" y="186"/>
                  </a:cubicBezTo>
                  <a:cubicBezTo>
                    <a:pt x="122" y="165"/>
                    <a:pt x="121" y="145"/>
                    <a:pt x="111" y="126"/>
                  </a:cubicBezTo>
                  <a:cubicBezTo>
                    <a:pt x="109" y="137"/>
                    <a:pt x="113" y="147"/>
                    <a:pt x="112" y="158"/>
                  </a:cubicBezTo>
                  <a:cubicBezTo>
                    <a:pt x="109" y="150"/>
                    <a:pt x="110" y="142"/>
                    <a:pt x="108" y="134"/>
                  </a:cubicBezTo>
                  <a:cubicBezTo>
                    <a:pt x="106" y="126"/>
                    <a:pt x="102" y="117"/>
                    <a:pt x="101" y="109"/>
                  </a:cubicBezTo>
                  <a:cubicBezTo>
                    <a:pt x="101" y="106"/>
                    <a:pt x="103" y="103"/>
                    <a:pt x="103" y="100"/>
                  </a:cubicBezTo>
                  <a:cubicBezTo>
                    <a:pt x="104" y="95"/>
                    <a:pt x="102" y="84"/>
                    <a:pt x="100" y="79"/>
                  </a:cubicBezTo>
                  <a:cubicBezTo>
                    <a:pt x="99" y="77"/>
                    <a:pt x="97" y="76"/>
                    <a:pt x="96" y="73"/>
                  </a:cubicBezTo>
                  <a:cubicBezTo>
                    <a:pt x="94" y="67"/>
                    <a:pt x="96" y="61"/>
                    <a:pt x="89" y="57"/>
                  </a:cubicBezTo>
                  <a:cubicBezTo>
                    <a:pt x="78" y="30"/>
                    <a:pt x="41" y="24"/>
                    <a:pt x="21" y="39"/>
                  </a:cubicBezTo>
                  <a:cubicBezTo>
                    <a:pt x="18" y="36"/>
                    <a:pt x="12" y="34"/>
                    <a:pt x="12" y="29"/>
                  </a:cubicBezTo>
                  <a:cubicBezTo>
                    <a:pt x="8" y="29"/>
                    <a:pt x="4" y="31"/>
                    <a:pt x="0" y="27"/>
                  </a:cubicBezTo>
                  <a:cubicBezTo>
                    <a:pt x="5" y="25"/>
                    <a:pt x="13" y="28"/>
                    <a:pt x="16" y="25"/>
                  </a:cubicBezTo>
                  <a:cubicBezTo>
                    <a:pt x="13" y="26"/>
                    <a:pt x="12" y="24"/>
                    <a:pt x="10" y="22"/>
                  </a:cubicBezTo>
                  <a:cubicBezTo>
                    <a:pt x="7" y="22"/>
                    <a:pt x="4" y="26"/>
                    <a:pt x="0" y="23"/>
                  </a:cubicBezTo>
                  <a:cubicBezTo>
                    <a:pt x="15" y="14"/>
                    <a:pt x="30" y="13"/>
                    <a:pt x="46" y="15"/>
                  </a:cubicBezTo>
                  <a:cubicBezTo>
                    <a:pt x="47" y="12"/>
                    <a:pt x="49" y="10"/>
                    <a:pt x="51" y="8"/>
                  </a:cubicBezTo>
                  <a:cubicBezTo>
                    <a:pt x="59" y="11"/>
                    <a:pt x="59" y="24"/>
                    <a:pt x="69" y="24"/>
                  </a:cubicBezTo>
                  <a:cubicBezTo>
                    <a:pt x="69" y="19"/>
                    <a:pt x="66" y="13"/>
                    <a:pt x="69" y="7"/>
                  </a:cubicBezTo>
                  <a:cubicBezTo>
                    <a:pt x="71" y="7"/>
                    <a:pt x="74" y="5"/>
                    <a:pt x="76" y="6"/>
                  </a:cubicBezTo>
                  <a:cubicBezTo>
                    <a:pt x="77" y="5"/>
                    <a:pt x="73" y="0"/>
                    <a:pt x="76" y="1"/>
                  </a:cubicBezTo>
                  <a:cubicBezTo>
                    <a:pt x="79" y="8"/>
                    <a:pt x="84" y="15"/>
                    <a:pt x="86" y="23"/>
                  </a:cubicBezTo>
                  <a:close/>
                  <a:moveTo>
                    <a:pt x="27" y="22"/>
                  </a:moveTo>
                  <a:cubicBezTo>
                    <a:pt x="28" y="21"/>
                    <a:pt x="23" y="20"/>
                    <a:pt x="21" y="22"/>
                  </a:cubicBezTo>
                  <a:cubicBezTo>
                    <a:pt x="23" y="23"/>
                    <a:pt x="25" y="21"/>
                    <a:pt x="27" y="22"/>
                  </a:cubicBezTo>
                  <a:close/>
                  <a:moveTo>
                    <a:pt x="123" y="135"/>
                  </a:moveTo>
                  <a:cubicBezTo>
                    <a:pt x="123" y="133"/>
                    <a:pt x="123" y="139"/>
                    <a:pt x="123" y="139"/>
                  </a:cubicBezTo>
                  <a:cubicBezTo>
                    <a:pt x="124" y="140"/>
                    <a:pt x="124" y="138"/>
                    <a:pt x="123" y="135"/>
                  </a:cubicBezTo>
                  <a:close/>
                </a:path>
              </a:pathLst>
            </a:custGeom>
            <a:solidFill>
              <a:srgbClr val="38383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1219170">
                <a:defRPr/>
              </a:pPr>
              <a:endParaRPr lang="en-US" sz="2400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pic>
        <p:nvPicPr>
          <p:cNvPr id="143" name="图片 142" descr="f2e19f1dc336b45f0aa9c8204b1af8ed.png"/>
          <p:cNvPicPr>
            <a:picLocks noChangeAspect="1"/>
          </p:cNvPicPr>
          <p:nvPr/>
        </p:nvPicPr>
        <p:blipFill>
          <a:blip r:embed="rId3" cstate="print"/>
          <a:srcRect r="45455" b="38455"/>
          <a:stretch>
            <a:fillRect/>
          </a:stretch>
        </p:blipFill>
        <p:spPr>
          <a:xfrm>
            <a:off x="2526503" y="198510"/>
            <a:ext cx="2160240" cy="864096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74556A42-C5DD-433E-A4EE-5E9B6AF1AAE8}"/>
              </a:ext>
            </a:extLst>
          </p:cNvPr>
          <p:cNvSpPr/>
          <p:nvPr/>
        </p:nvSpPr>
        <p:spPr>
          <a:xfrm>
            <a:off x="1448420" y="1357316"/>
            <a:ext cx="9444251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5333" b="1" dirty="0">
                <a:solidFill>
                  <a:srgbClr val="FF0000"/>
                </a:solidFill>
                <a:latin typeface="TimesNewRomanPS-ItalicMT"/>
              </a:rPr>
              <a:t>LIÊN HỆ BẢN THÂN</a:t>
            </a:r>
          </a:p>
        </p:txBody>
      </p:sp>
      <p:pic>
        <p:nvPicPr>
          <p:cNvPr id="124" name="图片 11">
            <a:extLst>
              <a:ext uri="{FF2B5EF4-FFF2-40B4-BE49-F238E27FC236}">
                <a16:creationId xmlns:a16="http://schemas.microsoft.com/office/drawing/2014/main" id="{80D11BC0-3DB9-4B56-AC5A-34E3997854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8543"/>
            <a:ext cx="2048256" cy="2258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874CFF30-6C68-4EE0-B72D-17BD22519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" y="1659987"/>
            <a:ext cx="12023188" cy="5198013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5C1BD221-F38B-4702-8984-6614BDC25A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883"/>
            <a:ext cx="1652588" cy="1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2990DBA6-A4D8-49F3-872E-92CEEE2C49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148">
            <a:off x="2654940" y="3779427"/>
            <a:ext cx="3715630" cy="1814733"/>
          </a:xfrm>
          <a:prstGeom prst="rect">
            <a:avLst/>
          </a:prstGeom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32F71C1A-15DC-4244-9875-6E4614805B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04" y="5308788"/>
            <a:ext cx="386348" cy="386348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256A30AB-DADB-4AAD-A3FC-1498196FA7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695" y="5347332"/>
            <a:ext cx="351258" cy="3512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2243915-5B77-4072-B367-BFB732B270E8}"/>
              </a:ext>
            </a:extLst>
          </p:cNvPr>
          <p:cNvSpPr/>
          <p:nvPr/>
        </p:nvSpPr>
        <p:spPr>
          <a:xfrm>
            <a:off x="2424485" y="582329"/>
            <a:ext cx="7444730" cy="11541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1616524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12" y="228601"/>
            <a:ext cx="2564680" cy="20460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69" y="3429002"/>
            <a:ext cx="1527189" cy="26163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9735" y="4523401"/>
            <a:ext cx="4897304" cy="439440"/>
          </a:xfrm>
          <a:prstGeom prst="rect">
            <a:avLst/>
          </a:prstGeom>
          <a:noFill/>
        </p:spPr>
        <p:txBody>
          <a:bodyPr wrap="square" lIns="69365" tIns="34715" rIns="69365" bIns="34715" rtlCol="0">
            <a:spAutoFit/>
          </a:bodyPr>
          <a:lstStyle/>
          <a:p>
            <a:pPr defTabSz="725320">
              <a:defRPr/>
            </a:pPr>
            <a:r>
              <a:rPr lang="en-US" sz="24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Giaùo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vieân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784D31-E98D-47A4-8E1D-1E4459D60A65}"/>
              </a:ext>
            </a:extLst>
          </p:cNvPr>
          <p:cNvSpPr/>
          <p:nvPr/>
        </p:nvSpPr>
        <p:spPr>
          <a:xfrm>
            <a:off x="4255647" y="1950759"/>
            <a:ext cx="4938888" cy="1216280"/>
          </a:xfrm>
          <a:prstGeom prst="rect">
            <a:avLst/>
          </a:prstGeom>
          <a:noFill/>
        </p:spPr>
        <p:txBody>
          <a:bodyPr wrap="none" lIns="92886" tIns="46443" rIns="92886" bIns="4644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6605"/>
            <a:r>
              <a:rPr lang="en-US" sz="7294" b="1" dirty="0" err="1">
                <a:ln/>
                <a:solidFill>
                  <a:srgbClr val="6DC15F"/>
                </a:solidFill>
                <a:latin typeface="VNI-Avo" pitchFamily="2" charset="0"/>
                <a:ea typeface="微软雅黑"/>
              </a:rPr>
              <a:t>Kh</a:t>
            </a:r>
            <a:r>
              <a:rPr lang="en-US" sz="7294" b="1" dirty="0" err="1">
                <a:ln/>
                <a:solidFill>
                  <a:srgbClr val="0070C0"/>
                </a:solidFill>
                <a:latin typeface="VNI-Avo" pitchFamily="2" charset="0"/>
                <a:ea typeface="微软雅黑"/>
              </a:rPr>
              <a:t>ôûi</a:t>
            </a:r>
            <a:r>
              <a:rPr lang="en-US" sz="7294" b="1" dirty="0">
                <a:ln/>
                <a:solidFill>
                  <a:srgbClr val="0070C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7294" b="1" dirty="0" err="1">
                <a:ln/>
                <a:solidFill>
                  <a:srgbClr val="7030A0"/>
                </a:solidFill>
                <a:latin typeface="VNI-Avo" pitchFamily="2" charset="0"/>
                <a:ea typeface="微软雅黑"/>
              </a:rPr>
              <a:t>ñ</a:t>
            </a:r>
            <a:r>
              <a:rPr lang="en-US" sz="7294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oäng</a:t>
            </a:r>
            <a:endParaRPr lang="en-US" sz="7294" b="1" dirty="0">
              <a:ln/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  <p:pic>
        <p:nvPicPr>
          <p:cNvPr id="13" name="图片 22">
            <a:extLst>
              <a:ext uri="{FF2B5EF4-FFF2-40B4-BE49-F238E27FC236}">
                <a16:creationId xmlns:a16="http://schemas.microsoft.com/office/drawing/2014/main" id="{A16C7626-1DED-49E9-BDC1-CD9FE9BF93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395761" y="4910961"/>
            <a:ext cx="3084877" cy="200691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9A63C2B-B2FF-4083-9456-B4F758C33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2" b="92500" l="10000" r="90000">
                        <a14:foregroundMark x1="46857" y1="9167" x2="46857" y2="9167"/>
                        <a14:foregroundMark x1="46857" y1="9167" x2="46857" y2="9167"/>
                        <a14:foregroundMark x1="47286" y1="4259" x2="47286" y2="4259"/>
                        <a14:foregroundMark x1="46857" y1="4259" x2="46857" y2="4259"/>
                        <a14:foregroundMark x1="40143" y1="2037" x2="40143" y2="2037"/>
                        <a14:foregroundMark x1="40143" y1="2037" x2="40143" y2="2037"/>
                        <a14:foregroundMark x1="46857" y1="29352" x2="50714" y2="40463"/>
                        <a14:foregroundMark x1="27286" y1="28981" x2="26714" y2="40463"/>
                        <a14:foregroundMark x1="27714" y1="26204" x2="22857" y2="27130"/>
                        <a14:foregroundMark x1="51143" y1="21574" x2="58714" y2="36111"/>
                        <a14:foregroundMark x1="53000" y1="77963" x2="57286" y2="87870"/>
                        <a14:foregroundMark x1="55857" y1="89722" x2="54000" y2="92500"/>
                        <a14:foregroundMark x1="23429" y1="26852" x2="23857" y2="37685"/>
                      </a14:backgroundRemoval>
                    </a14:imgEffect>
                  </a14:imgLayer>
                </a14:imgProps>
              </a:ext>
            </a:extLst>
          </a:blip>
          <a:srcRect b="7482"/>
          <a:stretch/>
        </p:blipFill>
        <p:spPr bwMode="auto">
          <a:xfrm>
            <a:off x="9724766" y="857251"/>
            <a:ext cx="1012508" cy="134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37895" descr="1-27">
            <a:extLst>
              <a:ext uri="{FF2B5EF4-FFF2-40B4-BE49-F238E27FC236}">
                <a16:creationId xmlns:a16="http://schemas.microsoft.com/office/drawing/2014/main" id="{6610D275-E76D-4E4F-B7A9-4956EF97EF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5687" y="963782"/>
            <a:ext cx="1285043" cy="8056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9" descr="Picture5">
            <a:extLst>
              <a:ext uri="{FF2B5EF4-FFF2-40B4-BE49-F238E27FC236}">
                <a16:creationId xmlns:a16="http://schemas.microsoft.com/office/drawing/2014/main" id="{099FCA1A-E623-4739-A63F-145344A4A2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011" y="245399"/>
            <a:ext cx="2092497" cy="104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98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ên Khúc Thiếu Nhi Vui Nhộ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063F21C-2963-4F43-BC53-2C3731FA08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96" y="144379"/>
            <a:ext cx="11806988" cy="5655595"/>
          </a:xfrm>
        </p:spPr>
      </p:pic>
    </p:spTree>
    <p:extLst>
      <p:ext uri="{BB962C8B-B14F-4D97-AF65-F5344CB8AC3E}">
        <p14:creationId xmlns:p14="http://schemas.microsoft.com/office/powerpoint/2010/main" val="99073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3" y="1109226"/>
            <a:ext cx="10362117" cy="52718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011483" y="3181424"/>
            <a:ext cx="1432428" cy="7103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500" b="1" dirty="0">
                <a:solidFill>
                  <a:schemeClr val="bg1"/>
                </a:solidFill>
              </a:rPr>
              <a:t>6</a:t>
            </a:r>
            <a:endParaRPr lang="vi-VN" sz="55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51284" y="5043773"/>
            <a:ext cx="6870471" cy="81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yêu</a:t>
            </a:r>
            <a:endParaRPr lang="en-US" sz="4400" b="1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63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233070" y="195191"/>
            <a:ext cx="8611909" cy="4131003"/>
            <a:chOff x="727332" y="1059859"/>
            <a:chExt cx="5801749" cy="2522670"/>
          </a:xfrm>
        </p:grpSpPr>
        <p:grpSp>
          <p:nvGrpSpPr>
            <p:cNvPr id="17" name="组合 16"/>
            <p:cNvGrpSpPr/>
            <p:nvPr/>
          </p:nvGrpSpPr>
          <p:grpSpPr>
            <a:xfrm>
              <a:off x="727332" y="1059859"/>
              <a:ext cx="5801749" cy="2522670"/>
              <a:chOff x="727332" y="1059859"/>
              <a:chExt cx="5801749" cy="252267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727332" y="1059859"/>
                <a:ext cx="5801749" cy="2522670"/>
                <a:chOff x="737165" y="1325330"/>
                <a:chExt cx="5801749" cy="2522670"/>
              </a:xfrm>
            </p:grpSpPr>
            <p:sp>
              <p:nvSpPr>
                <p:cNvPr id="21" name="矩形: 圆角 20"/>
                <p:cNvSpPr/>
                <p:nvPr/>
              </p:nvSpPr>
              <p:spPr>
                <a:xfrm>
                  <a:off x="1818966" y="2372436"/>
                  <a:ext cx="4719948" cy="1273902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165" y="1325330"/>
                  <a:ext cx="2067570" cy="2522670"/>
                </a:xfrm>
                <a:prstGeom prst="rect">
                  <a:avLst/>
                </a:prstGeom>
              </p:spPr>
            </p:pic>
          </p:grpSp>
          <p:sp>
            <p:nvSpPr>
              <p:cNvPr id="20" name="文本框 19"/>
              <p:cNvSpPr txBox="1"/>
              <p:nvPr/>
            </p:nvSpPr>
            <p:spPr>
              <a:xfrm>
                <a:off x="1477642" y="2444776"/>
                <a:ext cx="442107" cy="676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黑体简体" panose="03000509000000000000" pitchFamily="65" charset="-122"/>
                    <a:cs typeface="Times New Roman" panose="02020603050405020304" pitchFamily="18" charset="0"/>
                    <a:sym typeface="+mn-lt"/>
                  </a:rPr>
                  <a:t>1</a:t>
                </a:r>
                <a:endParaRPr kumimoji="0" lang="zh-CN" alt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506475" y="2430135"/>
              <a:ext cx="4022606" cy="676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Luyện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từ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</p:spTree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0A15CC-0B7C-487C-824F-858ECE89EB1E}"/>
              </a:ext>
            </a:extLst>
          </p:cNvPr>
          <p:cNvSpPr/>
          <p:nvPr/>
        </p:nvSpPr>
        <p:spPr>
          <a:xfrm>
            <a:off x="446446" y="-27003"/>
            <a:ext cx="11211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vi-VN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vi-VN" sz="3200" b="1" dirty="0">
                <a:latin typeface="Arial" pitchFamily="34" charset="0"/>
                <a:cs typeface="Arial" pitchFamily="34" charset="0"/>
              </a:rPr>
              <a:t>Tìm từ ngữ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5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Bác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Hồ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ở ô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vi-VN" sz="32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2430B-C368-4FB3-958B-F848BAA83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61" y="661601"/>
            <a:ext cx="9688277" cy="553479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0D300F6-E2AD-4B81-9324-BFC9AD9EE417}"/>
              </a:ext>
            </a:extLst>
          </p:cNvPr>
          <p:cNvSpPr/>
          <p:nvPr/>
        </p:nvSpPr>
        <p:spPr>
          <a:xfrm>
            <a:off x="1641987" y="3643083"/>
            <a:ext cx="32249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sáng</a:t>
            </a:r>
            <a:r>
              <a:rPr lang="en-US" sz="3600" b="1" dirty="0">
                <a:solidFill>
                  <a:schemeClr val="bg1"/>
                </a:solidFill>
              </a:rPr>
              <a:t>  </a:t>
            </a:r>
            <a:r>
              <a:rPr lang="en-US" sz="3600" b="1" dirty="0" err="1">
                <a:solidFill>
                  <a:schemeClr val="bg1"/>
                </a:solidFill>
              </a:rPr>
              <a:t>suốt</a:t>
            </a:r>
            <a:endParaRPr lang="vi-VN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82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0A15CC-0B7C-487C-824F-858ECE89EB1E}"/>
              </a:ext>
            </a:extLst>
          </p:cNvPr>
          <p:cNvSpPr/>
          <p:nvPr/>
        </p:nvSpPr>
        <p:spPr>
          <a:xfrm>
            <a:off x="446446" y="-27003"/>
            <a:ext cx="11211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vi-VN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vi-VN" sz="3200" b="1" dirty="0">
                <a:latin typeface="Arial" pitchFamily="34" charset="0"/>
                <a:cs typeface="Arial" pitchFamily="34" charset="0"/>
              </a:rPr>
              <a:t>Tìm từ ngữ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5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Bác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Hồ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ở ô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vi-VN" sz="32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20D29-A145-47BB-982E-49E7F43FA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68" y="556812"/>
            <a:ext cx="11211986" cy="5027912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3CB6E385-4EBE-423F-9EBD-CED0C7F72E59}"/>
              </a:ext>
            </a:extLst>
          </p:cNvPr>
          <p:cNvSpPr/>
          <p:nvPr/>
        </p:nvSpPr>
        <p:spPr>
          <a:xfrm>
            <a:off x="855551" y="5704631"/>
            <a:ext cx="921093" cy="590886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C0F57-F60F-4C4D-BD2B-13C00E1D96F7}"/>
              </a:ext>
            </a:extLst>
          </p:cNvPr>
          <p:cNvSpPr/>
          <p:nvPr/>
        </p:nvSpPr>
        <p:spPr>
          <a:xfrm>
            <a:off x="2117988" y="5683273"/>
            <a:ext cx="1736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đoàn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kết</a:t>
            </a:r>
            <a:endParaRPr lang="vi-VN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C600A0-705A-46B1-B656-2D26A82CB98C}"/>
              </a:ext>
            </a:extLst>
          </p:cNvPr>
          <p:cNvSpPr/>
          <p:nvPr/>
        </p:nvSpPr>
        <p:spPr>
          <a:xfrm>
            <a:off x="4173080" y="5660183"/>
            <a:ext cx="1736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kỉ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luật</a:t>
            </a:r>
            <a:endParaRPr lang="vi-VN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63F1D0-0A75-4980-9A8E-F3B994CFD227}"/>
              </a:ext>
            </a:extLst>
          </p:cNvPr>
          <p:cNvSpPr/>
          <p:nvPr/>
        </p:nvSpPr>
        <p:spPr>
          <a:xfrm>
            <a:off x="9562518" y="5701749"/>
            <a:ext cx="2130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khiêm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tốn</a:t>
            </a:r>
            <a:endParaRPr lang="vi-VN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03DD96-597E-4F1C-A878-A66689987F9B}"/>
              </a:ext>
            </a:extLst>
          </p:cNvPr>
          <p:cNvSpPr/>
          <p:nvPr/>
        </p:nvSpPr>
        <p:spPr>
          <a:xfrm>
            <a:off x="7342913" y="5697124"/>
            <a:ext cx="2408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dũng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cảm</a:t>
            </a:r>
            <a:endParaRPr lang="vi-VN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6DAE6D-3C49-4F8D-B5DB-4F7B9DF3A259}"/>
              </a:ext>
            </a:extLst>
          </p:cNvPr>
          <p:cNvSpPr/>
          <p:nvPr/>
        </p:nvSpPr>
        <p:spPr>
          <a:xfrm>
            <a:off x="5863350" y="5669419"/>
            <a:ext cx="1736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thật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thà</a:t>
            </a:r>
            <a:endParaRPr lang="vi-VN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5909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233070" y="365551"/>
            <a:ext cx="7071488" cy="3385752"/>
            <a:chOff x="727332" y="1163892"/>
            <a:chExt cx="4763984" cy="2067570"/>
          </a:xfrm>
        </p:grpSpPr>
        <p:grpSp>
          <p:nvGrpSpPr>
            <p:cNvPr id="17" name="组合 16"/>
            <p:cNvGrpSpPr/>
            <p:nvPr/>
          </p:nvGrpSpPr>
          <p:grpSpPr>
            <a:xfrm>
              <a:off x="727332" y="1163892"/>
              <a:ext cx="4763984" cy="2067570"/>
              <a:chOff x="727332" y="1163892"/>
              <a:chExt cx="4763984" cy="206757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727332" y="1163892"/>
                <a:ext cx="4763984" cy="2067570"/>
                <a:chOff x="737165" y="1429363"/>
                <a:chExt cx="4763984" cy="2067570"/>
              </a:xfrm>
            </p:grpSpPr>
            <p:sp>
              <p:nvSpPr>
                <p:cNvPr id="21" name="矩形: 圆角 20"/>
                <p:cNvSpPr/>
                <p:nvPr/>
              </p:nvSpPr>
              <p:spPr>
                <a:xfrm>
                  <a:off x="1818967" y="2556509"/>
                  <a:ext cx="3682182" cy="679197"/>
                </a:xfrm>
                <a:prstGeom prst="roundRect">
                  <a:avLst/>
                </a:prstGeom>
                <a:solidFill>
                  <a:srgbClr val="FFFFFF"/>
                </a:solidFill>
                <a:ln w="57150">
                  <a:solidFill>
                    <a:srgbClr val="FDDD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方正黑体简体" panose="03000509000000000000" pitchFamily="65" charset="-122"/>
                    <a:cs typeface="+mn-ea"/>
                    <a:sym typeface="+mn-lt"/>
                  </a:endParaRPr>
                </a:p>
              </p:txBody>
            </p:sp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165" y="1429363"/>
                  <a:ext cx="2067570" cy="2067570"/>
                </a:xfrm>
                <a:prstGeom prst="rect">
                  <a:avLst/>
                </a:prstGeom>
              </p:spPr>
            </p:pic>
          </p:grpSp>
          <p:sp>
            <p:nvSpPr>
              <p:cNvPr id="20" name="文本框 19"/>
              <p:cNvSpPr txBox="1"/>
              <p:nvPr/>
            </p:nvSpPr>
            <p:spPr>
              <a:xfrm>
                <a:off x="1477642" y="2348712"/>
                <a:ext cx="442107" cy="563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黑体简体" panose="03000509000000000000" pitchFamily="65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576515" y="2348712"/>
              <a:ext cx="2300746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Luyện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vi-VN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câu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81808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3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3CBD76-3F58-4657-8320-D19CFF05F3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33" b="95213" l="9752" r="89894">
                        <a14:foregroundMark x1="36525" y1="30496" x2="52837" y2="24823"/>
                        <a14:foregroundMark x1="68262" y1="12234" x2="71454" y2="9043"/>
                        <a14:foregroundMark x1="73404" y1="26241" x2="73759" y2="23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5" y="-4092"/>
            <a:ext cx="896644" cy="820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2DA28A-6505-44DB-94CD-8CEF6166C604}"/>
              </a:ext>
            </a:extLst>
          </p:cNvPr>
          <p:cNvSpPr txBox="1"/>
          <p:nvPr/>
        </p:nvSpPr>
        <p:spPr>
          <a:xfrm>
            <a:off x="1080655" y="263474"/>
            <a:ext cx="100861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vi-VN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>.</a:t>
            </a:r>
            <a:r>
              <a:rPr lang="vi-VN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> Thực hiện các yêu cầu dưới đây:</a:t>
            </a:r>
            <a:br>
              <a:rPr lang="vi-VN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</a:br>
            <a:r>
              <a:rPr lang="vi-VN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/>
            </a:r>
            <a:br>
              <a:rPr lang="vi-VN" sz="3200" b="1" dirty="0"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</a:br>
            <a:endParaRPr lang="en-US" sz="3200" b="1" dirty="0">
              <a:highlight>
                <a:srgbClr val="FFFF00"/>
              </a:highligh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6C43F-FED0-48C2-996A-F35C1E266A06}"/>
              </a:ext>
            </a:extLst>
          </p:cNvPr>
          <p:cNvSpPr txBox="1"/>
          <p:nvPr/>
        </p:nvSpPr>
        <p:spPr>
          <a:xfrm>
            <a:off x="572656" y="816740"/>
            <a:ext cx="115838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2 - 3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5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665E8A-A4C6-4F95-8062-5B6ED6A84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09" y="2244433"/>
            <a:ext cx="8456120" cy="4221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0C7F94-00D8-486C-90E1-F9D9EF8E5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029" y="1671782"/>
            <a:ext cx="3274062" cy="462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6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216</Words>
  <Application>Microsoft Office PowerPoint</Application>
  <PresentationFormat>Widescreen</PresentationFormat>
  <Paragraphs>40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微软雅黑</vt:lpstr>
      <vt:lpstr>宋体</vt:lpstr>
      <vt:lpstr>Arial</vt:lpstr>
      <vt:lpstr>Calibri</vt:lpstr>
      <vt:lpstr>Calibri Light</vt:lpstr>
      <vt:lpstr>等线</vt:lpstr>
      <vt:lpstr>Helvetica</vt:lpstr>
      <vt:lpstr>HP001 4 hàng</vt:lpstr>
      <vt:lpstr>HP001 5 hàng</vt:lpstr>
      <vt:lpstr>OpenSans</vt:lpstr>
      <vt:lpstr>Times New Roman</vt:lpstr>
      <vt:lpstr>TimesNewRomanPS-ItalicMT</vt:lpstr>
      <vt:lpstr>VNI-Avo</vt:lpstr>
      <vt:lpstr>方正黑体简体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linhdbl2014@gmail.com</dc:creator>
  <cp:lastModifiedBy>admin</cp:lastModifiedBy>
  <cp:revision>36</cp:revision>
  <dcterms:created xsi:type="dcterms:W3CDTF">2021-12-08T07:58:32Z</dcterms:created>
  <dcterms:modified xsi:type="dcterms:W3CDTF">2025-03-16T12:41:46Z</dcterms:modified>
</cp:coreProperties>
</file>