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15" r:id="rId2"/>
    <p:sldId id="352" r:id="rId3"/>
    <p:sldId id="3375" r:id="rId4"/>
    <p:sldId id="3366" r:id="rId5"/>
    <p:sldId id="372" r:id="rId6"/>
    <p:sldId id="3367" r:id="rId7"/>
    <p:sldId id="3368" r:id="rId8"/>
    <p:sldId id="3380" r:id="rId9"/>
    <p:sldId id="3381" r:id="rId10"/>
    <p:sldId id="3373" r:id="rId11"/>
    <p:sldId id="312" r:id="rId12"/>
    <p:sldId id="3374" r:id="rId13"/>
    <p:sldId id="3384" r:id="rId14"/>
    <p:sldId id="3385" r:id="rId15"/>
    <p:sldId id="3386" r:id="rId16"/>
    <p:sldId id="3387" r:id="rId17"/>
    <p:sldId id="3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8BE0D-66A7-416B-925A-74A7F603E0C9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8A287-52FF-4632-BC6C-6A73B0598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61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03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796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F582C-AEC2-47EA-A2EE-CA4FA66E7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88E572-0CD1-4166-92A8-9B83C5F74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CB5E2-B901-4DEF-9892-40266B6A5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D39DC-C153-466B-B05B-77377142E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688A9-18CD-4328-864D-D189C981E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23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AF7-469A-4C18-86D4-5344E8C1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0DAB01-8FC5-45E1-9C81-9E8B55818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0A32E7-20B6-47F1-89B5-515EFEDAC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959A4-AEF2-4EC5-A7DD-0329642C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D7FDE-4BA8-49D9-B9D3-807A8B7F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66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BFB71A-4F6B-413D-A3D3-B1BDC83C8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55BCB8-DFB3-45B8-8F4F-5855297F5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66744-AEE9-4824-91DE-E649AF019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4B954-35AE-46ED-8850-18B580452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076C-C8E6-46E0-B3A6-9640DABC3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806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2767841-4872-4A66-B5B9-AEB6A690E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B880E-3BE9-4A10-966A-C1D42C70BCF6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A810C30-4121-4186-909E-993A5F4E2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B0A69E-FCE1-4195-B112-8B07999C6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F30F0-2D64-4950-B991-DBE38FB597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75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airplane"/>
      </p:transition>
    </mc:Choice>
    <mc:Fallback xmlns=""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487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10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20E5-0EA5-4FB7-91EB-445A14DE4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020E6-53AC-4FD1-B629-25DCEF596F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1AC87-58C9-4CAA-B098-3351233F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319D3-111B-4C1B-9690-B4BA30C94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BF00F-36F1-481C-9E32-2103AAF77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8BC6-ED6C-4377-8E3D-8C4584656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D7516-222D-4A42-A289-9583C6ADD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4DC37-A355-497E-90BF-DD420E1D6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91F0E-7E0C-491A-BD8F-21A5E0597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9C7A3-9BF1-4184-A8F9-2AF707DB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8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2FCC6-08A5-4483-9BC7-76985FCA9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48128-D854-4C02-A0C6-9B005F1692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DA0864-B063-4F8C-9A63-81980B964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591C0-1A87-42B4-A778-A92EBDB9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59D03-9420-4E81-BACE-9D83E232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23D19-1034-4FD6-B396-85EB94661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52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68F14-10BD-4955-8346-DCD39A20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FEE3F-6638-49C1-BD37-5308BE48D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B51411-F078-43F4-8A71-1E6B4AF9F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D3641-A42E-4721-8178-2B134B1E79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E7465-E5F5-4E4D-9694-C68D334795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52511E-DF81-4F99-BEC6-024A9749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3D8164-A3A9-4775-819B-9E0F0F42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B121F0-B4BB-482A-BF63-0609E7A55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0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E1DD-78C9-4718-A6CC-ACC45D434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776A9A-1938-488C-A18B-AB2394B6D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F42BE-51BC-4DD5-A9E1-BB87475A7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7F08B3-FD1E-475C-AD92-7442F3808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50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21672D-C1BE-4DD5-AC89-296E65C61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948B3A-784A-4FE5-B964-6C8E257DB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82275-BCD6-4D34-874C-F2FD1B51B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498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1A9D7-8199-490A-9E77-8345AFDAA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E5EA6-758D-4BCB-B1B3-0CD6EA5B9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27ADA5-79BA-4D42-A003-9DFC64C02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8D3C4-0BEF-499B-A6FC-8AF04F52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0F435-756B-444C-AAE0-D0338CB24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5E9EFD-2C95-49AB-8C4C-B6BB9DCD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740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96FB-305A-4B86-966F-34CBD569B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746722-BF95-4C52-ACDA-9653FE70C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29DEB-278A-48DB-B09C-0F3B0C492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5C2BB4-C85A-42FC-A0BB-1A0417FC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A1035C-86F9-44E6-BBAD-D5E5E9943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C5705-9E16-4F4E-A1ED-9D31F6234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817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7112BB-251B-4923-97F6-1B98C7B92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5244-55E4-4B73-BF8C-D77E92F12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E84DA-2B3E-4075-B5EB-E89E54EE3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4D20B-0EAC-4715-9F16-F92864BE3A16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595552-A700-4E95-B545-CAFCB224D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72293-0C45-45B6-91DA-D68D18DE3C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27B4A-BC5C-4E20-B364-DD7FCB250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99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4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 descr="daisy_button_pink_hb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988" y="1711505"/>
            <a:ext cx="737901" cy="55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022" y="1934766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700" y="1845650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68" y="2780928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41" y="2628900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796" y="4833450"/>
            <a:ext cx="2092497" cy="1040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243" y="3069431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12" y="3069431"/>
            <a:ext cx="1596148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1779618" y="611063"/>
            <a:ext cx="7626648" cy="5134452"/>
          </a:xfrm>
          <a:prstGeom prst="rect">
            <a:avLst/>
          </a:prstGeom>
        </p:spPr>
        <p:txBody>
          <a:bodyPr spcFirstLastPara="1" wrap="none" lIns="68577" tIns="34289" rIns="68577" bIns="34289" numCol="1" fromWordArt="1">
            <a:prstTxWarp prst="textArchUp">
              <a:avLst>
                <a:gd name="adj" fmla="val 10916628"/>
              </a:avLst>
            </a:prstTxWarp>
          </a:bodyPr>
          <a:lstStyle/>
          <a:p>
            <a:pPr algn="ctr"/>
            <a:r>
              <a:rPr lang="vi-VN" sz="3267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3267" kern="10" dirty="0" smtClean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NGUYỄN HỮU CẢNH</a:t>
            </a:r>
            <a:endParaRPr lang="en-US" sz="3267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2197589" y="2344567"/>
            <a:ext cx="7600703" cy="4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7" tIns="34289" rIns="68577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735" b="1" dirty="0">
                <a:solidFill>
                  <a:srgbClr val="0000FF"/>
                </a:solidFill>
                <a:latin typeface="Times New Roman" pitchFamily="18" charset="0"/>
                <a:cs typeface="Arial" charset="0"/>
              </a:rPr>
              <a:t>THÀNH PHỐ LONG KHÁNH </a:t>
            </a:r>
          </a:p>
        </p:txBody>
      </p:sp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1672551" y="2597348"/>
            <a:ext cx="8846902" cy="1663304"/>
          </a:xfrm>
          <a:prstGeom prst="rect">
            <a:avLst/>
          </a:prstGeom>
        </p:spPr>
        <p:txBody>
          <a:bodyPr wrap="none" lIns="68577" tIns="34289" rIns="68577" bIns="34289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VNI-Times" pitchFamily="2" charset="0"/>
                <a:ea typeface="+mn-ea"/>
                <a:cs typeface="+mn-cs"/>
              </a:defRPr>
            </a:lvl9pPr>
          </a:lstStyle>
          <a:p>
            <a:pPr algn="ctr"/>
            <a:endParaRPr lang="en-US" sz="2432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2547" y="3119222"/>
            <a:ext cx="8987080" cy="159274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 algn="ctr" defTabSz="51208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3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ea typeface="微软雅黑"/>
                <a:cs typeface="Times New Roman" panose="02020603050405020304" pitchFamily="18" charset="0"/>
              </a:rPr>
              <a:t>MÔN TIẾNG VIỆT</a:t>
            </a:r>
            <a:endParaRPr lang="en-US" sz="33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ea typeface="微软雅黑"/>
              <a:cs typeface="Times New Roman" panose="02020603050405020304" pitchFamily="18" charset="0"/>
            </a:endParaRPr>
          </a:p>
          <a:p>
            <a:pPr algn="ctr"/>
            <a:endParaRPr lang="en-US" sz="3300" b="1" dirty="0">
              <a:solidFill>
                <a:schemeClr val="accent5">
                  <a:lumMod val="75000"/>
                </a:schemeClr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:  Th</a:t>
            </a:r>
            <a:r>
              <a:rPr lang="vi-VN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3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</a:t>
            </a:r>
            <a:endParaRPr lang="en-US" sz="2432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 descr="sunflowers_wave_hb">
            <a:extLst>
              <a:ext uri="{FF2B5EF4-FFF2-40B4-BE49-F238E27FC236}">
                <a16:creationId xmlns:a16="http://schemas.microsoft.com/office/drawing/2014/main" id="{13AD1209-BB06-4FE7-BF15-32468B9E9C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07" y="4735735"/>
            <a:ext cx="1379067" cy="76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58B6E75-B429-4A40-9A54-A12945DCA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09" y="5400791"/>
            <a:ext cx="989866" cy="989866"/>
          </a:xfrm>
          <a:prstGeom prst="rect">
            <a:avLst/>
          </a:prstGeom>
        </p:spPr>
      </p:pic>
      <p:grpSp>
        <p:nvGrpSpPr>
          <p:cNvPr id="17" name="组合 18">
            <a:extLst>
              <a:ext uri="{FF2B5EF4-FFF2-40B4-BE49-F238E27FC236}">
                <a16:creationId xmlns:a16="http://schemas.microsoft.com/office/drawing/2014/main" id="{B771CA74-52D8-4414-8327-8B928DC4CB1A}"/>
              </a:ext>
            </a:extLst>
          </p:cNvPr>
          <p:cNvGrpSpPr/>
          <p:nvPr/>
        </p:nvGrpSpPr>
        <p:grpSpPr>
          <a:xfrm>
            <a:off x="1737216" y="202797"/>
            <a:ext cx="868925" cy="619517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0208CE8-EFED-47F3-80AA-3FEBA973DEA9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45612F06-C3FA-4ADF-BC9C-69C302E3982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350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71532B7B-8922-4351-AB60-8CEE7671D8E2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20DD6829-85AA-48B1-921D-AC7E7C3A1BDB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0AF319B1-F619-4C37-AEEB-94B57C8CF891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3FB37913-7185-4A1D-B8B1-A44B5B8453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217B8FA-8CE0-4BCF-B43B-9FF2644A7913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6EE17936-AB84-4067-8623-23D19ECDBBDC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783">
                  <a:defRPr/>
                </a:pPr>
                <a:endParaRPr lang="zh-CN" altLang="en-US" sz="1350">
                  <a:solidFill>
                    <a:prstClr val="white"/>
                  </a:solidFill>
                  <a:latin typeface="Helvetica" panose="020F0502020204030204"/>
                  <a:cs typeface="Helvetic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AC5CE76F-9628-4BE2-BFB5-2426B8AC029F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16948479-C3A8-4BD9-9E9D-8BE7F0AC89C1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 dirty="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70D8093A-16B5-45B1-9D14-3FE994C9761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23D5DDC4-EBD9-45E6-AE5D-BA0CC66CDD0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783">
                    <a:defRPr/>
                  </a:pPr>
                  <a:endParaRPr lang="zh-CN" altLang="en-US" sz="1350">
                    <a:solidFill>
                      <a:prstClr val="white"/>
                    </a:solidFill>
                    <a:latin typeface="Helvetica" panose="020F0502020204030204"/>
                    <a:cs typeface="Helvetica"/>
                    <a:sym typeface="+mn-lt"/>
                  </a:endParaRPr>
                </a:p>
              </p:txBody>
            </p:sp>
          </p:grpSp>
        </p:grpSp>
      </p:grpSp>
      <p:pic>
        <p:nvPicPr>
          <p:cNvPr id="32" name="图片 11">
            <a:extLst>
              <a:ext uri="{FF2B5EF4-FFF2-40B4-BE49-F238E27FC236}">
                <a16:creationId xmlns:a16="http://schemas.microsoft.com/office/drawing/2014/main" id="{8926A04F-00D5-45BF-BF82-ABB80A5E3B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511" y="228601"/>
            <a:ext cx="914400" cy="9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0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2 L -0.1882 -0.85926 " pathEditMode="relative" rAng="0" ptsTypes="AA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7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6.17284E-7 L -0.66736 -0.06728 " pathEditMode="relative" rAng="0" ptsTypes="AA">
                                      <p:cBhvr>
                                        <p:cTn id="4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68" y="-33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0302" grpId="0" animBg="1"/>
      <p:bldP spid="14030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>
            <a:extLst>
              <a:ext uri="{FF2B5EF4-FFF2-40B4-BE49-F238E27FC236}">
                <a16:creationId xmlns:a16="http://schemas.microsoft.com/office/drawing/2014/main" id="{71CAC89F-5669-40A7-A4AC-136F7D510C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Löu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yù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veà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tö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theá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ngoài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sym typeface="Gloria Hallelujah"/>
              </a:rPr>
              <a:t>vieát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sym typeface="Gloria Hallelujah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8C4263E-9F76-4C16-A975-78232398BF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5752730" y="1216242"/>
            <a:ext cx="4944741" cy="4847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96A552-9F69-44DF-82E7-E52F5B6B7AF6}"/>
              </a:ext>
            </a:extLst>
          </p:cNvPr>
          <p:cNvSpPr txBox="1"/>
          <p:nvPr/>
        </p:nvSpPr>
        <p:spPr>
          <a:xfrm>
            <a:off x="426068" y="2198813"/>
            <a:ext cx="5015944" cy="1077218"/>
          </a:xfrm>
          <a:prstGeom prst="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caàm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vieát</a:t>
            </a:r>
            <a:endParaRPr lang="en-US" sz="3200" kern="0" dirty="0">
              <a:solidFill>
                <a:srgbClr val="00206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>
              <a:defRPr/>
            </a:pP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1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tay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giöõ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vôû</a:t>
            </a:r>
            <a:endParaRPr lang="en-US" sz="3200" kern="0" dirty="0">
              <a:solidFill>
                <a:srgbClr val="00206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BE5FD0-2137-46F9-AD04-7524DE234A8D}"/>
              </a:ext>
            </a:extLst>
          </p:cNvPr>
          <p:cNvSpPr txBox="1"/>
          <p:nvPr/>
        </p:nvSpPr>
        <p:spPr>
          <a:xfrm>
            <a:off x="426068" y="3494282"/>
            <a:ext cx="4944741" cy="1077218"/>
          </a:xfrm>
          <a:prstGeom prst="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Thaúng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löng</a:t>
            </a:r>
            <a:endParaRPr lang="en-US" sz="3200" kern="0" dirty="0">
              <a:solidFill>
                <a:srgbClr val="00206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Chaân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ñaët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ñuùng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vò</a:t>
            </a:r>
            <a:r>
              <a:rPr lang="en-US" sz="3200" kern="0" dirty="0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trí</a:t>
            </a:r>
            <a:endParaRPr lang="en-US" sz="3200" kern="0" dirty="0">
              <a:solidFill>
                <a:srgbClr val="002060"/>
              </a:solidFill>
              <a:latin typeface="VNI-Avo" pitchFamily="2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5C473A-10B2-4360-B895-7716606091A4}"/>
              </a:ext>
            </a:extLst>
          </p:cNvPr>
          <p:cNvSpPr/>
          <p:nvPr/>
        </p:nvSpPr>
        <p:spPr>
          <a:xfrm>
            <a:off x="423802" y="4908461"/>
            <a:ext cx="4592081" cy="852052"/>
          </a:xfrm>
          <a:prstGeom prst="rect">
            <a:avLst/>
          </a:prstGeom>
          <a:solidFill>
            <a:srgbClr val="FFCF06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Khoaûng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caùch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töø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maét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ñeán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vôû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NI-Avo" pitchFamily="2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 25 – 30cm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63C575-9C02-4176-844D-C57185059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"/>
            <a:ext cx="1455938" cy="166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5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65A68D4-0654-4662-A865-87E9D8D6D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281" y="1"/>
            <a:ext cx="11917438" cy="445192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3D4F466-D8C6-4393-9295-6ABFF57D4834}"/>
              </a:ext>
            </a:extLst>
          </p:cNvPr>
          <p:cNvSpPr/>
          <p:nvPr/>
        </p:nvSpPr>
        <p:spPr>
          <a:xfrm>
            <a:off x="-81870" y="4681862"/>
            <a:ext cx="120706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highlight>
                  <a:srgbClr val="00FFFF"/>
                </a:highlight>
              </a:rPr>
              <a:t>  </a:t>
            </a:r>
            <a:r>
              <a:rPr lang="en-US" sz="4000" b="1" dirty="0" err="1">
                <a:highlight>
                  <a:srgbClr val="00FFFF"/>
                </a:highlight>
              </a:rPr>
              <a:t>Từ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viết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đúng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là</a:t>
            </a:r>
            <a:r>
              <a:rPr lang="en-US" sz="4000" b="1" dirty="0">
                <a:highlight>
                  <a:srgbClr val="00FFFF"/>
                </a:highlight>
              </a:rPr>
              <a:t> :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Khuỷu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tay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suy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nghĩ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khuy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áo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nguy</a:t>
            </a:r>
            <a:r>
              <a:rPr lang="en-US" sz="4000" b="1" dirty="0">
                <a:solidFill>
                  <a:srgbClr val="FF0000"/>
                </a:solidFill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highlight>
                  <a:srgbClr val="00FFFF"/>
                </a:highlight>
              </a:rPr>
              <a:t>nga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56788AF-B2DB-4EE6-AD7E-5A696D0F0668}"/>
              </a:ext>
            </a:extLst>
          </p:cNvPr>
          <p:cNvSpPr/>
          <p:nvPr/>
        </p:nvSpPr>
        <p:spPr>
          <a:xfrm>
            <a:off x="655782" y="5482433"/>
            <a:ext cx="1137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highlight>
                  <a:srgbClr val="00FFFF"/>
                </a:highlight>
              </a:rPr>
              <a:t>Từ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viết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sai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là</a:t>
            </a:r>
            <a:r>
              <a:rPr lang="en-US" sz="4000" b="1" dirty="0">
                <a:highlight>
                  <a:srgbClr val="00FFFF"/>
                </a:highlight>
              </a:rPr>
              <a:t> : </a:t>
            </a:r>
            <a:r>
              <a:rPr lang="en-US" sz="4000" b="1" dirty="0" err="1">
                <a:highlight>
                  <a:srgbClr val="00FFFF"/>
                </a:highlight>
              </a:rPr>
              <a:t>ngã</a:t>
            </a:r>
            <a:r>
              <a:rPr lang="en-US" sz="4000" b="1" dirty="0">
                <a:highlight>
                  <a:srgbClr val="00FFFF"/>
                </a:highlight>
              </a:rPr>
              <a:t> </a:t>
            </a:r>
            <a:r>
              <a:rPr lang="en-US" sz="4000" b="1" dirty="0" err="1">
                <a:highlight>
                  <a:srgbClr val="00FFFF"/>
                </a:highlight>
              </a:rPr>
              <a:t>khịu</a:t>
            </a:r>
            <a:r>
              <a:rPr lang="en-US" sz="4000" b="1" dirty="0">
                <a:highlight>
                  <a:srgbClr val="00FFFF"/>
                </a:highlight>
              </a:rPr>
              <a:t> =&gt; </a:t>
            </a:r>
            <a:r>
              <a:rPr lang="en-US" sz="4000" b="1" dirty="0" err="1">
                <a:highlight>
                  <a:srgbClr val="FFFF00"/>
                </a:highlight>
              </a:rPr>
              <a:t>viết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highlight>
                  <a:srgbClr val="FFFF00"/>
                </a:highlight>
              </a:rPr>
              <a:t>đúng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highlight>
                  <a:srgbClr val="FFFF00"/>
                </a:highlight>
              </a:rPr>
              <a:t>là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highlight>
                  <a:srgbClr val="FFFF00"/>
                </a:highlight>
              </a:rPr>
              <a:t>ngã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r>
              <a:rPr lang="en-US" sz="4000" b="1" dirty="0" err="1">
                <a:highlight>
                  <a:srgbClr val="FFFF00"/>
                </a:highlight>
              </a:rPr>
              <a:t>khuỵu</a:t>
            </a:r>
            <a:r>
              <a:rPr lang="en-US" sz="4000" b="1" dirty="0">
                <a:highlight>
                  <a:srgbClr val="FFFF00"/>
                </a:highlight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102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D256C03-5329-4C87-BD60-517929E1DE17}"/>
              </a:ext>
            </a:extLst>
          </p:cNvPr>
          <p:cNvGrpSpPr/>
          <p:nvPr/>
        </p:nvGrpSpPr>
        <p:grpSpPr>
          <a:xfrm>
            <a:off x="3000652" y="712819"/>
            <a:ext cx="5228948" cy="587703"/>
            <a:chOff x="1221223" y="343910"/>
            <a:chExt cx="3034142" cy="783604"/>
          </a:xfrm>
        </p:grpSpPr>
        <p:sp>
          <p:nvSpPr>
            <p:cNvPr id="5" name="îṥḷíďê">
              <a:extLst>
                <a:ext uri="{FF2B5EF4-FFF2-40B4-BE49-F238E27FC236}">
                  <a16:creationId xmlns:a16="http://schemas.microsoft.com/office/drawing/2014/main" id="{344ACB61-2F23-4F48-9144-3AB7A06BADB2}"/>
                </a:ext>
              </a:extLst>
            </p:cNvPr>
            <p:cNvSpPr/>
            <p:nvPr/>
          </p:nvSpPr>
          <p:spPr bwMode="auto">
            <a:xfrm>
              <a:off x="1775940" y="343910"/>
              <a:ext cx="1971447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Google Shape;5317;p41">
              <a:extLst>
                <a:ext uri="{FF2B5EF4-FFF2-40B4-BE49-F238E27FC236}">
                  <a16:creationId xmlns:a16="http://schemas.microsoft.com/office/drawing/2014/main" id="{D8458415-4CCE-4056-A493-706A441270DE}"/>
                </a:ext>
              </a:extLst>
            </p:cNvPr>
            <p:cNvSpPr txBox="1">
              <a:spLocks/>
            </p:cNvSpPr>
            <p:nvPr/>
          </p:nvSpPr>
          <p:spPr>
            <a:xfrm>
              <a:off x="1221223" y="343910"/>
              <a:ext cx="3034142" cy="7836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25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Giải</a:t>
              </a:r>
              <a:r>
                <a:rPr kumimoji="0" lang="en-US" sz="255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25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nghĩa</a:t>
              </a:r>
              <a:r>
                <a:rPr kumimoji="0" lang="en-US" sz="2550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25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endPara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B8B1A65-EFAE-4245-88C2-E3D8B4F70131}"/>
              </a:ext>
            </a:extLst>
          </p:cNvPr>
          <p:cNvSpPr/>
          <p:nvPr/>
        </p:nvSpPr>
        <p:spPr>
          <a:xfrm>
            <a:off x="851003" y="2067962"/>
            <a:ext cx="2936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highlight>
                  <a:srgbClr val="00FFFF"/>
                </a:highlight>
              </a:rPr>
              <a:t>Ngã</a:t>
            </a:r>
            <a:r>
              <a:rPr lang="en-US" sz="4800" b="1" dirty="0">
                <a:highlight>
                  <a:srgbClr val="00FFFF"/>
                </a:highlight>
              </a:rPr>
              <a:t> </a:t>
            </a:r>
            <a:r>
              <a:rPr lang="en-US" sz="4800" b="1" dirty="0" err="1">
                <a:highlight>
                  <a:srgbClr val="00FFFF"/>
                </a:highlight>
              </a:rPr>
              <a:t>khuỵu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00FFFF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图片 25">
            <a:extLst>
              <a:ext uri="{FF2B5EF4-FFF2-40B4-BE49-F238E27FC236}">
                <a16:creationId xmlns:a16="http://schemas.microsoft.com/office/drawing/2014/main" id="{2C43B846-5F74-471E-9201-3445A5F0C2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8" y="336879"/>
            <a:ext cx="1012915" cy="1265359"/>
          </a:xfrm>
          <a:prstGeom prst="rect">
            <a:avLst/>
          </a:prstGeom>
        </p:spPr>
      </p:pic>
      <p:pic>
        <p:nvPicPr>
          <p:cNvPr id="2" name="Picture 2" descr="Trẻ bị chấn thương đầu, khi nào cần đi khám?">
            <a:extLst>
              <a:ext uri="{FF2B5EF4-FFF2-40B4-BE49-F238E27FC236}">
                <a16:creationId xmlns:a16="http://schemas.microsoft.com/office/drawing/2014/main" id="{4E429943-6E66-461E-99AE-06719887C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825" y="1333500"/>
            <a:ext cx="6286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911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B380FD-9039-44FF-B263-E9F026D6A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61" y="422087"/>
            <a:ext cx="11148478" cy="564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52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FDA743-4528-48D5-A60C-66624BB0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360218"/>
            <a:ext cx="10769600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52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8A966B-44DD-4B01-8CF8-1C8EF59CE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683" y="399472"/>
            <a:ext cx="10605062" cy="605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F139D9-211F-48BC-880E-9C1849A49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92" y="323273"/>
            <a:ext cx="10136015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790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>
            <a:extLst>
              <a:ext uri="{FF2B5EF4-FFF2-40B4-BE49-F238E27FC236}">
                <a16:creationId xmlns:a16="http://schemas.microsoft.com/office/drawing/2014/main" id="{FE7C9078-4EA6-4D6A-97B6-3B68CE5E9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62751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96E9D9-B78A-4E99-BDF0-360E8B789CB6}"/>
              </a:ext>
            </a:extLst>
          </p:cNvPr>
          <p:cNvSpPr/>
          <p:nvPr/>
        </p:nvSpPr>
        <p:spPr>
          <a:xfrm>
            <a:off x="384603" y="2257375"/>
            <a:ext cx="6696065" cy="11541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9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6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9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9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74726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67" y="-330772"/>
            <a:ext cx="3419573" cy="28096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57" y="3429000"/>
            <a:ext cx="2036252" cy="3488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34313" y="4888201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784D31-E98D-47A4-8E1D-1E4459D60A65}"/>
              </a:ext>
            </a:extLst>
          </p:cNvPr>
          <p:cNvSpPr/>
          <p:nvPr/>
        </p:nvSpPr>
        <p:spPr>
          <a:xfrm>
            <a:off x="3598160" y="1458012"/>
            <a:ext cx="6673256" cy="1641405"/>
          </a:xfrm>
          <a:prstGeom prst="rect">
            <a:avLst/>
          </a:prstGeom>
          <a:noFill/>
        </p:spPr>
        <p:txBody>
          <a:bodyPr wrap="none" lIns="123848" tIns="61924" rIns="123848" bIns="6192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807"/>
            <a:r>
              <a:rPr lang="en-US" sz="9726" b="1" dirty="0" err="1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Kh</a:t>
            </a:r>
            <a:r>
              <a:rPr lang="en-US" sz="9726" b="1" dirty="0" err="1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ôûi</a:t>
            </a:r>
            <a:r>
              <a:rPr lang="en-US" sz="9726" b="1" dirty="0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9726" b="1" dirty="0" err="1">
                <a:ln/>
                <a:solidFill>
                  <a:srgbClr val="7030A0"/>
                </a:solidFill>
                <a:latin typeface="VNI-Avo" pitchFamily="2" charset="0"/>
                <a:ea typeface="微软雅黑"/>
              </a:rPr>
              <a:t>ñ</a:t>
            </a:r>
            <a:r>
              <a:rPr lang="en-US" sz="9726" b="1" dirty="0" err="1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oäng</a:t>
            </a:r>
            <a:endParaRPr lang="en-US" sz="9726" b="1" dirty="0">
              <a:ln/>
              <a:solidFill>
                <a:srgbClr val="FF000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13" name="图片 22">
            <a:extLst>
              <a:ext uri="{FF2B5EF4-FFF2-40B4-BE49-F238E27FC236}">
                <a16:creationId xmlns:a16="http://schemas.microsoft.com/office/drawing/2014/main" id="{A16C7626-1DED-49E9-BDC1-CD9FE9BF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29013" y="4378263"/>
            <a:ext cx="4113169" cy="267588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63C2B-B2FF-4083-9456-B4F758C3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10934355" y="0"/>
            <a:ext cx="1350010" cy="17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7895" descr="1-27">
            <a:extLst>
              <a:ext uri="{FF2B5EF4-FFF2-40B4-BE49-F238E27FC236}">
                <a16:creationId xmlns:a16="http://schemas.microsoft.com/office/drawing/2014/main" id="{6610D275-E76D-4E4F-B7A9-4956EF97E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580" y="142041"/>
            <a:ext cx="1713391" cy="107419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0559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ên Khúc Thiếu Nhi ♫ AI YÊU BÁC HỒ CHÍ MINH HƠN THIẾU NIÊN NHI ĐỒNG - Nhạc Thiếu Nhi Vui Nhộn (1)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84225F9E-FE56-4B8A-BDB3-EFD4F0E48C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98425"/>
            <a:ext cx="12093575" cy="665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3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967" y="-330772"/>
            <a:ext cx="3419573" cy="280963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1" y="2678516"/>
            <a:ext cx="2036252" cy="34885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34313" y="4888201"/>
            <a:ext cx="6529739" cy="592455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Giaùo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vieân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微软雅黑"/>
                <a:cs typeface="+mn-cs"/>
              </a:rPr>
              <a:t>:</a:t>
            </a:r>
          </a:p>
        </p:txBody>
      </p:sp>
      <p:pic>
        <p:nvPicPr>
          <p:cNvPr id="13" name="图片 22">
            <a:extLst>
              <a:ext uri="{FF2B5EF4-FFF2-40B4-BE49-F238E27FC236}">
                <a16:creationId xmlns:a16="http://schemas.microsoft.com/office/drawing/2014/main" id="{A16C7626-1DED-49E9-BDC1-CD9FE9BF93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9374659" y="3470545"/>
            <a:ext cx="2909706" cy="214070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A63C2B-B2FF-4083-9456-B4F758C33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52" b="92500" l="10000" r="90000">
                        <a14:foregroundMark x1="46857" y1="9167" x2="46857" y2="9167"/>
                        <a14:foregroundMark x1="46857" y1="9167" x2="46857" y2="9167"/>
                        <a14:foregroundMark x1="47286" y1="4259" x2="47286" y2="4259"/>
                        <a14:foregroundMark x1="46857" y1="4259" x2="46857" y2="4259"/>
                        <a14:foregroundMark x1="40143" y1="2037" x2="40143" y2="2037"/>
                        <a14:foregroundMark x1="40143" y1="2037" x2="40143" y2="2037"/>
                        <a14:foregroundMark x1="46857" y1="29352" x2="50714" y2="40463"/>
                        <a14:foregroundMark x1="27286" y1="28981" x2="26714" y2="40463"/>
                        <a14:foregroundMark x1="27714" y1="26204" x2="22857" y2="27130"/>
                        <a14:foregroundMark x1="51143" y1="21574" x2="58714" y2="36111"/>
                        <a14:foregroundMark x1="53000" y1="77963" x2="57286" y2="87870"/>
                        <a14:foregroundMark x1="55857" y1="89722" x2="54000" y2="92500"/>
                        <a14:foregroundMark x1="23429" y1="26852" x2="23857" y2="37685"/>
                      </a14:backgroundRemoval>
                    </a14:imgEffect>
                  </a14:imgLayer>
                </a14:imgProps>
              </a:ext>
            </a:extLst>
          </a:blip>
          <a:srcRect b="7482"/>
          <a:stretch/>
        </p:blipFill>
        <p:spPr bwMode="auto">
          <a:xfrm>
            <a:off x="10934355" y="0"/>
            <a:ext cx="1350010" cy="178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7895" descr="1-27">
            <a:extLst>
              <a:ext uri="{FF2B5EF4-FFF2-40B4-BE49-F238E27FC236}">
                <a16:creationId xmlns:a16="http://schemas.microsoft.com/office/drawing/2014/main" id="{6610D275-E76D-4E4F-B7A9-4956EF97EF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5580" y="142041"/>
            <a:ext cx="1713391" cy="107419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BFA74B6-8793-436B-A0C8-156C8A0FF74D}"/>
              </a:ext>
            </a:extLst>
          </p:cNvPr>
          <p:cNvSpPr/>
          <p:nvPr/>
        </p:nvSpPr>
        <p:spPr>
          <a:xfrm>
            <a:off x="1349827" y="1118834"/>
            <a:ext cx="8327472" cy="2115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500" b="1" dirty="0" err="1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Ngh</a:t>
            </a:r>
            <a:r>
              <a:rPr lang="en-US" sz="4500" b="1" dirty="0" err="1">
                <a:ln/>
                <a:solidFill>
                  <a:srgbClr val="0070C0"/>
                </a:solidFill>
                <a:latin typeface="VNI-Avo" pitchFamily="2" charset="0"/>
                <a:ea typeface="微软雅黑"/>
              </a:rPr>
              <a:t>e</a:t>
            </a:r>
            <a:r>
              <a:rPr lang="en-US" sz="4500" b="1" dirty="0">
                <a:ln/>
                <a:solidFill>
                  <a:srgbClr val="FF0000"/>
                </a:solidFill>
                <a:latin typeface="VNI-Avo" pitchFamily="2" charset="0"/>
                <a:ea typeface="微软雅黑"/>
              </a:rPr>
              <a:t> </a:t>
            </a:r>
            <a:r>
              <a:rPr lang="en-US" sz="4500" b="1" dirty="0">
                <a:ln/>
                <a:solidFill>
                  <a:srgbClr val="6DC15F"/>
                </a:solidFill>
                <a:latin typeface="VNI-Avo" pitchFamily="2" charset="0"/>
                <a:ea typeface="微软雅黑"/>
              </a:rPr>
              <a:t>– </a:t>
            </a:r>
            <a:r>
              <a:rPr lang="en-US" sz="45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</a:t>
            </a:r>
            <a:r>
              <a:rPr lang="en-US" sz="4500" b="1" dirty="0" err="1">
                <a:ln/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iết</a:t>
            </a:r>
            <a:r>
              <a:rPr lang="en-US" sz="4500" b="1" dirty="0">
                <a:ln/>
                <a:solidFill>
                  <a:srgbClr val="6DC15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en-US" sz="4500" b="1" dirty="0">
              <a:ln/>
              <a:solidFill>
                <a:srgbClr val="00B0F0"/>
              </a:solidFill>
              <a:latin typeface="VNI-Avo" pitchFamily="2" charset="0"/>
              <a:ea typeface="微软雅黑"/>
            </a:endParaRPr>
          </a:p>
        </p:txBody>
      </p:sp>
      <p:pic>
        <p:nvPicPr>
          <p:cNvPr id="17" name="图片 129" descr="1446cc0e598daeeb689b2ac3180c5d68.png">
            <a:extLst>
              <a:ext uri="{FF2B5EF4-FFF2-40B4-BE49-F238E27FC236}">
                <a16:creationId xmlns:a16="http://schemas.microsoft.com/office/drawing/2014/main" id="{C775BC61-A9BF-4D0A-B004-4C99609356B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5611249"/>
            <a:ext cx="12192000" cy="110471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4221CB36-50CE-4BDF-A56B-F8D9BA2C3ADE}"/>
              </a:ext>
            </a:extLst>
          </p:cNvPr>
          <p:cNvSpPr/>
          <p:nvPr/>
        </p:nvSpPr>
        <p:spPr>
          <a:xfrm>
            <a:off x="1438183" y="2715118"/>
            <a:ext cx="9691136" cy="115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:  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</a:t>
            </a:r>
            <a:endParaRPr lang="vi-VN" sz="3305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58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75502" y="796344"/>
            <a:ext cx="7973022" cy="600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3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305" b="1" dirty="0" err="1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tư</a:t>
            </a:r>
            <a:r>
              <a:rPr lang="en-US" sz="3305" b="1" dirty="0">
                <a:solidFill>
                  <a:prstClr val="white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29</a:t>
            </a:r>
            <a:r>
              <a:rPr kumimoji="0" lang="vi-VN" alt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5" name="Rectangle 3"/>
          <p:cNvSpPr/>
          <p:nvPr/>
        </p:nvSpPr>
        <p:spPr>
          <a:xfrm>
            <a:off x="5023605" y="1537426"/>
            <a:ext cx="2876815" cy="601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393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3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C97FB2-38AA-47C5-9268-B4D153D6A0BC}"/>
              </a:ext>
            </a:extLst>
          </p:cNvPr>
          <p:cNvSpPr/>
          <p:nvPr/>
        </p:nvSpPr>
        <p:spPr>
          <a:xfrm>
            <a:off x="1438183" y="2204197"/>
            <a:ext cx="9691136" cy="1154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             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thu</a:t>
            </a:r>
            <a:endParaRPr lang="vi-VN" sz="3305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3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796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8D7427A-A16C-4CEF-B626-690CB62E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66" y="759980"/>
            <a:ext cx="7080682" cy="535853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zh-CN" altLang="en-US" sz="2800" b="1" kern="0" dirty="0">
              <a:solidFill>
                <a:srgbClr val="FF0000"/>
              </a:solidFill>
              <a:latin typeface="Averta Std CY" panose="00000500000000000000" pitchFamily="50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ACB68-721E-4667-86E3-E4C28F759679}"/>
              </a:ext>
            </a:extLst>
          </p:cNvPr>
          <p:cNvGrpSpPr/>
          <p:nvPr/>
        </p:nvGrpSpPr>
        <p:grpSpPr>
          <a:xfrm>
            <a:off x="1680768" y="199284"/>
            <a:ext cx="7660940" cy="1299072"/>
            <a:chOff x="1433331" y="804206"/>
            <a:chExt cx="8742299" cy="118999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2C9C1463-3E99-431D-9BB1-5CF93C724E9E}"/>
                </a:ext>
              </a:extLst>
            </p:cNvPr>
            <p:cNvSpPr/>
            <p:nvPr/>
          </p:nvSpPr>
          <p:spPr bwMode="auto">
            <a:xfrm>
              <a:off x="1433331" y="1015389"/>
              <a:ext cx="8604738" cy="9788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685800"/>
              <a:endParaRPr lang="en-US" altLang="zh-CN" sz="105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6C6292-374C-4D7C-B16C-29C8BFD3F458}"/>
                </a:ext>
              </a:extLst>
            </p:cNvPr>
            <p:cNvSpPr/>
            <p:nvPr/>
          </p:nvSpPr>
          <p:spPr>
            <a:xfrm>
              <a:off x="1570892" y="804206"/>
              <a:ext cx="8604738" cy="1017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endParaRPr lang="en-US" sz="11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thu</a:t>
              </a:r>
              <a:endParaRPr lang="en-US" sz="3200" b="1" dirty="0">
                <a:solidFill>
                  <a:srgbClr val="EA4618"/>
                </a:solidFill>
                <a:latin typeface="Coiny" panose="02000903060500060000" pitchFamily="2" charset="0"/>
                <a:ea typeface="微软雅黑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F01074-25BC-4FAD-BBE8-5EFA330686E2}"/>
              </a:ext>
            </a:extLst>
          </p:cNvPr>
          <p:cNvSpPr/>
          <p:nvPr/>
        </p:nvSpPr>
        <p:spPr>
          <a:xfrm>
            <a:off x="2786873" y="1651786"/>
            <a:ext cx="6338655" cy="50441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4000" dirty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图片 11">
            <a:extLst>
              <a:ext uri="{FF2B5EF4-FFF2-40B4-BE49-F238E27FC236}">
                <a16:creationId xmlns:a16="http://schemas.microsoft.com/office/drawing/2014/main" id="{DBF02BEE-5239-4AA8-8F19-E5A83D26DE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199284"/>
            <a:ext cx="1126025" cy="1604668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97D6D7F2-5087-450A-A2A5-00988591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776886" y="-39167"/>
            <a:ext cx="1199920" cy="152866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589846-BD6E-4AEE-B6D6-F0EF73AF1195}"/>
              </a:ext>
            </a:extLst>
          </p:cNvPr>
          <p:cNvSpPr txBox="1"/>
          <p:nvPr/>
        </p:nvSpPr>
        <p:spPr>
          <a:xfrm>
            <a:off x="3787208" y="1973251"/>
            <a:ext cx="51443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-2.91667E-6 -3.703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317;p41">
            <a:extLst>
              <a:ext uri="{FF2B5EF4-FFF2-40B4-BE49-F238E27FC236}">
                <a16:creationId xmlns:a16="http://schemas.microsoft.com/office/drawing/2014/main" id="{E1459E57-8218-41E4-B697-DBC5C4EE98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1219170">
              <a:buClr>
                <a:srgbClr val="29486D"/>
              </a:buClr>
              <a:defRPr/>
            </a:pP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       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Ñoïc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thaàm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laïi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đoạn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văn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vaø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thöïc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hieän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 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caùc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yeâu</a:t>
            </a:r>
            <a:r>
              <a:rPr lang="en-US" sz="3600" kern="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VNI-Avo" pitchFamily="2" charset="0"/>
              </a:rPr>
              <a:t>caàu</a:t>
            </a:r>
            <a:endParaRPr lang="en-US" sz="3600" kern="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6" name="Google Shape;5317;p41">
            <a:extLst>
              <a:ext uri="{FF2B5EF4-FFF2-40B4-BE49-F238E27FC236}">
                <a16:creationId xmlns:a16="http://schemas.microsoft.com/office/drawing/2014/main" id="{A8787989-D7BB-41C8-A0EE-40E04AF3962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141537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1219170">
              <a:buClr>
                <a:srgbClr val="29486D"/>
              </a:buClr>
              <a:defRPr/>
            </a:pPr>
            <a:r>
              <a:rPr lang="en-US" sz="3733" b="0" kern="0" dirty="0">
                <a:solidFill>
                  <a:prstClr val="black"/>
                </a:solidFill>
                <a:latin typeface="VNI-Avo" pitchFamily="2" charset="0"/>
              </a:rPr>
              <a:t>1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.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Gaïch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chaân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döôùi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tieáng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/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töø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khoù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ñoïc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deã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vieát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prstClr val="black"/>
                </a:solidFill>
                <a:latin typeface="VNI-Avo" pitchFamily="2" charset="0"/>
              </a:rPr>
              <a:t>sai</a:t>
            </a:r>
            <a:r>
              <a:rPr lang="en-US" sz="4267" b="0" kern="0" dirty="0">
                <a:solidFill>
                  <a:prstClr val="black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7" name="Google Shape;5317;p41">
            <a:extLst>
              <a:ext uri="{FF2B5EF4-FFF2-40B4-BE49-F238E27FC236}">
                <a16:creationId xmlns:a16="http://schemas.microsoft.com/office/drawing/2014/main" id="{80BF38E2-8A07-49D5-995E-376448B4569D}"/>
              </a:ext>
            </a:extLst>
          </p:cNvPr>
          <p:cNvSpPr txBox="1">
            <a:spLocks/>
          </p:cNvSpPr>
          <p:nvPr/>
        </p:nvSpPr>
        <p:spPr>
          <a:xfrm>
            <a:off x="1074199" y="3930912"/>
            <a:ext cx="9683266" cy="821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algn="l" defTabSz="1219170">
              <a:buClr>
                <a:srgbClr val="29486D"/>
              </a:buClr>
              <a:defRPr/>
            </a:pP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2.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Em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caàn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löu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yù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ñieàu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gì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khi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trình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baøy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baøi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 </a:t>
            </a:r>
            <a:r>
              <a:rPr lang="en-US" sz="4267" b="0" kern="0" dirty="0" err="1">
                <a:solidFill>
                  <a:srgbClr val="EA1ECD"/>
                </a:solidFill>
                <a:latin typeface="VNI-Avo" pitchFamily="2" charset="0"/>
              </a:rPr>
              <a:t>vieát</a:t>
            </a:r>
            <a:r>
              <a:rPr lang="en-US" sz="4267" b="0" kern="0" dirty="0">
                <a:solidFill>
                  <a:srgbClr val="EA1ECD"/>
                </a:solidFill>
                <a:latin typeface="VNI-Avo" pitchFamily="2" charset="0"/>
              </a:rPr>
              <a:t>.</a:t>
            </a: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9C86233B-099A-4E33-844D-5BBAB8EC2F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25" y="237870"/>
            <a:ext cx="890026" cy="923665"/>
          </a:xfrm>
          <a:prstGeom prst="rect">
            <a:avLst/>
          </a:prstGeom>
        </p:spPr>
      </p:pic>
      <p:pic>
        <p:nvPicPr>
          <p:cNvPr id="9" name="图片 129" descr="1446cc0e598daeeb689b2ac3180c5d68.png">
            <a:extLst>
              <a:ext uri="{FF2B5EF4-FFF2-40B4-BE49-F238E27FC236}">
                <a16:creationId xmlns:a16="http://schemas.microsoft.com/office/drawing/2014/main" id="{2EAC32FA-7EAC-4F33-8A8E-031BBCDA88D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350204"/>
            <a:ext cx="12192000" cy="160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1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8D7427A-A16C-4CEF-B626-690CB62E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66" y="759980"/>
            <a:ext cx="7080682" cy="535853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zh-CN" altLang="en-US" sz="2800" b="1" kern="0" dirty="0">
              <a:solidFill>
                <a:srgbClr val="FF0000"/>
              </a:solidFill>
              <a:latin typeface="Averta Std CY" panose="00000500000000000000" pitchFamily="50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ACB68-721E-4667-86E3-E4C28F759679}"/>
              </a:ext>
            </a:extLst>
          </p:cNvPr>
          <p:cNvGrpSpPr/>
          <p:nvPr/>
        </p:nvGrpSpPr>
        <p:grpSpPr>
          <a:xfrm>
            <a:off x="1646066" y="199284"/>
            <a:ext cx="7660940" cy="1299072"/>
            <a:chOff x="1433331" y="804206"/>
            <a:chExt cx="8742299" cy="118999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2C9C1463-3E99-431D-9BB1-5CF93C724E9E}"/>
                </a:ext>
              </a:extLst>
            </p:cNvPr>
            <p:cNvSpPr/>
            <p:nvPr/>
          </p:nvSpPr>
          <p:spPr bwMode="auto">
            <a:xfrm>
              <a:off x="1433331" y="1015389"/>
              <a:ext cx="8604738" cy="9788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685800"/>
              <a:endParaRPr lang="en-US" altLang="zh-CN" sz="105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6C6292-374C-4D7C-B16C-29C8BFD3F458}"/>
                </a:ext>
              </a:extLst>
            </p:cNvPr>
            <p:cNvSpPr/>
            <p:nvPr/>
          </p:nvSpPr>
          <p:spPr>
            <a:xfrm>
              <a:off x="1570892" y="804206"/>
              <a:ext cx="8604738" cy="1017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endParaRPr lang="en-US" sz="11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thu</a:t>
              </a:r>
              <a:endParaRPr lang="en-US" sz="3200" b="1" dirty="0">
                <a:solidFill>
                  <a:srgbClr val="EA4618"/>
                </a:solidFill>
                <a:latin typeface="Coiny" panose="02000903060500060000" pitchFamily="2" charset="0"/>
                <a:ea typeface="微软雅黑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F01074-25BC-4FAD-BBE8-5EFA330686E2}"/>
              </a:ext>
            </a:extLst>
          </p:cNvPr>
          <p:cNvSpPr/>
          <p:nvPr/>
        </p:nvSpPr>
        <p:spPr>
          <a:xfrm>
            <a:off x="2592907" y="1614579"/>
            <a:ext cx="6338655" cy="50441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4000" dirty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图片 11">
            <a:extLst>
              <a:ext uri="{FF2B5EF4-FFF2-40B4-BE49-F238E27FC236}">
                <a16:creationId xmlns:a16="http://schemas.microsoft.com/office/drawing/2014/main" id="{DBF02BEE-5239-4AA8-8F19-E5A83D26DE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199284"/>
            <a:ext cx="1126025" cy="1604668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97D6D7F2-5087-450A-A2A5-00988591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-315856" y="5004970"/>
            <a:ext cx="1199920" cy="1528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98A6CB-BFA6-471B-9050-F50578A21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"/>
            <a:ext cx="1455938" cy="1669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589846-BD6E-4AEE-B6D6-F0EF73AF1195}"/>
              </a:ext>
            </a:extLst>
          </p:cNvPr>
          <p:cNvSpPr txBox="1"/>
          <p:nvPr/>
        </p:nvSpPr>
        <p:spPr>
          <a:xfrm>
            <a:off x="3787208" y="1973251"/>
            <a:ext cx="51443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FA7E68-8A80-483E-96AF-3058BCAB0FDE}"/>
              </a:ext>
            </a:extLst>
          </p:cNvPr>
          <p:cNvCxnSpPr>
            <a:cxnSpLocks/>
          </p:cNvCxnSpPr>
          <p:nvPr/>
        </p:nvCxnSpPr>
        <p:spPr>
          <a:xfrm>
            <a:off x="6096000" y="3254778"/>
            <a:ext cx="1615121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AF5B328-F700-41A2-8A55-F2886C5BBF47}"/>
              </a:ext>
            </a:extLst>
          </p:cNvPr>
          <p:cNvCxnSpPr>
            <a:cxnSpLocks/>
          </p:cNvCxnSpPr>
          <p:nvPr/>
        </p:nvCxnSpPr>
        <p:spPr>
          <a:xfrm>
            <a:off x="5861709" y="3704012"/>
            <a:ext cx="124503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46DE1C0-C132-467F-BB9E-9A48638D03CD}"/>
              </a:ext>
            </a:extLst>
          </p:cNvPr>
          <p:cNvCxnSpPr>
            <a:cxnSpLocks/>
          </p:cNvCxnSpPr>
          <p:nvPr/>
        </p:nvCxnSpPr>
        <p:spPr>
          <a:xfrm>
            <a:off x="3963027" y="4991215"/>
            <a:ext cx="124503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747557F-835B-450E-AD35-8E62C8E7E8CA}"/>
              </a:ext>
            </a:extLst>
          </p:cNvPr>
          <p:cNvCxnSpPr>
            <a:cxnSpLocks/>
          </p:cNvCxnSpPr>
          <p:nvPr/>
        </p:nvCxnSpPr>
        <p:spPr>
          <a:xfrm>
            <a:off x="4171230" y="6337070"/>
            <a:ext cx="1245033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CFF3EC6-871A-44FB-B27E-C29F7C355958}"/>
              </a:ext>
            </a:extLst>
          </p:cNvPr>
          <p:cNvSpPr txBox="1"/>
          <p:nvPr/>
        </p:nvSpPr>
        <p:spPr>
          <a:xfrm>
            <a:off x="8861196" y="1459180"/>
            <a:ext cx="30615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0855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-2.91667E-6 -3.703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B8D7427A-A16C-4CEF-B626-690CB62E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066" y="759980"/>
            <a:ext cx="7080682" cy="535853"/>
          </a:xfrm>
          <a:prstGeom prst="roundRect">
            <a:avLst>
              <a:gd name="adj" fmla="val 18361"/>
            </a:avLst>
          </a:prstGeom>
          <a:solidFill>
            <a:srgbClr val="FFF1C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endParaRPr lang="zh-CN" altLang="en-US" sz="2800" b="1" kern="0" dirty="0">
              <a:solidFill>
                <a:srgbClr val="FF0000"/>
              </a:solidFill>
              <a:latin typeface="Averta Std CY" panose="00000500000000000000" pitchFamily="50" charset="0"/>
              <a:ea typeface="inpin heiti" charset="-122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0ACB68-721E-4667-86E3-E4C28F759679}"/>
              </a:ext>
            </a:extLst>
          </p:cNvPr>
          <p:cNvGrpSpPr/>
          <p:nvPr/>
        </p:nvGrpSpPr>
        <p:grpSpPr>
          <a:xfrm>
            <a:off x="1680768" y="199284"/>
            <a:ext cx="7660940" cy="1299072"/>
            <a:chOff x="1433331" y="804206"/>
            <a:chExt cx="8742299" cy="118999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2C9C1463-3E99-431D-9BB1-5CF93C724E9E}"/>
                </a:ext>
              </a:extLst>
            </p:cNvPr>
            <p:cNvSpPr/>
            <p:nvPr/>
          </p:nvSpPr>
          <p:spPr bwMode="auto">
            <a:xfrm>
              <a:off x="1433331" y="1015389"/>
              <a:ext cx="8604738" cy="97881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685800"/>
              <a:endParaRPr lang="en-US" altLang="zh-CN" sz="1050" dirty="0">
                <a:solidFill>
                  <a:srgbClr val="000000"/>
                </a:solidFill>
                <a:latin typeface="Arial"/>
                <a:ea typeface="微软雅黑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6C6292-374C-4D7C-B16C-29C8BFD3F458}"/>
                </a:ext>
              </a:extLst>
            </p:cNvPr>
            <p:cNvSpPr/>
            <p:nvPr/>
          </p:nvSpPr>
          <p:spPr>
            <a:xfrm>
              <a:off x="1570892" y="804206"/>
              <a:ext cx="8604738" cy="10173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endParaRPr lang="en-US" sz="11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  <a:spcAft>
                  <a:spcPts val="450"/>
                </a:spcAft>
              </a:pP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</a:t>
              </a:r>
              <a:r>
                <a:rPr lang="vi-VN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ư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FF"/>
                  </a:solidFill>
                  <a:latin typeface="HP001 4 hàng" panose="020B0603050302020204" pitchFamily="34" charset="0"/>
                  <a:cs typeface="Times New Roman" panose="02020603050405020304" pitchFamily="18" charset="0"/>
                </a:rPr>
                <a:t>thu</a:t>
              </a:r>
              <a:endParaRPr lang="en-US" sz="3200" b="1" dirty="0">
                <a:solidFill>
                  <a:srgbClr val="EA4618"/>
                </a:solidFill>
                <a:latin typeface="Coiny" panose="02000903060500060000" pitchFamily="2" charset="0"/>
                <a:ea typeface="微软雅黑"/>
              </a:endParaRPr>
            </a:p>
          </p:txBody>
        </p:sp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F01074-25BC-4FAD-BBE8-5EFA330686E2}"/>
              </a:ext>
            </a:extLst>
          </p:cNvPr>
          <p:cNvSpPr/>
          <p:nvPr/>
        </p:nvSpPr>
        <p:spPr>
          <a:xfrm>
            <a:off x="1634837" y="1728896"/>
            <a:ext cx="10557163" cy="5044137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sz="4000" dirty="0">
              <a:solidFill>
                <a:srgbClr val="7030A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图片 11">
            <a:extLst>
              <a:ext uri="{FF2B5EF4-FFF2-40B4-BE49-F238E27FC236}">
                <a16:creationId xmlns:a16="http://schemas.microsoft.com/office/drawing/2014/main" id="{DBF02BEE-5239-4AA8-8F19-E5A83D26DE9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5" y="199284"/>
            <a:ext cx="1126025" cy="1604668"/>
          </a:xfrm>
          <a:prstGeom prst="rect">
            <a:avLst/>
          </a:prstGeom>
        </p:spPr>
      </p:pic>
      <p:pic>
        <p:nvPicPr>
          <p:cNvPr id="17" name="图片 7">
            <a:extLst>
              <a:ext uri="{FF2B5EF4-FFF2-40B4-BE49-F238E27FC236}">
                <a16:creationId xmlns:a16="http://schemas.microsoft.com/office/drawing/2014/main" id="{97D6D7F2-5087-450A-A2A5-00988591F8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-315856" y="5004970"/>
            <a:ext cx="1199920" cy="15286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98A6CB-BFA6-471B-9050-F50578A21D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773" y="1"/>
            <a:ext cx="1455938" cy="1669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589846-BD6E-4AEE-B6D6-F0EF73AF1195}"/>
              </a:ext>
            </a:extLst>
          </p:cNvPr>
          <p:cNvSpPr txBox="1"/>
          <p:nvPr/>
        </p:nvSpPr>
        <p:spPr>
          <a:xfrm>
            <a:off x="1362988" y="1641958"/>
            <a:ext cx="1010333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ngoãn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32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26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-2.91667E-6 -3.7037E-6 " pathEditMode="relative" rAng="0" ptsTypes="AA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326</TotalTime>
  <Words>359</Words>
  <Application>Microsoft Office PowerPoint</Application>
  <PresentationFormat>Widescreen</PresentationFormat>
  <Paragraphs>69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微软雅黑</vt:lpstr>
      <vt:lpstr>宋体</vt:lpstr>
      <vt:lpstr>Arial</vt:lpstr>
      <vt:lpstr>Averta Std CY</vt:lpstr>
      <vt:lpstr>Calibri</vt:lpstr>
      <vt:lpstr>Calibri Light</vt:lpstr>
      <vt:lpstr>Cambria</vt:lpstr>
      <vt:lpstr>Coiny</vt:lpstr>
      <vt:lpstr>等线</vt:lpstr>
      <vt:lpstr>Gloria Hallelujah</vt:lpstr>
      <vt:lpstr>Helvetica</vt:lpstr>
      <vt:lpstr>HP001 4 hàng</vt:lpstr>
      <vt:lpstr>inpin heiti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Ñoïc thaàm laïi đoạn văn vaø thöïc hieän   caùc yeâu caàu</vt:lpstr>
      <vt:lpstr>PowerPoint Presentation</vt:lpstr>
      <vt:lpstr>PowerPoint Presentation</vt:lpstr>
      <vt:lpstr>Löu yù veà tö theá ngoài vieát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linhdbl2014@gmail.com</dc:creator>
  <cp:lastModifiedBy>admin</cp:lastModifiedBy>
  <cp:revision>41</cp:revision>
  <dcterms:created xsi:type="dcterms:W3CDTF">2021-12-07T16:12:04Z</dcterms:created>
  <dcterms:modified xsi:type="dcterms:W3CDTF">2025-03-16T12:40:39Z</dcterms:modified>
</cp:coreProperties>
</file>