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54" r:id="rId4"/>
    <p:sldMasterId id="2147483657" r:id="rId5"/>
  </p:sldMasterIdLst>
  <p:notesMasterIdLst>
    <p:notesMasterId r:id="rId7"/>
  </p:notesMasterIdLst>
  <p:sldIdLst>
    <p:sldId id="259" r:id="rId6"/>
    <p:sldId id="335" r:id="rId8"/>
    <p:sldId id="336" r:id="rId9"/>
    <p:sldId id="293" r:id="rId10"/>
    <p:sldId id="323" r:id="rId11"/>
    <p:sldId id="324" r:id="rId12"/>
    <p:sldId id="326" r:id="rId13"/>
    <p:sldId id="328" r:id="rId14"/>
    <p:sldId id="329" r:id="rId15"/>
    <p:sldId id="353" r:id="rId16"/>
    <p:sldId id="355" r:id="rId17"/>
    <p:sldId id="356" r:id="rId18"/>
    <p:sldId id="263" r:id="rId19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065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0965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865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193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99"/>
    <a:srgbClr val="99FF66"/>
    <a:srgbClr val="FF9409"/>
    <a:srgbClr val="FF66FF"/>
    <a:srgbClr val="FFFFFF"/>
    <a:srgbClr val="ADB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94662" autoAdjust="0"/>
  </p:normalViewPr>
  <p:slideViewPr>
    <p:cSldViewPr snapToGrid="0" showGuides="1">
      <p:cViewPr varScale="1">
        <p:scale>
          <a:sx n="93" d="100"/>
          <a:sy n="93" d="100"/>
        </p:scale>
        <p:origin x="138" y="324"/>
      </p:cViewPr>
      <p:guideLst>
        <p:guide orient="horz" pos="165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gs" Target="tags/tag3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06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096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86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193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59" tIns="34289" rIns="68559" bIns="34289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9" tIns="34289" rIns="68559" bIns="34289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68559" tIns="34289" rIns="68559" bIns="34289"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68559" tIns="34289" rIns="68559" bIns="3428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68559" tIns="34289" rIns="68559" bIns="34289"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59" tIns="34289" rIns="68559" bIns="34289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9" tIns="34289" rIns="68559" bIns="34289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68559" tIns="34289" rIns="68559" bIns="34289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68559" tIns="34289" rIns="68559" bIns="3428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68559" tIns="34289" rIns="68559" bIns="34289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59" tIns="34289" rIns="68559" bIns="34289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9" tIns="34289" rIns="68559" bIns="34289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68559" tIns="34289" rIns="68559" bIns="34289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68559" tIns="34289" rIns="68559" bIns="3428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68559" tIns="34289" rIns="68559" bIns="34289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59" tIns="34289" rIns="68559" bIns="34289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9" tIns="34289" rIns="68559" bIns="34289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68559" tIns="34289" rIns="68559" bIns="34289"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68559" tIns="34289" rIns="68559" bIns="3428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68559" tIns="34289" rIns="68559" bIns="34289"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238500" y="2228851"/>
            <a:ext cx="2667000" cy="176970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r>
              <a:rPr lang="zh-CN" altLang="en-US" sz="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2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  <a:p>
            <a:r>
              <a:rPr lang="en-US" altLang="zh-CN" sz="5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  <a:endParaRPr lang="en-US" altLang="zh-CN" sz="5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238500" y="2228851"/>
            <a:ext cx="2667000" cy="176970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r>
              <a:rPr lang="zh-CN" altLang="en-US" sz="2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2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  <a:p>
            <a:r>
              <a:rPr lang="en-US" altLang="zh-CN" sz="5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  <a:endParaRPr lang="en-US" altLang="zh-CN" sz="5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238500" y="2228851"/>
            <a:ext cx="2667000" cy="176970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r>
              <a:rPr lang="zh-CN" altLang="en-US" sz="2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2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  <a:p>
            <a:r>
              <a:rPr lang="en-US" altLang="zh-CN" sz="5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  <a:endParaRPr lang="en-US" altLang="zh-CN" sz="5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238500" y="2228851"/>
            <a:ext cx="2667000" cy="176970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r>
              <a:rPr lang="zh-CN" altLang="en-US" sz="2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2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  <a:p>
            <a:r>
              <a:rPr lang="en-US" altLang="zh-CN" sz="5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  <a:endParaRPr lang="en-US" altLang="zh-CN" sz="5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2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6" Type="http://schemas.openxmlformats.org/officeDocument/2006/relationships/tags" Target="../tags/tag1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0.png"/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5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21.wdp"/><Relationship Id="rId8" Type="http://schemas.openxmlformats.org/officeDocument/2006/relationships/image" Target="../media/image20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microsoft.com/office/2007/relationships/hdphoto" Target="../media/image17.wdp"/><Relationship Id="rId4" Type="http://schemas.openxmlformats.org/officeDocument/2006/relationships/image" Target="../media/image16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植物&#10;&#10;已生成高可信度的说明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406161" y="179898"/>
            <a:ext cx="2701686" cy="4288042"/>
          </a:xfrm>
          <a:prstGeom prst="rect">
            <a:avLst/>
          </a:prstGeom>
        </p:spPr>
      </p:pic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8" y="3288507"/>
            <a:ext cx="9172575" cy="18930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252014" y="1002646"/>
            <a:ext cx="5319134" cy="22912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2657476" y="1266734"/>
            <a:ext cx="4676774" cy="145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9" tIns="34289" rIns="68559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KHỞI ĐỘNG </a:t>
            </a:r>
            <a:endParaRPr lang="zh-CN" alt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0322767">
            <a:off x="3541886" y="2512219"/>
            <a:ext cx="1072991" cy="118157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1570041">
            <a:off x="4647510" y="152659"/>
            <a:ext cx="528161" cy="686753"/>
          </a:xfrm>
          <a:prstGeom prst="rect">
            <a:avLst/>
          </a:prstGeom>
        </p:spPr>
      </p:pic>
      <p:pic>
        <p:nvPicPr>
          <p:cNvPr id="3" name="图片 2" descr="36f9a2a7dc2088575b3175c2c9b2462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847416" y="3729332"/>
            <a:ext cx="2155508" cy="11368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460812" y="3293855"/>
            <a:ext cx="1477886" cy="1645509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14283" y="3800252"/>
            <a:ext cx="9175433" cy="1427321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Nhanh Bước Nhanh Nhi Đồng  Phong Nhã -Bài hát đội thiếu niên Tiền Phong Hồ Chí Minh-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3630" y="480060"/>
            <a:ext cx="6507480" cy="365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1"/>
          <p:cNvSpPr txBox="1"/>
          <p:nvPr/>
        </p:nvSpPr>
        <p:spPr>
          <a:xfrm>
            <a:off x="0" y="116205"/>
            <a:ext cx="8378190" cy="459105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hoạt động của Đội thiếu niên Tiền phong ở trường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ai hoi chi do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" y="499745"/>
            <a:ext cx="3785870" cy="355473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819150" y="4464050"/>
            <a:ext cx="1820545" cy="367030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p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hội chi đội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Sinh hoạt dau t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780" y="732155"/>
            <a:ext cx="4533265" cy="3554730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4272915" y="4464050"/>
            <a:ext cx="4685665" cy="367030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p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hoạt định kì hàng tuần của Liên Đội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981">
        <p159:morph option="byObject"/>
      </p:transition>
    </mc:Choice>
    <mc:Fallback>
      <p:transition spd="slow" advTm="69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icture 8" descr="sinh hoat sa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" y="629285"/>
            <a:ext cx="4276090" cy="3554730"/>
          </a:xfrm>
          <a:prstGeom prst="rect">
            <a:avLst/>
          </a:prstGeom>
        </p:spPr>
      </p:pic>
      <p:pic>
        <p:nvPicPr>
          <p:cNvPr id="10" name="Picture 9" descr="sinh hoat sao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990" y="629285"/>
            <a:ext cx="4394835" cy="3571240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3175635" y="4359910"/>
            <a:ext cx="2792730" cy="367030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p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hoạt Sao nhi đồng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 rot="429964">
            <a:off x="505570" y="557765"/>
            <a:ext cx="7478644" cy="409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219926" y="3162754"/>
            <a:ext cx="1525043" cy="181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未标题-1.png"/>
          <p:cNvPicPr>
            <a:picLocks noChangeAspect="1" noChangeArrowheads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 bwMode="auto">
          <a:xfrm rot="20111790">
            <a:off x="6277951" y="138129"/>
            <a:ext cx="2106691" cy="170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398" y="12645"/>
            <a:ext cx="1802506" cy="18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 bwMode="auto">
          <a:xfrm>
            <a:off x="7652456" y="3767228"/>
            <a:ext cx="1151087" cy="121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4505" y="468566"/>
            <a:ext cx="1099001" cy="10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01847" y="1549125"/>
            <a:ext cx="452305" cy="4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 bwMode="auto">
          <a:xfrm>
            <a:off x="3922030" y="18450"/>
            <a:ext cx="904310" cy="6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33558" y="478781"/>
            <a:ext cx="569624" cy="5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64403" y="467386"/>
            <a:ext cx="452305" cy="4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54146" y="756045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83982" y="451321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1385" y="1895216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5030" y="4032599"/>
            <a:ext cx="619155" cy="5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22420" y="3225676"/>
            <a:ext cx="452305" cy="4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82285" y="2751138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61816" y="3848686"/>
            <a:ext cx="340026" cy="3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9750" y="1943100"/>
            <a:ext cx="57626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biệt các em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69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95263"/>
            <a:ext cx="8982074" cy="464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64" y="-298152"/>
            <a:ext cx="1243013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Kim Đồng (St Phong Nhã)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18260" y="380365"/>
            <a:ext cx="6507480" cy="3657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植物&#10;&#10;已生成高可信度的说明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406161" y="179898"/>
            <a:ext cx="2701686" cy="4288042"/>
          </a:xfrm>
          <a:prstGeom prst="rect">
            <a:avLst/>
          </a:prstGeom>
        </p:spPr>
      </p:pic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8" y="3288507"/>
            <a:ext cx="9172575" cy="18930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390650" y="323851"/>
            <a:ext cx="7629525" cy="34054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1514475" y="615312"/>
            <a:ext cx="7424223" cy="223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9" tIns="34289" rIns="68559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charset="0"/>
              </a:rPr>
              <a:t>Thứ Năm, ngày 17 tháng 10 năm 2024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Calibri" panose="020F050202020403020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charset="0"/>
              </a:rPr>
              <a:t>Tiếng Việt</a:t>
            </a:r>
            <a:endParaRPr kumimoji="0" lang="en-US" altLang="zh-CN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Calibri" panose="020F050202020403020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charset="0"/>
              </a:rPr>
              <a:t>Tiết 48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charset="0"/>
              </a:rPr>
              <a:t>: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charset="0"/>
              </a:rPr>
              <a:t>Nói về việc phấn đấu để trở thành đội viên.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Calibri" panose="020F050202020403020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0322767">
            <a:off x="1505564" y="-293546"/>
            <a:ext cx="1072991" cy="118157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1570041">
            <a:off x="8185834" y="33391"/>
            <a:ext cx="528161" cy="686753"/>
          </a:xfrm>
          <a:prstGeom prst="rect">
            <a:avLst/>
          </a:prstGeom>
        </p:spPr>
      </p:pic>
      <p:pic>
        <p:nvPicPr>
          <p:cNvPr id="3" name="图片 2" descr="36f9a2a7dc2088575b3175c2c9b2462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847416" y="3729332"/>
            <a:ext cx="2155508" cy="11368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460812" y="3293855"/>
            <a:ext cx="1477886" cy="1645509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14283" y="3800252"/>
            <a:ext cx="9175433" cy="1427321"/>
          </a:xfrm>
          <a:prstGeom prst="rect">
            <a:avLst/>
          </a:prstGeom>
        </p:spPr>
      </p:pic>
    </p:spTree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95263"/>
            <a:ext cx="8982074" cy="464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31892" r="2101" b="36068"/>
          <a:stretch>
            <a:fillRect/>
          </a:stretch>
        </p:blipFill>
        <p:spPr>
          <a:xfrm>
            <a:off x="885309" y="906502"/>
            <a:ext cx="7283136" cy="35993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175433"/>
            <a:ext cx="7448550" cy="769441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bạn nhỏ tìm đường đưa thư, biết rằng trên đường đi có các bức thư ghi từ ngữ chỉ phẩm chất.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838450" y="3962400"/>
            <a:ext cx="3048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7020278">
            <a:off x="3306371" y="3684983"/>
            <a:ext cx="3048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2702587">
            <a:off x="3088421" y="3142395"/>
            <a:ext cx="3048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1761761">
            <a:off x="2233755" y="2957292"/>
            <a:ext cx="3048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5202453">
            <a:off x="1754663" y="2460025"/>
            <a:ext cx="3048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7890577">
            <a:off x="1884936" y="1800240"/>
            <a:ext cx="3048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408228">
            <a:off x="2524567" y="1705472"/>
            <a:ext cx="3048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3769351">
            <a:off x="2968095" y="1999266"/>
            <a:ext cx="3048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3769351">
            <a:off x="3234290" y="2437450"/>
            <a:ext cx="3048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689857" y="2475336"/>
            <a:ext cx="465510" cy="1598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526877" y="2526455"/>
            <a:ext cx="3048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8360659">
            <a:off x="5002772" y="2389677"/>
            <a:ext cx="3048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9884579">
            <a:off x="5645354" y="1914805"/>
            <a:ext cx="3048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425729" y="1874853"/>
            <a:ext cx="692897" cy="1511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86155" y="3529580"/>
            <a:ext cx="841924" cy="257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mưu trí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46549" y="2702295"/>
            <a:ext cx="1061795" cy="257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 cảm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02684" y="2056863"/>
            <a:ext cx="850831" cy="257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 dạ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38613" y="2070311"/>
            <a:ext cx="1189411" cy="257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minh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35888" y="1516670"/>
            <a:ext cx="1323246" cy="257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nhẹn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35888" y="2441772"/>
            <a:ext cx="1323246" cy="257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mênh mông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67464" y="3530570"/>
            <a:ext cx="1323246" cy="257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rậm rạp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64" y="-298152"/>
            <a:ext cx="1243013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95263"/>
            <a:ext cx="8982074" cy="464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75418"/>
            <a:ext cx="7448550" cy="830997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Nói 1-2 câu có từ ngữ tìm được trên đường đi ở bài tập 2.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64" y="-298152"/>
            <a:ext cx="1243013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768203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99820" y="1006416"/>
            <a:ext cx="4010819" cy="3589270"/>
            <a:chOff x="4799806" y="1006414"/>
            <a:chExt cx="4010819" cy="3589270"/>
          </a:xfrm>
        </p:grpSpPr>
        <p:sp>
          <p:nvSpPr>
            <p:cNvPr id="31" name="Cloud Callout 30"/>
            <p:cNvSpPr/>
            <p:nvPr/>
          </p:nvSpPr>
          <p:spPr>
            <a:xfrm>
              <a:off x="4800600" y="1006414"/>
              <a:ext cx="4010025" cy="1912871"/>
            </a:xfrm>
            <a:prstGeom prst="cloudCallou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61568" y="1433735"/>
              <a:ext cx="35738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Mưu trí, dũng cảm, gan dạ, thông minh, nhanh nhẹn.</a:t>
              </a:r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806" y="2919284"/>
              <a:ext cx="1268413" cy="167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95263"/>
            <a:ext cx="8982074" cy="464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75418"/>
            <a:ext cx="7448550" cy="830997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1-2 câu có từ ngữ tìm được trên đường đi ở bài tập 2.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64" y="-298152"/>
            <a:ext cx="1243013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609850" y="1160142"/>
            <a:ext cx="4495800" cy="1412935"/>
            <a:chOff x="4800600" y="1006414"/>
            <a:chExt cx="4798253" cy="1912871"/>
          </a:xfrm>
        </p:grpSpPr>
        <p:sp>
          <p:nvSpPr>
            <p:cNvPr id="31" name="Cloud Callout 30"/>
            <p:cNvSpPr/>
            <p:nvPr/>
          </p:nvSpPr>
          <p:spPr>
            <a:xfrm>
              <a:off x="4800600" y="1006414"/>
              <a:ext cx="4010025" cy="1912871"/>
            </a:xfrm>
            <a:prstGeom prst="cloudCallou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61566" y="1240307"/>
              <a:ext cx="4437287" cy="750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cặp đôi đặt câu. </a:t>
              </a:r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007360"/>
            <a:ext cx="2366010" cy="140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95263"/>
            <a:ext cx="8982074" cy="464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675" y="194468"/>
            <a:ext cx="7448550" cy="830997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Nói về những việc em cần làm để phấn đấu trở thành đội viên dựa vào gợi ý: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7" y="-464775"/>
            <a:ext cx="113347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9" b="74334" l="7632" r="686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684" b="17407"/>
          <a:stretch>
            <a:fillRect/>
          </a:stretch>
        </p:blipFill>
        <p:spPr bwMode="auto">
          <a:xfrm>
            <a:off x="219075" y="156732"/>
            <a:ext cx="762000" cy="81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51">
                        <a14:foregroundMark x1="49425" y1="10366" x2="49425" y2="10366"/>
                        <a14:foregroundMark x1="49425" y1="6098" x2="49425" y2="6098"/>
                        <a14:foregroundMark x1="41379" y1="6098" x2="41379" y2="6098"/>
                        <a14:foregroundMark x1="40230" y1="8537" x2="40230" y2="8537"/>
                        <a14:foregroundMark x1="35632" y1="8537" x2="35632" y2="8537"/>
                        <a14:foregroundMark x1="34483" y1="11585" x2="34483" y2="11585"/>
                        <a14:foregroundMark x1="50575" y1="31098" x2="50575" y2="31098"/>
                        <a14:foregroundMark x1="41379" y1="35976" x2="41379" y2="35976"/>
                        <a14:foregroundMark x1="41379" y1="35976" x2="41379" y2="35976"/>
                        <a14:foregroundMark x1="37931" y1="32927" x2="37931" y2="32927"/>
                        <a14:foregroundMark x1="37931" y1="32927" x2="37931" y2="32927"/>
                        <a14:foregroundMark x1="42529" y1="30488" x2="42529" y2="30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502568"/>
            <a:ext cx="15176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351" r="98649">
                        <a14:foregroundMark x1="56757" y1="15854" x2="56757" y2="15854"/>
                        <a14:foregroundMark x1="68919" y1="6098" x2="68919" y2="6098"/>
                        <a14:foregroundMark x1="79730" y1="34756" x2="79730" y2="34756"/>
                        <a14:foregroundMark x1="66216" y1="34756" x2="66216" y2="34756"/>
                        <a14:foregroundMark x1="64865" y1="37805" x2="64865" y2="37805"/>
                        <a14:foregroundMark x1="64865" y1="38415" x2="64865" y2="38415"/>
                        <a14:foregroundMark x1="50000" y1="40244" x2="50000" y2="40244"/>
                        <a14:foregroundMark x1="81081" y1="7927" x2="81081" y2="7927"/>
                        <a14:backgroundMark x1="16216" y1="57317" x2="16216" y2="57317"/>
                        <a14:backgroundMark x1="60811" y1="82317" x2="60811" y2="82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7" y="1502568"/>
            <a:ext cx="1887538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867414" y="1502570"/>
            <a:ext cx="1619251" cy="640557"/>
          </a:xfrm>
          <a:prstGeom prst="roundRect">
            <a:avLst>
              <a:gd name="adj" fmla="val 4461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tập 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19802" y="2359820"/>
            <a:ext cx="2257425" cy="640557"/>
          </a:xfrm>
          <a:prstGeom prst="roundRect">
            <a:avLst>
              <a:gd name="adj" fmla="val 44610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 luyện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791201" y="3274220"/>
            <a:ext cx="1657350" cy="640557"/>
          </a:xfrm>
          <a:prstGeom prst="roundRect">
            <a:avLst>
              <a:gd name="adj" fmla="val 4461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 chất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4095750" y="1933576"/>
            <a:ext cx="1771650" cy="561974"/>
          </a:xfrm>
          <a:prstGeom prst="curvedConnector3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095750" y="2647950"/>
            <a:ext cx="1924050" cy="12700"/>
          </a:xfrm>
          <a:prstGeom prst="curvedConnector3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>
            <a:off x="4233877" y="2899570"/>
            <a:ext cx="1633537" cy="694928"/>
          </a:xfrm>
          <a:prstGeom prst="curvedConnector3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95263"/>
            <a:ext cx="8982074" cy="464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7" y="-464775"/>
            <a:ext cx="113347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8-Point Star 4"/>
          <p:cNvSpPr/>
          <p:nvPr/>
        </p:nvSpPr>
        <p:spPr>
          <a:xfrm>
            <a:off x="2257425" y="139653"/>
            <a:ext cx="3390900" cy="793811"/>
          </a:xfrm>
          <a:prstGeom prst="star8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6"/>
          <p:cNvSpPr/>
          <p:nvPr/>
        </p:nvSpPr>
        <p:spPr bwMode="auto">
          <a:xfrm>
            <a:off x="219077" y="1636946"/>
            <a:ext cx="8448675" cy="1122702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rgbClr val="909090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41" tIns="49078" rIns="98141" bIns="49078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 dirty="0">
              <a:solidFill>
                <a:prstClr val="black">
                  <a:lumMod val="75000"/>
                  <a:lumOff val="25000"/>
                </a:prstClr>
              </a:solidFill>
              <a:latin typeface="印品黑体" panose="00000500000000000000" pitchFamily="2" charset="-122"/>
              <a:ea typeface="印品黑体" panose="00000500000000000000" pitchFamily="2" charset="-122"/>
              <a:sym typeface="Gill Sans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9229" y="2546511"/>
            <a:ext cx="2374473" cy="1382788"/>
            <a:chOff x="552376" y="2667382"/>
            <a:chExt cx="1499240" cy="1382999"/>
          </a:xfrm>
        </p:grpSpPr>
        <p:sp>
          <p:nvSpPr>
            <p:cNvPr id="21" name="Rectangle 26"/>
            <p:cNvSpPr/>
            <p:nvPr/>
          </p:nvSpPr>
          <p:spPr bwMode="auto">
            <a:xfrm>
              <a:off x="552376" y="2880550"/>
              <a:ext cx="1499240" cy="1169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Lato Light" charset="0"/>
              </a:endParaRPr>
            </a:p>
            <a:p>
              <a:pPr algn="ctr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Lato Light" charset="0"/>
                </a:rPr>
                <a:t>Em cần có tinh thần học tập như thế nào? 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Lato Light" charset="0"/>
              </a:endParaRPr>
            </a:p>
          </p:txBody>
        </p:sp>
        <p:sp>
          <p:nvSpPr>
            <p:cNvPr id="23" name="Rectangle 27"/>
            <p:cNvSpPr/>
            <p:nvPr/>
          </p:nvSpPr>
          <p:spPr bwMode="auto">
            <a:xfrm>
              <a:off x="620524" y="2667382"/>
              <a:ext cx="1362945" cy="347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srgbClr val="FF0000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Bebas Neue" charset="0"/>
                </a:rPr>
                <a:t>Học tập</a:t>
              </a:r>
              <a:endPara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Bebas Neue" charset="0"/>
              </a:endParaRPr>
            </a:p>
          </p:txBody>
        </p:sp>
      </p:grpSp>
      <p:grpSp>
        <p:nvGrpSpPr>
          <p:cNvPr id="24" name="Group 129"/>
          <p:cNvGrpSpPr/>
          <p:nvPr/>
        </p:nvGrpSpPr>
        <p:grpSpPr>
          <a:xfrm>
            <a:off x="2114722" y="1064265"/>
            <a:ext cx="2715356" cy="1115152"/>
            <a:chOff x="696724" y="2667382"/>
            <a:chExt cx="1362945" cy="804265"/>
          </a:xfrm>
        </p:grpSpPr>
        <p:sp>
          <p:nvSpPr>
            <p:cNvPr id="25" name="Rectangle 26"/>
            <p:cNvSpPr/>
            <p:nvPr/>
          </p:nvSpPr>
          <p:spPr bwMode="auto">
            <a:xfrm>
              <a:off x="696724" y="2872809"/>
              <a:ext cx="1354892" cy="5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Lato Light" charset="0"/>
                </a:rPr>
                <a:t>Em tham gia các hoạt động rèn luyện ra sao?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Lato Light" charset="0"/>
              </a:endParaRPr>
            </a:p>
          </p:txBody>
        </p:sp>
        <p:sp>
          <p:nvSpPr>
            <p:cNvPr id="26" name="Rectangle 27"/>
            <p:cNvSpPr/>
            <p:nvPr/>
          </p:nvSpPr>
          <p:spPr bwMode="auto">
            <a:xfrm>
              <a:off x="696724" y="2667382"/>
              <a:ext cx="1362945" cy="35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srgbClr val="FF0000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Bebas Neue" charset="0"/>
                </a:rPr>
                <a:t>Rèn luyện</a:t>
              </a:r>
              <a:endPara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Bebas Neue" charset="0"/>
              </a:endParaRPr>
            </a:p>
          </p:txBody>
        </p:sp>
      </p:grpSp>
      <p:grpSp>
        <p:nvGrpSpPr>
          <p:cNvPr id="28" name="Group 132"/>
          <p:cNvGrpSpPr/>
          <p:nvPr/>
        </p:nvGrpSpPr>
        <p:grpSpPr>
          <a:xfrm>
            <a:off x="5305426" y="2033867"/>
            <a:ext cx="3457574" cy="1118907"/>
            <a:chOff x="696724" y="2667382"/>
            <a:chExt cx="1362945" cy="867353"/>
          </a:xfrm>
        </p:grpSpPr>
        <p:sp>
          <p:nvSpPr>
            <p:cNvPr id="29" name="Rectangle 26"/>
            <p:cNvSpPr/>
            <p:nvPr/>
          </p:nvSpPr>
          <p:spPr bwMode="auto">
            <a:xfrm>
              <a:off x="696724" y="2935897"/>
              <a:ext cx="1354892" cy="5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just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Lato Light" charset="0"/>
                </a:rPr>
                <a:t>Em cần rèn luyện những phẩm chất gì?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Lato Light" charset="0"/>
              </a:endParaRPr>
            </a:p>
          </p:txBody>
        </p:sp>
        <p:sp>
          <p:nvSpPr>
            <p:cNvPr id="30" name="Rectangle 27"/>
            <p:cNvSpPr/>
            <p:nvPr/>
          </p:nvSpPr>
          <p:spPr bwMode="auto">
            <a:xfrm>
              <a:off x="6967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srgbClr val="FF0000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Bebas Neue" charset="0"/>
                </a:rPr>
                <a:t>Phẩm chất </a:t>
              </a:r>
              <a:endPara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Bebas Neue" charset="0"/>
              </a:endParaRPr>
            </a:p>
          </p:txBody>
        </p:sp>
      </p:grpSp>
      <p:grpSp>
        <p:nvGrpSpPr>
          <p:cNvPr id="37" name="Group 1"/>
          <p:cNvGrpSpPr/>
          <p:nvPr/>
        </p:nvGrpSpPr>
        <p:grpSpPr>
          <a:xfrm>
            <a:off x="1079306" y="1896464"/>
            <a:ext cx="470773" cy="467227"/>
            <a:chOff x="1066082" y="1818668"/>
            <a:chExt cx="465007" cy="467298"/>
          </a:xfrm>
        </p:grpSpPr>
        <p:sp>
          <p:nvSpPr>
            <p:cNvPr id="38" name="Freeform 7"/>
            <p:cNvSpPr/>
            <p:nvPr/>
          </p:nvSpPr>
          <p:spPr bwMode="auto">
            <a:xfrm>
              <a:off x="1066082" y="1818668"/>
              <a:ext cx="465007" cy="467298"/>
            </a:xfrm>
            <a:custGeom>
              <a:avLst/>
              <a:gdLst>
                <a:gd name="T0" fmla="*/ 102 w 203"/>
                <a:gd name="T1" fmla="*/ 0 h 204"/>
                <a:gd name="T2" fmla="*/ 129 w 203"/>
                <a:gd name="T3" fmla="*/ 3 h 204"/>
                <a:gd name="T4" fmla="*/ 153 w 203"/>
                <a:gd name="T5" fmla="*/ 13 h 204"/>
                <a:gd name="T6" fmla="*/ 174 w 203"/>
                <a:gd name="T7" fmla="*/ 30 h 204"/>
                <a:gd name="T8" fmla="*/ 190 w 203"/>
                <a:gd name="T9" fmla="*/ 50 h 204"/>
                <a:gd name="T10" fmla="*/ 200 w 203"/>
                <a:gd name="T11" fmla="*/ 74 h 204"/>
                <a:gd name="T12" fmla="*/ 203 w 203"/>
                <a:gd name="T13" fmla="*/ 102 h 204"/>
                <a:gd name="T14" fmla="*/ 200 w 203"/>
                <a:gd name="T15" fmla="*/ 129 h 204"/>
                <a:gd name="T16" fmla="*/ 190 w 203"/>
                <a:gd name="T17" fmla="*/ 153 h 204"/>
                <a:gd name="T18" fmla="*/ 174 w 203"/>
                <a:gd name="T19" fmla="*/ 174 h 204"/>
                <a:gd name="T20" fmla="*/ 153 w 203"/>
                <a:gd name="T21" fmla="*/ 190 h 204"/>
                <a:gd name="T22" fmla="*/ 129 w 203"/>
                <a:gd name="T23" fmla="*/ 201 h 204"/>
                <a:gd name="T24" fmla="*/ 102 w 203"/>
                <a:gd name="T25" fmla="*/ 204 h 204"/>
                <a:gd name="T26" fmla="*/ 74 w 203"/>
                <a:gd name="T27" fmla="*/ 201 h 204"/>
                <a:gd name="T28" fmla="*/ 50 w 203"/>
                <a:gd name="T29" fmla="*/ 190 h 204"/>
                <a:gd name="T30" fmla="*/ 30 w 203"/>
                <a:gd name="T31" fmla="*/ 174 h 204"/>
                <a:gd name="T32" fmla="*/ 13 w 203"/>
                <a:gd name="T33" fmla="*/ 153 h 204"/>
                <a:gd name="T34" fmla="*/ 3 w 203"/>
                <a:gd name="T35" fmla="*/ 129 h 204"/>
                <a:gd name="T36" fmla="*/ 0 w 203"/>
                <a:gd name="T37" fmla="*/ 102 h 204"/>
                <a:gd name="T38" fmla="*/ 3 w 203"/>
                <a:gd name="T39" fmla="*/ 74 h 204"/>
                <a:gd name="T40" fmla="*/ 13 w 203"/>
                <a:gd name="T41" fmla="*/ 50 h 204"/>
                <a:gd name="T42" fmla="*/ 30 w 203"/>
                <a:gd name="T43" fmla="*/ 30 h 204"/>
                <a:gd name="T44" fmla="*/ 50 w 203"/>
                <a:gd name="T45" fmla="*/ 13 h 204"/>
                <a:gd name="T46" fmla="*/ 74 w 203"/>
                <a:gd name="T47" fmla="*/ 3 h 204"/>
                <a:gd name="T48" fmla="*/ 102 w 203"/>
                <a:gd name="T4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204">
                  <a:moveTo>
                    <a:pt x="102" y="0"/>
                  </a:moveTo>
                  <a:lnTo>
                    <a:pt x="129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0" y="50"/>
                  </a:lnTo>
                  <a:lnTo>
                    <a:pt x="200" y="74"/>
                  </a:lnTo>
                  <a:lnTo>
                    <a:pt x="203" y="102"/>
                  </a:lnTo>
                  <a:lnTo>
                    <a:pt x="200" y="129"/>
                  </a:lnTo>
                  <a:lnTo>
                    <a:pt x="190" y="153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29" y="201"/>
                  </a:lnTo>
                  <a:lnTo>
                    <a:pt x="102" y="204"/>
                  </a:lnTo>
                  <a:lnTo>
                    <a:pt x="74" y="201"/>
                  </a:lnTo>
                  <a:lnTo>
                    <a:pt x="50" y="190"/>
                  </a:lnTo>
                  <a:lnTo>
                    <a:pt x="30" y="174"/>
                  </a:lnTo>
                  <a:lnTo>
                    <a:pt x="13" y="153"/>
                  </a:lnTo>
                  <a:lnTo>
                    <a:pt x="3" y="1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30" y="30"/>
                  </a:lnTo>
                  <a:lnTo>
                    <a:pt x="50" y="13"/>
                  </a:lnTo>
                  <a:lnTo>
                    <a:pt x="7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noFill/>
              <a:prstDash val="solid"/>
              <a:round/>
            </a:ln>
          </p:spPr>
          <p:txBody>
            <a:bodyPr vert="horz" wrap="square" lIns="96756" tIns="48379" rIns="96756" bIns="48379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  <p:sp>
          <p:nvSpPr>
            <p:cNvPr id="39" name="Freeform 7"/>
            <p:cNvSpPr>
              <a:spLocks noEditPoints="1"/>
            </p:cNvSpPr>
            <p:nvPr/>
          </p:nvSpPr>
          <p:spPr bwMode="auto">
            <a:xfrm>
              <a:off x="1145360" y="1919614"/>
              <a:ext cx="299574" cy="277578"/>
            </a:xfrm>
            <a:custGeom>
              <a:avLst/>
              <a:gdLst>
                <a:gd name="T0" fmla="*/ 31 w 177"/>
                <a:gd name="T1" fmla="*/ 94 h 164"/>
                <a:gd name="T2" fmla="*/ 19 w 177"/>
                <a:gd name="T3" fmla="*/ 94 h 164"/>
                <a:gd name="T4" fmla="*/ 1 w 177"/>
                <a:gd name="T5" fmla="*/ 79 h 164"/>
                <a:gd name="T6" fmla="*/ 12 w 177"/>
                <a:gd name="T7" fmla="*/ 47 h 164"/>
                <a:gd name="T8" fmla="*/ 36 w 177"/>
                <a:gd name="T9" fmla="*/ 55 h 164"/>
                <a:gd name="T10" fmla="*/ 48 w 177"/>
                <a:gd name="T11" fmla="*/ 52 h 164"/>
                <a:gd name="T12" fmla="*/ 48 w 177"/>
                <a:gd name="T13" fmla="*/ 59 h 164"/>
                <a:gd name="T14" fmla="*/ 55 w 177"/>
                <a:gd name="T15" fmla="*/ 82 h 164"/>
                <a:gd name="T16" fmla="*/ 31 w 177"/>
                <a:gd name="T17" fmla="*/ 94 h 164"/>
                <a:gd name="T18" fmla="*/ 36 w 177"/>
                <a:gd name="T19" fmla="*/ 47 h 164"/>
                <a:gd name="T20" fmla="*/ 12 w 177"/>
                <a:gd name="T21" fmla="*/ 23 h 164"/>
                <a:gd name="T22" fmla="*/ 36 w 177"/>
                <a:gd name="T23" fmla="*/ 0 h 164"/>
                <a:gd name="T24" fmla="*/ 59 w 177"/>
                <a:gd name="T25" fmla="*/ 23 h 164"/>
                <a:gd name="T26" fmla="*/ 36 w 177"/>
                <a:gd name="T27" fmla="*/ 47 h 164"/>
                <a:gd name="T28" fmla="*/ 129 w 177"/>
                <a:gd name="T29" fmla="*/ 164 h 164"/>
                <a:gd name="T30" fmla="*/ 49 w 177"/>
                <a:gd name="T31" fmla="*/ 164 h 164"/>
                <a:gd name="T32" fmla="*/ 24 w 177"/>
                <a:gd name="T33" fmla="*/ 140 h 164"/>
                <a:gd name="T34" fmla="*/ 56 w 177"/>
                <a:gd name="T35" fmla="*/ 88 h 164"/>
                <a:gd name="T36" fmla="*/ 89 w 177"/>
                <a:gd name="T37" fmla="*/ 101 h 164"/>
                <a:gd name="T38" fmla="*/ 121 w 177"/>
                <a:gd name="T39" fmla="*/ 88 h 164"/>
                <a:gd name="T40" fmla="*/ 153 w 177"/>
                <a:gd name="T41" fmla="*/ 140 h 164"/>
                <a:gd name="T42" fmla="*/ 129 w 177"/>
                <a:gd name="T43" fmla="*/ 164 h 164"/>
                <a:gd name="T44" fmla="*/ 89 w 177"/>
                <a:gd name="T45" fmla="*/ 94 h 164"/>
                <a:gd name="T46" fmla="*/ 53 w 177"/>
                <a:gd name="T47" fmla="*/ 59 h 164"/>
                <a:gd name="T48" fmla="*/ 89 w 177"/>
                <a:gd name="T49" fmla="*/ 23 h 164"/>
                <a:gd name="T50" fmla="*/ 124 w 177"/>
                <a:gd name="T51" fmla="*/ 59 h 164"/>
                <a:gd name="T52" fmla="*/ 89 w 177"/>
                <a:gd name="T53" fmla="*/ 94 h 164"/>
                <a:gd name="T54" fmla="*/ 141 w 177"/>
                <a:gd name="T55" fmla="*/ 47 h 164"/>
                <a:gd name="T56" fmla="*/ 118 w 177"/>
                <a:gd name="T57" fmla="*/ 23 h 164"/>
                <a:gd name="T58" fmla="*/ 141 w 177"/>
                <a:gd name="T59" fmla="*/ 0 h 164"/>
                <a:gd name="T60" fmla="*/ 165 w 177"/>
                <a:gd name="T61" fmla="*/ 23 h 164"/>
                <a:gd name="T62" fmla="*/ 141 w 177"/>
                <a:gd name="T63" fmla="*/ 47 h 164"/>
                <a:gd name="T64" fmla="*/ 159 w 177"/>
                <a:gd name="T65" fmla="*/ 94 h 164"/>
                <a:gd name="T66" fmla="*/ 146 w 177"/>
                <a:gd name="T67" fmla="*/ 94 h 164"/>
                <a:gd name="T68" fmla="*/ 122 w 177"/>
                <a:gd name="T69" fmla="*/ 82 h 164"/>
                <a:gd name="T70" fmla="*/ 130 w 177"/>
                <a:gd name="T71" fmla="*/ 59 h 164"/>
                <a:gd name="T72" fmla="*/ 129 w 177"/>
                <a:gd name="T73" fmla="*/ 52 h 164"/>
                <a:gd name="T74" fmla="*/ 141 w 177"/>
                <a:gd name="T75" fmla="*/ 55 h 164"/>
                <a:gd name="T76" fmla="*/ 165 w 177"/>
                <a:gd name="T77" fmla="*/ 47 h 164"/>
                <a:gd name="T78" fmla="*/ 177 w 177"/>
                <a:gd name="T79" fmla="*/ 79 h 164"/>
                <a:gd name="T80" fmla="*/ 159 w 177"/>
                <a:gd name="T81" fmla="*/ 9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7" h="164">
                  <a:moveTo>
                    <a:pt x="31" y="94"/>
                  </a:moveTo>
                  <a:cubicBezTo>
                    <a:pt x="19" y="94"/>
                    <a:pt x="19" y="94"/>
                    <a:pt x="19" y="94"/>
                  </a:cubicBezTo>
                  <a:cubicBezTo>
                    <a:pt x="9" y="94"/>
                    <a:pt x="1" y="89"/>
                    <a:pt x="1" y="79"/>
                  </a:cubicBezTo>
                  <a:cubicBezTo>
                    <a:pt x="1" y="72"/>
                    <a:pt x="0" y="47"/>
                    <a:pt x="12" y="47"/>
                  </a:cubicBezTo>
                  <a:cubicBezTo>
                    <a:pt x="14" y="47"/>
                    <a:pt x="24" y="55"/>
                    <a:pt x="36" y="55"/>
                  </a:cubicBezTo>
                  <a:cubicBezTo>
                    <a:pt x="40" y="55"/>
                    <a:pt x="44" y="54"/>
                    <a:pt x="48" y="52"/>
                  </a:cubicBezTo>
                  <a:cubicBezTo>
                    <a:pt x="48" y="54"/>
                    <a:pt x="48" y="57"/>
                    <a:pt x="48" y="59"/>
                  </a:cubicBezTo>
                  <a:cubicBezTo>
                    <a:pt x="48" y="67"/>
                    <a:pt x="50" y="75"/>
                    <a:pt x="55" y="82"/>
                  </a:cubicBezTo>
                  <a:cubicBezTo>
                    <a:pt x="46" y="82"/>
                    <a:pt x="37" y="86"/>
                    <a:pt x="31" y="94"/>
                  </a:cubicBezTo>
                  <a:close/>
                  <a:moveTo>
                    <a:pt x="36" y="47"/>
                  </a:moveTo>
                  <a:cubicBezTo>
                    <a:pt x="23" y="47"/>
                    <a:pt x="12" y="36"/>
                    <a:pt x="12" y="23"/>
                  </a:cubicBezTo>
                  <a:cubicBezTo>
                    <a:pt x="12" y="10"/>
                    <a:pt x="23" y="0"/>
                    <a:pt x="36" y="0"/>
                  </a:cubicBezTo>
                  <a:cubicBezTo>
                    <a:pt x="49" y="0"/>
                    <a:pt x="59" y="10"/>
                    <a:pt x="59" y="23"/>
                  </a:cubicBezTo>
                  <a:cubicBezTo>
                    <a:pt x="59" y="36"/>
                    <a:pt x="49" y="47"/>
                    <a:pt x="36" y="47"/>
                  </a:cubicBezTo>
                  <a:close/>
                  <a:moveTo>
                    <a:pt x="129" y="164"/>
                  </a:moveTo>
                  <a:cubicBezTo>
                    <a:pt x="49" y="164"/>
                    <a:pt x="49" y="164"/>
                    <a:pt x="49" y="164"/>
                  </a:cubicBezTo>
                  <a:cubicBezTo>
                    <a:pt x="34" y="164"/>
                    <a:pt x="24" y="155"/>
                    <a:pt x="24" y="140"/>
                  </a:cubicBezTo>
                  <a:cubicBezTo>
                    <a:pt x="24" y="120"/>
                    <a:pt x="29" y="88"/>
                    <a:pt x="56" y="88"/>
                  </a:cubicBezTo>
                  <a:cubicBezTo>
                    <a:pt x="59" y="88"/>
                    <a:pt x="70" y="101"/>
                    <a:pt x="89" y="101"/>
                  </a:cubicBezTo>
                  <a:cubicBezTo>
                    <a:pt x="107" y="101"/>
                    <a:pt x="118" y="88"/>
                    <a:pt x="121" y="88"/>
                  </a:cubicBezTo>
                  <a:cubicBezTo>
                    <a:pt x="148" y="88"/>
                    <a:pt x="153" y="120"/>
                    <a:pt x="153" y="140"/>
                  </a:cubicBezTo>
                  <a:cubicBezTo>
                    <a:pt x="153" y="155"/>
                    <a:pt x="143" y="164"/>
                    <a:pt x="129" y="164"/>
                  </a:cubicBezTo>
                  <a:close/>
                  <a:moveTo>
                    <a:pt x="89" y="94"/>
                  </a:moveTo>
                  <a:cubicBezTo>
                    <a:pt x="69" y="94"/>
                    <a:pt x="53" y="78"/>
                    <a:pt x="53" y="59"/>
                  </a:cubicBezTo>
                  <a:cubicBezTo>
                    <a:pt x="53" y="39"/>
                    <a:pt x="69" y="23"/>
                    <a:pt x="89" y="23"/>
                  </a:cubicBezTo>
                  <a:cubicBezTo>
                    <a:pt x="108" y="23"/>
                    <a:pt x="124" y="39"/>
                    <a:pt x="124" y="59"/>
                  </a:cubicBezTo>
                  <a:cubicBezTo>
                    <a:pt x="124" y="78"/>
                    <a:pt x="108" y="94"/>
                    <a:pt x="89" y="94"/>
                  </a:cubicBezTo>
                  <a:close/>
                  <a:moveTo>
                    <a:pt x="141" y="47"/>
                  </a:moveTo>
                  <a:cubicBezTo>
                    <a:pt x="128" y="47"/>
                    <a:pt x="118" y="36"/>
                    <a:pt x="118" y="23"/>
                  </a:cubicBezTo>
                  <a:cubicBezTo>
                    <a:pt x="118" y="10"/>
                    <a:pt x="128" y="0"/>
                    <a:pt x="141" y="0"/>
                  </a:cubicBezTo>
                  <a:cubicBezTo>
                    <a:pt x="154" y="0"/>
                    <a:pt x="165" y="10"/>
                    <a:pt x="165" y="23"/>
                  </a:cubicBezTo>
                  <a:cubicBezTo>
                    <a:pt x="165" y="36"/>
                    <a:pt x="154" y="47"/>
                    <a:pt x="141" y="47"/>
                  </a:cubicBezTo>
                  <a:close/>
                  <a:moveTo>
                    <a:pt x="159" y="94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140" y="86"/>
                    <a:pt x="132" y="82"/>
                    <a:pt x="122" y="82"/>
                  </a:cubicBezTo>
                  <a:cubicBezTo>
                    <a:pt x="127" y="75"/>
                    <a:pt x="130" y="67"/>
                    <a:pt x="130" y="59"/>
                  </a:cubicBezTo>
                  <a:cubicBezTo>
                    <a:pt x="130" y="57"/>
                    <a:pt x="129" y="54"/>
                    <a:pt x="129" y="52"/>
                  </a:cubicBezTo>
                  <a:cubicBezTo>
                    <a:pt x="133" y="54"/>
                    <a:pt x="137" y="55"/>
                    <a:pt x="141" y="55"/>
                  </a:cubicBezTo>
                  <a:cubicBezTo>
                    <a:pt x="154" y="55"/>
                    <a:pt x="163" y="47"/>
                    <a:pt x="165" y="47"/>
                  </a:cubicBezTo>
                  <a:cubicBezTo>
                    <a:pt x="177" y="47"/>
                    <a:pt x="177" y="72"/>
                    <a:pt x="177" y="79"/>
                  </a:cubicBezTo>
                  <a:cubicBezTo>
                    <a:pt x="177" y="89"/>
                    <a:pt x="168" y="94"/>
                    <a:pt x="159" y="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6756" tIns="48379" rIns="96756" bIns="48379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</p:grpSp>
      <p:grpSp>
        <p:nvGrpSpPr>
          <p:cNvPr id="40" name="Group 2"/>
          <p:cNvGrpSpPr/>
          <p:nvPr/>
        </p:nvGrpSpPr>
        <p:grpSpPr>
          <a:xfrm>
            <a:off x="4090574" y="2169626"/>
            <a:ext cx="470773" cy="464935"/>
            <a:chOff x="3635896" y="1825130"/>
            <a:chExt cx="465007" cy="465007"/>
          </a:xfrm>
        </p:grpSpPr>
        <p:sp>
          <p:nvSpPr>
            <p:cNvPr id="41" name="Freeform 8"/>
            <p:cNvSpPr/>
            <p:nvPr/>
          </p:nvSpPr>
          <p:spPr bwMode="auto">
            <a:xfrm>
              <a:off x="3635896" y="1825130"/>
              <a:ext cx="465007" cy="465007"/>
            </a:xfrm>
            <a:custGeom>
              <a:avLst/>
              <a:gdLst>
                <a:gd name="T0" fmla="*/ 101 w 203"/>
                <a:gd name="T1" fmla="*/ 0 h 203"/>
                <a:gd name="T2" fmla="*/ 129 w 203"/>
                <a:gd name="T3" fmla="*/ 2 h 203"/>
                <a:gd name="T4" fmla="*/ 153 w 203"/>
                <a:gd name="T5" fmla="*/ 13 h 203"/>
                <a:gd name="T6" fmla="*/ 173 w 203"/>
                <a:gd name="T7" fmla="*/ 29 h 203"/>
                <a:gd name="T8" fmla="*/ 190 w 203"/>
                <a:gd name="T9" fmla="*/ 50 h 203"/>
                <a:gd name="T10" fmla="*/ 200 w 203"/>
                <a:gd name="T11" fmla="*/ 74 h 203"/>
                <a:gd name="T12" fmla="*/ 203 w 203"/>
                <a:gd name="T13" fmla="*/ 101 h 203"/>
                <a:gd name="T14" fmla="*/ 200 w 203"/>
                <a:gd name="T15" fmla="*/ 129 h 203"/>
                <a:gd name="T16" fmla="*/ 190 w 203"/>
                <a:gd name="T17" fmla="*/ 153 h 203"/>
                <a:gd name="T18" fmla="*/ 173 w 203"/>
                <a:gd name="T19" fmla="*/ 174 h 203"/>
                <a:gd name="T20" fmla="*/ 153 w 203"/>
                <a:gd name="T21" fmla="*/ 190 h 203"/>
                <a:gd name="T22" fmla="*/ 129 w 203"/>
                <a:gd name="T23" fmla="*/ 200 h 203"/>
                <a:gd name="T24" fmla="*/ 101 w 203"/>
                <a:gd name="T25" fmla="*/ 203 h 203"/>
                <a:gd name="T26" fmla="*/ 74 w 203"/>
                <a:gd name="T27" fmla="*/ 200 h 203"/>
                <a:gd name="T28" fmla="*/ 50 w 203"/>
                <a:gd name="T29" fmla="*/ 190 h 203"/>
                <a:gd name="T30" fmla="*/ 29 w 203"/>
                <a:gd name="T31" fmla="*/ 174 h 203"/>
                <a:gd name="T32" fmla="*/ 13 w 203"/>
                <a:gd name="T33" fmla="*/ 153 h 203"/>
                <a:gd name="T34" fmla="*/ 3 w 203"/>
                <a:gd name="T35" fmla="*/ 129 h 203"/>
                <a:gd name="T36" fmla="*/ 0 w 203"/>
                <a:gd name="T37" fmla="*/ 101 h 203"/>
                <a:gd name="T38" fmla="*/ 3 w 203"/>
                <a:gd name="T39" fmla="*/ 74 h 203"/>
                <a:gd name="T40" fmla="*/ 13 w 203"/>
                <a:gd name="T41" fmla="*/ 50 h 203"/>
                <a:gd name="T42" fmla="*/ 29 w 203"/>
                <a:gd name="T43" fmla="*/ 29 h 203"/>
                <a:gd name="T44" fmla="*/ 50 w 203"/>
                <a:gd name="T45" fmla="*/ 13 h 203"/>
                <a:gd name="T46" fmla="*/ 74 w 203"/>
                <a:gd name="T47" fmla="*/ 2 h 203"/>
                <a:gd name="T48" fmla="*/ 101 w 203"/>
                <a:gd name="T4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203">
                  <a:moveTo>
                    <a:pt x="101" y="0"/>
                  </a:moveTo>
                  <a:lnTo>
                    <a:pt x="129" y="2"/>
                  </a:lnTo>
                  <a:lnTo>
                    <a:pt x="153" y="13"/>
                  </a:lnTo>
                  <a:lnTo>
                    <a:pt x="173" y="29"/>
                  </a:lnTo>
                  <a:lnTo>
                    <a:pt x="190" y="50"/>
                  </a:lnTo>
                  <a:lnTo>
                    <a:pt x="200" y="74"/>
                  </a:lnTo>
                  <a:lnTo>
                    <a:pt x="203" y="101"/>
                  </a:lnTo>
                  <a:lnTo>
                    <a:pt x="200" y="129"/>
                  </a:lnTo>
                  <a:lnTo>
                    <a:pt x="190" y="153"/>
                  </a:lnTo>
                  <a:lnTo>
                    <a:pt x="173" y="174"/>
                  </a:lnTo>
                  <a:lnTo>
                    <a:pt x="153" y="190"/>
                  </a:lnTo>
                  <a:lnTo>
                    <a:pt x="129" y="200"/>
                  </a:lnTo>
                  <a:lnTo>
                    <a:pt x="101" y="203"/>
                  </a:lnTo>
                  <a:lnTo>
                    <a:pt x="74" y="200"/>
                  </a:lnTo>
                  <a:lnTo>
                    <a:pt x="50" y="190"/>
                  </a:lnTo>
                  <a:lnTo>
                    <a:pt x="29" y="174"/>
                  </a:lnTo>
                  <a:lnTo>
                    <a:pt x="13" y="153"/>
                  </a:lnTo>
                  <a:lnTo>
                    <a:pt x="3" y="129"/>
                  </a:lnTo>
                  <a:lnTo>
                    <a:pt x="0" y="101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29" y="29"/>
                  </a:lnTo>
                  <a:lnTo>
                    <a:pt x="50" y="13"/>
                  </a:lnTo>
                  <a:lnTo>
                    <a:pt x="74" y="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</a:ln>
          </p:spPr>
          <p:txBody>
            <a:bodyPr vert="horz" wrap="square" lIns="96756" tIns="48379" rIns="96756" bIns="48379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  <p:sp>
          <p:nvSpPr>
            <p:cNvPr id="42" name="Freeform 8"/>
            <p:cNvSpPr>
              <a:spLocks noEditPoints="1"/>
            </p:cNvSpPr>
            <p:nvPr/>
          </p:nvSpPr>
          <p:spPr bwMode="auto">
            <a:xfrm>
              <a:off x="3788568" y="1901620"/>
              <a:ext cx="201914" cy="300866"/>
            </a:xfrm>
            <a:custGeom>
              <a:avLst/>
              <a:gdLst>
                <a:gd name="T0" fmla="*/ 85 w 94"/>
                <a:gd name="T1" fmla="*/ 44 h 140"/>
                <a:gd name="T2" fmla="*/ 45 w 94"/>
                <a:gd name="T3" fmla="*/ 90 h 140"/>
                <a:gd name="T4" fmla="*/ 26 w 94"/>
                <a:gd name="T5" fmla="*/ 105 h 140"/>
                <a:gd name="T6" fmla="*/ 26 w 94"/>
                <a:gd name="T7" fmla="*/ 108 h 140"/>
                <a:gd name="T8" fmla="*/ 35 w 94"/>
                <a:gd name="T9" fmla="*/ 123 h 140"/>
                <a:gd name="T10" fmla="*/ 17 w 94"/>
                <a:gd name="T11" fmla="*/ 140 h 140"/>
                <a:gd name="T12" fmla="*/ 0 w 94"/>
                <a:gd name="T13" fmla="*/ 123 h 140"/>
                <a:gd name="T14" fmla="*/ 9 w 94"/>
                <a:gd name="T15" fmla="*/ 108 h 140"/>
                <a:gd name="T16" fmla="*/ 9 w 94"/>
                <a:gd name="T17" fmla="*/ 33 h 140"/>
                <a:gd name="T18" fmla="*/ 0 w 94"/>
                <a:gd name="T19" fmla="*/ 17 h 140"/>
                <a:gd name="T20" fmla="*/ 17 w 94"/>
                <a:gd name="T21" fmla="*/ 0 h 140"/>
                <a:gd name="T22" fmla="*/ 35 w 94"/>
                <a:gd name="T23" fmla="*/ 17 h 140"/>
                <a:gd name="T24" fmla="*/ 26 w 94"/>
                <a:gd name="T25" fmla="*/ 33 h 140"/>
                <a:gd name="T26" fmla="*/ 26 w 94"/>
                <a:gd name="T27" fmla="*/ 78 h 140"/>
                <a:gd name="T28" fmla="*/ 40 w 94"/>
                <a:gd name="T29" fmla="*/ 73 h 140"/>
                <a:gd name="T30" fmla="*/ 67 w 94"/>
                <a:gd name="T31" fmla="*/ 44 h 140"/>
                <a:gd name="T32" fmla="*/ 58 w 94"/>
                <a:gd name="T33" fmla="*/ 29 h 140"/>
                <a:gd name="T34" fmla="*/ 76 w 94"/>
                <a:gd name="T35" fmla="*/ 11 h 140"/>
                <a:gd name="T36" fmla="*/ 94 w 94"/>
                <a:gd name="T37" fmla="*/ 29 h 140"/>
                <a:gd name="T38" fmla="*/ 85 w 94"/>
                <a:gd name="T39" fmla="*/ 44 h 140"/>
                <a:gd name="T40" fmla="*/ 17 w 94"/>
                <a:gd name="T41" fmla="*/ 9 h 140"/>
                <a:gd name="T42" fmla="*/ 9 w 94"/>
                <a:gd name="T43" fmla="*/ 17 h 140"/>
                <a:gd name="T44" fmla="*/ 17 w 94"/>
                <a:gd name="T45" fmla="*/ 26 h 140"/>
                <a:gd name="T46" fmla="*/ 26 w 94"/>
                <a:gd name="T47" fmla="*/ 17 h 140"/>
                <a:gd name="T48" fmla="*/ 17 w 94"/>
                <a:gd name="T49" fmla="*/ 9 h 140"/>
                <a:gd name="T50" fmla="*/ 17 w 94"/>
                <a:gd name="T51" fmla="*/ 114 h 140"/>
                <a:gd name="T52" fmla="*/ 9 w 94"/>
                <a:gd name="T53" fmla="*/ 123 h 140"/>
                <a:gd name="T54" fmla="*/ 17 w 94"/>
                <a:gd name="T55" fmla="*/ 132 h 140"/>
                <a:gd name="T56" fmla="*/ 26 w 94"/>
                <a:gd name="T57" fmla="*/ 123 h 140"/>
                <a:gd name="T58" fmla="*/ 17 w 94"/>
                <a:gd name="T59" fmla="*/ 114 h 140"/>
                <a:gd name="T60" fmla="*/ 76 w 94"/>
                <a:gd name="T61" fmla="*/ 20 h 140"/>
                <a:gd name="T62" fmla="*/ 67 w 94"/>
                <a:gd name="T63" fmla="*/ 29 h 140"/>
                <a:gd name="T64" fmla="*/ 76 w 94"/>
                <a:gd name="T65" fmla="*/ 38 h 140"/>
                <a:gd name="T66" fmla="*/ 85 w 94"/>
                <a:gd name="T67" fmla="*/ 29 h 140"/>
                <a:gd name="T68" fmla="*/ 76 w 94"/>
                <a:gd name="T69" fmla="*/ 2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140">
                  <a:moveTo>
                    <a:pt x="85" y="44"/>
                  </a:moveTo>
                  <a:cubicBezTo>
                    <a:pt x="84" y="77"/>
                    <a:pt x="61" y="85"/>
                    <a:pt x="45" y="90"/>
                  </a:cubicBezTo>
                  <a:cubicBezTo>
                    <a:pt x="31" y="94"/>
                    <a:pt x="26" y="96"/>
                    <a:pt x="26" y="105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31" y="111"/>
                    <a:pt x="35" y="116"/>
                    <a:pt x="35" y="123"/>
                  </a:cubicBezTo>
                  <a:cubicBezTo>
                    <a:pt x="35" y="132"/>
                    <a:pt x="27" y="140"/>
                    <a:pt x="17" y="140"/>
                  </a:cubicBezTo>
                  <a:cubicBezTo>
                    <a:pt x="8" y="140"/>
                    <a:pt x="0" y="132"/>
                    <a:pt x="0" y="123"/>
                  </a:cubicBezTo>
                  <a:cubicBezTo>
                    <a:pt x="0" y="116"/>
                    <a:pt x="3" y="111"/>
                    <a:pt x="9" y="108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3" y="29"/>
                    <a:pt x="0" y="24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7"/>
                  </a:cubicBezTo>
                  <a:cubicBezTo>
                    <a:pt x="35" y="24"/>
                    <a:pt x="31" y="29"/>
                    <a:pt x="26" y="33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31" y="76"/>
                    <a:pt x="36" y="74"/>
                    <a:pt x="40" y="73"/>
                  </a:cubicBezTo>
                  <a:cubicBezTo>
                    <a:pt x="57" y="67"/>
                    <a:pt x="67" y="63"/>
                    <a:pt x="67" y="44"/>
                  </a:cubicBezTo>
                  <a:cubicBezTo>
                    <a:pt x="62" y="41"/>
                    <a:pt x="58" y="36"/>
                    <a:pt x="58" y="29"/>
                  </a:cubicBezTo>
                  <a:cubicBezTo>
                    <a:pt x="58" y="19"/>
                    <a:pt x="66" y="11"/>
                    <a:pt x="76" y="11"/>
                  </a:cubicBezTo>
                  <a:cubicBezTo>
                    <a:pt x="86" y="11"/>
                    <a:pt x="94" y="19"/>
                    <a:pt x="94" y="29"/>
                  </a:cubicBezTo>
                  <a:cubicBezTo>
                    <a:pt x="94" y="36"/>
                    <a:pt x="90" y="41"/>
                    <a:pt x="85" y="44"/>
                  </a:cubicBezTo>
                  <a:close/>
                  <a:moveTo>
                    <a:pt x="17" y="9"/>
                  </a:moveTo>
                  <a:cubicBezTo>
                    <a:pt x="13" y="9"/>
                    <a:pt x="9" y="12"/>
                    <a:pt x="9" y="17"/>
                  </a:cubicBezTo>
                  <a:cubicBezTo>
                    <a:pt x="9" y="22"/>
                    <a:pt x="13" y="26"/>
                    <a:pt x="17" y="26"/>
                  </a:cubicBezTo>
                  <a:cubicBezTo>
                    <a:pt x="22" y="26"/>
                    <a:pt x="26" y="22"/>
                    <a:pt x="26" y="17"/>
                  </a:cubicBezTo>
                  <a:cubicBezTo>
                    <a:pt x="26" y="12"/>
                    <a:pt x="22" y="9"/>
                    <a:pt x="17" y="9"/>
                  </a:cubicBezTo>
                  <a:close/>
                  <a:moveTo>
                    <a:pt x="17" y="114"/>
                  </a:moveTo>
                  <a:cubicBezTo>
                    <a:pt x="13" y="114"/>
                    <a:pt x="9" y="118"/>
                    <a:pt x="9" y="123"/>
                  </a:cubicBezTo>
                  <a:cubicBezTo>
                    <a:pt x="9" y="128"/>
                    <a:pt x="13" y="132"/>
                    <a:pt x="17" y="132"/>
                  </a:cubicBezTo>
                  <a:cubicBezTo>
                    <a:pt x="22" y="132"/>
                    <a:pt x="26" y="128"/>
                    <a:pt x="26" y="123"/>
                  </a:cubicBezTo>
                  <a:cubicBezTo>
                    <a:pt x="26" y="118"/>
                    <a:pt x="22" y="114"/>
                    <a:pt x="17" y="114"/>
                  </a:cubicBezTo>
                  <a:close/>
                  <a:moveTo>
                    <a:pt x="76" y="20"/>
                  </a:moveTo>
                  <a:cubicBezTo>
                    <a:pt x="71" y="20"/>
                    <a:pt x="67" y="24"/>
                    <a:pt x="67" y="29"/>
                  </a:cubicBezTo>
                  <a:cubicBezTo>
                    <a:pt x="67" y="34"/>
                    <a:pt x="71" y="38"/>
                    <a:pt x="76" y="38"/>
                  </a:cubicBezTo>
                  <a:cubicBezTo>
                    <a:pt x="81" y="38"/>
                    <a:pt x="85" y="34"/>
                    <a:pt x="85" y="29"/>
                  </a:cubicBezTo>
                  <a:cubicBezTo>
                    <a:pt x="85" y="24"/>
                    <a:pt x="81" y="20"/>
                    <a:pt x="76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6756" tIns="48379" rIns="96756" bIns="48379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</p:grpSp>
      <p:grpSp>
        <p:nvGrpSpPr>
          <p:cNvPr id="43" name="Group 17"/>
          <p:cNvGrpSpPr/>
          <p:nvPr/>
        </p:nvGrpSpPr>
        <p:grpSpPr>
          <a:xfrm>
            <a:off x="6738444" y="1484921"/>
            <a:ext cx="473092" cy="464935"/>
            <a:chOff x="6365383" y="987574"/>
            <a:chExt cx="467298" cy="465007"/>
          </a:xfrm>
        </p:grpSpPr>
        <p:sp>
          <p:nvSpPr>
            <p:cNvPr id="44" name="Freeform 10"/>
            <p:cNvSpPr/>
            <p:nvPr/>
          </p:nvSpPr>
          <p:spPr bwMode="auto">
            <a:xfrm>
              <a:off x="6365383" y="987574"/>
              <a:ext cx="467298" cy="465007"/>
            </a:xfrm>
            <a:custGeom>
              <a:avLst/>
              <a:gdLst>
                <a:gd name="T0" fmla="*/ 101 w 204"/>
                <a:gd name="T1" fmla="*/ 0 h 203"/>
                <a:gd name="T2" fmla="*/ 130 w 204"/>
                <a:gd name="T3" fmla="*/ 3 h 203"/>
                <a:gd name="T4" fmla="*/ 153 w 204"/>
                <a:gd name="T5" fmla="*/ 13 h 203"/>
                <a:gd name="T6" fmla="*/ 174 w 204"/>
                <a:gd name="T7" fmla="*/ 29 h 203"/>
                <a:gd name="T8" fmla="*/ 191 w 204"/>
                <a:gd name="T9" fmla="*/ 50 h 203"/>
                <a:gd name="T10" fmla="*/ 201 w 204"/>
                <a:gd name="T11" fmla="*/ 74 h 203"/>
                <a:gd name="T12" fmla="*/ 204 w 204"/>
                <a:gd name="T13" fmla="*/ 102 h 203"/>
                <a:gd name="T14" fmla="*/ 201 w 204"/>
                <a:gd name="T15" fmla="*/ 129 h 203"/>
                <a:gd name="T16" fmla="*/ 191 w 204"/>
                <a:gd name="T17" fmla="*/ 153 h 203"/>
                <a:gd name="T18" fmla="*/ 174 w 204"/>
                <a:gd name="T19" fmla="*/ 174 h 203"/>
                <a:gd name="T20" fmla="*/ 153 w 204"/>
                <a:gd name="T21" fmla="*/ 190 h 203"/>
                <a:gd name="T22" fmla="*/ 130 w 204"/>
                <a:gd name="T23" fmla="*/ 200 h 203"/>
                <a:gd name="T24" fmla="*/ 101 w 204"/>
                <a:gd name="T25" fmla="*/ 203 h 203"/>
                <a:gd name="T26" fmla="*/ 75 w 204"/>
                <a:gd name="T27" fmla="*/ 200 h 203"/>
                <a:gd name="T28" fmla="*/ 51 w 204"/>
                <a:gd name="T29" fmla="*/ 190 h 203"/>
                <a:gd name="T30" fmla="*/ 30 w 204"/>
                <a:gd name="T31" fmla="*/ 174 h 203"/>
                <a:gd name="T32" fmla="*/ 14 w 204"/>
                <a:gd name="T33" fmla="*/ 153 h 203"/>
                <a:gd name="T34" fmla="*/ 3 w 204"/>
                <a:gd name="T35" fmla="*/ 129 h 203"/>
                <a:gd name="T36" fmla="*/ 0 w 204"/>
                <a:gd name="T37" fmla="*/ 102 h 203"/>
                <a:gd name="T38" fmla="*/ 3 w 204"/>
                <a:gd name="T39" fmla="*/ 74 h 203"/>
                <a:gd name="T40" fmla="*/ 14 w 204"/>
                <a:gd name="T41" fmla="*/ 50 h 203"/>
                <a:gd name="T42" fmla="*/ 30 w 204"/>
                <a:gd name="T43" fmla="*/ 29 h 203"/>
                <a:gd name="T44" fmla="*/ 51 w 204"/>
                <a:gd name="T45" fmla="*/ 13 h 203"/>
                <a:gd name="T46" fmla="*/ 75 w 204"/>
                <a:gd name="T47" fmla="*/ 3 h 203"/>
                <a:gd name="T48" fmla="*/ 101 w 204"/>
                <a:gd name="T4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4" h="203">
                  <a:moveTo>
                    <a:pt x="101" y="0"/>
                  </a:moveTo>
                  <a:lnTo>
                    <a:pt x="130" y="3"/>
                  </a:lnTo>
                  <a:lnTo>
                    <a:pt x="153" y="13"/>
                  </a:lnTo>
                  <a:lnTo>
                    <a:pt x="174" y="29"/>
                  </a:lnTo>
                  <a:lnTo>
                    <a:pt x="191" y="50"/>
                  </a:lnTo>
                  <a:lnTo>
                    <a:pt x="201" y="74"/>
                  </a:lnTo>
                  <a:lnTo>
                    <a:pt x="204" y="102"/>
                  </a:lnTo>
                  <a:lnTo>
                    <a:pt x="201" y="129"/>
                  </a:lnTo>
                  <a:lnTo>
                    <a:pt x="191" y="153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30" y="200"/>
                  </a:lnTo>
                  <a:lnTo>
                    <a:pt x="101" y="203"/>
                  </a:lnTo>
                  <a:lnTo>
                    <a:pt x="75" y="200"/>
                  </a:lnTo>
                  <a:lnTo>
                    <a:pt x="51" y="190"/>
                  </a:lnTo>
                  <a:lnTo>
                    <a:pt x="30" y="174"/>
                  </a:lnTo>
                  <a:lnTo>
                    <a:pt x="14" y="153"/>
                  </a:lnTo>
                  <a:lnTo>
                    <a:pt x="3" y="1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4" y="50"/>
                  </a:lnTo>
                  <a:lnTo>
                    <a:pt x="30" y="29"/>
                  </a:lnTo>
                  <a:lnTo>
                    <a:pt x="51" y="13"/>
                  </a:lnTo>
                  <a:lnTo>
                    <a:pt x="75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</a:ln>
          </p:spPr>
          <p:txBody>
            <a:bodyPr vert="horz" wrap="square" lIns="96756" tIns="48379" rIns="96756" bIns="48379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  <p:sp>
          <p:nvSpPr>
            <p:cNvPr id="45" name="Freeform 9"/>
            <p:cNvSpPr>
              <a:spLocks noEditPoints="1"/>
            </p:cNvSpPr>
            <p:nvPr/>
          </p:nvSpPr>
          <p:spPr bwMode="auto">
            <a:xfrm>
              <a:off x="6458481" y="1121413"/>
              <a:ext cx="263683" cy="197326"/>
            </a:xfrm>
            <a:custGeom>
              <a:avLst/>
              <a:gdLst>
                <a:gd name="T0" fmla="*/ 302 w 302"/>
                <a:gd name="T1" fmla="*/ 226 h 226"/>
                <a:gd name="T2" fmla="*/ 0 w 302"/>
                <a:gd name="T3" fmla="*/ 226 h 226"/>
                <a:gd name="T4" fmla="*/ 0 w 302"/>
                <a:gd name="T5" fmla="*/ 0 h 226"/>
                <a:gd name="T6" fmla="*/ 17 w 302"/>
                <a:gd name="T7" fmla="*/ 0 h 226"/>
                <a:gd name="T8" fmla="*/ 17 w 302"/>
                <a:gd name="T9" fmla="*/ 206 h 226"/>
                <a:gd name="T10" fmla="*/ 302 w 302"/>
                <a:gd name="T11" fmla="*/ 206 h 226"/>
                <a:gd name="T12" fmla="*/ 302 w 302"/>
                <a:gd name="T13" fmla="*/ 226 h 226"/>
                <a:gd name="T14" fmla="*/ 282 w 302"/>
                <a:gd name="T15" fmla="*/ 188 h 226"/>
                <a:gd name="T16" fmla="*/ 37 w 302"/>
                <a:gd name="T17" fmla="*/ 188 h 226"/>
                <a:gd name="T18" fmla="*/ 37 w 302"/>
                <a:gd name="T19" fmla="*/ 103 h 226"/>
                <a:gd name="T20" fmla="*/ 103 w 302"/>
                <a:gd name="T21" fmla="*/ 17 h 226"/>
                <a:gd name="T22" fmla="*/ 189 w 302"/>
                <a:gd name="T23" fmla="*/ 103 h 226"/>
                <a:gd name="T24" fmla="*/ 245 w 302"/>
                <a:gd name="T25" fmla="*/ 56 h 226"/>
                <a:gd name="T26" fmla="*/ 282 w 302"/>
                <a:gd name="T27" fmla="*/ 18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2" h="226">
                  <a:moveTo>
                    <a:pt x="302" y="226"/>
                  </a:moveTo>
                  <a:lnTo>
                    <a:pt x="0" y="22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206"/>
                  </a:lnTo>
                  <a:lnTo>
                    <a:pt x="302" y="206"/>
                  </a:lnTo>
                  <a:lnTo>
                    <a:pt x="302" y="226"/>
                  </a:lnTo>
                  <a:close/>
                  <a:moveTo>
                    <a:pt x="282" y="188"/>
                  </a:moveTo>
                  <a:lnTo>
                    <a:pt x="37" y="188"/>
                  </a:lnTo>
                  <a:lnTo>
                    <a:pt x="37" y="103"/>
                  </a:lnTo>
                  <a:lnTo>
                    <a:pt x="103" y="17"/>
                  </a:lnTo>
                  <a:lnTo>
                    <a:pt x="189" y="103"/>
                  </a:lnTo>
                  <a:lnTo>
                    <a:pt x="245" y="56"/>
                  </a:lnTo>
                  <a:lnTo>
                    <a:pt x="282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6756" tIns="48379" rIns="96756" bIns="48379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</p:grpSp>
      <p:sp>
        <p:nvSpPr>
          <p:cNvPr id="8" name="Sun 7"/>
          <p:cNvSpPr/>
          <p:nvPr/>
        </p:nvSpPr>
        <p:spPr>
          <a:xfrm>
            <a:off x="6010275" y="95250"/>
            <a:ext cx="2438400" cy="1389658"/>
          </a:xfrm>
          <a:prstGeom prst="sun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252" y="666764"/>
            <a:ext cx="1438275" cy="311621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Thảo luận nhóm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植物&#10;&#10;已生成高可信度的说明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406161" y="179898"/>
            <a:ext cx="2701686" cy="4288042"/>
          </a:xfrm>
          <a:prstGeom prst="rect">
            <a:avLst/>
          </a:prstGeom>
        </p:spPr>
      </p:pic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8" y="3288507"/>
            <a:ext cx="9172575" cy="18930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252014" y="1002646"/>
            <a:ext cx="5319134" cy="22912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9" rIns="68559" bIns="34289"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2657476" y="1266734"/>
            <a:ext cx="4676774" cy="128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9" tIns="34289" rIns="68559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VẬN DỤNG</a:t>
            </a:r>
            <a:endParaRPr lang="zh-CN" alt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0322767">
            <a:off x="3541886" y="2512219"/>
            <a:ext cx="1072991" cy="118157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1570041">
            <a:off x="4647510" y="152659"/>
            <a:ext cx="528161" cy="686753"/>
          </a:xfrm>
          <a:prstGeom prst="rect">
            <a:avLst/>
          </a:prstGeom>
        </p:spPr>
      </p:pic>
      <p:pic>
        <p:nvPicPr>
          <p:cNvPr id="3" name="图片 2" descr="36f9a2a7dc2088575b3175c2c9b2462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847416" y="3729332"/>
            <a:ext cx="2155508" cy="11368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460812" y="3293855"/>
            <a:ext cx="1477886" cy="1645509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14283" y="3800252"/>
            <a:ext cx="9175433" cy="1427321"/>
          </a:xfrm>
          <a:prstGeom prst="rect">
            <a:avLst/>
          </a:prstGeom>
        </p:spPr>
      </p:pic>
    </p:spTree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ISPRING_PRESENTATION_TITLE" val="卡通小学幼儿园家长会PPT模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885</Words>
  <Application>WPS Presentation</Application>
  <PresentationFormat>Trình chiếu Trên màn hình (16:9)</PresentationFormat>
  <Paragraphs>66</Paragraphs>
  <Slides>13</Slides>
  <Notes>17</Notes>
  <HiddenSlides>0</HiddenSlides>
  <MMClips>5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34" baseType="lpstr">
      <vt:lpstr>Arial</vt:lpstr>
      <vt:lpstr>SimSun</vt:lpstr>
      <vt:lpstr>Wingdings</vt:lpstr>
      <vt:lpstr>印品黑体</vt:lpstr>
      <vt:lpstr>Microsoft YaHei</vt:lpstr>
      <vt:lpstr>Calibri</vt:lpstr>
      <vt:lpstr>Calibri</vt:lpstr>
      <vt:lpstr>Times New Roman</vt:lpstr>
      <vt:lpstr>Gill Sans</vt:lpstr>
      <vt:lpstr>Lato Light</vt:lpstr>
      <vt:lpstr>Bebas Neue</vt:lpstr>
      <vt:lpstr>Arial Unicode MS</vt:lpstr>
      <vt:lpstr>等线 Light</vt:lpstr>
      <vt:lpstr>Calibri Light</vt:lpstr>
      <vt:lpstr>等线</vt:lpstr>
      <vt:lpstr>Gill Sans MT</vt:lpstr>
      <vt:lpstr>UTM Scriptina KT</vt:lpstr>
      <vt:lpstr>Office Theme</vt:lpstr>
      <vt:lpstr>5_Office Theme</vt:lpstr>
      <vt:lpstr>8_Office Theme</vt:lpstr>
      <vt:lpstr>13_Office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Ngọc Sương Nguyễn Trần</cp:lastModifiedBy>
  <cp:revision>107</cp:revision>
  <dcterms:created xsi:type="dcterms:W3CDTF">2017-08-18T03:02:00Z</dcterms:created>
  <dcterms:modified xsi:type="dcterms:W3CDTF">2024-10-17T01:37:17Z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1033-12.2.0.18283</vt:lpwstr>
  </property>
  <property fmtid="{D5CDD505-2E9C-101B-9397-08002B2CF9AE}" pid="3" name="ICV">
    <vt:lpwstr>276498F730D348C181AB15D785A6BD1E_12</vt:lpwstr>
  </property>
</Properties>
</file>