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5" r:id="rId3"/>
    <p:sldId id="287" r:id="rId5"/>
    <p:sldId id="272" r:id="rId6"/>
    <p:sldId id="284" r:id="rId7"/>
    <p:sldId id="285" r:id="rId8"/>
    <p:sldId id="271" r:id="rId9"/>
    <p:sldId id="286" r:id="rId10"/>
    <p:sldId id="276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B93E"/>
    <a:srgbClr val="1E675C"/>
    <a:srgbClr val="479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4" autoAdjust="0"/>
    <p:restoredTop sz="94660"/>
  </p:normalViewPr>
  <p:slideViewPr>
    <p:cSldViewPr snapToGrid="0">
      <p:cViewPr varScale="1">
        <p:scale>
          <a:sx n="69" d="100"/>
          <a:sy n="69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75BCA-4787-4FFB-A8A3-47683C5A41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849B2-730C-4C0D-9D09-E6E569F4CCF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2849B2-730C-4C0D-9D09-E6E569F4CC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2849B2-730C-4C0D-9D09-E6E569F4CC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2849B2-730C-4C0D-9D09-E6E569F4CC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2849B2-730C-4C0D-9D09-E6E569F4CC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89"/>
          <a:stretch>
            <a:fillRect/>
          </a:stretch>
        </p:blipFill>
        <p:spPr>
          <a:xfrm>
            <a:off x="0" y="4984469"/>
            <a:ext cx="12192000" cy="18735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50" y="289865"/>
            <a:ext cx="9696450" cy="531892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61"/>
          <a:stretch>
            <a:fillRect/>
          </a:stretch>
        </p:blipFill>
        <p:spPr>
          <a:xfrm>
            <a:off x="0" y="4322046"/>
            <a:ext cx="12192000" cy="253595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716" y="1"/>
            <a:ext cx="1168283" cy="363403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56709" cy="385383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575049" cy="264180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4037261" cy="190370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0"/>
            <a:ext cx="5280322" cy="164178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494" y="1"/>
            <a:ext cx="2536506" cy="233038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531"/>
          <a:stretch>
            <a:fillRect/>
          </a:stretch>
        </p:blipFill>
        <p:spPr>
          <a:xfrm>
            <a:off x="4362451" y="2203858"/>
            <a:ext cx="7829550" cy="47983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9076"/>
            <a:ext cx="6096000" cy="179892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5059076"/>
            <a:ext cx="6096000" cy="17989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7" y="1110239"/>
            <a:ext cx="9964007" cy="4187280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069867" y="2893595"/>
            <a:ext cx="682590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8800" b="1" dirty="0">
                <a:ln w="222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1E675C"/>
                    </a:gs>
                    <a:gs pos="100000">
                      <a:srgbClr val="6AB93E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TÔI CÓ THỂ</a:t>
            </a:r>
            <a:endParaRPr lang="zh-CN" altLang="en-US" sz="8800" b="1" dirty="0">
              <a:ln w="22225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rgbClr val="1E675C"/>
                  </a:gs>
                  <a:gs pos="100000">
                    <a:srgbClr val="6AB93E"/>
                  </a:gs>
                </a:gsLst>
                <a:lin ang="5400000" scaled="1"/>
              </a:gradFill>
              <a:effectLst>
                <a:outerShdw blurRad="12700" dist="38100" dir="2700000" algn="tl" rotWithShape="0">
                  <a:schemeClr val="tx1"/>
                </a:outerShdw>
              </a:effectLst>
              <a:latin typeface="Times New Roman" panose="02020603050405020304" pitchFamily="18" charset="0"/>
              <a:ea typeface="小美好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34"/>
          <p:cNvSpPr txBox="1"/>
          <p:nvPr/>
        </p:nvSpPr>
        <p:spPr>
          <a:xfrm>
            <a:off x="4413342" y="1994729"/>
            <a:ext cx="2271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ng bóng Ý nghĩ: Hình đám mây 4"/>
          <p:cNvSpPr/>
          <p:nvPr/>
        </p:nvSpPr>
        <p:spPr>
          <a:xfrm>
            <a:off x="185981" y="179294"/>
            <a:ext cx="10616338" cy="4950646"/>
          </a:xfrm>
          <a:prstGeom prst="cloudCallout">
            <a:avLst>
              <a:gd name="adj1" fmla="val 41799"/>
              <a:gd name="adj2" fmla="val 5447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图片 2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670" y="2916555"/>
            <a:ext cx="3578860" cy="39414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Hộp Văn bản 5"/>
          <p:cNvSpPr txBox="1"/>
          <p:nvPr/>
        </p:nvSpPr>
        <p:spPr>
          <a:xfrm>
            <a:off x="976391" y="796884"/>
            <a:ext cx="9004516" cy="3529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– 10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HS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chuyền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Sau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chuyền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/>
          <p:cNvSpPr txBox="1"/>
          <p:nvPr/>
        </p:nvSpPr>
        <p:spPr>
          <a:xfrm>
            <a:off x="318541" y="179293"/>
            <a:ext cx="2154836" cy="622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chơi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78" y="1276758"/>
            <a:ext cx="797483" cy="85419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34" y="2432473"/>
            <a:ext cx="797483" cy="85419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055" y="4087448"/>
            <a:ext cx="797483" cy="85419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 flipH="1">
            <a:off x="1517934" y="1276758"/>
            <a:ext cx="496963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vi-VN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Xác</a:t>
            </a:r>
            <a:r>
              <a:rPr lang="vi-VN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vi-VN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định</a:t>
            </a:r>
            <a:r>
              <a:rPr lang="vi-VN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vi-VN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mục</a:t>
            </a:r>
            <a:r>
              <a:rPr lang="vi-VN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tiêu gây </a:t>
            </a:r>
            <a:r>
              <a:rPr lang="vi-VN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quỹ</a:t>
            </a:r>
            <a:r>
              <a:rPr lang="vi-VN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小美好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 flipH="1">
            <a:off x="2161789" y="2595138"/>
            <a:ext cx="10030211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vi-VN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Đề</a:t>
            </a:r>
            <a:r>
              <a:rPr lang="vi-VN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vi-VN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xuất</a:t>
            </a:r>
            <a:r>
              <a:rPr lang="vi-VN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vi-VN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cách</a:t>
            </a:r>
            <a:r>
              <a:rPr lang="vi-VN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gây </a:t>
            </a:r>
            <a:r>
              <a:rPr lang="vi-VN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quỹ</a:t>
            </a:r>
            <a:r>
              <a:rPr lang="vi-VN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vi-VN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thực</a:t>
            </a:r>
            <a:r>
              <a:rPr lang="vi-VN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vi-VN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hiện</a:t>
            </a:r>
            <a:r>
              <a:rPr lang="vi-VN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vi-VN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hoạt</a:t>
            </a:r>
            <a:r>
              <a:rPr lang="vi-VN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vi-VN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động</a:t>
            </a:r>
            <a:r>
              <a:rPr lang="vi-VN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vi-VN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tình</a:t>
            </a:r>
            <a:r>
              <a:rPr lang="vi-VN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vi-VN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nguyện</a:t>
            </a:r>
            <a:r>
              <a:rPr lang="vi-VN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, nhân </a:t>
            </a:r>
            <a:r>
              <a:rPr lang="vi-VN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đạo</a:t>
            </a:r>
            <a:r>
              <a:rPr lang="vi-VN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. 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小美好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 flipH="1">
            <a:off x="2594511" y="4087448"/>
            <a:ext cx="514916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vi-VN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Xây </a:t>
            </a:r>
            <a:r>
              <a:rPr lang="vi-VN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dựng</a:t>
            </a:r>
            <a:r>
              <a:rPr lang="vi-VN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vi-VN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kế</a:t>
            </a:r>
            <a:r>
              <a:rPr lang="vi-VN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vi-VN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hoạch</a:t>
            </a:r>
            <a:r>
              <a:rPr lang="vi-VN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gây </a:t>
            </a:r>
            <a:r>
              <a:rPr lang="vi-VN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quỹ</a:t>
            </a:r>
            <a:r>
              <a:rPr lang="vi-VN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小美好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16701" y="255687"/>
            <a:ext cx="11244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9900" b="1">
                <a:ln w="2857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1E675C"/>
                    </a:gs>
                    <a:gs pos="100000">
                      <a:srgbClr val="6AB93E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小美好体" panose="02010601030101010101" pitchFamily="2" charset="-122"/>
                <a:ea typeface="小美好体" panose="02010601030101010101" pitchFamily="2" charset="-122"/>
              </a:defRPr>
            </a:lvl1pPr>
          </a:lstStyle>
          <a:p>
            <a:pPr algn="l"/>
            <a:r>
              <a:rPr lang="vi-VN" altLang="zh-CN" sz="3200" dirty="0" err="1">
                <a:ln w="1587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vi-VN" altLang="zh-CN" sz="3200" dirty="0">
                <a:ln w="1587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zh-CN" sz="3200" dirty="0" err="1">
                <a:ln w="1587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altLang="zh-CN" sz="3200" dirty="0">
                <a:ln w="1587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5: Gây </a:t>
            </a:r>
            <a:r>
              <a:rPr lang="vi-VN" altLang="zh-CN" sz="3200" dirty="0" err="1">
                <a:ln w="1587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quỹ</a:t>
            </a:r>
            <a:r>
              <a:rPr lang="vi-VN" altLang="zh-CN" sz="3200" dirty="0">
                <a:ln w="1587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zh-CN" sz="3200" dirty="0" err="1">
                <a:ln w="1587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altLang="zh-CN" sz="3200" dirty="0">
                <a:ln w="1587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zh-CN" sz="3200" dirty="0" err="1">
                <a:ln w="1587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altLang="zh-CN" sz="3200" dirty="0">
                <a:ln w="1587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zh-CN" sz="3200" dirty="0" err="1">
                <a:ln w="1587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vi-VN" altLang="zh-CN" sz="3200" dirty="0">
                <a:ln w="1587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zh-CN" sz="3200" dirty="0" err="1">
                <a:ln w="1587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altLang="zh-CN" sz="3200" dirty="0">
                <a:ln w="1587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zh-CN" sz="3200" dirty="0" err="1">
                <a:ln w="1587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altLang="zh-CN" sz="3200" dirty="0">
                <a:ln w="1587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zh-CN" sz="3200" dirty="0" err="1">
                <a:ln w="1587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vi-VN" altLang="zh-CN" sz="3200" dirty="0">
                <a:ln w="1587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nhân </a:t>
            </a:r>
            <a:r>
              <a:rPr lang="vi-VN" altLang="zh-CN" sz="3200" dirty="0" err="1">
                <a:ln w="1587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vi-VN" altLang="zh-CN" sz="3200" dirty="0">
                <a:ln w="1587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200" dirty="0">
              <a:ln w="15875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79" y="165581"/>
            <a:ext cx="660998" cy="8096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22" y="419807"/>
            <a:ext cx="797483" cy="854194"/>
          </a:xfrm>
          <a:prstGeom prst="rect">
            <a:avLst/>
          </a:prstGeom>
        </p:spPr>
      </p:pic>
      <p:sp>
        <p:nvSpPr>
          <p:cNvPr id="3" name="文本框 13"/>
          <p:cNvSpPr txBox="1"/>
          <p:nvPr/>
        </p:nvSpPr>
        <p:spPr>
          <a:xfrm flipH="1">
            <a:off x="1484378" y="419807"/>
            <a:ext cx="472276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vi-VN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Xác</a:t>
            </a:r>
            <a:r>
              <a:rPr lang="vi-VN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vi-VN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định</a:t>
            </a:r>
            <a:r>
              <a:rPr lang="vi-VN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vi-VN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mục</a:t>
            </a:r>
            <a:r>
              <a:rPr lang="vi-VN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tiêu gây </a:t>
            </a:r>
            <a:r>
              <a:rPr lang="vi-VN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quỹ</a:t>
            </a:r>
            <a:r>
              <a:rPr lang="vi-VN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小美好体" panose="02010601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2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778" y="2805770"/>
            <a:ext cx="3578860" cy="39414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Bong bóng Ý nghĩ: Hình đám mây 4"/>
          <p:cNvSpPr/>
          <p:nvPr/>
        </p:nvSpPr>
        <p:spPr>
          <a:xfrm>
            <a:off x="637309" y="2100627"/>
            <a:ext cx="9407236" cy="3219518"/>
          </a:xfrm>
          <a:prstGeom prst="cloudCallout">
            <a:avLst>
              <a:gd name="adj1" fmla="val 41799"/>
              <a:gd name="adj2" fmla="val 5447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Hộp Văn bản 5"/>
          <p:cNvSpPr txBox="1"/>
          <p:nvPr/>
        </p:nvSpPr>
        <p:spPr>
          <a:xfrm>
            <a:off x="1641764" y="3515044"/>
            <a:ext cx="7398326" cy="622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gây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quỹ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/>
          <p:cNvSpPr txBox="1"/>
          <p:nvPr/>
        </p:nvSpPr>
        <p:spPr>
          <a:xfrm>
            <a:off x="2183920" y="1316845"/>
            <a:ext cx="95983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quỹ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ủng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lũ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27" y="321416"/>
            <a:ext cx="797483" cy="854194"/>
          </a:xfrm>
          <a:prstGeom prst="rect">
            <a:avLst/>
          </a:prstGeom>
        </p:spPr>
      </p:pic>
      <p:grpSp>
        <p:nvGrpSpPr>
          <p:cNvPr id="3" name="组合 14"/>
          <p:cNvGrpSpPr/>
          <p:nvPr/>
        </p:nvGrpSpPr>
        <p:grpSpPr>
          <a:xfrm flipH="1">
            <a:off x="1208283" y="321416"/>
            <a:ext cx="11069056" cy="2251285"/>
            <a:chOff x="-683796" y="5251904"/>
            <a:chExt cx="11069056" cy="2251285"/>
          </a:xfrm>
        </p:grpSpPr>
        <p:sp>
          <p:nvSpPr>
            <p:cNvPr id="4" name="文本框 15"/>
            <p:cNvSpPr txBox="1"/>
            <p:nvPr/>
          </p:nvSpPr>
          <p:spPr>
            <a:xfrm>
              <a:off x="1175379" y="5933529"/>
              <a:ext cx="780391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>
                <a:buFontTx/>
                <a:buChar char="-"/>
              </a:pPr>
              <a:r>
                <a:rPr lang="vi-VN" altLang="zh-CN" sz="3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Thu gom </a:t>
              </a:r>
              <a:r>
                <a:rPr lang="vi-VN" altLang="zh-CN" sz="3200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và</a:t>
              </a:r>
              <a:r>
                <a:rPr lang="vi-VN" altLang="zh-CN" sz="3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vi-VN" altLang="zh-CN" sz="3200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bán</a:t>
              </a:r>
              <a:r>
                <a:rPr lang="vi-VN" altLang="zh-CN" sz="3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vi-VN" altLang="zh-CN" sz="3200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giấy</a:t>
              </a:r>
              <a:r>
                <a:rPr lang="vi-VN" altLang="zh-CN" sz="3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, </a:t>
              </a:r>
              <a:r>
                <a:rPr lang="vi-VN" altLang="zh-CN" sz="3200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báo</a:t>
              </a:r>
              <a:r>
                <a:rPr lang="vi-VN" altLang="zh-CN" sz="3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vi-VN" altLang="zh-CN" sz="3200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cũ</a:t>
              </a:r>
              <a:r>
                <a:rPr lang="vi-VN" altLang="zh-CN" sz="3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.</a:t>
              </a:r>
              <a:endParaRPr lang="vi-VN" altLang="zh-CN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endParaRPr>
            </a:p>
            <a:p>
              <a:pPr marL="285750" indent="-285750">
                <a:buFontTx/>
                <a:buChar char="-"/>
              </a:pPr>
              <a:r>
                <a:rPr lang="vi-VN" altLang="zh-CN" sz="3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Xin </a:t>
              </a:r>
              <a:r>
                <a:rPr lang="vi-VN" altLang="zh-CN" sz="3200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tài</a:t>
              </a:r>
              <a:r>
                <a:rPr lang="vi-VN" altLang="zh-CN" sz="3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vi-VN" altLang="zh-CN" sz="3200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trợ</a:t>
              </a:r>
              <a:r>
                <a:rPr lang="vi-VN" altLang="zh-CN" sz="3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.</a:t>
              </a:r>
              <a:endParaRPr lang="vi-VN" altLang="zh-CN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endParaRPr>
            </a:p>
            <a:p>
              <a:pPr marL="285750" indent="-285750">
                <a:buFontTx/>
                <a:buChar char="-"/>
              </a:pPr>
              <a:r>
                <a:rPr lang="vi-VN" altLang="zh-CN" sz="3200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lang="vi-VN" altLang="zh-CN" sz="3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vi-VN" altLang="zh-CN" sz="3200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kiệm</a:t>
              </a:r>
              <a:endParaRPr lang="en-US" altLang="zh-CN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文本框 16"/>
            <p:cNvSpPr txBox="1"/>
            <p:nvPr/>
          </p:nvSpPr>
          <p:spPr>
            <a:xfrm>
              <a:off x="-683796" y="5251904"/>
              <a:ext cx="11069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vi-VN" altLang="zh-CN" sz="3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Đề</a:t>
              </a:r>
              <a:r>
                <a:rPr lang="vi-VN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vi-VN" altLang="zh-CN" sz="3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xuất</a:t>
              </a:r>
              <a:r>
                <a:rPr lang="vi-VN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vi-VN" altLang="zh-CN" sz="3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cách</a:t>
              </a:r>
              <a:r>
                <a:rPr lang="vi-VN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 gây </a:t>
              </a:r>
              <a:r>
                <a:rPr lang="vi-VN" altLang="zh-CN" sz="3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quỹ</a:t>
              </a:r>
              <a:r>
                <a:rPr lang="vi-VN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vi-VN" altLang="zh-CN" sz="3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thực</a:t>
              </a:r>
              <a:r>
                <a:rPr lang="vi-VN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vi-VN" altLang="zh-CN" sz="3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hiện</a:t>
              </a:r>
              <a:r>
                <a:rPr lang="vi-VN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vi-VN" altLang="zh-CN" sz="3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hoạt</a:t>
              </a:r>
              <a:r>
                <a:rPr lang="vi-VN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vi-VN" altLang="zh-CN" sz="3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động</a:t>
              </a:r>
              <a:r>
                <a:rPr lang="vi-VN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vi-VN" altLang="zh-CN" sz="3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tình</a:t>
              </a:r>
              <a:r>
                <a:rPr lang="vi-VN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vi-VN" altLang="zh-CN" sz="3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nguyện</a:t>
              </a:r>
              <a:r>
                <a:rPr lang="vi-VN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, nhân </a:t>
              </a:r>
              <a:r>
                <a:rPr lang="vi-VN" altLang="zh-CN" sz="3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đạo</a:t>
              </a:r>
              <a:r>
                <a:rPr lang="vi-VN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. 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图片 2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778" y="2805770"/>
            <a:ext cx="3578860" cy="39414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Bong bóng Ý nghĩ: Hình đám mây 6"/>
          <p:cNvSpPr/>
          <p:nvPr/>
        </p:nvSpPr>
        <p:spPr>
          <a:xfrm>
            <a:off x="637309" y="2100627"/>
            <a:ext cx="9407236" cy="3219518"/>
          </a:xfrm>
          <a:prstGeom prst="cloudCallout">
            <a:avLst>
              <a:gd name="adj1" fmla="val 41799"/>
              <a:gd name="adj2" fmla="val 5447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Hộp Văn bản 7"/>
          <p:cNvSpPr txBox="1"/>
          <p:nvPr/>
        </p:nvSpPr>
        <p:spPr>
          <a:xfrm>
            <a:off x="1851627" y="3083802"/>
            <a:ext cx="7398326" cy="1189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gây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quỹ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/>
          <p:cNvSpPr txBox="1"/>
          <p:nvPr/>
        </p:nvSpPr>
        <p:spPr>
          <a:xfrm>
            <a:off x="102943" y="2572701"/>
            <a:ext cx="9545894" cy="4060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quỹ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gom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kiệm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vặt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</a:t>
            </a:r>
            <a:endParaRPr lang="en-US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ban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huynh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964"/>
            <a:ext cx="12192000" cy="6041036"/>
          </a:xfrm>
          <a:prstGeom prst="rect">
            <a:avLst/>
          </a:prstGeom>
        </p:spPr>
      </p:pic>
      <p:pic>
        <p:nvPicPr>
          <p:cNvPr id="3" name="图片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23" y="65799"/>
            <a:ext cx="797483" cy="854194"/>
          </a:xfrm>
          <a:prstGeom prst="rect">
            <a:avLst/>
          </a:prstGeom>
        </p:spPr>
      </p:pic>
      <p:grpSp>
        <p:nvGrpSpPr>
          <p:cNvPr id="4" name="组合 17"/>
          <p:cNvGrpSpPr/>
          <p:nvPr/>
        </p:nvGrpSpPr>
        <p:grpSpPr>
          <a:xfrm flipH="1">
            <a:off x="1428708" y="-17432"/>
            <a:ext cx="9798924" cy="997386"/>
            <a:chOff x="5484559" y="5251904"/>
            <a:chExt cx="4900701" cy="997386"/>
          </a:xfrm>
        </p:grpSpPr>
        <p:sp>
          <p:nvSpPr>
            <p:cNvPr id="5" name="文本框 18"/>
            <p:cNvSpPr txBox="1"/>
            <p:nvPr/>
          </p:nvSpPr>
          <p:spPr>
            <a:xfrm>
              <a:off x="6958440" y="5664515"/>
              <a:ext cx="34123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vi-VN" altLang="zh-CN" sz="3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Em </a:t>
              </a:r>
              <a:r>
                <a:rPr lang="vi-VN" altLang="zh-CN" sz="3200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có</a:t>
              </a:r>
              <a:r>
                <a:rPr lang="vi-VN" altLang="zh-CN" sz="3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vi-VN" altLang="zh-CN" sz="3200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thể</a:t>
              </a:r>
              <a:r>
                <a:rPr lang="vi-VN" altLang="zh-CN" sz="3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 tham </a:t>
              </a:r>
              <a:r>
                <a:rPr lang="vi-VN" altLang="zh-CN" sz="3200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khảo</a:t>
              </a:r>
              <a:r>
                <a:rPr lang="vi-VN" altLang="zh-CN" sz="3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vi-VN" altLang="zh-CN" sz="3200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gợi</a:t>
              </a:r>
              <a:r>
                <a:rPr lang="vi-VN" altLang="zh-CN" sz="3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 ý sau:</a:t>
              </a:r>
              <a:endParaRPr lang="en-US" altLang="zh-CN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文本框 19"/>
            <p:cNvSpPr txBox="1"/>
            <p:nvPr/>
          </p:nvSpPr>
          <p:spPr>
            <a:xfrm>
              <a:off x="5484559" y="5251904"/>
              <a:ext cx="49007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vi-VN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Xây </a:t>
              </a:r>
              <a:r>
                <a:rPr lang="vi-VN" altLang="zh-CN" sz="3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dựng</a:t>
              </a:r>
              <a:r>
                <a:rPr lang="vi-VN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vi-VN" altLang="zh-CN" sz="3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kế</a:t>
              </a:r>
              <a:r>
                <a:rPr lang="vi-VN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vi-VN" altLang="zh-CN" sz="3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hoạch</a:t>
              </a:r>
              <a:r>
                <a:rPr lang="vi-VN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 gây </a:t>
              </a:r>
              <a:r>
                <a:rPr lang="vi-VN" altLang="zh-CN" sz="3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quỹ</a:t>
              </a:r>
              <a:r>
                <a:rPr lang="vi-VN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.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图片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577" y="73190"/>
            <a:ext cx="2403423" cy="1575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ng bóng Ý nghĩ: Hình đám mây 2"/>
          <p:cNvSpPr/>
          <p:nvPr/>
        </p:nvSpPr>
        <p:spPr>
          <a:xfrm>
            <a:off x="-764498" y="-344774"/>
            <a:ext cx="11767278" cy="6610663"/>
          </a:xfrm>
          <a:prstGeom prst="cloudCallout">
            <a:avLst>
              <a:gd name="adj1" fmla="val 41799"/>
              <a:gd name="adj2" fmla="val 5447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/>
          <p:cNvSpPr txBox="1"/>
          <p:nvPr/>
        </p:nvSpPr>
        <p:spPr>
          <a:xfrm>
            <a:off x="622091" y="792896"/>
            <a:ext cx="937634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no,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2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650" y="2916555"/>
            <a:ext cx="3578860" cy="3941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1" r="32782"/>
          <a:stretch>
            <a:fillRect/>
          </a:stretch>
        </p:blipFill>
        <p:spPr>
          <a:xfrm>
            <a:off x="4483100" y="1348521"/>
            <a:ext cx="2449179" cy="440170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028" y="3850047"/>
            <a:ext cx="660998" cy="809656"/>
          </a:xfrm>
          <a:prstGeom prst="rect">
            <a:avLst/>
          </a:prstGeom>
        </p:spPr>
      </p:pic>
      <p:sp>
        <p:nvSpPr>
          <p:cNvPr id="18" name="文本框 19"/>
          <p:cNvSpPr txBox="1"/>
          <p:nvPr/>
        </p:nvSpPr>
        <p:spPr>
          <a:xfrm flipH="1">
            <a:off x="1386490" y="3044279"/>
            <a:ext cx="296286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vi-VN" altLang="zh-CN" sz="44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THANKS</a:t>
            </a:r>
            <a:endParaRPr lang="zh-CN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小美好体" panose="02010601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8F85DD2B-6957-4F48-82CD-495CD154F7C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C:\Users\Administrator\Desktop\7月作品\13"/>
  <p:tag name="ISPRING_PRESENTATION_TITLE" val="新建 Microsoft PowerPoint 演示文稿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1512</Words>
  <Application>WPS Presentation</Application>
  <PresentationFormat>Widescreen</PresentationFormat>
  <Paragraphs>48</Paragraphs>
  <Slides>8</Slides>
  <Notes>5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字魂79号-萌趣奶油体</vt:lpstr>
      <vt:lpstr>小美好体</vt:lpstr>
      <vt:lpstr>Calibri</vt:lpstr>
      <vt:lpstr>Symbol</vt:lpstr>
      <vt:lpstr>Microsoft YaHei</vt:lpstr>
      <vt:lpstr>Arial Unicode MS</vt:lpstr>
      <vt:lpstr>等线</vt:lpstr>
      <vt:lpstr>Humanst521 BT</vt:lpstr>
      <vt:lpstr>UTM Scriptina KT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HỒNG LOAN</dc:creator>
  <cp:lastModifiedBy>Ngọc Sương Nguyễn Trần</cp:lastModifiedBy>
  <cp:revision>26</cp:revision>
  <dcterms:created xsi:type="dcterms:W3CDTF">2019-06-26T07:14:00Z</dcterms:created>
  <dcterms:modified xsi:type="dcterms:W3CDTF">2024-12-19T14:36:28Z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16B140F80D684C079F4A54FCCC417774_12</vt:lpwstr>
  </property>
  <property fmtid="{D5CDD505-2E9C-101B-9397-08002B2CF9AE}" pid="3" name="KSOProductBuildVer">
    <vt:lpwstr>1033-12.2.0.19307</vt:lpwstr>
  </property>
</Properties>
</file>