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77" r:id="rId5"/>
    <p:sldMasterId id="2147483682" r:id="rId6"/>
    <p:sldMasterId id="2147483700" r:id="rId7"/>
    <p:sldMasterId id="2147483712" r:id="rId8"/>
    <p:sldMasterId id="2147483725" r:id="rId9"/>
  </p:sldMasterIdLst>
  <p:notesMasterIdLst>
    <p:notesMasterId r:id="rId11"/>
  </p:notesMasterIdLst>
  <p:sldIdLst>
    <p:sldId id="8722" r:id="rId10"/>
    <p:sldId id="396" r:id="rId12"/>
    <p:sldId id="262" r:id="rId13"/>
    <p:sldId id="8705" r:id="rId14"/>
    <p:sldId id="257" r:id="rId15"/>
    <p:sldId id="258" r:id="rId16"/>
    <p:sldId id="8706" r:id="rId17"/>
    <p:sldId id="8707" r:id="rId18"/>
    <p:sldId id="307" r:id="rId19"/>
    <p:sldId id="8719" r:id="rId20"/>
    <p:sldId id="327" r:id="rId21"/>
    <p:sldId id="8720" r:id="rId22"/>
    <p:sldId id="8721" r:id="rId23"/>
    <p:sldId id="8713" r:id="rId24"/>
    <p:sldId id="282" r:id="rId25"/>
    <p:sldId id="312" r:id="rId26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06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D5E286"/>
    <a:srgbClr val="DD2BC4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3" autoAdjust="0"/>
    <p:restoredTop sz="87130" autoAdjust="0"/>
  </p:normalViewPr>
  <p:slideViewPr>
    <p:cSldViewPr snapToGrid="0" showGuides="1">
      <p:cViewPr varScale="1">
        <p:scale>
          <a:sx n="63" d="100"/>
          <a:sy n="63" d="100"/>
        </p:scale>
        <p:origin x="978" y="72"/>
      </p:cViewPr>
      <p:guideLst>
        <p:guide orient="horz" pos="2160"/>
        <p:guide pos="3845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gs" Target="tags/tag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06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chum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kỳ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bay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vật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mất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vật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biến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mất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34"/>
            <a:ext cx="9144000" cy="16557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2495" indent="0" algn="ctr">
              <a:buNone/>
              <a:defRPr sz="1900"/>
            </a:lvl3pPr>
            <a:lvl4pPr marL="1369060" indent="0" algn="ctr">
              <a:buNone/>
              <a:defRPr sz="1600"/>
            </a:lvl4pPr>
            <a:lvl5pPr marL="1825625" indent="0" algn="ctr">
              <a:buNone/>
              <a:defRPr sz="1600"/>
            </a:lvl5pPr>
            <a:lvl6pPr marL="2281555" indent="0" algn="ctr">
              <a:buNone/>
              <a:defRPr sz="1600"/>
            </a:lvl6pPr>
            <a:lvl7pPr marL="2738120" indent="0" algn="ctr">
              <a:buNone/>
              <a:defRPr sz="1600"/>
            </a:lvl7pPr>
            <a:lvl8pPr marL="3194050" indent="0" algn="ctr">
              <a:buNone/>
              <a:defRPr sz="1600"/>
            </a:lvl8pPr>
            <a:lvl9pPr marL="36506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4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5" y="36514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/>
          <p:cNvSpPr txBox="1"/>
          <p:nvPr userDrawn="1"/>
        </p:nvSpPr>
        <p:spPr>
          <a:xfrm>
            <a:off x="214219" y="100845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  <a:endParaRPr lang="en-US" sz="1865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4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1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6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9"/>
            <a:ext cx="12231160" cy="6856215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32"/>
            <a:ext cx="6815669" cy="1515533"/>
          </a:xfrm>
        </p:spPr>
        <p:txBody>
          <a:bodyPr anchor="b">
            <a:noAutofit/>
          </a:bodyPr>
          <a:lstStyle>
            <a:lvl1pPr algn="ctr">
              <a:defRPr sz="55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10" y="5037663"/>
            <a:ext cx="551167" cy="279400"/>
          </a:xfrm>
        </p:spPr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5"/>
            <a:ext cx="8158688" cy="1822515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42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42"/>
            <a:ext cx="4718304" cy="576263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21" y="1388535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41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21" y="3031067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165" indent="0">
              <a:buNone/>
              <a:defRPr sz="1600"/>
            </a:lvl5pPr>
            <a:lvl6pPr marL="2285365" indent="0">
              <a:buNone/>
              <a:defRPr sz="1600"/>
            </a:lvl6pPr>
            <a:lvl7pPr marL="2742565" indent="0">
              <a:buNone/>
              <a:defRPr sz="1600"/>
            </a:lvl7pPr>
            <a:lvl8pPr marL="3199765" indent="0">
              <a:buNone/>
              <a:defRPr sz="1600"/>
            </a:lvl8pPr>
            <a:lvl9pPr marL="3656965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7"/>
            <a:ext cx="9609667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0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165" indent="0">
              <a:buNone/>
              <a:defRPr sz="1600"/>
            </a:lvl5pPr>
            <a:lvl6pPr marL="2285365" indent="0">
              <a:buNone/>
              <a:defRPr sz="1600"/>
            </a:lvl6pPr>
            <a:lvl7pPr marL="2742565" indent="0">
              <a:buNone/>
              <a:defRPr sz="1600"/>
            </a:lvl7pPr>
            <a:lvl8pPr marL="3199765" indent="0">
              <a:buNone/>
              <a:defRPr sz="1600"/>
            </a:lvl8pPr>
            <a:lvl9pPr marL="3656965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1" y="982134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1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2" y="982135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165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2" y="982135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26" tIns="45718" rIns="91426" bIns="45718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5"/>
            <a:ext cx="9609667" cy="2243668"/>
          </a:xfrm>
        </p:spPr>
        <p:txBody>
          <a:bodyPr vert="horz" lIns="91426" tIns="45718" rIns="91426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9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66" y="98214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8" y="982141"/>
            <a:ext cx="7433025" cy="489373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685800">
              <a:defRPr/>
            </a:pPr>
            <a:fld id="{F54E2560-4CE1-4C3B-A11E-00DA9CC0CD23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B14E88D1-8C84-474D-A023-95E8D214CB20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2495" indent="0">
              <a:buNone/>
              <a:defRPr sz="1900" b="1"/>
            </a:lvl3pPr>
            <a:lvl4pPr marL="1369060" indent="0">
              <a:buNone/>
              <a:defRPr sz="1600" b="1"/>
            </a:lvl4pPr>
            <a:lvl5pPr marL="1825625" indent="0">
              <a:buNone/>
              <a:defRPr sz="1600" b="1"/>
            </a:lvl5pPr>
            <a:lvl6pPr marL="2281555" indent="0">
              <a:buNone/>
              <a:defRPr sz="1600" b="1"/>
            </a:lvl6pPr>
            <a:lvl7pPr marL="2738120" indent="0">
              <a:buNone/>
              <a:defRPr sz="1600" b="1"/>
            </a:lvl7pPr>
            <a:lvl8pPr marL="3194050" indent="0">
              <a:buNone/>
              <a:defRPr sz="1600" b="1"/>
            </a:lvl8pPr>
            <a:lvl9pPr marL="36506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8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2495" indent="0">
              <a:buNone/>
              <a:defRPr sz="1900" b="1"/>
            </a:lvl3pPr>
            <a:lvl4pPr marL="1369060" indent="0">
              <a:buNone/>
              <a:defRPr sz="1600" b="1"/>
            </a:lvl4pPr>
            <a:lvl5pPr marL="1825625" indent="0">
              <a:buNone/>
              <a:defRPr sz="1600" b="1"/>
            </a:lvl5pPr>
            <a:lvl6pPr marL="2281555" indent="0">
              <a:buNone/>
              <a:defRPr sz="1600" b="1"/>
            </a:lvl6pPr>
            <a:lvl7pPr marL="2738120" indent="0">
              <a:buNone/>
              <a:defRPr sz="1600" b="1"/>
            </a:lvl7pPr>
            <a:lvl8pPr marL="3194050" indent="0">
              <a:buNone/>
              <a:defRPr sz="1600" b="1"/>
            </a:lvl8pPr>
            <a:lvl9pPr marL="36506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8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2495" indent="0">
              <a:buNone/>
              <a:defRPr sz="1200"/>
            </a:lvl3pPr>
            <a:lvl4pPr marL="1369060" indent="0">
              <a:buNone/>
              <a:defRPr sz="900"/>
            </a:lvl4pPr>
            <a:lvl5pPr marL="1825625" indent="0">
              <a:buNone/>
              <a:defRPr sz="900"/>
            </a:lvl5pPr>
            <a:lvl6pPr marL="2281555" indent="0">
              <a:buNone/>
              <a:defRPr sz="900"/>
            </a:lvl6pPr>
            <a:lvl7pPr marL="2738120" indent="0">
              <a:buNone/>
              <a:defRPr sz="900"/>
            </a:lvl7pPr>
            <a:lvl8pPr marL="3194050" indent="0">
              <a:buNone/>
              <a:defRPr sz="900"/>
            </a:lvl8pPr>
            <a:lvl9pPr marL="365061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Click="0" advTm="3000">
        <p15:prstTrans prst="peelOff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2495" indent="0">
              <a:buNone/>
              <a:defRPr sz="2400"/>
            </a:lvl3pPr>
            <a:lvl4pPr marL="1369060" indent="0">
              <a:buNone/>
              <a:defRPr sz="2000"/>
            </a:lvl4pPr>
            <a:lvl5pPr marL="1825625" indent="0">
              <a:buNone/>
              <a:defRPr sz="2000"/>
            </a:lvl5pPr>
            <a:lvl6pPr marL="2281555" indent="0">
              <a:buNone/>
              <a:defRPr sz="2000"/>
            </a:lvl6pPr>
            <a:lvl7pPr marL="2738120" indent="0">
              <a:buNone/>
              <a:defRPr sz="2000"/>
            </a:lvl7pPr>
            <a:lvl8pPr marL="3194050" indent="0">
              <a:buNone/>
              <a:defRPr sz="2000"/>
            </a:lvl8pPr>
            <a:lvl9pPr marL="365061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2495" indent="0">
              <a:buNone/>
              <a:defRPr sz="1200"/>
            </a:lvl3pPr>
            <a:lvl4pPr marL="1369060" indent="0">
              <a:buNone/>
              <a:defRPr sz="900"/>
            </a:lvl4pPr>
            <a:lvl5pPr marL="1825625" indent="0">
              <a:buNone/>
              <a:defRPr sz="900"/>
            </a:lvl5pPr>
            <a:lvl6pPr marL="2281555" indent="0">
              <a:buNone/>
              <a:defRPr sz="900"/>
            </a:lvl6pPr>
            <a:lvl7pPr marL="2738120" indent="0">
              <a:buNone/>
              <a:defRPr sz="900"/>
            </a:lvl7pPr>
            <a:lvl8pPr marL="3194050" indent="0">
              <a:buNone/>
              <a:defRPr sz="900"/>
            </a:lvl8pPr>
            <a:lvl9pPr marL="365061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30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30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0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9" Type="http://schemas.openxmlformats.org/officeDocument/2006/relationships/image" Target="../media/image8.png"/><Relationship Id="rId18" Type="http://schemas.openxmlformats.org/officeDocument/2006/relationships/image" Target="../media/image7.png"/><Relationship Id="rId17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12" Type="http://schemas.openxmlformats.org/officeDocument/2006/relationships/image" Target="../media/image11.png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4" Type="http://schemas.openxmlformats.org/officeDocument/2006/relationships/theme" Target="../theme/theme8.xml"/><Relationship Id="rId13" Type="http://schemas.openxmlformats.org/officeDocument/2006/relationships/image" Target="../media/image13.jpeg"/><Relationship Id="rId12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484" tIns="46290" rIns="92484" bIns="46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484" tIns="46290" rIns="92484" bIns="4629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10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1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2484" tIns="46290" rIns="92484" bIns="46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10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249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24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15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85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580" indent="-227965" algn="l" defTabSz="9124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9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2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5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050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15" algn="l" defTabSz="91249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9"/>
            <a:ext cx="12229963" cy="6856215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3"/>
            <a:ext cx="9601196" cy="1303867"/>
          </a:xfrm>
          <a:prstGeom prst="rect">
            <a:avLst/>
          </a:prstGeom>
          <a:effectLst/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26" tIns="45718" rIns="91426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>
              <a:defRPr/>
            </a:pPr>
            <a:fld id="{35EA24C6-B4BC-43B1-BBF7-E43B2C586E8C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10" y="5969000"/>
            <a:ext cx="542697" cy="279400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1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B83D29B-0323-4B08-8148-6B0565546AB7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9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99615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396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16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836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5565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45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45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45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45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457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BF3D8-21A2-4F99-AFFC-1529CB0E72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36320-7C94-4AA0-866D-A386231E58D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776FB-575B-4002-9423-6BF5FEC9D4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3071F-3B98-4082-9927-36BC4AE7D5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7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1.xml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2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2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image" Target="../media/image21.png"/><Relationship Id="rId7" Type="http://schemas.openxmlformats.org/officeDocument/2006/relationships/slide" Target="slide5.xml"/><Relationship Id="rId6" Type="http://schemas.openxmlformats.org/officeDocument/2006/relationships/image" Target="../media/image20.png"/><Relationship Id="rId5" Type="http://schemas.openxmlformats.org/officeDocument/2006/relationships/slide" Target="slide6.xml"/><Relationship Id="rId4" Type="http://schemas.openxmlformats.org/officeDocument/2006/relationships/image" Target="../media/image19.png"/><Relationship Id="rId3" Type="http://schemas.openxmlformats.org/officeDocument/2006/relationships/slide" Target="slide8.xml"/><Relationship Id="rId2" Type="http://schemas.openxmlformats.org/officeDocument/2006/relationships/image" Target="../media/image18.png"/><Relationship Id="rId13" Type="http://schemas.openxmlformats.org/officeDocument/2006/relationships/slideLayout" Target="../slideLayouts/slideLayout54.xml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slide" Target="slide5.xml"/><Relationship Id="rId7" Type="http://schemas.openxmlformats.org/officeDocument/2006/relationships/image" Target="../media/image20.png"/><Relationship Id="rId6" Type="http://schemas.openxmlformats.org/officeDocument/2006/relationships/slide" Target="slide6.xml"/><Relationship Id="rId5" Type="http://schemas.openxmlformats.org/officeDocument/2006/relationships/image" Target="../media/image19.png"/><Relationship Id="rId4" Type="http://schemas.openxmlformats.org/officeDocument/2006/relationships/slide" Target="slide8.xml"/><Relationship Id="rId3" Type="http://schemas.openxmlformats.org/officeDocument/2006/relationships/image" Target="../media/image18.png"/><Relationship Id="rId2" Type="http://schemas.openxmlformats.org/officeDocument/2006/relationships/slide" Target="slide1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54.xml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slide" Target="slide9.xml"/><Relationship Id="rId14" Type="http://schemas.openxmlformats.org/officeDocument/2006/relationships/image" Target="../media/image26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slide" Target="slide7.xml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20.png"/><Relationship Id="rId3" Type="http://schemas.openxmlformats.org/officeDocument/2006/relationships/slide" Target="slide4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20.png"/><Relationship Id="rId3" Type="http://schemas.openxmlformats.org/officeDocument/2006/relationships/slide" Target="slide4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20.png"/><Relationship Id="rId3" Type="http://schemas.openxmlformats.org/officeDocument/2006/relationships/slide" Target="slide4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7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8"/>
          <p:cNvSpPr/>
          <p:nvPr/>
        </p:nvSpPr>
        <p:spPr>
          <a:xfrm>
            <a:off x="1478280" y="2560128"/>
            <a:ext cx="9616440" cy="1169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 LÀM Đ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ỢC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 GÌ? 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(Tiết 1)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Hộp Văn bản 2"/>
          <p:cNvSpPr txBox="1"/>
          <p:nvPr/>
        </p:nvSpPr>
        <p:spPr>
          <a:xfrm>
            <a:off x="1219200" y="3773269"/>
            <a:ext cx="9037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GV: NGUYỄN</a:t>
            </a:r>
            <a:r>
              <a:rPr lang="en-US" alt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TRẦN NGỌC SƯƠNG</a:t>
            </a:r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4396740" y="1894717"/>
            <a:ext cx="31927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42114" y="368224"/>
            <a:ext cx="11417830" cy="61215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9354" y="480408"/>
            <a:ext cx="7654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Hoàn thiện bảng nhân sau.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zalo-file-dl9.zdn.vn/26f252c61896f6c8af87/6163672478385127804"/>
          <p:cNvPicPr>
            <a:picLocks noChangeAspect="1" noChangeArrowheads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t="17998" r="15175" b="46836"/>
          <a:stretch>
            <a:fillRect/>
          </a:stretch>
        </p:blipFill>
        <p:spPr bwMode="auto">
          <a:xfrm>
            <a:off x="2192601" y="1065183"/>
            <a:ext cx="7737461" cy="55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: Rounded Corners 9"/>
          <p:cNvSpPr/>
          <p:nvPr/>
        </p:nvSpPr>
        <p:spPr>
          <a:xfrm>
            <a:off x="3181333" y="2202739"/>
            <a:ext cx="283762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9"/>
          <p:cNvSpPr/>
          <p:nvPr/>
        </p:nvSpPr>
        <p:spPr>
          <a:xfrm>
            <a:off x="3181333" y="2710857"/>
            <a:ext cx="283762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9"/>
          <p:cNvSpPr/>
          <p:nvPr/>
        </p:nvSpPr>
        <p:spPr>
          <a:xfrm>
            <a:off x="3808342" y="2662178"/>
            <a:ext cx="283762" cy="36508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9"/>
          <p:cNvSpPr/>
          <p:nvPr/>
        </p:nvSpPr>
        <p:spPr>
          <a:xfrm>
            <a:off x="3181333" y="3119410"/>
            <a:ext cx="283762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9"/>
          <p:cNvSpPr/>
          <p:nvPr/>
        </p:nvSpPr>
        <p:spPr>
          <a:xfrm>
            <a:off x="3808342" y="3119410"/>
            <a:ext cx="283762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9"/>
          <p:cNvSpPr/>
          <p:nvPr/>
        </p:nvSpPr>
        <p:spPr>
          <a:xfrm>
            <a:off x="4371183" y="3135452"/>
            <a:ext cx="585827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9"/>
          <p:cNvSpPr/>
          <p:nvPr/>
        </p:nvSpPr>
        <p:spPr>
          <a:xfrm>
            <a:off x="3181333" y="3657012"/>
            <a:ext cx="283762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9"/>
          <p:cNvSpPr/>
          <p:nvPr/>
        </p:nvSpPr>
        <p:spPr>
          <a:xfrm>
            <a:off x="3680005" y="3657012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9"/>
          <p:cNvSpPr/>
          <p:nvPr/>
        </p:nvSpPr>
        <p:spPr>
          <a:xfrm>
            <a:off x="4361503" y="3621044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9"/>
          <p:cNvSpPr/>
          <p:nvPr/>
        </p:nvSpPr>
        <p:spPr>
          <a:xfrm>
            <a:off x="5062844" y="3621044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9"/>
          <p:cNvSpPr/>
          <p:nvPr/>
        </p:nvSpPr>
        <p:spPr>
          <a:xfrm>
            <a:off x="3029616" y="4114937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9"/>
          <p:cNvSpPr/>
          <p:nvPr/>
        </p:nvSpPr>
        <p:spPr>
          <a:xfrm>
            <a:off x="3680005" y="4081054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9"/>
          <p:cNvSpPr/>
          <p:nvPr/>
        </p:nvSpPr>
        <p:spPr>
          <a:xfrm>
            <a:off x="4371183" y="4114937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9"/>
          <p:cNvSpPr/>
          <p:nvPr/>
        </p:nvSpPr>
        <p:spPr>
          <a:xfrm>
            <a:off x="5032611" y="4105477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9"/>
          <p:cNvSpPr/>
          <p:nvPr/>
        </p:nvSpPr>
        <p:spPr>
          <a:xfrm>
            <a:off x="5754604" y="4071924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9"/>
          <p:cNvSpPr/>
          <p:nvPr/>
        </p:nvSpPr>
        <p:spPr>
          <a:xfrm>
            <a:off x="2973361" y="4653640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9"/>
          <p:cNvSpPr/>
          <p:nvPr/>
        </p:nvSpPr>
        <p:spPr>
          <a:xfrm>
            <a:off x="3656625" y="4616571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9"/>
          <p:cNvSpPr/>
          <p:nvPr/>
        </p:nvSpPr>
        <p:spPr>
          <a:xfrm>
            <a:off x="4333236" y="4638381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9"/>
          <p:cNvSpPr/>
          <p:nvPr/>
        </p:nvSpPr>
        <p:spPr>
          <a:xfrm>
            <a:off x="5034336" y="4652585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9"/>
          <p:cNvSpPr/>
          <p:nvPr/>
        </p:nvSpPr>
        <p:spPr>
          <a:xfrm>
            <a:off x="5715266" y="4613940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9"/>
          <p:cNvSpPr/>
          <p:nvPr/>
        </p:nvSpPr>
        <p:spPr>
          <a:xfrm>
            <a:off x="6418171" y="4601057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9"/>
          <p:cNvSpPr/>
          <p:nvPr/>
        </p:nvSpPr>
        <p:spPr>
          <a:xfrm>
            <a:off x="2973361" y="5125416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9"/>
          <p:cNvSpPr/>
          <p:nvPr/>
        </p:nvSpPr>
        <p:spPr>
          <a:xfrm>
            <a:off x="3656625" y="5088347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9"/>
          <p:cNvSpPr/>
          <p:nvPr/>
        </p:nvSpPr>
        <p:spPr>
          <a:xfrm>
            <a:off x="4333236" y="5110157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9"/>
          <p:cNvSpPr/>
          <p:nvPr/>
        </p:nvSpPr>
        <p:spPr>
          <a:xfrm>
            <a:off x="5034336" y="5124361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9"/>
          <p:cNvSpPr/>
          <p:nvPr/>
        </p:nvSpPr>
        <p:spPr>
          <a:xfrm>
            <a:off x="5715266" y="5085716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9"/>
          <p:cNvSpPr/>
          <p:nvPr/>
        </p:nvSpPr>
        <p:spPr>
          <a:xfrm>
            <a:off x="6418171" y="5072833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9"/>
          <p:cNvSpPr/>
          <p:nvPr/>
        </p:nvSpPr>
        <p:spPr>
          <a:xfrm>
            <a:off x="7121076" y="5085716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9"/>
          <p:cNvSpPr/>
          <p:nvPr/>
        </p:nvSpPr>
        <p:spPr>
          <a:xfrm>
            <a:off x="2987781" y="5615356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9"/>
          <p:cNvSpPr/>
          <p:nvPr/>
        </p:nvSpPr>
        <p:spPr>
          <a:xfrm>
            <a:off x="3671045" y="5578287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9"/>
          <p:cNvSpPr/>
          <p:nvPr/>
        </p:nvSpPr>
        <p:spPr>
          <a:xfrm>
            <a:off x="4347656" y="5600097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9"/>
          <p:cNvSpPr/>
          <p:nvPr/>
        </p:nvSpPr>
        <p:spPr>
          <a:xfrm>
            <a:off x="5048756" y="5614301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9"/>
          <p:cNvSpPr/>
          <p:nvPr/>
        </p:nvSpPr>
        <p:spPr>
          <a:xfrm>
            <a:off x="5729686" y="5575656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9"/>
          <p:cNvSpPr/>
          <p:nvPr/>
        </p:nvSpPr>
        <p:spPr>
          <a:xfrm>
            <a:off x="6432591" y="5562773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9"/>
          <p:cNvSpPr/>
          <p:nvPr/>
        </p:nvSpPr>
        <p:spPr>
          <a:xfrm>
            <a:off x="7135496" y="5575656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9"/>
          <p:cNvSpPr/>
          <p:nvPr/>
        </p:nvSpPr>
        <p:spPr>
          <a:xfrm>
            <a:off x="7829874" y="5637559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9"/>
          <p:cNvSpPr/>
          <p:nvPr/>
        </p:nvSpPr>
        <p:spPr>
          <a:xfrm>
            <a:off x="2977225" y="6102665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: Rounded Corners 9"/>
          <p:cNvSpPr/>
          <p:nvPr/>
        </p:nvSpPr>
        <p:spPr>
          <a:xfrm>
            <a:off x="3660489" y="6065596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Rectangle: Rounded Corners 9"/>
          <p:cNvSpPr/>
          <p:nvPr/>
        </p:nvSpPr>
        <p:spPr>
          <a:xfrm>
            <a:off x="4337100" y="6087406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Rectangle: Rounded Corners 9"/>
          <p:cNvSpPr/>
          <p:nvPr/>
        </p:nvSpPr>
        <p:spPr>
          <a:xfrm>
            <a:off x="5038200" y="6101610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9"/>
          <p:cNvSpPr/>
          <p:nvPr/>
        </p:nvSpPr>
        <p:spPr>
          <a:xfrm>
            <a:off x="5719130" y="6062965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: Rounded Corners 9"/>
          <p:cNvSpPr/>
          <p:nvPr/>
        </p:nvSpPr>
        <p:spPr>
          <a:xfrm>
            <a:off x="6422035" y="6050082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Rectangle: Rounded Corners 9"/>
          <p:cNvSpPr/>
          <p:nvPr/>
        </p:nvSpPr>
        <p:spPr>
          <a:xfrm>
            <a:off x="7124940" y="6062965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9"/>
          <p:cNvSpPr/>
          <p:nvPr/>
        </p:nvSpPr>
        <p:spPr>
          <a:xfrm>
            <a:off x="7819318" y="6124868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: Rounded Corners 9"/>
          <p:cNvSpPr/>
          <p:nvPr/>
        </p:nvSpPr>
        <p:spPr>
          <a:xfrm>
            <a:off x="8500248" y="6062965"/>
            <a:ext cx="587195" cy="331896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组合 24"/>
          <p:cNvGrpSpPr/>
          <p:nvPr/>
        </p:nvGrpSpPr>
        <p:grpSpPr>
          <a:xfrm>
            <a:off x="870856" y="368225"/>
            <a:ext cx="921889" cy="769441"/>
            <a:chOff x="5847680" y="1619467"/>
            <a:chExt cx="560718" cy="579839"/>
          </a:xfrm>
        </p:grpSpPr>
        <p:sp>
          <p:nvSpPr>
            <p:cNvPr id="63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64" name="文本框 27"/>
            <p:cNvSpPr txBox="1"/>
            <p:nvPr/>
          </p:nvSpPr>
          <p:spPr>
            <a:xfrm>
              <a:off x="5847680" y="1619467"/>
              <a:ext cx="560718" cy="57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 panose="020B0604020202020204"/>
                </a:rPr>
                <a:t>1</a:t>
              </a:r>
              <a:endParaRPr kumimoji="0" lang="en-US" altLang="zh-C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Source Han Sans CN Medium" panose="020B0600000000000000" pitchFamily="34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08546" y="255818"/>
            <a:ext cx="11759944" cy="6282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Rectangle: Rounded Corners 9"/>
          <p:cNvSpPr/>
          <p:nvPr/>
        </p:nvSpPr>
        <p:spPr>
          <a:xfrm>
            <a:off x="208546" y="840593"/>
            <a:ext cx="1620919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3200" i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dụ: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617" y="207692"/>
            <a:ext cx="628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b) </a:t>
            </a:r>
            <a:r>
              <a:rPr lang="en-US" sz="3200" b="1"/>
              <a:t>Cách sử dụng bảng nhân. </a:t>
            </a:r>
            <a:endParaRPr lang="en-US" sz="3200" b="1"/>
          </a:p>
        </p:txBody>
      </p:sp>
      <p:sp>
        <p:nvSpPr>
          <p:cNvPr id="12" name="Rectangle: Rounded Corners 9"/>
          <p:cNvSpPr/>
          <p:nvPr/>
        </p:nvSpPr>
        <p:spPr>
          <a:xfrm>
            <a:off x="386007" y="1377242"/>
            <a:ext cx="2886916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x 6 = 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9"/>
          <p:cNvSpPr/>
          <p:nvPr/>
        </p:nvSpPr>
        <p:spPr>
          <a:xfrm>
            <a:off x="1949448" y="1913891"/>
            <a:ext cx="697500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9"/>
          <p:cNvSpPr/>
          <p:nvPr/>
        </p:nvSpPr>
        <p:spPr>
          <a:xfrm>
            <a:off x="632398" y="2942817"/>
            <a:ext cx="600416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9"/>
          <p:cNvSpPr/>
          <p:nvPr/>
        </p:nvSpPr>
        <p:spPr>
          <a:xfrm>
            <a:off x="1872231" y="2942818"/>
            <a:ext cx="774717" cy="6794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>
            <a:endCxn id="15" idx="0"/>
          </p:cNvCxnSpPr>
          <p:nvPr/>
        </p:nvCxnSpPr>
        <p:spPr>
          <a:xfrm flipH="1">
            <a:off x="2259590" y="2454442"/>
            <a:ext cx="1662" cy="488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5" idx="1"/>
          </p:cNvCxnSpPr>
          <p:nvPr/>
        </p:nvCxnSpPr>
        <p:spPr>
          <a:xfrm>
            <a:off x="1246256" y="3280320"/>
            <a:ext cx="625975" cy="2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9"/>
          <p:cNvSpPr/>
          <p:nvPr/>
        </p:nvSpPr>
        <p:spPr>
          <a:xfrm>
            <a:off x="386007" y="3745015"/>
            <a:ext cx="2886916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x 6 = 24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9"/>
          <p:cNvSpPr/>
          <p:nvPr/>
        </p:nvSpPr>
        <p:spPr>
          <a:xfrm>
            <a:off x="4450127" y="1468787"/>
            <a:ext cx="2886916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 : 4 = 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9"/>
          <p:cNvSpPr/>
          <p:nvPr/>
        </p:nvSpPr>
        <p:spPr>
          <a:xfrm>
            <a:off x="6013568" y="2005436"/>
            <a:ext cx="697500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9"/>
          <p:cNvSpPr/>
          <p:nvPr/>
        </p:nvSpPr>
        <p:spPr>
          <a:xfrm>
            <a:off x="4696518" y="3034362"/>
            <a:ext cx="600416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9"/>
          <p:cNvSpPr/>
          <p:nvPr/>
        </p:nvSpPr>
        <p:spPr>
          <a:xfrm>
            <a:off x="5936351" y="3034363"/>
            <a:ext cx="774717" cy="6794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/>
          <p:cNvCxnSpPr>
            <a:endCxn id="25" idx="0"/>
          </p:cNvCxnSpPr>
          <p:nvPr/>
        </p:nvCxnSpPr>
        <p:spPr>
          <a:xfrm flipH="1">
            <a:off x="6323710" y="2545987"/>
            <a:ext cx="1662" cy="488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5" idx="1"/>
          </p:cNvCxnSpPr>
          <p:nvPr/>
        </p:nvCxnSpPr>
        <p:spPr>
          <a:xfrm>
            <a:off x="5310376" y="3371865"/>
            <a:ext cx="625975" cy="2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9"/>
          <p:cNvSpPr/>
          <p:nvPr/>
        </p:nvSpPr>
        <p:spPr>
          <a:xfrm>
            <a:off x="4450127" y="3836560"/>
            <a:ext cx="2886916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 : 4 = 6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9"/>
          <p:cNvSpPr/>
          <p:nvPr/>
        </p:nvSpPr>
        <p:spPr>
          <a:xfrm>
            <a:off x="7957825" y="1468787"/>
            <a:ext cx="2886916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 : 6 = ?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9"/>
          <p:cNvSpPr/>
          <p:nvPr/>
        </p:nvSpPr>
        <p:spPr>
          <a:xfrm>
            <a:off x="9521266" y="2005436"/>
            <a:ext cx="697500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9"/>
          <p:cNvSpPr/>
          <p:nvPr/>
        </p:nvSpPr>
        <p:spPr>
          <a:xfrm>
            <a:off x="8204216" y="3034362"/>
            <a:ext cx="600416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9"/>
          <p:cNvSpPr/>
          <p:nvPr/>
        </p:nvSpPr>
        <p:spPr>
          <a:xfrm>
            <a:off x="9444049" y="3034363"/>
            <a:ext cx="774717" cy="67947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endCxn id="35" idx="0"/>
          </p:cNvCxnSpPr>
          <p:nvPr/>
        </p:nvCxnSpPr>
        <p:spPr>
          <a:xfrm flipH="1">
            <a:off x="9831408" y="2545987"/>
            <a:ext cx="1662" cy="4883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35" idx="1"/>
          </p:cNvCxnSpPr>
          <p:nvPr/>
        </p:nvCxnSpPr>
        <p:spPr>
          <a:xfrm>
            <a:off x="8818074" y="3371865"/>
            <a:ext cx="625975" cy="2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9"/>
          <p:cNvSpPr/>
          <p:nvPr/>
        </p:nvSpPr>
        <p:spPr>
          <a:xfrm>
            <a:off x="7957825" y="3836560"/>
            <a:ext cx="2886916" cy="675007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 : 6 = 4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2606" y="4634292"/>
            <a:ext cx="628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Sử dụng bảng để tính</a:t>
            </a:r>
            <a:endParaRPr lang="en-US" sz="3200" b="1"/>
          </a:p>
        </p:txBody>
      </p:sp>
      <p:sp>
        <p:nvSpPr>
          <p:cNvPr id="42" name="TextBox 41"/>
          <p:cNvSpPr txBox="1"/>
          <p:nvPr/>
        </p:nvSpPr>
        <p:spPr>
          <a:xfrm>
            <a:off x="930384" y="5254241"/>
            <a:ext cx="410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3 x 9     7 x 8     9 x 9</a:t>
            </a:r>
            <a:endParaRPr lang="en-US" sz="3200" b="1"/>
          </a:p>
        </p:txBody>
      </p:sp>
      <p:sp>
        <p:nvSpPr>
          <p:cNvPr id="43" name="TextBox 42"/>
          <p:cNvSpPr txBox="1"/>
          <p:nvPr/>
        </p:nvSpPr>
        <p:spPr>
          <a:xfrm>
            <a:off x="6323709" y="5219067"/>
            <a:ext cx="488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36 : 4     48 : 6     100 : 10</a:t>
            </a:r>
            <a:endParaRPr lang="en-US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0" grpId="0" animBg="1"/>
      <p:bldP spid="41" grpId="0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/>
          <p:cNvSpPr>
            <a:spLocks noGrp="1"/>
          </p:cNvSpPr>
          <p:nvPr>
            <p:ph idx="1"/>
          </p:nvPr>
        </p:nvSpPr>
        <p:spPr>
          <a:xfrm>
            <a:off x="268576" y="191697"/>
            <a:ext cx="11728554" cy="64789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12488" y="621966"/>
            <a:ext cx="628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Sử dụng bảng để tính</a:t>
            </a:r>
            <a:endParaRPr lang="en-US" sz="3200" b="1"/>
          </a:p>
        </p:txBody>
      </p:sp>
      <p:sp>
        <p:nvSpPr>
          <p:cNvPr id="6" name="TextBox 5"/>
          <p:cNvSpPr txBox="1"/>
          <p:nvPr/>
        </p:nvSpPr>
        <p:spPr>
          <a:xfrm>
            <a:off x="1589952" y="1672184"/>
            <a:ext cx="119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3 x 9</a:t>
            </a:r>
            <a:endParaRPr lang="en-US" sz="3200" b="1"/>
          </a:p>
        </p:txBody>
      </p:sp>
      <p:sp>
        <p:nvSpPr>
          <p:cNvPr id="7" name="TextBox 6"/>
          <p:cNvSpPr txBox="1"/>
          <p:nvPr/>
        </p:nvSpPr>
        <p:spPr>
          <a:xfrm>
            <a:off x="6983276" y="1637010"/>
            <a:ext cx="488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36 : 4</a:t>
            </a:r>
            <a:endParaRPr lang="en-US" sz="3200" b="1"/>
          </a:p>
        </p:txBody>
      </p:sp>
      <p:sp>
        <p:nvSpPr>
          <p:cNvPr id="11" name="TextBox 10"/>
          <p:cNvSpPr txBox="1"/>
          <p:nvPr/>
        </p:nvSpPr>
        <p:spPr>
          <a:xfrm>
            <a:off x="1607807" y="2392025"/>
            <a:ext cx="118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7 x 8</a:t>
            </a:r>
            <a:endParaRPr lang="en-US" sz="3200" b="1"/>
          </a:p>
        </p:txBody>
      </p:sp>
      <p:sp>
        <p:nvSpPr>
          <p:cNvPr id="12" name="TextBox 11"/>
          <p:cNvSpPr txBox="1"/>
          <p:nvPr/>
        </p:nvSpPr>
        <p:spPr>
          <a:xfrm>
            <a:off x="1618938" y="3202388"/>
            <a:ext cx="116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9 x 9</a:t>
            </a:r>
            <a:endParaRPr lang="en-US" sz="3200" b="1"/>
          </a:p>
        </p:txBody>
      </p:sp>
      <p:sp>
        <p:nvSpPr>
          <p:cNvPr id="14" name="TextBox 13"/>
          <p:cNvSpPr txBox="1"/>
          <p:nvPr/>
        </p:nvSpPr>
        <p:spPr>
          <a:xfrm>
            <a:off x="6983276" y="2392024"/>
            <a:ext cx="488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48 : 6</a:t>
            </a:r>
            <a:endParaRPr lang="en-US" sz="3200" b="1"/>
          </a:p>
        </p:txBody>
      </p:sp>
      <p:sp>
        <p:nvSpPr>
          <p:cNvPr id="15" name="TextBox 14"/>
          <p:cNvSpPr txBox="1"/>
          <p:nvPr/>
        </p:nvSpPr>
        <p:spPr>
          <a:xfrm>
            <a:off x="6972302" y="3244296"/>
            <a:ext cx="4889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100 : 10</a:t>
            </a:r>
            <a:endParaRPr lang="en-US" sz="3200" b="1"/>
          </a:p>
        </p:txBody>
      </p:sp>
      <p:sp>
        <p:nvSpPr>
          <p:cNvPr id="16" name="TextBox 15"/>
          <p:cNvSpPr txBox="1"/>
          <p:nvPr/>
        </p:nvSpPr>
        <p:spPr>
          <a:xfrm>
            <a:off x="2811590" y="1672183"/>
            <a:ext cx="190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= 27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11590" y="2437285"/>
            <a:ext cx="190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= 56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1590" y="3202387"/>
            <a:ext cx="190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= 81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0603" y="1645443"/>
            <a:ext cx="190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= 9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76261" y="2400457"/>
            <a:ext cx="190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= 8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0021" y="3244296"/>
            <a:ext cx="190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= 10</a:t>
            </a:r>
            <a:endParaRPr 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"/>
          <p:cNvSpPr>
            <a:spLocks noGrp="1"/>
          </p:cNvSpPr>
          <p:nvPr>
            <p:ph idx="1"/>
          </p:nvPr>
        </p:nvSpPr>
        <p:spPr>
          <a:xfrm>
            <a:off x="268576" y="191697"/>
            <a:ext cx="11728554" cy="64789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https://zalo-file-dl9.zdn.vn/26f252c61896f6c8af87/616367247838512780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t="80288" r="9557" b="9214"/>
          <a:stretch>
            <a:fillRect/>
          </a:stretch>
        </p:blipFill>
        <p:spPr bwMode="auto">
          <a:xfrm>
            <a:off x="268576" y="1778729"/>
            <a:ext cx="1185333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4"/>
          <p:cNvGrpSpPr/>
          <p:nvPr/>
        </p:nvGrpSpPr>
        <p:grpSpPr>
          <a:xfrm>
            <a:off x="870856" y="743782"/>
            <a:ext cx="921889" cy="769441"/>
            <a:chOff x="5847680" y="1619467"/>
            <a:chExt cx="560718" cy="579839"/>
          </a:xfrm>
        </p:grpSpPr>
        <p:sp>
          <p:nvSpPr>
            <p:cNvPr id="10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" name="文本框 27"/>
            <p:cNvSpPr txBox="1"/>
            <p:nvPr/>
          </p:nvSpPr>
          <p:spPr>
            <a:xfrm>
              <a:off x="5847680" y="1619467"/>
              <a:ext cx="560718" cy="57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 panose="020B0604020202020204"/>
                </a:rPr>
                <a:t>2</a:t>
              </a:r>
              <a:endParaRPr kumimoji="0" lang="en-US" altLang="zh-C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Source Han Sans CN Medium" panose="020B0600000000000000" pitchFamily="34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38897" y="855965"/>
            <a:ext cx="144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Số 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66114" y="3477986"/>
            <a:ext cx="1094015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22077" y="1976734"/>
            <a:ext cx="1094015" cy="500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28478" y="2788731"/>
            <a:ext cx="1251857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43157" y="3512803"/>
            <a:ext cx="1094015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31085" y="2057400"/>
            <a:ext cx="1094015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329057" y="2785028"/>
            <a:ext cx="1094015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31085" y="3477986"/>
            <a:ext cx="1094015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627843" y="2057399"/>
            <a:ext cx="1094015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657115" y="2755068"/>
            <a:ext cx="1094015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657115" y="3512260"/>
            <a:ext cx="1094015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"/>
          <p:cNvSpPr>
            <a:spLocks noGrp="1"/>
          </p:cNvSpPr>
          <p:nvPr>
            <p:ph idx="1"/>
          </p:nvPr>
        </p:nvSpPr>
        <p:spPr>
          <a:xfrm>
            <a:off x="268576" y="191697"/>
            <a:ext cx="11728554" cy="64789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1026" name="Picture 2" descr="https://zalo-file-dl9.zdn.vn/26f252c61896f6c8af87/616367247838512780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t="80288" r="9557" b="9214"/>
          <a:stretch>
            <a:fillRect/>
          </a:stretch>
        </p:blipFill>
        <p:spPr bwMode="auto">
          <a:xfrm>
            <a:off x="268576" y="1778729"/>
            <a:ext cx="12053821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4"/>
          <p:cNvGrpSpPr/>
          <p:nvPr/>
        </p:nvGrpSpPr>
        <p:grpSpPr>
          <a:xfrm>
            <a:off x="870856" y="743782"/>
            <a:ext cx="921889" cy="769441"/>
            <a:chOff x="5847680" y="1619467"/>
            <a:chExt cx="560718" cy="579839"/>
          </a:xfrm>
        </p:grpSpPr>
        <p:sp>
          <p:nvSpPr>
            <p:cNvPr id="10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11" name="文本框 27"/>
            <p:cNvSpPr txBox="1"/>
            <p:nvPr/>
          </p:nvSpPr>
          <p:spPr>
            <a:xfrm>
              <a:off x="5847680" y="1619467"/>
              <a:ext cx="560718" cy="57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 panose="020B0604020202020204"/>
                </a:rPr>
                <a:t>2</a:t>
              </a:r>
              <a:endParaRPr kumimoji="0" lang="en-US" altLang="zh-CN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Source Han Sans CN Medium" panose="020B0600000000000000" pitchFamily="34" charset="-122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38897" y="855965"/>
            <a:ext cx="144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Số ?</a:t>
            </a:r>
            <a:endParaRPr lang="en-US" sz="3600" b="1"/>
          </a:p>
        </p:txBody>
      </p:sp>
      <p:sp>
        <p:nvSpPr>
          <p:cNvPr id="17" name="Rectangle 16"/>
          <p:cNvSpPr/>
          <p:nvPr/>
        </p:nvSpPr>
        <p:spPr>
          <a:xfrm>
            <a:off x="7843157" y="3512259"/>
            <a:ext cx="1431472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kg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274629" y="2048132"/>
            <a:ext cx="1113344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kg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640639" y="2717621"/>
            <a:ext cx="1151411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kg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8060" y="3064244"/>
            <a:ext cx="5634191" cy="1617567"/>
          </a:xfrm>
          <a:prstGeom prst="rect">
            <a:avLst/>
          </a:prstGeom>
          <a:noFill/>
        </p:spPr>
        <p:txBody>
          <a:bodyPr wrap="none" lIns="123622" tIns="61810" rIns="123622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7105"/>
            <a:r>
              <a:rPr lang="en-US" sz="9700" b="1" dirty="0" err="1"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97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97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450985" y="1997205"/>
            <a:ext cx="5203618" cy="178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7200">
              <a:spcBef>
                <a:spcPct val="0"/>
              </a:spcBef>
              <a:buClrTx/>
              <a:buNone/>
            </a:pPr>
            <a:r>
              <a:rPr lang="en-US" altLang="en-US" sz="54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CHAØO TAÏM BIEÄT CAÙC CON</a:t>
            </a:r>
            <a:endParaRPr lang="en-US" altLang="en-US" sz="54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1911" y="1996907"/>
            <a:ext cx="5921815" cy="1446551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Khôûi</a:t>
            </a:r>
            <a:r>
              <a:rPr kumimoji="0" lang="en-US" sz="88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ñoäng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61" y="1515917"/>
            <a:ext cx="1986010" cy="2943969"/>
          </a:xfrm>
          <a:prstGeom prst="rect">
            <a:avLst/>
          </a:prstGeom>
        </p:spPr>
      </p:pic>
      <p:pic>
        <p:nvPicPr>
          <p:cNvPr id="8" name="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25" y="2846588"/>
            <a:ext cx="1503968" cy="3816522"/>
          </a:xfrm>
          <a:prstGeom prst="rect">
            <a:avLst/>
          </a:prstGeom>
        </p:spPr>
      </p:pic>
      <p:pic>
        <p:nvPicPr>
          <p:cNvPr id="9" name="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5" y="3494005"/>
            <a:ext cx="1792180" cy="2056708"/>
          </a:xfrm>
          <a:prstGeom prst="rect">
            <a:avLst/>
          </a:prstGeom>
        </p:spPr>
      </p:pic>
      <p:pic>
        <p:nvPicPr>
          <p:cNvPr id="10" name="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7" y="1755357"/>
            <a:ext cx="948208" cy="2966000"/>
          </a:xfrm>
          <a:prstGeom prst="rect">
            <a:avLst/>
          </a:prstGeom>
        </p:spPr>
      </p:pic>
      <p:pic>
        <p:nvPicPr>
          <p:cNvPr id="11" name="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5" y="141376"/>
            <a:ext cx="1583740" cy="2943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>
            <a:fillRect/>
          </a:stretch>
        </p:blipFill>
        <p:spPr>
          <a:xfrm rot="21121116">
            <a:off x="443663" y="2546055"/>
            <a:ext cx="2579286" cy="397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928" y="3608821"/>
            <a:ext cx="1846338" cy="3579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984" y="2340442"/>
            <a:ext cx="98374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 TẬP BẮN CUNG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1143" t="1569" r="1420" b="169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61" y="1515917"/>
            <a:ext cx="1986010" cy="2943969"/>
          </a:xfrm>
          <a:prstGeom prst="rect">
            <a:avLst/>
          </a:prstGeom>
        </p:spPr>
      </p:pic>
      <p:pic>
        <p:nvPicPr>
          <p:cNvPr id="6" name="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25" y="2846588"/>
            <a:ext cx="1503968" cy="3816522"/>
          </a:xfrm>
          <a:prstGeom prst="rect">
            <a:avLst/>
          </a:prstGeom>
        </p:spPr>
      </p:pic>
      <p:pic>
        <p:nvPicPr>
          <p:cNvPr id="7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945" y="3494005"/>
            <a:ext cx="1792180" cy="2056708"/>
          </a:xfrm>
          <a:prstGeom prst="rect">
            <a:avLst/>
          </a:prstGeom>
        </p:spPr>
      </p:pic>
      <p:pic>
        <p:nvPicPr>
          <p:cNvPr id="8" name="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47" y="1755357"/>
            <a:ext cx="948208" cy="2966000"/>
          </a:xfrm>
          <a:prstGeom prst="rect">
            <a:avLst/>
          </a:prstGeom>
        </p:spPr>
      </p:pic>
      <p:pic>
        <p:nvPicPr>
          <p:cNvPr id="9" name="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5" y="141376"/>
            <a:ext cx="1583740" cy="2943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>
            <a:fillRect/>
          </a:stretch>
        </p:blipFill>
        <p:spPr>
          <a:xfrm rot="21121116">
            <a:off x="443663" y="2546055"/>
            <a:ext cx="2579286" cy="397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928" y="3608821"/>
            <a:ext cx="1846338" cy="357948"/>
          </a:xfrm>
          <a:prstGeom prst="rect">
            <a:avLst/>
          </a:prstGeom>
        </p:spPr>
      </p:pic>
      <p:pic>
        <p:nvPicPr>
          <p:cNvPr id="7172" name="Picture 4" descr="Táº­p tin:Star icon stylized.svg â Wikipedia tiáº¿ng Viá»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2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áº­p tin:Star icon stylized.svg â Wikipedia tiáº¿ng Viá»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03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54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áº­p tin:Star icon stylized.svg â Wikipedia tiáº¿ng Viá»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05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áº­p tin:Star icon stylized.svg â Wikipedia tiáº¿ng Viá»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58" y="126430"/>
            <a:ext cx="813220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5" action="ppaction://hlinksldjump"/>
          </p:cNvPr>
          <p:cNvSpPr/>
          <p:nvPr/>
        </p:nvSpPr>
        <p:spPr>
          <a:xfrm>
            <a:off x="10915650" y="6186488"/>
            <a:ext cx="1095995" cy="671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4206 -0.234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9805 0.053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59089 -0.3886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349 0.0386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9115 -0.2013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1" y="5191007"/>
            <a:ext cx="1659669" cy="1904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9134" y="5191007"/>
            <a:ext cx="3809139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90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Chính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số đó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0548" y="4124847"/>
            <a:ext cx="397983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200065" y="384166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1097644" y="49322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514281" y="48818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72934" y="1248435"/>
            <a:ext cx="484056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X 9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2727" y="1261033"/>
            <a:ext cx="66556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x 9 =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85862" y="42972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1035" y="538016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10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85862" y="53801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19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814" y="434533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. 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858570" y="40447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481163" y="51452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46085" y="50389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512456" y="39883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1" y="5038937"/>
            <a:ext cx="1792180" cy="2056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7973" y="1021278"/>
            <a:ext cx="8169639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gấp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lên 9 lần được: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8445" y="426909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99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1035" y="538016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85862" y="53801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110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33809" y="425314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119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23565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481163" y="51452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746085" y="503893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705039" y="396022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8782"/>
            <a:ext cx="1792180" cy="2056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8221" y="1231052"/>
            <a:ext cx="9477182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 giảm</a:t>
            </a:r>
            <a:r>
              <a:rPr kumimoji="0" lang="en-US" sz="66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9 lần được: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2335" y="52653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8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12791" y="418417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9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85862" y="53801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10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78325" y="43083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7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4909601" y="39320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481163" y="51452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623565" y="393207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909601" y="495337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1" y="5038937"/>
            <a:ext cx="1792180" cy="2056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8"/>
          <p:cNvSpPr/>
          <p:nvPr/>
        </p:nvSpPr>
        <p:spPr>
          <a:xfrm>
            <a:off x="2545080" y="1310448"/>
            <a:ext cx="7848599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3765">
              <a:spcBef>
                <a:spcPct val="50000"/>
              </a:spcBef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 LÀM Đ</a:t>
            </a:r>
            <a:r>
              <a:rPr lang="vi-VN" altLang="zh-CN" sz="6000" b="1" dirty="0">
                <a:solidFill>
                  <a:srgbClr val="FF0000"/>
                </a:solidFill>
                <a:ea typeface="Microsoft YaHei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ỢC </a:t>
            </a:r>
            <a:r>
              <a:rPr lang="en-US" altLang="zh-CN" sz="60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NHỮNG GÌ?</a:t>
            </a:r>
            <a:endParaRPr lang="en-US" altLang="zh-CN" sz="6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 defTabSz="913765">
              <a:defRPr/>
            </a:pPr>
            <a:r>
              <a:rPr lang="en-US" altLang="zh-CN" sz="60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6000" b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 1)</a:t>
            </a:r>
            <a:endParaRPr lang="zh-CN" altLang="en-US" sz="6000" b="1" dirty="0">
              <a:solidFill>
                <a:srgbClr val="7030A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687</Words>
  <Application>WPS Presentation</Application>
  <PresentationFormat>Màn hình rộng</PresentationFormat>
  <Paragraphs>232</Paragraphs>
  <Slides>16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16</vt:i4>
      </vt:variant>
    </vt:vector>
  </HeadingPairs>
  <TitlesOfParts>
    <vt:vector size="49" baseType="lpstr">
      <vt:lpstr>Arial</vt:lpstr>
      <vt:lpstr>SimSun</vt:lpstr>
      <vt:lpstr>Wingdings</vt:lpstr>
      <vt:lpstr>Quicksand Medium</vt:lpstr>
      <vt:lpstr>UTM Scriptina KT</vt:lpstr>
      <vt:lpstr>Arial-Rounded</vt:lpstr>
      <vt:lpstr>VNI 27 Bendigo</vt:lpstr>
      <vt:lpstr>Calibri</vt:lpstr>
      <vt:lpstr>Arial</vt:lpstr>
      <vt:lpstr>Times New Roman</vt:lpstr>
      <vt:lpstr>Microsoft YaHei</vt:lpstr>
      <vt:lpstr>Cambria</vt:lpstr>
      <vt:lpstr>等线</vt:lpstr>
      <vt:lpstr>VNI-Avo</vt:lpstr>
      <vt:lpstr>Bungee Inline</vt:lpstr>
      <vt:lpstr>Montserrat Alternates Black</vt:lpstr>
      <vt:lpstr>等线</vt:lpstr>
      <vt:lpstr>HP001</vt:lpstr>
      <vt:lpstr>Segoe Print</vt:lpstr>
      <vt:lpstr>Calibri</vt:lpstr>
      <vt:lpstr>Source Han Sans CN Medium</vt:lpstr>
      <vt:lpstr>Arial Unicode MS</vt:lpstr>
      <vt:lpstr>Garamond</vt:lpstr>
      <vt:lpstr>Calibri Light</vt:lpstr>
      <vt:lpstr>Segoe UI Black</vt:lpstr>
      <vt:lpstr>9_Office Theme</vt:lpstr>
      <vt:lpstr>7_Office Theme</vt:lpstr>
      <vt:lpstr>Toán 2 SHS</vt:lpstr>
      <vt:lpstr>1_Toán 2 SHS</vt:lpstr>
      <vt:lpstr>2_Organic</vt:lpstr>
      <vt:lpstr>1_Office Theme</vt:lpstr>
      <vt:lpstr>2_Office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Ngọc Sương Nguyễn Trần</cp:lastModifiedBy>
  <cp:revision>21</cp:revision>
  <dcterms:created xsi:type="dcterms:W3CDTF">2021-01-08T03:00:00Z</dcterms:created>
  <dcterms:modified xsi:type="dcterms:W3CDTF">2025-03-17T02:43:34Z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8106C0EE389C4F2C871AF0F8A136AA66_12</vt:lpwstr>
  </property>
  <property fmtid="{D5CDD505-2E9C-101B-9397-08002B2CF9AE}" pid="3" name="KSOProductBuildVer">
    <vt:lpwstr>1033-12.2.0.20326</vt:lpwstr>
  </property>
</Properties>
</file>