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9" r:id="rId4"/>
    <p:sldId id="260" r:id="rId5"/>
    <p:sldId id="262" r:id="rId6"/>
    <p:sldId id="266" r:id="rId7"/>
    <p:sldId id="263" r:id="rId8"/>
    <p:sldId id="265" r:id="rId9"/>
    <p:sldId id="267" r:id="rId10"/>
    <p:sldId id="269" r:id="rId11"/>
    <p:sldId id="275" r:id="rId12"/>
    <p:sldId id="276" r:id="rId13"/>
    <p:sldId id="271" r:id="rId14"/>
    <p:sldId id="277" r:id="rId15"/>
    <p:sldId id="272" r:id="rId16"/>
    <p:sldId id="290" r:id="rId17"/>
    <p:sldId id="278" r:id="rId18"/>
    <p:sldId id="289" r:id="rId19"/>
    <p:sldId id="274" r:id="rId20"/>
    <p:sldId id="279" r:id="rId21"/>
    <p:sldId id="280" r:id="rId22"/>
    <p:sldId id="281" r:id="rId23"/>
    <p:sldId id="282" r:id="rId24"/>
    <p:sldId id="283" r:id="rId25"/>
    <p:sldId id="284" r:id="rId26"/>
    <p:sldId id="285" r:id="rId27"/>
    <p:sldId id="286" r:id="rId28"/>
    <p:sldId id="287" r:id="rId29"/>
    <p:sldId id="288"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FF99"/>
    <a:srgbClr val="CCFFFF"/>
    <a:srgbClr val="FF84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660"/>
  </p:normalViewPr>
  <p:slideViewPr>
    <p:cSldViewPr snapToGrid="0" showGuides="1">
      <p:cViewPr varScale="1">
        <p:scale>
          <a:sx n="56" d="100"/>
          <a:sy n="56" d="100"/>
        </p:scale>
        <p:origin x="42" y="93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F3299EF5-DC63-4F6C-881D-8A47E373558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F3299EF5-DC63-4F6C-881D-8A47E373558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F3299EF5-DC63-4F6C-881D-8A47E373558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png"/><Relationship Id="rId7" Type="http://schemas.microsoft.com/office/2007/relationships/hdphoto" Target="../media/image34.wdp"/><Relationship Id="rId6" Type="http://schemas.openxmlformats.org/officeDocument/2006/relationships/image" Target="../media/image33.png"/><Relationship Id="rId5" Type="http://schemas.microsoft.com/office/2007/relationships/hdphoto" Target="../media/image32.wdp"/><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svg"/><Relationship Id="rId4" Type="http://schemas.openxmlformats.org/officeDocument/2006/relationships/image" Target="../media/image36.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9.png"/><Relationship Id="rId6" Type="http://schemas.openxmlformats.org/officeDocument/2006/relationships/image" Target="../media/image30.png"/><Relationship Id="rId5" Type="http://schemas.microsoft.com/office/2007/relationships/hdphoto" Target="../media/image40.wdp"/><Relationship Id="rId4" Type="http://schemas.openxmlformats.org/officeDocument/2006/relationships/image" Target="../media/image39.png"/><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0.png"/><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38.wdp"/><Relationship Id="rId6" Type="http://schemas.openxmlformats.org/officeDocument/2006/relationships/image" Target="../media/image37.png"/><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image38.wdp"/><Relationship Id="rId4" Type="http://schemas.openxmlformats.org/officeDocument/2006/relationships/image" Target="../media/image37.png"/><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4.png"/><Relationship Id="rId7" Type="http://schemas.microsoft.com/office/2007/relationships/hdphoto" Target="../media/image38.wdp"/><Relationship Id="rId6" Type="http://schemas.openxmlformats.org/officeDocument/2006/relationships/image" Target="../media/image37.png"/><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0.wdp"/><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0.wdp"/><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56.wdp"/><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52.wdp"/><Relationship Id="rId7" Type="http://schemas.openxmlformats.org/officeDocument/2006/relationships/image" Target="../media/image51.png"/><Relationship Id="rId6" Type="http://schemas.microsoft.com/office/2007/relationships/hdphoto" Target="../media/image56.wdp"/><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7.png"/><Relationship Id="rId6" Type="http://schemas.microsoft.com/office/2007/relationships/hdphoto" Target="../media/image56.wdp"/><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image" Target="../media/image46.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59.wdp"/><Relationship Id="rId7" Type="http://schemas.openxmlformats.org/officeDocument/2006/relationships/image" Target="../media/image58.png"/><Relationship Id="rId6" Type="http://schemas.microsoft.com/office/2007/relationships/hdphoto" Target="../media/image56.wdp"/><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63.wdp"/><Relationship Id="rId6" Type="http://schemas.openxmlformats.org/officeDocument/2006/relationships/image" Target="../media/image62.png"/><Relationship Id="rId5" Type="http://schemas.openxmlformats.org/officeDocument/2006/relationships/image" Target="../media/image9.svg"/><Relationship Id="rId4" Type="http://schemas.openxmlformats.org/officeDocument/2006/relationships/image" Target="../media/image61.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13.wdp"/><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sv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p:cNvSpPr/>
          <p:nvPr/>
        </p:nvSpPr>
        <p:spPr>
          <a:xfrm>
            <a:off x="1297455" y="313159"/>
            <a:ext cx="9564267" cy="4441721"/>
          </a:xfrm>
          <a:custGeom>
            <a:avLst/>
            <a:gdLst>
              <a:gd name="connsiteX0" fmla="*/ 0 w 9564267"/>
              <a:gd name="connsiteY0" fmla="*/ 444615 h 4441721"/>
              <a:gd name="connsiteX1" fmla="*/ 409821 w 9564267"/>
              <a:gd name="connsiteY1" fmla="*/ 0 h 4441721"/>
              <a:gd name="connsiteX2" fmla="*/ 9154444 w 9564267"/>
              <a:gd name="connsiteY2" fmla="*/ 0 h 4441721"/>
              <a:gd name="connsiteX3" fmla="*/ 9564267 w 9564267"/>
              <a:gd name="connsiteY3" fmla="*/ 444615 h 4441721"/>
              <a:gd name="connsiteX4" fmla="*/ 9564267 w 9564267"/>
              <a:gd name="connsiteY4" fmla="*/ 3997104 h 4441721"/>
              <a:gd name="connsiteX5" fmla="*/ 9154444 w 9564267"/>
              <a:gd name="connsiteY5" fmla="*/ 4441721 h 4441721"/>
              <a:gd name="connsiteX6" fmla="*/ 409821 w 9564267"/>
              <a:gd name="connsiteY6" fmla="*/ 4441721 h 4441721"/>
              <a:gd name="connsiteX7" fmla="*/ 0 w 9564267"/>
              <a:gd name="connsiteY7" fmla="*/ 3997104 h 4441721"/>
              <a:gd name="connsiteX8" fmla="*/ 0 w 9564267"/>
              <a:gd name="connsiteY8" fmla="*/ 444615 h 4441721"/>
              <a:gd name="connsiteX0-1" fmla="*/ 0 w 9564267"/>
              <a:gd name="connsiteY0-2" fmla="*/ 444615 h 4441721"/>
              <a:gd name="connsiteX1-3" fmla="*/ 409821 w 9564267"/>
              <a:gd name="connsiteY1-4" fmla="*/ 0 h 4441721"/>
              <a:gd name="connsiteX2-5" fmla="*/ 9154444 w 9564267"/>
              <a:gd name="connsiteY2-6" fmla="*/ 0 h 4441721"/>
              <a:gd name="connsiteX3-7" fmla="*/ 9564267 w 9564267"/>
              <a:gd name="connsiteY3-8" fmla="*/ 444615 h 4441721"/>
              <a:gd name="connsiteX4-9" fmla="*/ 9564267 w 9564267"/>
              <a:gd name="connsiteY4-10" fmla="*/ 3997104 h 4441721"/>
              <a:gd name="connsiteX5-11" fmla="*/ 9154444 w 9564267"/>
              <a:gd name="connsiteY5-12" fmla="*/ 4441721 h 4441721"/>
              <a:gd name="connsiteX6-13" fmla="*/ 409821 w 9564267"/>
              <a:gd name="connsiteY6-14" fmla="*/ 4441721 h 4441721"/>
              <a:gd name="connsiteX7-15" fmla="*/ 0 w 9564267"/>
              <a:gd name="connsiteY7-16" fmla="*/ 3997104 h 4441721"/>
              <a:gd name="connsiteX8-17" fmla="*/ 0 w 9564267"/>
              <a:gd name="connsiteY8-18" fmla="*/ 444615 h 4441721"/>
              <a:gd name="connsiteX0-19" fmla="*/ 0 w 9564267"/>
              <a:gd name="connsiteY0-20" fmla="*/ 444615 h 4441721"/>
              <a:gd name="connsiteX1-21" fmla="*/ 409821 w 9564267"/>
              <a:gd name="connsiteY1-22" fmla="*/ 0 h 4441721"/>
              <a:gd name="connsiteX2-23" fmla="*/ 9154444 w 9564267"/>
              <a:gd name="connsiteY2-24" fmla="*/ 0 h 4441721"/>
              <a:gd name="connsiteX3-25" fmla="*/ 9564267 w 9564267"/>
              <a:gd name="connsiteY3-26" fmla="*/ 444615 h 4441721"/>
              <a:gd name="connsiteX4-27" fmla="*/ 9564267 w 9564267"/>
              <a:gd name="connsiteY4-28" fmla="*/ 3997104 h 4441721"/>
              <a:gd name="connsiteX5-29" fmla="*/ 9154444 w 9564267"/>
              <a:gd name="connsiteY5-30" fmla="*/ 4441721 h 4441721"/>
              <a:gd name="connsiteX6-31" fmla="*/ 409821 w 9564267"/>
              <a:gd name="connsiteY6-32" fmla="*/ 4441721 h 4441721"/>
              <a:gd name="connsiteX7-33" fmla="*/ 0 w 9564267"/>
              <a:gd name="connsiteY7-34" fmla="*/ 3997104 h 4441721"/>
              <a:gd name="connsiteX8-35" fmla="*/ 0 w 9564267"/>
              <a:gd name="connsiteY8-36" fmla="*/ 444615 h 44417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564267" h="4441721" fill="none" extrusionOk="0">
                <a:moveTo>
                  <a:pt x="0" y="444615"/>
                </a:moveTo>
                <a:cubicBezTo>
                  <a:pt x="5076" y="248059"/>
                  <a:pt x="239366" y="-42296"/>
                  <a:pt x="409821" y="0"/>
                </a:cubicBezTo>
                <a:cubicBezTo>
                  <a:pt x="3734019" y="192351"/>
                  <a:pt x="7185059" y="-360716"/>
                  <a:pt x="9154444" y="0"/>
                </a:cubicBezTo>
                <a:cubicBezTo>
                  <a:pt x="9316751" y="-10735"/>
                  <a:pt x="9639976" y="137880"/>
                  <a:pt x="9564267" y="444615"/>
                </a:cubicBezTo>
                <a:cubicBezTo>
                  <a:pt x="9645612" y="1926444"/>
                  <a:pt x="9752436" y="2563597"/>
                  <a:pt x="9564267" y="3997104"/>
                </a:cubicBezTo>
                <a:cubicBezTo>
                  <a:pt x="9509887" y="4301395"/>
                  <a:pt x="9451782" y="4439205"/>
                  <a:pt x="9154444" y="4441721"/>
                </a:cubicBezTo>
                <a:cubicBezTo>
                  <a:pt x="7046401" y="4315947"/>
                  <a:pt x="4295166" y="4363184"/>
                  <a:pt x="409821" y="4441721"/>
                </a:cubicBezTo>
                <a:cubicBezTo>
                  <a:pt x="171889" y="4365039"/>
                  <a:pt x="888" y="4284505"/>
                  <a:pt x="0" y="3997104"/>
                </a:cubicBezTo>
                <a:cubicBezTo>
                  <a:pt x="-263498" y="2474923"/>
                  <a:pt x="231924" y="1531719"/>
                  <a:pt x="0" y="444615"/>
                </a:cubicBezTo>
                <a:close/>
              </a:path>
              <a:path w="9564267" h="4441721" stroke="0" extrusionOk="0">
                <a:moveTo>
                  <a:pt x="0" y="444615"/>
                </a:moveTo>
                <a:cubicBezTo>
                  <a:pt x="-49479" y="204132"/>
                  <a:pt x="230981" y="-47127"/>
                  <a:pt x="409821" y="0"/>
                </a:cubicBezTo>
                <a:cubicBezTo>
                  <a:pt x="3241102" y="-613128"/>
                  <a:pt x="4738986" y="409856"/>
                  <a:pt x="9154444" y="0"/>
                </a:cubicBezTo>
                <a:cubicBezTo>
                  <a:pt x="9311065" y="-6382"/>
                  <a:pt x="9569448" y="261497"/>
                  <a:pt x="9564267" y="444615"/>
                </a:cubicBezTo>
                <a:cubicBezTo>
                  <a:pt x="9762096" y="1467553"/>
                  <a:pt x="9914438" y="2829253"/>
                  <a:pt x="9564267" y="3997104"/>
                </a:cubicBezTo>
                <a:cubicBezTo>
                  <a:pt x="9587617" y="4283138"/>
                  <a:pt x="9351846" y="4433964"/>
                  <a:pt x="9154444" y="4441721"/>
                </a:cubicBezTo>
                <a:cubicBezTo>
                  <a:pt x="5665252" y="4374162"/>
                  <a:pt x="1366187" y="4400648"/>
                  <a:pt x="409821" y="4441721"/>
                </a:cubicBezTo>
                <a:cubicBezTo>
                  <a:pt x="195364" y="4356204"/>
                  <a:pt x="-25349" y="4172674"/>
                  <a:pt x="0" y="3997104"/>
                </a:cubicBezTo>
                <a:cubicBezTo>
                  <a:pt x="-284541" y="2745602"/>
                  <a:pt x="-346349" y="1857852"/>
                  <a:pt x="0" y="444615"/>
                </a:cubicBezTo>
                <a:close/>
              </a:path>
              <a:path w="9564267" h="4441721" fill="none" stroke="0" extrusionOk="0">
                <a:moveTo>
                  <a:pt x="0" y="444615"/>
                </a:moveTo>
                <a:cubicBezTo>
                  <a:pt x="-16498" y="173448"/>
                  <a:pt x="231598" y="-10179"/>
                  <a:pt x="409821" y="0"/>
                </a:cubicBezTo>
                <a:cubicBezTo>
                  <a:pt x="2947890" y="446825"/>
                  <a:pt x="7173945" y="-22772"/>
                  <a:pt x="9154444" y="0"/>
                </a:cubicBezTo>
                <a:cubicBezTo>
                  <a:pt x="9354946" y="7472"/>
                  <a:pt x="9610321" y="200307"/>
                  <a:pt x="9564267" y="444615"/>
                </a:cubicBezTo>
                <a:cubicBezTo>
                  <a:pt x="9538660" y="2125548"/>
                  <a:pt x="9766397" y="2540565"/>
                  <a:pt x="9564267" y="3997104"/>
                </a:cubicBezTo>
                <a:cubicBezTo>
                  <a:pt x="9540907" y="4295395"/>
                  <a:pt x="9399328" y="4400594"/>
                  <a:pt x="9154444" y="4441721"/>
                </a:cubicBezTo>
                <a:cubicBezTo>
                  <a:pt x="6448621" y="4206241"/>
                  <a:pt x="4764044" y="4432565"/>
                  <a:pt x="409821" y="4441721"/>
                </a:cubicBezTo>
                <a:cubicBezTo>
                  <a:pt x="170769" y="4387147"/>
                  <a:pt x="54278" y="4272858"/>
                  <a:pt x="0" y="3997104"/>
                </a:cubicBezTo>
                <a:cubicBezTo>
                  <a:pt x="-179962" y="2674047"/>
                  <a:pt x="-106164" y="1722292"/>
                  <a:pt x="0" y="444615"/>
                </a:cubicBezTo>
                <a:close/>
              </a:path>
              <a:path w="9564267" h="4441721" fill="none" stroke="0" extrusionOk="0">
                <a:moveTo>
                  <a:pt x="0" y="444615"/>
                </a:moveTo>
                <a:cubicBezTo>
                  <a:pt x="320" y="198661"/>
                  <a:pt x="249340" y="-21191"/>
                  <a:pt x="409821" y="0"/>
                </a:cubicBezTo>
                <a:cubicBezTo>
                  <a:pt x="3249051" y="392037"/>
                  <a:pt x="7375431" y="-390324"/>
                  <a:pt x="9154444" y="0"/>
                </a:cubicBezTo>
                <a:cubicBezTo>
                  <a:pt x="9291895" y="-2668"/>
                  <a:pt x="9637770" y="210438"/>
                  <a:pt x="9564267" y="444615"/>
                </a:cubicBezTo>
                <a:cubicBezTo>
                  <a:pt x="9566935" y="2065401"/>
                  <a:pt x="9756015" y="2541450"/>
                  <a:pt x="9564267" y="3997104"/>
                </a:cubicBezTo>
                <a:cubicBezTo>
                  <a:pt x="9526758" y="4289734"/>
                  <a:pt x="9414333" y="4432266"/>
                  <a:pt x="9154444" y="4441721"/>
                </a:cubicBezTo>
                <a:cubicBezTo>
                  <a:pt x="6872377" y="3857989"/>
                  <a:pt x="4638523" y="4149654"/>
                  <a:pt x="409821" y="4441721"/>
                </a:cubicBezTo>
                <a:cubicBezTo>
                  <a:pt x="167685" y="4374309"/>
                  <a:pt x="35135" y="4278976"/>
                  <a:pt x="0" y="3997104"/>
                </a:cubicBezTo>
                <a:cubicBezTo>
                  <a:pt x="-309406" y="2674245"/>
                  <a:pt x="160614" y="1610759"/>
                  <a:pt x="0" y="44461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alt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3" name="TextBox 14"/>
          <p:cNvSpPr txBox="1"/>
          <p:nvPr/>
        </p:nvSpPr>
        <p:spPr>
          <a:xfrm>
            <a:off x="2884777" y="1035645"/>
            <a:ext cx="64224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dirty="0">
                <a:ln w="0">
                  <a:noFill/>
                </a:ln>
                <a:solidFill>
                  <a:schemeClr val="accent6">
                    <a:lumMod val="50000"/>
                  </a:schemeClr>
                </a:solidFill>
                <a:effectLst>
                  <a:outerShdw blurRad="38100" dist="25400" dir="5400000" algn="ctr" rotWithShape="0">
                    <a:srgbClr val="6E747A">
                      <a:alpha val="43000"/>
                    </a:srgbClr>
                  </a:outerShdw>
                </a:effectLst>
                <a:latin typeface="#9Slide05 Phobia" panose="02000506000000020003" pitchFamily="2" charset="0"/>
                <a:ea typeface="LNTH-LuoLuoNotangYuanTi 1" charset="-128"/>
                <a:cs typeface="LNTH-LuoLuoNotangYuanTi 1" charset="-128"/>
              </a:rPr>
              <a:t>Đạo đức</a:t>
            </a:r>
            <a:endParaRPr kumimoji="0" lang="en-US" sz="5400" b="0" i="0" u="none" strike="noStrike" kern="1200" cap="none" spc="0" normalizeH="0" baseline="0" noProof="0" dirty="0">
              <a:ln w="0">
                <a:noFill/>
              </a:ln>
              <a:solidFill>
                <a:schemeClr val="accent6">
                  <a:lumMod val="50000"/>
                </a:schemeClr>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endParaRPr>
          </a:p>
        </p:txBody>
      </p:sp>
      <p:sp>
        <p:nvSpPr>
          <p:cNvPr id="9" name="Hộp Văn bản 8"/>
          <p:cNvSpPr txBox="1"/>
          <p:nvPr/>
        </p:nvSpPr>
        <p:spPr>
          <a:xfrm>
            <a:off x="457200" y="3185219"/>
            <a:ext cx="12045696" cy="3138170"/>
          </a:xfrm>
          <a:prstGeom prst="rect">
            <a:avLst/>
          </a:prstGeom>
          <a:noFill/>
        </p:spPr>
        <p:txBody>
          <a:bodyPr wrap="square" rtlCol="0">
            <a:spAutoFit/>
          </a:bodyPr>
          <a:lstStyle/>
          <a:p>
            <a:pPr lvl="0" algn="ctr">
              <a:defRPr/>
            </a:pPr>
            <a:r>
              <a:rPr lang="en-US" sz="6600" b="1" dirty="0">
                <a:ln w="22225">
                  <a:solidFill>
                    <a:srgbClr val="FF0000"/>
                  </a:solidFill>
                  <a:prstDash val="solid"/>
                </a:ln>
                <a:latin typeface="UVN Banh Mi" pitchFamily="2" charset="0"/>
              </a:rPr>
              <a:t>Phát huy điểm mạnh, khắc phục điểm yếu của bản thân</a:t>
            </a:r>
            <a:endParaRPr lang="en-US" sz="6600" b="1" dirty="0">
              <a:ln w="22225">
                <a:solidFill>
                  <a:srgbClr val="FF0000"/>
                </a:solidFill>
                <a:prstDash val="solid"/>
              </a:ln>
              <a:latin typeface="UVN Banh Mi" pitchFamily="2" charset="0"/>
            </a:endParaRPr>
          </a:p>
          <a:p>
            <a:pPr lvl="0" algn="ctr">
              <a:defRPr/>
            </a:pPr>
            <a:r>
              <a:rPr lang="en-US" sz="6600" b="1" dirty="0">
                <a:ln w="22225">
                  <a:solidFill>
                    <a:srgbClr val="FF0000"/>
                  </a:solidFill>
                  <a:prstDash val="solid"/>
                </a:ln>
                <a:latin typeface="UVN Banh Mi" pitchFamily="2" charset="0"/>
              </a:rPr>
              <a:t>GV: NGUYỄN TRẦN NGỌC SƯƠNG</a:t>
            </a:r>
            <a:endParaRPr lang="en-US" sz="6600" b="1" dirty="0">
              <a:ln w="22225">
                <a:solidFill>
                  <a:srgbClr val="FF0000"/>
                </a:solidFill>
                <a:prstDash val="solid"/>
              </a:ln>
              <a:latin typeface="UVN Banh Mi" pitchFamily="2" charset="0"/>
            </a:endParaRPr>
          </a:p>
        </p:txBody>
      </p:sp>
      <p:sp>
        <p:nvSpPr>
          <p:cNvPr id="15" name="Hộp Văn bản 14"/>
          <p:cNvSpPr txBox="1"/>
          <p:nvPr/>
        </p:nvSpPr>
        <p:spPr>
          <a:xfrm>
            <a:off x="3740217" y="2045146"/>
            <a:ext cx="4960481" cy="769441"/>
          </a:xfrm>
          <a:prstGeom prst="rect">
            <a:avLst/>
          </a:prstGeom>
          <a:noFill/>
        </p:spPr>
        <p:txBody>
          <a:bodyPr wrap="square" rtlCol="0">
            <a:spAutoFit/>
          </a:bodyPr>
          <a:lstStyle/>
          <a:p>
            <a:pPr algn="ctr"/>
            <a:r>
              <a:rPr lang="en-US" sz="4400" dirty="0">
                <a:solidFill>
                  <a:srgbClr val="FF0000"/>
                </a:solidFill>
                <a:latin typeface="#9Slide07 SVNBeachwood Sans" pitchFamily="2" charset="0"/>
              </a:rPr>
              <a:t>Bài 9 – </a:t>
            </a:r>
            <a:r>
              <a:rPr lang="en-US" sz="4400" dirty="0" err="1">
                <a:solidFill>
                  <a:srgbClr val="FF0000"/>
                </a:solidFill>
                <a:latin typeface="#9Slide07 SVNBeachwood Sans" pitchFamily="2" charset="0"/>
              </a:rPr>
              <a:t>Tiết</a:t>
            </a:r>
            <a:r>
              <a:rPr lang="en-US" sz="4400" dirty="0">
                <a:solidFill>
                  <a:srgbClr val="FF0000"/>
                </a:solidFill>
                <a:latin typeface="#9Slide07 SVNBeachwood Sans" pitchFamily="2" charset="0"/>
              </a:rPr>
              <a:t> 1</a:t>
            </a:r>
            <a:endParaRPr lang="en-US" sz="4400" dirty="0">
              <a:solidFill>
                <a:srgbClr val="FF0000"/>
              </a:solidFill>
              <a:latin typeface="#9Slide07 SVNBeachwood Sans"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6" presetClass="emph" presetSubtype="0" repeatCount="2000" accel="18000" decel="82000" autoRev="1" fill="hold" grpId="1" nodeType="withEffect">
                                  <p:stCondLst>
                                    <p:cond delay="100"/>
                                  </p:stCondLst>
                                  <p:childTnLst>
                                    <p:animScale>
                                      <p:cBhvr>
                                        <p:cTn id="11" dur="500" fill="hold"/>
                                        <p:tgtEl>
                                          <p:spTgt spid="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iterate type="lt">
                                    <p:tmPct val="0"/>
                                  </p:iterate>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34" presetClass="emph" presetSubtype="0" fill="hold" grpId="0" nodeType="withEffect">
                                  <p:stCondLst>
                                    <p:cond delay="0"/>
                                  </p:stCondLst>
                                  <p:iterate type="lt">
                                    <p:tmPct val="10000"/>
                                  </p:iterate>
                                  <p:childTnLst>
                                    <p:animMotion origin="layout" path="M -4.58333E-6 -4.44444E-6 L -4.58333E-6 -0.07222 " pathEditMode="relative" rAng="0" ptsTypes="AA">
                                      <p:cBhvr>
                                        <p:cTn id="24" dur="250" accel="50000" decel="50000" autoRev="1" fill="hold">
                                          <p:stCondLst>
                                            <p:cond delay="0"/>
                                          </p:stCondLst>
                                        </p:cTn>
                                        <p:tgtEl>
                                          <p:spTgt spid="9"/>
                                        </p:tgtEl>
                                        <p:attrNameLst>
                                          <p:attrName>ppt_x</p:attrName>
                                          <p:attrName>ppt_y</p:attrName>
                                        </p:attrNameLst>
                                      </p:cBhvr>
                                      <p:rCtr x="0" y="-3611"/>
                                    </p:animMotion>
                                    <p:animRot by="1500000">
                                      <p:cBhvr>
                                        <p:cTn id="25" dur="125" fill="hold">
                                          <p:stCondLst>
                                            <p:cond delay="0"/>
                                          </p:stCondLst>
                                        </p:cTn>
                                        <p:tgtEl>
                                          <p:spTgt spid="9"/>
                                        </p:tgtEl>
                                        <p:attrNameLst>
                                          <p:attrName>r</p:attrName>
                                        </p:attrNameLst>
                                      </p:cBhvr>
                                    </p:animRot>
                                    <p:animRot by="-1500000">
                                      <p:cBhvr>
                                        <p:cTn id="26" dur="125" fill="hold">
                                          <p:stCondLst>
                                            <p:cond delay="125"/>
                                          </p:stCondLst>
                                        </p:cTn>
                                        <p:tgtEl>
                                          <p:spTgt spid="9"/>
                                        </p:tgtEl>
                                        <p:attrNameLst>
                                          <p:attrName>r</p:attrName>
                                        </p:attrNameLst>
                                      </p:cBhvr>
                                    </p:animRot>
                                    <p:animRot by="-1500000">
                                      <p:cBhvr>
                                        <p:cTn id="27" dur="125" fill="hold">
                                          <p:stCondLst>
                                            <p:cond delay="250"/>
                                          </p:stCondLst>
                                        </p:cTn>
                                        <p:tgtEl>
                                          <p:spTgt spid="9"/>
                                        </p:tgtEl>
                                        <p:attrNameLst>
                                          <p:attrName>r</p:attrName>
                                        </p:attrNameLst>
                                      </p:cBhvr>
                                    </p:animRot>
                                    <p:animRot by="1500000">
                                      <p:cBhvr>
                                        <p:cTn id="2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52" name="Picture 12"/>
          <p:cNvPicPr>
            <a:picLocks noChangeAspect="1"/>
          </p:cNvPicPr>
          <p:nvPr/>
        </p:nvPicPr>
        <p:blipFill>
          <a:blip r:embed="rId2"/>
          <a:stretch>
            <a:fillRect/>
          </a:stretch>
        </p:blipFill>
        <p:spPr>
          <a:xfrm>
            <a:off x="117043" y="3363118"/>
            <a:ext cx="2090112" cy="3342416"/>
          </a:xfrm>
          <a:prstGeom prst="rect">
            <a:avLst/>
          </a:prstGeom>
        </p:spPr>
      </p:pic>
      <p:pic>
        <p:nvPicPr>
          <p:cNvPr id="53" name="Picture 15"/>
          <p:cNvPicPr>
            <a:picLocks noChangeAspect="1"/>
          </p:cNvPicPr>
          <p:nvPr/>
        </p:nvPicPr>
        <p:blipFill>
          <a:blip r:embed="rId3"/>
          <a:stretch>
            <a:fillRect/>
          </a:stretch>
        </p:blipFill>
        <p:spPr>
          <a:xfrm>
            <a:off x="9750360" y="3464059"/>
            <a:ext cx="2256357" cy="3262728"/>
          </a:xfrm>
          <a:prstGeom prst="rect">
            <a:avLst/>
          </a:prstGeom>
        </p:spPr>
      </p:pic>
      <p:sp>
        <p:nvSpPr>
          <p:cNvPr id="17" name="Hình chữ nhật: Góc Tròn 16"/>
          <p:cNvSpPr/>
          <p:nvPr/>
        </p:nvSpPr>
        <p:spPr>
          <a:xfrm>
            <a:off x="10140289" y="1310185"/>
            <a:ext cx="1733716" cy="2052930"/>
          </a:xfrm>
          <a:prstGeom prst="roundRect">
            <a:avLst/>
          </a:prstGeom>
          <a:solidFill>
            <a:schemeClr val="accent5">
              <a:lumMod val="20000"/>
              <a:lumOff val="80000"/>
            </a:schemeClr>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cxnSp>
        <p:nvCxnSpPr>
          <p:cNvPr id="7" name="Connector: Curved 6"/>
          <p:cNvCxnSpPr>
            <a:stCxn id="15" idx="1"/>
          </p:cNvCxnSpPr>
          <p:nvPr/>
        </p:nvCxnSpPr>
        <p:spPr>
          <a:xfrm rot="10800000" flipV="1">
            <a:off x="8406576" y="2393619"/>
            <a:ext cx="1733714" cy="1687060"/>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Hình ảnh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4" b="89962" l="7900" r="90000">
                        <a14:foregroundMark x1="8900" y1="29987" x2="8900" y2="29987"/>
                        <a14:foregroundMark x1="8600" y1="59212" x2="8600" y2="59212"/>
                        <a14:foregroundMark x1="7900" y1="29352" x2="7900" y2="29352"/>
                      </a14:backgroundRemoval>
                    </a14:imgEffect>
                  </a14:imgLayer>
                </a14:imgProps>
              </a:ext>
              <a:ext uri="{28A0092B-C50C-407E-A947-70E740481C1C}">
                <a14:useLocalDpi xmlns:a14="http://schemas.microsoft.com/office/drawing/2010/main" val="0"/>
              </a:ext>
            </a:extLst>
          </a:blip>
          <a:srcRect l="6114" t="19583" r="56340" b="28257"/>
          <a:stretch>
            <a:fillRect/>
          </a:stretch>
        </p:blipFill>
        <p:spPr>
          <a:xfrm>
            <a:off x="7813928" y="3785917"/>
            <a:ext cx="552150" cy="603667"/>
          </a:xfrm>
          <a:prstGeom prst="rect">
            <a:avLst/>
          </a:prstGeom>
        </p:spPr>
      </p:pic>
      <p:sp>
        <p:nvSpPr>
          <p:cNvPr id="15" name="Hộp Văn bản 14"/>
          <p:cNvSpPr txBox="1"/>
          <p:nvPr/>
        </p:nvSpPr>
        <p:spPr>
          <a:xfrm>
            <a:off x="10140290" y="1424123"/>
            <a:ext cx="1733715" cy="1938992"/>
          </a:xfrm>
          <a:prstGeom prst="rect">
            <a:avLst/>
          </a:prstGeom>
          <a:noFill/>
        </p:spPr>
        <p:txBody>
          <a:bodyPr wrap="square">
            <a:spAutoFit/>
          </a:bodyPr>
          <a:lstStyle/>
          <a:p>
            <a:pPr algn="ctr"/>
            <a:r>
              <a:rPr lang="en-US" sz="2400" b="1">
                <a:solidFill>
                  <a:srgbClr val="FF0000"/>
                </a:solidFill>
              </a:rPr>
              <a:t>Có biết </a:t>
            </a:r>
            <a:r>
              <a:rPr lang="en-US" sz="2400"/>
              <a:t>cách phát huy điểm mạnh, khắc phục điểm yếu</a:t>
            </a:r>
            <a:endParaRPr lang="en-US" sz="2400"/>
          </a:p>
        </p:txBody>
      </p:sp>
      <p:pic>
        <p:nvPicPr>
          <p:cNvPr id="20" name="Hình ảnh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784" b="89962" l="7900" r="90000">
                        <a14:foregroundMark x1="8900" y1="29987" x2="8900" y2="29987"/>
                        <a14:foregroundMark x1="8600" y1="59212" x2="8600" y2="59212"/>
                        <a14:foregroundMark x1="7900" y1="29352" x2="7900" y2="29352"/>
                        <a14:foregroundMark x1="71200" y1="51715" x2="71200" y2="51715"/>
                        <a14:foregroundMark x1="89200" y1="25413" x2="72800" y2="52732"/>
                        <a14:foregroundMark x1="72800" y1="52732" x2="58500" y2="38628"/>
                        <a14:foregroundMark x1="58500" y1="38628" x2="57900" y2="36595"/>
                        <a14:backgroundMark x1="61400" y1="43075" x2="61400" y2="43075"/>
                        <a14:backgroundMark x1="32700" y1="46379" x2="32700" y2="46379"/>
                      </a14:backgroundRemoval>
                    </a14:imgEffect>
                  </a14:imgLayer>
                </a14:imgProps>
              </a:ext>
              <a:ext uri="{28A0092B-C50C-407E-A947-70E740481C1C}">
                <a14:useLocalDpi xmlns:a14="http://schemas.microsoft.com/office/drawing/2010/main" val="0"/>
              </a:ext>
            </a:extLst>
          </a:blip>
          <a:srcRect l="47517" t="21987" r="3382" b="28258"/>
          <a:stretch>
            <a:fillRect/>
          </a:stretch>
        </p:blipFill>
        <p:spPr>
          <a:xfrm>
            <a:off x="5759603" y="3772269"/>
            <a:ext cx="840470" cy="670254"/>
          </a:xfrm>
          <a:prstGeom prst="rect">
            <a:avLst/>
          </a:prstGeom>
        </p:spPr>
      </p:pic>
      <p:cxnSp>
        <p:nvCxnSpPr>
          <p:cNvPr id="22" name="Connector: Curved 6"/>
          <p:cNvCxnSpPr>
            <a:stCxn id="15" idx="1"/>
            <a:endCxn id="20" idx="3"/>
          </p:cNvCxnSpPr>
          <p:nvPr/>
        </p:nvCxnSpPr>
        <p:spPr>
          <a:xfrm rot="10800000" flipV="1">
            <a:off x="6600074" y="2393618"/>
            <a:ext cx="3540217" cy="1713777"/>
          </a:xfrm>
          <a:prstGeom prst="curvedConnector3">
            <a:avLst>
              <a:gd name="adj1" fmla="val 21176"/>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Hình chữ nhật: Góc Tròn 26"/>
          <p:cNvSpPr/>
          <p:nvPr/>
        </p:nvSpPr>
        <p:spPr>
          <a:xfrm>
            <a:off x="10118364" y="956867"/>
            <a:ext cx="1828427" cy="2406247"/>
          </a:xfrm>
          <a:prstGeom prst="roundRect">
            <a:avLst/>
          </a:prstGeom>
          <a:solidFill>
            <a:schemeClr val="accent5">
              <a:lumMod val="20000"/>
              <a:lumOff val="80000"/>
            </a:schemeClr>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pic>
        <p:nvPicPr>
          <p:cNvPr id="3" name="Picture 2"/>
          <p:cNvPicPr>
            <a:picLocks noChangeAspect="1"/>
          </p:cNvPicPr>
          <p:nvPr/>
        </p:nvPicPr>
        <p:blipFill>
          <a:blip r:embed="rId8"/>
          <a:stretch>
            <a:fillRect/>
          </a:stretch>
        </p:blipFill>
        <p:spPr>
          <a:xfrm>
            <a:off x="2052854" y="484909"/>
            <a:ext cx="8268782" cy="57373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5" grpId="0"/>
      <p:bldP spid="15" grpId="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52" name="Picture 12"/>
          <p:cNvPicPr>
            <a:picLocks noChangeAspect="1"/>
          </p:cNvPicPr>
          <p:nvPr/>
        </p:nvPicPr>
        <p:blipFill>
          <a:blip r:embed="rId2"/>
          <a:stretch>
            <a:fillRect/>
          </a:stretch>
        </p:blipFill>
        <p:spPr>
          <a:xfrm>
            <a:off x="8155156" y="3328272"/>
            <a:ext cx="2090112" cy="3342416"/>
          </a:xfrm>
          <a:prstGeom prst="rect">
            <a:avLst/>
          </a:prstGeom>
        </p:spPr>
      </p:pic>
      <p:pic>
        <p:nvPicPr>
          <p:cNvPr id="53" name="Picture 15"/>
          <p:cNvPicPr>
            <a:picLocks noChangeAspect="1"/>
          </p:cNvPicPr>
          <p:nvPr/>
        </p:nvPicPr>
        <p:blipFill>
          <a:blip r:embed="rId3"/>
          <a:stretch>
            <a:fillRect/>
          </a:stretch>
        </p:blipFill>
        <p:spPr>
          <a:xfrm>
            <a:off x="10155463" y="3191267"/>
            <a:ext cx="2256357" cy="3262728"/>
          </a:xfrm>
          <a:prstGeom prst="rect">
            <a:avLst/>
          </a:prstGeom>
        </p:spPr>
      </p:pic>
      <p:sp>
        <p:nvSpPr>
          <p:cNvPr id="2" name="Hộp Văn bản 1"/>
          <p:cNvSpPr txBox="1"/>
          <p:nvPr/>
        </p:nvSpPr>
        <p:spPr>
          <a:xfrm>
            <a:off x="2133748" y="0"/>
            <a:ext cx="4621894" cy="1107996"/>
          </a:xfrm>
          <a:prstGeom prst="rect">
            <a:avLst/>
          </a:prstGeom>
          <a:noFill/>
        </p:spPr>
        <p:txBody>
          <a:bodyPr wrap="square" rtlCol="0">
            <a:spAutoFit/>
          </a:bodyPr>
          <a:lstStyle/>
          <a:p>
            <a:r>
              <a:rPr lang="en-US" sz="6600">
                <a:ln w="28575">
                  <a:solidFill>
                    <a:srgbClr val="FF0000"/>
                  </a:solidFill>
                </a:ln>
                <a:solidFill>
                  <a:srgbClr val="FFFF00"/>
                </a:solidFill>
                <a:latin typeface="UTM Cookies" panose="02040603050506020204" pitchFamily="18" charset="0"/>
              </a:rPr>
              <a:t>TRÌNH BÀY</a:t>
            </a:r>
            <a:endParaRPr lang="en-US" sz="6600">
              <a:ln w="28575">
                <a:solidFill>
                  <a:srgbClr val="FF0000"/>
                </a:solidFill>
              </a:ln>
              <a:solidFill>
                <a:srgbClr val="FFFF00"/>
              </a:solidFill>
              <a:latin typeface="UTM Cookies" panose="02040603050506020204" pitchFamily="18" charset="0"/>
            </a:endParaRPr>
          </a:p>
        </p:txBody>
      </p:sp>
      <p:sp>
        <p:nvSpPr>
          <p:cNvPr id="3" name="Hình chữ nhật: Góc Tròn 2"/>
          <p:cNvSpPr/>
          <p:nvPr/>
        </p:nvSpPr>
        <p:spPr>
          <a:xfrm>
            <a:off x="9053920" y="1094073"/>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357"/>
          <p:cNvGrpSpPr/>
          <p:nvPr/>
        </p:nvGrpSpPr>
        <p:grpSpPr>
          <a:xfrm>
            <a:off x="10366221" y="-168787"/>
            <a:ext cx="1706445" cy="1627044"/>
            <a:chOff x="7451028" y="-43747"/>
            <a:chExt cx="7576527" cy="7311931"/>
          </a:xfrm>
        </p:grpSpPr>
        <p:pic>
          <p:nvPicPr>
            <p:cNvPr id="9" name="Graphic 35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4185" y="3291786"/>
              <a:ext cx="2740143" cy="1762846"/>
            </a:xfrm>
            <a:prstGeom prst="rect">
              <a:avLst/>
            </a:prstGeom>
          </p:spPr>
        </p:pic>
        <p:pic>
          <p:nvPicPr>
            <p:cNvPr id="11" name="Graphic 36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0603" y="3547097"/>
              <a:ext cx="2740143" cy="1762846"/>
            </a:xfrm>
            <a:prstGeom prst="rect">
              <a:avLst/>
            </a:prstGeom>
          </p:spPr>
        </p:pic>
        <p:pic>
          <p:nvPicPr>
            <p:cNvPr id="12" name="Graphic 36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1028" y="4124006"/>
              <a:ext cx="4219575" cy="2714625"/>
            </a:xfrm>
            <a:prstGeom prst="rect">
              <a:avLst/>
            </a:prstGeom>
          </p:spPr>
        </p:pic>
        <p:pic>
          <p:nvPicPr>
            <p:cNvPr id="13" name="Picture 362"/>
            <p:cNvPicPr>
              <a:picLocks noChangeAspect="1"/>
            </p:cNvPicPr>
            <p:nvPr/>
          </p:nvPicPr>
          <p:blipFill>
            <a:blip r:embed="rId6"/>
            <a:stretch>
              <a:fillRect/>
            </a:stretch>
          </p:blipFill>
          <p:spPr>
            <a:xfrm flipH="1">
              <a:off x="9738926" y="-43747"/>
              <a:ext cx="3948113" cy="5971521"/>
            </a:xfrm>
            <a:prstGeom prst="rect">
              <a:avLst/>
            </a:prstGeom>
          </p:spPr>
        </p:pic>
        <p:pic>
          <p:nvPicPr>
            <p:cNvPr id="14" name="Graphic 36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10866" y="4469428"/>
              <a:ext cx="2916689" cy="1876425"/>
            </a:xfrm>
            <a:prstGeom prst="rect">
              <a:avLst/>
            </a:prstGeom>
          </p:spPr>
        </p:pic>
        <p:pic>
          <p:nvPicPr>
            <p:cNvPr id="16" name="Graphic 36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7893" y="4553559"/>
              <a:ext cx="4219575" cy="2714625"/>
            </a:xfrm>
            <a:prstGeom prst="rect">
              <a:avLst/>
            </a:prstGeom>
          </p:spPr>
        </p:pic>
      </p:grpSp>
      <p:sp>
        <p:nvSpPr>
          <p:cNvPr id="18" name="TextBox 373"/>
          <p:cNvSpPr txBox="1"/>
          <p:nvPr/>
        </p:nvSpPr>
        <p:spPr>
          <a:xfrm>
            <a:off x="9200212" y="1555882"/>
            <a:ext cx="2932546" cy="1477328"/>
          </a:xfrm>
          <a:prstGeom prst="rect">
            <a:avLst/>
          </a:prstGeom>
          <a:noFill/>
        </p:spPr>
        <p:txBody>
          <a:bodyPr wrap="square" lIns="0" tIns="0" rIns="0" bIns="0" rtlCol="0">
            <a:spAutoFit/>
          </a:bodyPr>
          <a:lstStyle/>
          <a:p>
            <a:pPr algn="ct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khác</a:t>
            </a:r>
            <a:endParaRPr lang="en-US" sz="3200" dirty="0">
              <a:latin typeface="Calibri" panose="020F0502020204030204" pitchFamily="34" charset="0"/>
              <a:cs typeface="Calibri" panose="020F0502020204030204" pitchFamily="34" charset="0"/>
            </a:endParaRPr>
          </a:p>
          <a:p>
            <a:pPr algn="ctr"/>
            <a:r>
              <a:rPr lang="en-US" sz="3200" dirty="0">
                <a:latin typeface="Calibri" panose="020F0502020204030204" pitchFamily="34" charset="0"/>
                <a:cs typeface="Calibri" panose="020F0502020204030204" pitchFamily="34" charset="0"/>
              </a:rPr>
              <a:t>lắng nghe – góp ý - bổ sung</a:t>
            </a:r>
            <a:endParaRPr lang="en-US" sz="3200" dirty="0">
              <a:latin typeface="Calibri" panose="020F0502020204030204" pitchFamily="34" charset="0"/>
              <a:cs typeface="Calibri" panose="020F0502020204030204" pitchFamily="34" charset="0"/>
            </a:endParaRPr>
          </a:p>
        </p:txBody>
      </p:sp>
      <p:sp>
        <p:nvSpPr>
          <p:cNvPr id="7" name="Rectangle 6"/>
          <p:cNvSpPr/>
          <p:nvPr/>
        </p:nvSpPr>
        <p:spPr>
          <a:xfrm>
            <a:off x="0" y="943505"/>
            <a:ext cx="8271164" cy="60016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dirty="0">
                <a:latin typeface="+mj-lt"/>
              </a:rPr>
              <a:t>- Lời khuyên để giúp bạn rèn luyện phát huy điểm mạnh, khắc phục điểm yếu:</a:t>
            </a:r>
            <a:endParaRPr lang="vi-VN" sz="3200" dirty="0">
              <a:latin typeface="+mj-lt"/>
            </a:endParaRPr>
          </a:p>
          <a:p>
            <a:endParaRPr lang="vi-VN" sz="3200" dirty="0">
              <a:latin typeface="+mj-lt"/>
            </a:endParaRPr>
          </a:p>
          <a:p>
            <a:r>
              <a:rPr lang="vi-VN" sz="3200" b="1" dirty="0">
                <a:solidFill>
                  <a:srgbClr val="00B0F0"/>
                </a:solidFill>
                <a:latin typeface="+mj-lt"/>
              </a:rPr>
              <a:t>+ Tranh 1: Khuyên bạn nên áp dụng một số phương pháp để rèn luyện trí nhớ như tập trung và nhắc lại, sừ dụng sơ đồ tư duy, ghi chú,...</a:t>
            </a:r>
            <a:endParaRPr lang="vi-VN" sz="3200" b="1" dirty="0">
              <a:solidFill>
                <a:srgbClr val="00B0F0"/>
              </a:solidFill>
              <a:latin typeface="+mj-lt"/>
            </a:endParaRPr>
          </a:p>
          <a:p>
            <a:endParaRPr lang="vi-VN" sz="3200" dirty="0">
              <a:latin typeface="+mj-lt"/>
            </a:endParaRPr>
          </a:p>
          <a:p>
            <a:r>
              <a:rPr lang="vi-VN" sz="3200" b="1" dirty="0">
                <a:solidFill>
                  <a:srgbClr val="00B050"/>
                </a:solidFill>
                <a:latin typeface="+mj-lt"/>
              </a:rPr>
              <a:t>+ Tranh 2: Khuyên bạn nên mạnh dạn đăng kí tham gia câu lạc bộ, vừa để thể hiện khả năng của mình, vừa để học tập thêm các kĩ năng mới.</a:t>
            </a:r>
            <a:endParaRPr lang="en-US" sz="3200" b="1" dirty="0">
              <a:solidFill>
                <a:srgbClr val="00B05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33333E-6 2.96296E-6 L -3.33333E-6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4" name="Hình ảnh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839399" y="625549"/>
            <a:ext cx="2055520" cy="2055520"/>
          </a:xfrm>
          <a:prstGeom prst="rect">
            <a:avLst/>
          </a:prstGeom>
        </p:spPr>
      </p:pic>
      <p:pic>
        <p:nvPicPr>
          <p:cNvPr id="11" name="Hình ảnh 10"/>
          <p:cNvPicPr>
            <a:picLocks noChangeAspect="1"/>
          </p:cNvPicPr>
          <p:nvPr/>
        </p:nvPicPr>
        <p:blipFill rotWithShape="1">
          <a:blip r:embed="rId4">
            <a:extLst>
              <a:ext uri="{BEBA8EAE-BF5A-486C-A8C5-ECC9F3942E4B}">
                <a14:imgProps xmlns:a14="http://schemas.microsoft.com/office/drawing/2010/main">
                  <a14:imgLayer r:embed="rId5">
                    <a14:imgEffect>
                      <a14:backgroundRemoval t="9784" b="89962" l="7900" r="90000">
                        <a14:foregroundMark x1="8900" y1="29987" x2="8900" y2="29987"/>
                        <a14:foregroundMark x1="8600" y1="59212" x2="8600" y2="59212"/>
                        <a14:foregroundMark x1="7900" y1="29352" x2="7900" y2="29352"/>
                        <a14:foregroundMark x1="71200" y1="51715" x2="71200" y2="51715"/>
                        <a14:foregroundMark x1="89200" y1="25413" x2="72800" y2="52732"/>
                        <a14:foregroundMark x1="72800" y1="52732" x2="58500" y2="38628"/>
                        <a14:foregroundMark x1="58500" y1="38628" x2="57900" y2="36595"/>
                        <a14:backgroundMark x1="61400" y1="43075" x2="61400" y2="43075"/>
                        <a14:backgroundMark x1="32700" y1="46379" x2="32700" y2="46379"/>
                      </a14:backgroundRemoval>
                    </a14:imgEffect>
                  </a14:imgLayer>
                </a14:imgProps>
              </a:ext>
              <a:ext uri="{28A0092B-C50C-407E-A947-70E740481C1C}">
                <a14:useLocalDpi xmlns:a14="http://schemas.microsoft.com/office/drawing/2010/main" val="0"/>
              </a:ext>
            </a:extLst>
          </a:blip>
          <a:srcRect l="47517" t="21987" r="3382" b="28258"/>
          <a:stretch>
            <a:fillRect/>
          </a:stretch>
        </p:blipFill>
        <p:spPr>
          <a:xfrm>
            <a:off x="8444396" y="1915321"/>
            <a:ext cx="2054765" cy="1638624"/>
          </a:xfrm>
          <a:prstGeom prst="rect">
            <a:avLst/>
          </a:prstGeom>
        </p:spPr>
      </p:pic>
      <p:pic>
        <p:nvPicPr>
          <p:cNvPr id="53" name="Picture 15"/>
          <p:cNvPicPr>
            <a:picLocks noChangeAspect="1"/>
          </p:cNvPicPr>
          <p:nvPr/>
        </p:nvPicPr>
        <p:blipFill>
          <a:blip r:embed="rId6"/>
          <a:stretch>
            <a:fillRect/>
          </a:stretch>
        </p:blipFill>
        <p:spPr>
          <a:xfrm>
            <a:off x="9084967" y="3416722"/>
            <a:ext cx="2323540" cy="3359875"/>
          </a:xfrm>
          <a:prstGeom prst="rect">
            <a:avLst/>
          </a:prstGeom>
        </p:spPr>
      </p:pic>
      <p:pic>
        <p:nvPicPr>
          <p:cNvPr id="52" name="Picture 12"/>
          <p:cNvPicPr>
            <a:picLocks noChangeAspect="1"/>
          </p:cNvPicPr>
          <p:nvPr/>
        </p:nvPicPr>
        <p:blipFill>
          <a:blip r:embed="rId7"/>
          <a:stretch>
            <a:fillRect/>
          </a:stretch>
        </p:blipFill>
        <p:spPr>
          <a:xfrm>
            <a:off x="7002790" y="3404086"/>
            <a:ext cx="2082176" cy="3329725"/>
          </a:xfrm>
          <a:prstGeom prst="rect">
            <a:avLst/>
          </a:prstGeom>
        </p:spPr>
      </p:pic>
      <p:sp>
        <p:nvSpPr>
          <p:cNvPr id="5" name="TextBox 4"/>
          <p:cNvSpPr txBox="1"/>
          <p:nvPr/>
        </p:nvSpPr>
        <p:spPr>
          <a:xfrm>
            <a:off x="900545" y="180109"/>
            <a:ext cx="2715491" cy="584775"/>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dirty="0">
                <a:latin typeface="Times New Roman" panose="02020603050405020304" charset="0"/>
                <a:cs typeface="Times New Roman" panose="02020603050405020304" charset="0"/>
              </a:rPr>
              <a:t>Hoạt động 2</a:t>
            </a:r>
            <a:endParaRPr lang="en-US" sz="3200" dirty="0">
              <a:latin typeface="Times New Roman" panose="02020603050405020304" charset="0"/>
              <a:cs typeface="Times New Roman" panose="02020603050405020304" charset="0"/>
            </a:endParaRPr>
          </a:p>
        </p:txBody>
      </p:sp>
      <p:sp>
        <p:nvSpPr>
          <p:cNvPr id="10" name="Rectangle 9"/>
          <p:cNvSpPr/>
          <p:nvPr/>
        </p:nvSpPr>
        <p:spPr>
          <a:xfrm>
            <a:off x="3807819" y="4742716"/>
            <a:ext cx="3786614" cy="707886"/>
          </a:xfrm>
          <a:prstGeom prst="rect">
            <a:avLst/>
          </a:prstGeom>
        </p:spPr>
        <p:txBody>
          <a:bodyPr wrap="none">
            <a:spAutoFit/>
          </a:bodyPr>
          <a:lstStyle/>
          <a:p>
            <a:r>
              <a:rPr lang="en-US" sz="4000" b="1" dirty="0">
                <a:solidFill>
                  <a:srgbClr val="FF0000"/>
                </a:solidFill>
                <a:latin typeface="Times New Roman" panose="02020603050405020304" charset="0"/>
                <a:cs typeface="Times New Roman" panose="02020603050405020304" charset="0"/>
              </a:rPr>
              <a:t>Xử lí tình huống</a:t>
            </a:r>
            <a:endParaRPr lang="en-US" sz="4000" b="1"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2"/>
                                        </p:tgtEl>
                                        <p:attrNameLst>
                                          <p:attrName>r</p:attrName>
                                        </p:attrNameLst>
                                      </p:cBhvr>
                                    </p:animRot>
                                    <p:animRot by="-240000">
                                      <p:cBhvr>
                                        <p:cTn id="13" dur="200" fill="hold">
                                          <p:stCondLst>
                                            <p:cond delay="200"/>
                                          </p:stCondLst>
                                        </p:cTn>
                                        <p:tgtEl>
                                          <p:spTgt spid="52"/>
                                        </p:tgtEl>
                                        <p:attrNameLst>
                                          <p:attrName>r</p:attrName>
                                        </p:attrNameLst>
                                      </p:cBhvr>
                                    </p:animRot>
                                    <p:animRot by="240000">
                                      <p:cBhvr>
                                        <p:cTn id="14" dur="200" fill="hold">
                                          <p:stCondLst>
                                            <p:cond delay="400"/>
                                          </p:stCondLst>
                                        </p:cTn>
                                        <p:tgtEl>
                                          <p:spTgt spid="52"/>
                                        </p:tgtEl>
                                        <p:attrNameLst>
                                          <p:attrName>r</p:attrName>
                                        </p:attrNameLst>
                                      </p:cBhvr>
                                    </p:animRot>
                                    <p:animRot by="-240000">
                                      <p:cBhvr>
                                        <p:cTn id="15" dur="200" fill="hold">
                                          <p:stCondLst>
                                            <p:cond delay="600"/>
                                          </p:stCondLst>
                                        </p:cTn>
                                        <p:tgtEl>
                                          <p:spTgt spid="52"/>
                                        </p:tgtEl>
                                        <p:attrNameLst>
                                          <p:attrName>r</p:attrName>
                                        </p:attrNameLst>
                                      </p:cBhvr>
                                    </p:animRot>
                                    <p:animRot by="120000">
                                      <p:cBhvr>
                                        <p:cTn id="16" dur="200" fill="hold">
                                          <p:stCondLst>
                                            <p:cond delay="800"/>
                                          </p:stCondLst>
                                        </p:cTn>
                                        <p:tgtEl>
                                          <p:spTgt spid="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4" name="Hình ảnh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839399" y="625549"/>
            <a:ext cx="2055520" cy="2055520"/>
          </a:xfrm>
          <a:prstGeom prst="rect">
            <a:avLst/>
          </a:prstGeom>
        </p:spPr>
      </p:pic>
      <p:pic>
        <p:nvPicPr>
          <p:cNvPr id="53" name="Picture 15"/>
          <p:cNvPicPr>
            <a:picLocks noChangeAspect="1"/>
          </p:cNvPicPr>
          <p:nvPr/>
        </p:nvPicPr>
        <p:blipFill>
          <a:blip r:embed="rId4"/>
          <a:stretch>
            <a:fillRect/>
          </a:stretch>
        </p:blipFill>
        <p:spPr>
          <a:xfrm>
            <a:off x="9084967" y="3416722"/>
            <a:ext cx="2323540" cy="3359875"/>
          </a:xfrm>
          <a:prstGeom prst="rect">
            <a:avLst/>
          </a:prstGeom>
        </p:spPr>
      </p:pic>
      <p:pic>
        <p:nvPicPr>
          <p:cNvPr id="52" name="Picture 12"/>
          <p:cNvPicPr>
            <a:picLocks noChangeAspect="1"/>
          </p:cNvPicPr>
          <p:nvPr/>
        </p:nvPicPr>
        <p:blipFill>
          <a:blip r:embed="rId5"/>
          <a:stretch>
            <a:fillRect/>
          </a:stretch>
        </p:blipFill>
        <p:spPr>
          <a:xfrm>
            <a:off x="7002790" y="3404086"/>
            <a:ext cx="2082176" cy="3329725"/>
          </a:xfrm>
          <a:prstGeom prst="rect">
            <a:avLst/>
          </a:prstGeom>
        </p:spPr>
      </p:pic>
      <p:sp>
        <p:nvSpPr>
          <p:cNvPr id="10" name="Rectangle 9"/>
          <p:cNvSpPr/>
          <p:nvPr/>
        </p:nvSpPr>
        <p:spPr>
          <a:xfrm>
            <a:off x="1565564" y="625549"/>
            <a:ext cx="9628909" cy="50783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u="sng" dirty="0">
                <a:solidFill>
                  <a:srgbClr val="333333"/>
                </a:solidFill>
                <a:latin typeface="Times New Roman" panose="02020603050405020304" charset="0"/>
                <a:cs typeface="Times New Roman" panose="02020603050405020304" charset="0"/>
              </a:rPr>
              <a:t>- Tình huống 1:</a:t>
            </a:r>
            <a:endParaRPr lang="en-US" sz="3600" u="sng" dirty="0">
              <a:solidFill>
                <a:srgbClr val="333333"/>
              </a:solidFill>
              <a:latin typeface="Times New Roman" panose="02020603050405020304" charset="0"/>
              <a:cs typeface="Times New Roman" panose="02020603050405020304" charset="0"/>
            </a:endParaRPr>
          </a:p>
          <a:p>
            <a:pPr algn="just"/>
            <a:r>
              <a:rPr lang="en-US" sz="3600" dirty="0">
                <a:solidFill>
                  <a:srgbClr val="333333"/>
                </a:solidFill>
                <a:latin typeface="Times New Roman" panose="02020603050405020304" charset="0"/>
                <a:cs typeface="Times New Roman" panose="02020603050405020304" charset="0"/>
              </a:rPr>
              <a:t>    Bin và em trai đang cùng ngồi xem hoạt hình trên ti vi. Em trai Bin bật kênh khác nên Bin tức giận và to tiếng với em. Nghe tiếng em khóc, bố chạy vào. Bố nói rằng nóng nảy là tính xấu và yêu cầu Bin phải sửa đổi.</a:t>
            </a:r>
            <a:endParaRPr lang="en-US" sz="3600" dirty="0">
              <a:solidFill>
                <a:srgbClr val="333333"/>
              </a:solidFill>
              <a:latin typeface="Times New Roman" panose="02020603050405020304" charset="0"/>
              <a:cs typeface="Times New Roman" panose="02020603050405020304" charset="0"/>
            </a:endParaRPr>
          </a:p>
          <a:p>
            <a:pPr algn="just"/>
            <a:r>
              <a:rPr lang="en-US" sz="3600" dirty="0">
                <a:solidFill>
                  <a:srgbClr val="333333"/>
                </a:solidFill>
                <a:latin typeface="Times New Roman" panose="02020603050405020304" charset="0"/>
                <a:cs typeface="Times New Roman" panose="02020603050405020304" charset="0"/>
              </a:rPr>
              <a:t>    </a:t>
            </a:r>
            <a:r>
              <a:rPr lang="en-US" sz="3600" b="1">
                <a:solidFill>
                  <a:srgbClr val="FF0000"/>
                </a:solidFill>
                <a:latin typeface="Times New Roman" panose="02020603050405020304" charset="0"/>
                <a:cs typeface="Times New Roman" panose="02020603050405020304" charset="0"/>
              </a:rPr>
              <a:t>Nếu là </a:t>
            </a:r>
            <a:r>
              <a:rPr lang="en-US" sz="3600" b="1" dirty="0">
                <a:solidFill>
                  <a:srgbClr val="FF0000"/>
                </a:solidFill>
                <a:latin typeface="Times New Roman" panose="02020603050405020304" charset="0"/>
                <a:cs typeface="Times New Roman" panose="02020603050405020304" charset="0"/>
              </a:rPr>
              <a:t>Bin, e, sẽ làm gì để khắc phục điểm yếu này?</a:t>
            </a:r>
            <a:endParaRPr lang="en-US" sz="3600" b="1" dirty="0">
              <a:solidFill>
                <a:srgbClr val="FF0000"/>
              </a:solidFill>
              <a:latin typeface="Times New Roman" panose="02020603050405020304" charset="0"/>
              <a:cs typeface="Times New Roman" panose="02020603050405020304" charset="0"/>
            </a:endParaRPr>
          </a:p>
          <a:p>
            <a:br>
              <a:rPr lang="en-US" dirty="0">
                <a:solidFill>
                  <a:srgbClr val="333333"/>
                </a:solidFill>
                <a:latin typeface="Roboto"/>
              </a:rPr>
            </a:b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2"/>
                                        </p:tgtEl>
                                        <p:attrNameLst>
                                          <p:attrName>r</p:attrName>
                                        </p:attrNameLst>
                                      </p:cBhvr>
                                    </p:animRot>
                                    <p:animRot by="-240000">
                                      <p:cBhvr>
                                        <p:cTn id="13" dur="200" fill="hold">
                                          <p:stCondLst>
                                            <p:cond delay="200"/>
                                          </p:stCondLst>
                                        </p:cTn>
                                        <p:tgtEl>
                                          <p:spTgt spid="52"/>
                                        </p:tgtEl>
                                        <p:attrNameLst>
                                          <p:attrName>r</p:attrName>
                                        </p:attrNameLst>
                                      </p:cBhvr>
                                    </p:animRot>
                                    <p:animRot by="240000">
                                      <p:cBhvr>
                                        <p:cTn id="14" dur="200" fill="hold">
                                          <p:stCondLst>
                                            <p:cond delay="400"/>
                                          </p:stCondLst>
                                        </p:cTn>
                                        <p:tgtEl>
                                          <p:spTgt spid="52"/>
                                        </p:tgtEl>
                                        <p:attrNameLst>
                                          <p:attrName>r</p:attrName>
                                        </p:attrNameLst>
                                      </p:cBhvr>
                                    </p:animRot>
                                    <p:animRot by="-240000">
                                      <p:cBhvr>
                                        <p:cTn id="15" dur="200" fill="hold">
                                          <p:stCondLst>
                                            <p:cond delay="600"/>
                                          </p:stCondLst>
                                        </p:cTn>
                                        <p:tgtEl>
                                          <p:spTgt spid="52"/>
                                        </p:tgtEl>
                                        <p:attrNameLst>
                                          <p:attrName>r</p:attrName>
                                        </p:attrNameLst>
                                      </p:cBhvr>
                                    </p:animRot>
                                    <p:animRot by="120000">
                                      <p:cBhvr>
                                        <p:cTn id="16" dur="200" fill="hold">
                                          <p:stCondLst>
                                            <p:cond delay="8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53" name="Picture 15"/>
          <p:cNvPicPr>
            <a:picLocks noChangeAspect="1"/>
          </p:cNvPicPr>
          <p:nvPr/>
        </p:nvPicPr>
        <p:blipFill>
          <a:blip r:embed="rId2"/>
          <a:stretch>
            <a:fillRect/>
          </a:stretch>
        </p:blipFill>
        <p:spPr>
          <a:xfrm>
            <a:off x="10016454" y="3048162"/>
            <a:ext cx="2323540" cy="3359875"/>
          </a:xfrm>
          <a:prstGeom prst="rect">
            <a:avLst/>
          </a:prstGeom>
        </p:spPr>
      </p:pic>
      <p:pic>
        <p:nvPicPr>
          <p:cNvPr id="52" name="Picture 12"/>
          <p:cNvPicPr>
            <a:picLocks noChangeAspect="1"/>
          </p:cNvPicPr>
          <p:nvPr/>
        </p:nvPicPr>
        <p:blipFill>
          <a:blip r:embed="rId3"/>
          <a:stretch>
            <a:fillRect/>
          </a:stretch>
        </p:blipFill>
        <p:spPr>
          <a:xfrm>
            <a:off x="-309051" y="3528275"/>
            <a:ext cx="2082176" cy="3329725"/>
          </a:xfrm>
          <a:prstGeom prst="rect">
            <a:avLst/>
          </a:prstGeom>
        </p:spPr>
      </p:pic>
      <p:pic>
        <p:nvPicPr>
          <p:cNvPr id="13" name="Hình ảnh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4" b="89962" l="7900" r="90000">
                        <a14:foregroundMark x1="8900" y1="29987" x2="8900" y2="29987"/>
                        <a14:foregroundMark x1="8600" y1="59212" x2="8600" y2="59212"/>
                        <a14:foregroundMark x1="7900" y1="29352" x2="7900" y2="29352"/>
                      </a14:backgroundRemoval>
                    </a14:imgEffect>
                  </a14:imgLayer>
                </a14:imgProps>
              </a:ext>
              <a:ext uri="{28A0092B-C50C-407E-A947-70E740481C1C}">
                <a14:useLocalDpi xmlns:a14="http://schemas.microsoft.com/office/drawing/2010/main" val="0"/>
              </a:ext>
            </a:extLst>
          </a:blip>
          <a:srcRect l="6114" t="19583" r="56340" b="28257"/>
          <a:stretch>
            <a:fillRect/>
          </a:stretch>
        </p:blipFill>
        <p:spPr>
          <a:xfrm>
            <a:off x="8517668" y="1765461"/>
            <a:ext cx="1498786" cy="1638625"/>
          </a:xfrm>
          <a:prstGeom prst="rect">
            <a:avLst/>
          </a:prstGeom>
        </p:spPr>
      </p:pic>
      <p:pic>
        <p:nvPicPr>
          <p:cNvPr id="4" name="Hình ảnh 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687875" y="292984"/>
            <a:ext cx="2055520" cy="2055520"/>
          </a:xfrm>
          <a:prstGeom prst="rect">
            <a:avLst/>
          </a:prstGeom>
        </p:spPr>
      </p:pic>
      <p:sp>
        <p:nvSpPr>
          <p:cNvPr id="17" name="Hộp Văn bản 16"/>
          <p:cNvSpPr txBox="1"/>
          <p:nvPr/>
        </p:nvSpPr>
        <p:spPr>
          <a:xfrm>
            <a:off x="1773125" y="99064"/>
            <a:ext cx="3323390" cy="1015663"/>
          </a:xfrm>
          <a:prstGeom prst="rect">
            <a:avLst/>
          </a:prstGeom>
          <a:noFill/>
        </p:spPr>
        <p:txBody>
          <a:bodyPr wrap="square" rtlCol="0">
            <a:spAutoFit/>
          </a:bodyPr>
          <a:lstStyle/>
          <a:p>
            <a:pPr algn="ctr"/>
            <a:r>
              <a:rPr lang="en-US" sz="6000">
                <a:ln w="28575">
                  <a:solidFill>
                    <a:srgbClr val="FF0000"/>
                  </a:solidFill>
                </a:ln>
                <a:solidFill>
                  <a:srgbClr val="FFFF00"/>
                </a:solidFill>
                <a:latin typeface="UTM Cookies" panose="02040603050506020204" pitchFamily="18" charset="0"/>
              </a:rPr>
              <a:t>GIẢI ĐÁP</a:t>
            </a:r>
            <a:endParaRPr lang="en-US" sz="6000">
              <a:ln w="28575">
                <a:solidFill>
                  <a:srgbClr val="FF0000"/>
                </a:solidFill>
              </a:ln>
              <a:solidFill>
                <a:srgbClr val="FFFF00"/>
              </a:solidFill>
              <a:latin typeface="UTM Cookies" panose="02040603050506020204" pitchFamily="18" charset="0"/>
            </a:endParaRPr>
          </a:p>
        </p:txBody>
      </p:sp>
      <p:sp>
        <p:nvSpPr>
          <p:cNvPr id="2" name="Rectangle 1"/>
          <p:cNvSpPr/>
          <p:nvPr/>
        </p:nvSpPr>
        <p:spPr>
          <a:xfrm>
            <a:off x="1773125" y="1765461"/>
            <a:ext cx="8326581" cy="3170099"/>
          </a:xfrm>
          <a:prstGeom prst="rect">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r>
              <a:rPr lang="vi-VN" sz="2800" u="sng" dirty="0">
                <a:latin typeface="Times New Roman" panose="02020603050405020304" charset="0"/>
                <a:cs typeface="Times New Roman" panose="02020603050405020304" charset="0"/>
              </a:rPr>
              <a:t>- </a:t>
            </a:r>
            <a:r>
              <a:rPr lang="vi-VN" sz="4000" b="1" u="sng" dirty="0">
                <a:solidFill>
                  <a:srgbClr val="FF0066"/>
                </a:solidFill>
                <a:latin typeface="Times New Roman" panose="02020603050405020304" charset="0"/>
                <a:cs typeface="Times New Roman" panose="02020603050405020304" charset="0"/>
              </a:rPr>
              <a:t>Tình huống 1: </a:t>
            </a:r>
            <a:r>
              <a:rPr lang="vi-VN" sz="4000" b="1" dirty="0">
                <a:solidFill>
                  <a:srgbClr val="FF0066"/>
                </a:solidFill>
                <a:latin typeface="Times New Roman" panose="02020603050405020304" charset="0"/>
                <a:cs typeface="Times New Roman" panose="02020603050405020304" charset="0"/>
              </a:rPr>
              <a:t>Nếu là Bin, em sẽ học cách để nhẫn nại hơn với em, luôn nhắc nhở bản thân phải cố gắng bình tinh để giải quyết vấn đề một cách nhẹ nhàng nhất.</a:t>
            </a:r>
            <a:endParaRPr lang="en-US" sz="4000" b="1" dirty="0">
              <a:solidFill>
                <a:srgbClr val="FF0066"/>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2"/>
                                        </p:tgtEl>
                                        <p:attrNameLst>
                                          <p:attrName>r</p:attrName>
                                        </p:attrNameLst>
                                      </p:cBhvr>
                                    </p:animRot>
                                    <p:animRot by="-240000">
                                      <p:cBhvr>
                                        <p:cTn id="13" dur="200" fill="hold">
                                          <p:stCondLst>
                                            <p:cond delay="200"/>
                                          </p:stCondLst>
                                        </p:cTn>
                                        <p:tgtEl>
                                          <p:spTgt spid="52"/>
                                        </p:tgtEl>
                                        <p:attrNameLst>
                                          <p:attrName>r</p:attrName>
                                        </p:attrNameLst>
                                      </p:cBhvr>
                                    </p:animRot>
                                    <p:animRot by="240000">
                                      <p:cBhvr>
                                        <p:cTn id="14" dur="200" fill="hold">
                                          <p:stCondLst>
                                            <p:cond delay="400"/>
                                          </p:stCondLst>
                                        </p:cTn>
                                        <p:tgtEl>
                                          <p:spTgt spid="52"/>
                                        </p:tgtEl>
                                        <p:attrNameLst>
                                          <p:attrName>r</p:attrName>
                                        </p:attrNameLst>
                                      </p:cBhvr>
                                    </p:animRot>
                                    <p:animRot by="-240000">
                                      <p:cBhvr>
                                        <p:cTn id="15" dur="200" fill="hold">
                                          <p:stCondLst>
                                            <p:cond delay="600"/>
                                          </p:stCondLst>
                                        </p:cTn>
                                        <p:tgtEl>
                                          <p:spTgt spid="52"/>
                                        </p:tgtEl>
                                        <p:attrNameLst>
                                          <p:attrName>r</p:attrName>
                                        </p:attrNameLst>
                                      </p:cBhvr>
                                    </p:animRot>
                                    <p:animRot by="120000">
                                      <p:cBhvr>
                                        <p:cTn id="16" dur="200" fill="hold">
                                          <p:stCondLst>
                                            <p:cond delay="800"/>
                                          </p:stCondLst>
                                        </p:cTn>
                                        <p:tgtEl>
                                          <p:spTgt spid="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5890" y="182663"/>
            <a:ext cx="8118764" cy="390876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vi-VN" sz="3200" b="1" u="sng" dirty="0">
                <a:solidFill>
                  <a:srgbClr val="00B050"/>
                </a:solidFill>
                <a:latin typeface="Times New Roman" panose="02020603050405020304" charset="0"/>
                <a:cs typeface="Times New Roman" panose="02020603050405020304" charset="0"/>
              </a:rPr>
              <a:t>- Tình huống 2:</a:t>
            </a:r>
            <a:endParaRPr lang="vi-VN" sz="3200" b="1" u="sng" dirty="0">
              <a:solidFill>
                <a:srgbClr val="00B050"/>
              </a:solidFill>
              <a:latin typeface="Times New Roman" panose="02020603050405020304" charset="0"/>
              <a:cs typeface="Times New Roman" panose="02020603050405020304" charset="0"/>
            </a:endParaRPr>
          </a:p>
          <a:p>
            <a:pPr algn="just"/>
            <a:r>
              <a:rPr lang="en-US" sz="3200" dirty="0">
                <a:solidFill>
                  <a:srgbClr val="333333"/>
                </a:solidFill>
                <a:latin typeface="Times New Roman" panose="02020603050405020304" charset="0"/>
                <a:cs typeface="Times New Roman" panose="02020603050405020304" charset="0"/>
              </a:rPr>
              <a:t>    </a:t>
            </a:r>
            <a:r>
              <a:rPr lang="vi-VN" sz="3600" dirty="0">
                <a:solidFill>
                  <a:srgbClr val="333333"/>
                </a:solidFill>
                <a:latin typeface="Times New Roman" panose="02020603050405020304" charset="0"/>
                <a:cs typeface="Times New Roman" panose="02020603050405020304" charset="0"/>
              </a:rPr>
              <a:t>Na học giỏi môn Tiếng Việt và được cử tham gia cuộc thi kể chuyện ở trường. Na muốn mình sẽ đạt kết quả tốt nhất trong cuộc thi.</a:t>
            </a:r>
            <a:endParaRPr lang="vi-VN" sz="3600" dirty="0">
              <a:solidFill>
                <a:srgbClr val="333333"/>
              </a:solidFill>
              <a:latin typeface="Times New Roman" panose="02020603050405020304" charset="0"/>
              <a:cs typeface="Times New Roman" panose="02020603050405020304" charset="0"/>
            </a:endParaRPr>
          </a:p>
          <a:p>
            <a:pPr algn="just"/>
            <a:r>
              <a:rPr lang="en-US" sz="3600" dirty="0">
                <a:solidFill>
                  <a:srgbClr val="333333"/>
                </a:solidFill>
                <a:latin typeface="Times New Roman" panose="02020603050405020304" charset="0"/>
                <a:cs typeface="Times New Roman" panose="02020603050405020304" charset="0"/>
              </a:rPr>
              <a:t>    </a:t>
            </a:r>
            <a:r>
              <a:rPr lang="vi-VN" sz="3600" dirty="0">
                <a:solidFill>
                  <a:srgbClr val="333333"/>
                </a:solidFill>
                <a:latin typeface="Times New Roman" panose="02020603050405020304" charset="0"/>
                <a:cs typeface="Times New Roman" panose="02020603050405020304" charset="0"/>
              </a:rPr>
              <a:t>Nếu là Na, em sẽ làm gì để đạt được mục tiêu trên?</a:t>
            </a:r>
            <a:endParaRPr lang="vi-VN" sz="3600" b="0" i="0" dirty="0">
              <a:solidFill>
                <a:srgbClr val="333333"/>
              </a:solidFill>
              <a:effectLst/>
              <a:latin typeface="Times New Roman" panose="02020603050405020304" charset="0"/>
              <a:cs typeface="Times New Roman" panose="02020603050405020304" charset="0"/>
            </a:endParaRPr>
          </a:p>
        </p:txBody>
      </p:sp>
      <p:sp>
        <p:nvSpPr>
          <p:cNvPr id="5" name="Hộp Văn bản 11"/>
          <p:cNvSpPr txBox="1"/>
          <p:nvPr/>
        </p:nvSpPr>
        <p:spPr>
          <a:xfrm>
            <a:off x="-110836" y="3885411"/>
            <a:ext cx="3323390" cy="1015663"/>
          </a:xfrm>
          <a:prstGeom prst="rect">
            <a:avLst/>
          </a:prstGeom>
          <a:noFill/>
        </p:spPr>
        <p:txBody>
          <a:bodyPr wrap="square" rtlCol="0">
            <a:spAutoFit/>
          </a:bodyPr>
          <a:lstStyle/>
          <a:p>
            <a:pPr algn="ctr"/>
            <a:r>
              <a:rPr lang="en-US" sz="6000" dirty="0">
                <a:ln w="28575">
                  <a:solidFill>
                    <a:srgbClr val="FF0000"/>
                  </a:solidFill>
                </a:ln>
                <a:solidFill>
                  <a:srgbClr val="FFFF00"/>
                </a:solidFill>
                <a:latin typeface="UTM Cookies" panose="02040603050506020204" pitchFamily="18" charset="0"/>
              </a:rPr>
              <a:t>GIẢI ĐÁP</a:t>
            </a:r>
            <a:endParaRPr lang="en-US" sz="6000" dirty="0">
              <a:ln w="28575">
                <a:solidFill>
                  <a:srgbClr val="FF0000"/>
                </a:solidFill>
              </a:ln>
              <a:solidFill>
                <a:srgbClr val="FFFF00"/>
              </a:solidFill>
              <a:latin typeface="UTM Cookies" panose="02040603050506020204" pitchFamily="18" charset="0"/>
            </a:endParaRPr>
          </a:p>
        </p:txBody>
      </p:sp>
      <p:sp>
        <p:nvSpPr>
          <p:cNvPr id="6" name="Rectangle 5"/>
          <p:cNvSpPr/>
          <p:nvPr/>
        </p:nvSpPr>
        <p:spPr>
          <a:xfrm>
            <a:off x="1550858" y="4901074"/>
            <a:ext cx="8673795"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vi-VN" dirty="0">
                <a:solidFill>
                  <a:srgbClr val="333333"/>
                </a:solidFill>
                <a:latin typeface="Roboto"/>
              </a:rPr>
              <a:t> </a:t>
            </a:r>
            <a:r>
              <a:rPr lang="en-US" sz="3200" dirty="0">
                <a:solidFill>
                  <a:srgbClr val="333333"/>
                </a:solidFill>
                <a:latin typeface="Times New Roman" panose="02020603050405020304" charset="0"/>
                <a:cs typeface="Times New Roman" panose="02020603050405020304" charset="0"/>
              </a:rPr>
              <a:t>   </a:t>
            </a:r>
            <a:r>
              <a:rPr lang="vi-VN" sz="3200" dirty="0">
                <a:solidFill>
                  <a:srgbClr val="333333"/>
                </a:solidFill>
                <a:latin typeface="Times New Roman" panose="02020603050405020304" charset="0"/>
                <a:cs typeface="Times New Roman" panose="02020603050405020304" charset="0"/>
              </a:rPr>
              <a:t>Nếu là Na, em sẽ chăm chỉ luyện tập, luyện kể trước gương, kể cho người thân nghe để được nhận xét, nhờ cô giáo đánh giá và góp ý,...</a:t>
            </a:r>
            <a:endParaRPr lang="en-US" sz="32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53" name="Picture 15"/>
          <p:cNvPicPr>
            <a:picLocks noChangeAspect="1"/>
          </p:cNvPicPr>
          <p:nvPr/>
        </p:nvPicPr>
        <p:blipFill>
          <a:blip r:embed="rId2"/>
          <a:stretch>
            <a:fillRect/>
          </a:stretch>
        </p:blipFill>
        <p:spPr>
          <a:xfrm>
            <a:off x="9084967" y="3416722"/>
            <a:ext cx="2323540" cy="3359875"/>
          </a:xfrm>
          <a:prstGeom prst="rect">
            <a:avLst/>
          </a:prstGeom>
        </p:spPr>
      </p:pic>
      <p:pic>
        <p:nvPicPr>
          <p:cNvPr id="52" name="Picture 12"/>
          <p:cNvPicPr>
            <a:picLocks noChangeAspect="1"/>
          </p:cNvPicPr>
          <p:nvPr/>
        </p:nvPicPr>
        <p:blipFill>
          <a:blip r:embed="rId3"/>
          <a:stretch>
            <a:fillRect/>
          </a:stretch>
        </p:blipFill>
        <p:spPr>
          <a:xfrm>
            <a:off x="7002790" y="3404086"/>
            <a:ext cx="2082176" cy="3329725"/>
          </a:xfrm>
          <a:prstGeom prst="rect">
            <a:avLst/>
          </a:prstGeom>
        </p:spPr>
      </p:pic>
      <p:pic>
        <p:nvPicPr>
          <p:cNvPr id="4" name="Hình ảnh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177962" y="391654"/>
            <a:ext cx="2055520" cy="2055520"/>
          </a:xfrm>
          <a:prstGeom prst="rect">
            <a:avLst/>
          </a:prstGeom>
        </p:spPr>
      </p:pic>
      <p:sp>
        <p:nvSpPr>
          <p:cNvPr id="2" name="Hộp Văn bản 1"/>
          <p:cNvSpPr txBox="1"/>
          <p:nvPr/>
        </p:nvSpPr>
        <p:spPr>
          <a:xfrm>
            <a:off x="199594" y="0"/>
            <a:ext cx="8168551" cy="1015663"/>
          </a:xfrm>
          <a:prstGeom prst="rect">
            <a:avLst/>
          </a:prstGeom>
          <a:noFill/>
        </p:spPr>
        <p:txBody>
          <a:bodyPr wrap="square" rtlCol="0">
            <a:spAutoFit/>
          </a:bodyPr>
          <a:lstStyle/>
          <a:p>
            <a:pPr algn="ctr"/>
            <a:r>
              <a:rPr lang="en-US" sz="6000" dirty="0">
                <a:ln w="28575">
                  <a:solidFill>
                    <a:srgbClr val="FF0000"/>
                  </a:solidFill>
                </a:ln>
                <a:solidFill>
                  <a:srgbClr val="FFFF00"/>
                </a:solidFill>
                <a:latin typeface="UTM Cookies" panose="02040603050506020204" pitchFamily="18" charset="0"/>
              </a:rPr>
              <a:t>CÂU HỎI VẬN DỤNG</a:t>
            </a:r>
            <a:endParaRPr lang="en-US" sz="6000" dirty="0">
              <a:ln w="28575">
                <a:solidFill>
                  <a:srgbClr val="FF0000"/>
                </a:solidFill>
              </a:ln>
              <a:solidFill>
                <a:srgbClr val="FFFF00"/>
              </a:solidFill>
              <a:latin typeface="UTM Cookies" panose="02040603050506020204" pitchFamily="18" charset="0"/>
            </a:endParaRPr>
          </a:p>
        </p:txBody>
      </p:sp>
      <p:sp>
        <p:nvSpPr>
          <p:cNvPr id="3" name="Rectangle 2"/>
          <p:cNvSpPr/>
          <p:nvPr/>
        </p:nvSpPr>
        <p:spPr>
          <a:xfrm>
            <a:off x="1981201" y="942360"/>
            <a:ext cx="926105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dirty="0">
                <a:solidFill>
                  <a:srgbClr val="333333"/>
                </a:solidFill>
                <a:latin typeface="Times New Roman" panose="02020603050405020304" charset="0"/>
                <a:cs typeface="Times New Roman" panose="02020603050405020304" charset="0"/>
              </a:rPr>
              <a:t>      </a:t>
            </a:r>
            <a:r>
              <a:rPr lang="en-US" sz="2800" b="1" dirty="0">
                <a:solidFill>
                  <a:srgbClr val="333333"/>
                </a:solidFill>
                <a:latin typeface="Times New Roman" panose="02020603050405020304" charset="0"/>
                <a:cs typeface="Times New Roman" panose="02020603050405020304" charset="0"/>
              </a:rPr>
              <a:t>Lập kế hoạch để phát huy điểm mạnh, khắc phục điểm yếu của bản thân. Sau đó chia sẻ với các bạn trong lớp.</a:t>
            </a:r>
            <a:endParaRPr lang="en-US" sz="2800" b="1" dirty="0">
              <a:latin typeface="Times New Roman" panose="02020603050405020304" charset="0"/>
              <a:cs typeface="Times New Roman" panose="02020603050405020304" charset="0"/>
            </a:endParaRPr>
          </a:p>
        </p:txBody>
      </p:sp>
      <p:pic>
        <p:nvPicPr>
          <p:cNvPr id="8" name="Picture 7"/>
          <p:cNvPicPr>
            <a:picLocks noChangeAspect="1"/>
          </p:cNvPicPr>
          <p:nvPr/>
        </p:nvPicPr>
        <p:blipFill>
          <a:blip r:embed="rId6"/>
          <a:stretch>
            <a:fillRect/>
          </a:stretch>
        </p:blipFill>
        <p:spPr>
          <a:xfrm>
            <a:off x="2305482" y="2316307"/>
            <a:ext cx="8404082" cy="4460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49" name="Hình chữ nhật: Góc Tròn 48"/>
          <p:cNvSpPr/>
          <p:nvPr/>
        </p:nvSpPr>
        <p:spPr>
          <a:xfrm>
            <a:off x="321664" y="1213729"/>
            <a:ext cx="5987096" cy="5412786"/>
          </a:xfrm>
          <a:prstGeom prst="roundRect">
            <a:avLst/>
          </a:prstGeom>
          <a:solidFill>
            <a:schemeClr val="bg1">
              <a:alpha val="95000"/>
            </a:schemeClr>
          </a:solidFill>
          <a:ln w="19050">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3" name="Picture 15"/>
          <p:cNvPicPr>
            <a:picLocks noChangeAspect="1"/>
          </p:cNvPicPr>
          <p:nvPr/>
        </p:nvPicPr>
        <p:blipFill>
          <a:blip r:embed="rId2"/>
          <a:stretch>
            <a:fillRect/>
          </a:stretch>
        </p:blipFill>
        <p:spPr>
          <a:xfrm>
            <a:off x="9084967" y="3416722"/>
            <a:ext cx="2323540" cy="3359875"/>
          </a:xfrm>
          <a:prstGeom prst="rect">
            <a:avLst/>
          </a:prstGeom>
        </p:spPr>
      </p:pic>
      <p:pic>
        <p:nvPicPr>
          <p:cNvPr id="52" name="Picture 12"/>
          <p:cNvPicPr>
            <a:picLocks noChangeAspect="1"/>
          </p:cNvPicPr>
          <p:nvPr/>
        </p:nvPicPr>
        <p:blipFill>
          <a:blip r:embed="rId3"/>
          <a:stretch>
            <a:fillRect/>
          </a:stretch>
        </p:blipFill>
        <p:spPr>
          <a:xfrm>
            <a:off x="7002790" y="3404086"/>
            <a:ext cx="2082176" cy="3329725"/>
          </a:xfrm>
          <a:prstGeom prst="rect">
            <a:avLst/>
          </a:prstGeom>
        </p:spPr>
      </p:pic>
      <p:pic>
        <p:nvPicPr>
          <p:cNvPr id="13" name="Hình ảnh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4" b="89962" l="7900" r="90000">
                        <a14:foregroundMark x1="8900" y1="29987" x2="8900" y2="29987"/>
                        <a14:foregroundMark x1="8600" y1="59212" x2="8600" y2="59212"/>
                        <a14:foregroundMark x1="7900" y1="29352" x2="7900" y2="29352"/>
                      </a14:backgroundRemoval>
                    </a14:imgEffect>
                  </a14:imgLayer>
                </a14:imgProps>
              </a:ext>
              <a:ext uri="{28A0092B-C50C-407E-A947-70E740481C1C}">
                <a14:useLocalDpi xmlns:a14="http://schemas.microsoft.com/office/drawing/2010/main" val="0"/>
              </a:ext>
            </a:extLst>
          </a:blip>
          <a:srcRect l="6114" t="19583" r="56340" b="28257"/>
          <a:stretch>
            <a:fillRect/>
          </a:stretch>
        </p:blipFill>
        <p:spPr>
          <a:xfrm>
            <a:off x="8517668" y="1765461"/>
            <a:ext cx="1498786" cy="1638625"/>
          </a:xfrm>
          <a:prstGeom prst="rect">
            <a:avLst/>
          </a:prstGeom>
        </p:spPr>
      </p:pic>
      <p:pic>
        <p:nvPicPr>
          <p:cNvPr id="4" name="Hình ảnh 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687875" y="292984"/>
            <a:ext cx="2055520" cy="2055520"/>
          </a:xfrm>
          <a:prstGeom prst="rect">
            <a:avLst/>
          </a:prstGeom>
        </p:spPr>
      </p:pic>
      <p:pic>
        <p:nvPicPr>
          <p:cNvPr id="2" name="Picture 1"/>
          <p:cNvPicPr>
            <a:picLocks noChangeAspect="1"/>
          </p:cNvPicPr>
          <p:nvPr/>
        </p:nvPicPr>
        <p:blipFill>
          <a:blip r:embed="rId8"/>
          <a:stretch>
            <a:fillRect/>
          </a:stretch>
        </p:blipFill>
        <p:spPr>
          <a:xfrm>
            <a:off x="321664" y="1622747"/>
            <a:ext cx="5987096" cy="4556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52"/>
                                        </p:tgtEl>
                                        <p:attrNameLst>
                                          <p:attrName>r</p:attrName>
                                        </p:attrNameLst>
                                      </p:cBhvr>
                                    </p:animRot>
                                    <p:animRot by="-240000">
                                      <p:cBhvr>
                                        <p:cTn id="17" dur="200" fill="hold">
                                          <p:stCondLst>
                                            <p:cond delay="200"/>
                                          </p:stCondLst>
                                        </p:cTn>
                                        <p:tgtEl>
                                          <p:spTgt spid="52"/>
                                        </p:tgtEl>
                                        <p:attrNameLst>
                                          <p:attrName>r</p:attrName>
                                        </p:attrNameLst>
                                      </p:cBhvr>
                                    </p:animRot>
                                    <p:animRot by="240000">
                                      <p:cBhvr>
                                        <p:cTn id="18" dur="200" fill="hold">
                                          <p:stCondLst>
                                            <p:cond delay="400"/>
                                          </p:stCondLst>
                                        </p:cTn>
                                        <p:tgtEl>
                                          <p:spTgt spid="52"/>
                                        </p:tgtEl>
                                        <p:attrNameLst>
                                          <p:attrName>r</p:attrName>
                                        </p:attrNameLst>
                                      </p:cBhvr>
                                    </p:animRot>
                                    <p:animRot by="-240000">
                                      <p:cBhvr>
                                        <p:cTn id="19" dur="200" fill="hold">
                                          <p:stCondLst>
                                            <p:cond delay="600"/>
                                          </p:stCondLst>
                                        </p:cTn>
                                        <p:tgtEl>
                                          <p:spTgt spid="52"/>
                                        </p:tgtEl>
                                        <p:attrNameLst>
                                          <p:attrName>r</p:attrName>
                                        </p:attrNameLst>
                                      </p:cBhvr>
                                    </p:animRot>
                                    <p:animRot by="120000">
                                      <p:cBhvr>
                                        <p:cTn id="20" dur="200" fill="hold">
                                          <p:stCondLst>
                                            <p:cond delay="800"/>
                                          </p:stCondLst>
                                        </p:cTn>
                                        <p:tgtEl>
                                          <p:spTgt spid="5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1708797"/>
            <a:ext cx="8150242" cy="3785652"/>
          </a:xfrm>
          <a:prstGeom prst="rect">
            <a:avLst/>
          </a:prstGeom>
          <a:noFill/>
        </p:spPr>
        <p:txBody>
          <a:bodyPr wrap="square" rtlCol="0">
            <a:spAutoFit/>
          </a:bodyPr>
          <a:lstStyle/>
          <a:p>
            <a:pPr algn="ctr"/>
            <a:r>
              <a:rPr lang="en-US" sz="3000" dirty="0" err="1"/>
              <a:t>Điểm</a:t>
            </a:r>
            <a:r>
              <a:rPr lang="en-US" sz="3000" dirty="0"/>
              <a:t> </a:t>
            </a:r>
            <a:r>
              <a:rPr lang="en-US" sz="3000" dirty="0" err="1"/>
              <a:t>mạnh</a:t>
            </a:r>
            <a:r>
              <a:rPr lang="en-US" sz="3000" dirty="0"/>
              <a:t>, </a:t>
            </a:r>
            <a:r>
              <a:rPr lang="en-US" sz="3000" dirty="0" err="1"/>
              <a:t>điểm</a:t>
            </a:r>
            <a:r>
              <a:rPr lang="en-US" sz="3000" dirty="0"/>
              <a:t> </a:t>
            </a:r>
            <a:r>
              <a:rPr lang="en-US" sz="3000" dirty="0" err="1"/>
              <a:t>yếu</a:t>
            </a:r>
            <a:r>
              <a:rPr lang="en-US" sz="3000" dirty="0"/>
              <a:t> </a:t>
            </a:r>
            <a:r>
              <a:rPr lang="en-US" sz="3000" dirty="0" err="1"/>
              <a:t>của</a:t>
            </a:r>
            <a:r>
              <a:rPr lang="en-US" sz="3000" dirty="0"/>
              <a:t> </a:t>
            </a:r>
            <a:r>
              <a:rPr lang="en-US" sz="3000" dirty="0" err="1"/>
              <a:t>bản</a:t>
            </a:r>
            <a:r>
              <a:rPr lang="en-US" sz="3000" dirty="0"/>
              <a:t> </a:t>
            </a:r>
            <a:r>
              <a:rPr lang="en-US" sz="3000" dirty="0" err="1"/>
              <a:t>thân</a:t>
            </a:r>
            <a:r>
              <a:rPr lang="en-US" sz="3000" dirty="0"/>
              <a:t> </a:t>
            </a:r>
            <a:r>
              <a:rPr lang="en-US" sz="3000" dirty="0" err="1"/>
              <a:t>không</a:t>
            </a:r>
            <a:r>
              <a:rPr lang="en-US" sz="3000" dirty="0"/>
              <a:t> </a:t>
            </a:r>
            <a:r>
              <a:rPr lang="en-US" sz="3000" dirty="0" err="1"/>
              <a:t>phải</a:t>
            </a:r>
            <a:r>
              <a:rPr lang="en-US" sz="3000" dirty="0"/>
              <a:t> </a:t>
            </a:r>
            <a:r>
              <a:rPr lang="en-US" sz="3000" dirty="0" err="1"/>
              <a:t>tồn</a:t>
            </a:r>
            <a:r>
              <a:rPr lang="en-US" sz="3000" dirty="0"/>
              <a:t> </a:t>
            </a:r>
            <a:r>
              <a:rPr lang="en-US" sz="3000" dirty="0" err="1"/>
              <a:t>tại</a:t>
            </a:r>
            <a:r>
              <a:rPr lang="en-US" sz="3000" dirty="0"/>
              <a:t> </a:t>
            </a:r>
            <a:r>
              <a:rPr lang="en-US" sz="3000" dirty="0" err="1"/>
              <a:t>mãi</a:t>
            </a:r>
            <a:r>
              <a:rPr lang="en-US" sz="3000" dirty="0"/>
              <a:t> </a:t>
            </a:r>
            <a:r>
              <a:rPr lang="en-US" sz="3000" dirty="0" err="1"/>
              <a:t>mãi</a:t>
            </a:r>
            <a:r>
              <a:rPr lang="en-US" sz="3000" dirty="0"/>
              <a:t> </a:t>
            </a:r>
            <a:r>
              <a:rPr lang="en-US" sz="3000" dirty="0" err="1"/>
              <a:t>mà</a:t>
            </a:r>
            <a:r>
              <a:rPr lang="en-US" sz="3000" dirty="0"/>
              <a:t> </a:t>
            </a:r>
            <a:r>
              <a:rPr lang="en-US" sz="3000" dirty="0" err="1"/>
              <a:t>sẽ</a:t>
            </a:r>
            <a:r>
              <a:rPr lang="en-US" sz="3000" dirty="0"/>
              <a:t> </a:t>
            </a:r>
            <a:r>
              <a:rPr lang="en-US" sz="3000" dirty="0" err="1"/>
              <a:t>thay</a:t>
            </a:r>
            <a:r>
              <a:rPr lang="en-US" sz="3000" dirty="0"/>
              <a:t> </a:t>
            </a:r>
            <a:r>
              <a:rPr lang="en-US" sz="3000" dirty="0" err="1"/>
              <a:t>đổi</a:t>
            </a:r>
            <a:r>
              <a:rPr lang="en-US" sz="3000" dirty="0"/>
              <a:t>. </a:t>
            </a:r>
            <a:r>
              <a:rPr lang="en-US" sz="3000" b="1" dirty="0" err="1">
                <a:solidFill>
                  <a:srgbClr val="7030A0"/>
                </a:solidFill>
              </a:rPr>
              <a:t>Điểm</a:t>
            </a:r>
            <a:r>
              <a:rPr lang="en-US" sz="3000" b="1" dirty="0">
                <a:solidFill>
                  <a:srgbClr val="7030A0"/>
                </a:solidFill>
              </a:rPr>
              <a:t> </a:t>
            </a:r>
            <a:r>
              <a:rPr lang="en-US" sz="3000" b="1" dirty="0" err="1">
                <a:solidFill>
                  <a:srgbClr val="7030A0"/>
                </a:solidFill>
              </a:rPr>
              <a:t>mạnh</a:t>
            </a:r>
            <a:r>
              <a:rPr lang="en-US" sz="3000" b="1" dirty="0">
                <a:solidFill>
                  <a:srgbClr val="7030A0"/>
                </a:solidFill>
              </a:rPr>
              <a:t> </a:t>
            </a:r>
            <a:r>
              <a:rPr lang="en-US" sz="3000" dirty="0" err="1"/>
              <a:t>nếu</a:t>
            </a:r>
            <a:r>
              <a:rPr lang="en-US" sz="3000" dirty="0"/>
              <a:t> </a:t>
            </a:r>
            <a:r>
              <a:rPr lang="en-US" sz="3000" dirty="0" err="1"/>
              <a:t>không</a:t>
            </a:r>
            <a:r>
              <a:rPr lang="en-US" sz="3000" dirty="0"/>
              <a:t> </a:t>
            </a:r>
            <a:r>
              <a:rPr lang="en-US" sz="3000" dirty="0" err="1"/>
              <a:t>được</a:t>
            </a:r>
            <a:r>
              <a:rPr lang="en-US" sz="3000" dirty="0"/>
              <a:t> </a:t>
            </a:r>
            <a:r>
              <a:rPr lang="en-US" sz="3000" b="1" dirty="0" err="1">
                <a:solidFill>
                  <a:srgbClr val="7030A0"/>
                </a:solidFill>
              </a:rPr>
              <a:t>rèn</a:t>
            </a:r>
            <a:r>
              <a:rPr lang="en-US" sz="3000" b="1" dirty="0">
                <a:solidFill>
                  <a:srgbClr val="7030A0"/>
                </a:solidFill>
              </a:rPr>
              <a:t> </a:t>
            </a:r>
            <a:r>
              <a:rPr lang="en-US" sz="3000" b="1" dirty="0" err="1">
                <a:solidFill>
                  <a:srgbClr val="7030A0"/>
                </a:solidFill>
              </a:rPr>
              <a:t>giũa</a:t>
            </a:r>
            <a:r>
              <a:rPr lang="en-US" sz="3000" b="1" dirty="0">
                <a:solidFill>
                  <a:srgbClr val="7030A0"/>
                </a:solidFill>
              </a:rPr>
              <a:t>, </a:t>
            </a:r>
            <a:r>
              <a:rPr lang="en-US" sz="3000" b="1" dirty="0" err="1">
                <a:solidFill>
                  <a:srgbClr val="7030A0"/>
                </a:solidFill>
              </a:rPr>
              <a:t>luyện</a:t>
            </a:r>
            <a:r>
              <a:rPr lang="en-US" sz="3000" b="1" dirty="0">
                <a:solidFill>
                  <a:srgbClr val="7030A0"/>
                </a:solidFill>
              </a:rPr>
              <a:t> </a:t>
            </a:r>
            <a:r>
              <a:rPr lang="en-US" sz="3000" b="1" dirty="0" err="1">
                <a:solidFill>
                  <a:srgbClr val="7030A0"/>
                </a:solidFill>
              </a:rPr>
              <a:t>tập</a:t>
            </a:r>
            <a:r>
              <a:rPr lang="en-US" sz="3000" b="1" dirty="0">
                <a:solidFill>
                  <a:srgbClr val="7030A0"/>
                </a:solidFill>
              </a:rPr>
              <a:t> </a:t>
            </a:r>
            <a:r>
              <a:rPr lang="en-US" sz="3000" b="1" dirty="0" err="1">
                <a:solidFill>
                  <a:srgbClr val="7030A0"/>
                </a:solidFill>
              </a:rPr>
              <a:t>và</a:t>
            </a:r>
            <a:r>
              <a:rPr lang="en-US" sz="3000" b="1" dirty="0">
                <a:solidFill>
                  <a:srgbClr val="7030A0"/>
                </a:solidFill>
              </a:rPr>
              <a:t> </a:t>
            </a:r>
            <a:r>
              <a:rPr lang="en-US" sz="3000" b="1" dirty="0" err="1">
                <a:solidFill>
                  <a:srgbClr val="7030A0"/>
                </a:solidFill>
              </a:rPr>
              <a:t>tích</a:t>
            </a:r>
            <a:r>
              <a:rPr lang="en-US" sz="3000" b="1" dirty="0">
                <a:solidFill>
                  <a:srgbClr val="7030A0"/>
                </a:solidFill>
              </a:rPr>
              <a:t> </a:t>
            </a:r>
            <a:r>
              <a:rPr lang="en-US" sz="3000" b="1" dirty="0" err="1">
                <a:solidFill>
                  <a:srgbClr val="7030A0"/>
                </a:solidFill>
              </a:rPr>
              <a:t>cực</a:t>
            </a:r>
            <a:r>
              <a:rPr lang="en-US" sz="3000" b="1" dirty="0">
                <a:solidFill>
                  <a:srgbClr val="7030A0"/>
                </a:solidFill>
              </a:rPr>
              <a:t> </a:t>
            </a:r>
            <a:r>
              <a:rPr lang="en-US" sz="3000" b="1" dirty="0" err="1">
                <a:solidFill>
                  <a:srgbClr val="7030A0"/>
                </a:solidFill>
              </a:rPr>
              <a:t>học</a:t>
            </a:r>
            <a:r>
              <a:rPr lang="en-US" sz="3000" b="1" dirty="0">
                <a:solidFill>
                  <a:srgbClr val="7030A0"/>
                </a:solidFill>
              </a:rPr>
              <a:t> </a:t>
            </a:r>
            <a:r>
              <a:rPr lang="en-US" sz="3000" b="1" dirty="0" err="1">
                <a:solidFill>
                  <a:srgbClr val="7030A0"/>
                </a:solidFill>
              </a:rPr>
              <a:t>hỏi</a:t>
            </a:r>
            <a:r>
              <a:rPr lang="en-US" sz="3000" b="1" dirty="0">
                <a:solidFill>
                  <a:srgbClr val="7030A0"/>
                </a:solidFill>
              </a:rPr>
              <a:t> </a:t>
            </a:r>
            <a:r>
              <a:rPr lang="en-US" sz="3000" dirty="0" err="1"/>
              <a:t>mỗi</a:t>
            </a:r>
            <a:r>
              <a:rPr lang="en-US" sz="3000" dirty="0"/>
              <a:t> </a:t>
            </a:r>
            <a:r>
              <a:rPr lang="en-US" sz="3000" dirty="0" err="1"/>
              <a:t>ngày</a:t>
            </a:r>
            <a:r>
              <a:rPr lang="en-US" sz="3000" dirty="0"/>
              <a:t> </a:t>
            </a:r>
            <a:r>
              <a:rPr lang="en-US" sz="3000" dirty="0" err="1"/>
              <a:t>sẽ</a:t>
            </a:r>
            <a:r>
              <a:rPr lang="en-US" sz="3000" dirty="0"/>
              <a:t> </a:t>
            </a:r>
            <a:r>
              <a:rPr lang="en-US" sz="3000" b="1" dirty="0" err="1">
                <a:solidFill>
                  <a:schemeClr val="accent2"/>
                </a:solidFill>
              </a:rPr>
              <a:t>bị</a:t>
            </a:r>
            <a:r>
              <a:rPr lang="en-US" sz="3000" b="1" dirty="0">
                <a:solidFill>
                  <a:schemeClr val="accent2"/>
                </a:solidFill>
              </a:rPr>
              <a:t> </a:t>
            </a:r>
            <a:r>
              <a:rPr lang="en-US" sz="3000" b="1" dirty="0" err="1">
                <a:solidFill>
                  <a:schemeClr val="accent2"/>
                </a:solidFill>
              </a:rPr>
              <a:t>thui</a:t>
            </a:r>
            <a:r>
              <a:rPr lang="en-US" sz="3000" b="1" dirty="0">
                <a:solidFill>
                  <a:schemeClr val="accent2"/>
                </a:solidFill>
              </a:rPr>
              <a:t> </a:t>
            </a:r>
            <a:r>
              <a:rPr lang="en-US" sz="3000" b="1" dirty="0" err="1">
                <a:solidFill>
                  <a:schemeClr val="accent2"/>
                </a:solidFill>
              </a:rPr>
              <a:t>chột</a:t>
            </a:r>
            <a:r>
              <a:rPr lang="en-US" sz="3000" b="1" dirty="0">
                <a:solidFill>
                  <a:schemeClr val="accent2"/>
                </a:solidFill>
              </a:rPr>
              <a:t> </a:t>
            </a:r>
            <a:r>
              <a:rPr lang="en-US" sz="3000" dirty="0" err="1"/>
              <a:t>và</a:t>
            </a:r>
            <a:r>
              <a:rPr lang="en-US" sz="3000" dirty="0"/>
              <a:t> </a:t>
            </a:r>
            <a:r>
              <a:rPr lang="en-US" sz="3000" dirty="0" err="1"/>
              <a:t>ngược</a:t>
            </a:r>
            <a:r>
              <a:rPr lang="en-US" sz="3000" dirty="0"/>
              <a:t> </a:t>
            </a:r>
            <a:r>
              <a:rPr lang="en-US" sz="3000" dirty="0" err="1"/>
              <a:t>lại</a:t>
            </a:r>
            <a:r>
              <a:rPr lang="en-US" sz="3000" dirty="0"/>
              <a:t>, </a:t>
            </a:r>
            <a:r>
              <a:rPr lang="en-US" sz="3000" b="1" dirty="0" err="1">
                <a:solidFill>
                  <a:srgbClr val="7030A0"/>
                </a:solidFill>
              </a:rPr>
              <a:t>điểm</a:t>
            </a:r>
            <a:r>
              <a:rPr lang="en-US" sz="3000" b="1" dirty="0">
                <a:solidFill>
                  <a:srgbClr val="7030A0"/>
                </a:solidFill>
              </a:rPr>
              <a:t> </a:t>
            </a:r>
            <a:r>
              <a:rPr lang="en-US" sz="3000" b="1" dirty="0" err="1">
                <a:solidFill>
                  <a:srgbClr val="7030A0"/>
                </a:solidFill>
              </a:rPr>
              <a:t>yếu</a:t>
            </a:r>
            <a:r>
              <a:rPr lang="en-US" sz="3000" b="1" dirty="0">
                <a:solidFill>
                  <a:srgbClr val="7030A0"/>
                </a:solidFill>
              </a:rPr>
              <a:t> </a:t>
            </a:r>
            <a:r>
              <a:rPr lang="en-US" sz="3000" dirty="0" err="1"/>
              <a:t>nếu</a:t>
            </a:r>
            <a:r>
              <a:rPr lang="en-US" sz="3000" dirty="0"/>
              <a:t> </a:t>
            </a:r>
            <a:r>
              <a:rPr lang="en-US" sz="3000" dirty="0" err="1"/>
              <a:t>có</a:t>
            </a:r>
            <a:r>
              <a:rPr lang="en-US" sz="3000" dirty="0"/>
              <a:t> </a:t>
            </a:r>
            <a:r>
              <a:rPr lang="en-US" sz="3000" b="1" dirty="0" err="1">
                <a:solidFill>
                  <a:srgbClr val="7030A0"/>
                </a:solidFill>
              </a:rPr>
              <a:t>kế</a:t>
            </a:r>
            <a:r>
              <a:rPr lang="en-US" sz="3000" b="1" dirty="0">
                <a:solidFill>
                  <a:srgbClr val="7030A0"/>
                </a:solidFill>
              </a:rPr>
              <a:t> </a:t>
            </a:r>
            <a:r>
              <a:rPr lang="en-US" sz="3000" b="1" dirty="0" err="1">
                <a:solidFill>
                  <a:srgbClr val="7030A0"/>
                </a:solidFill>
              </a:rPr>
              <a:t>hoạch</a:t>
            </a:r>
            <a:r>
              <a:rPr lang="en-US" sz="3000" b="1" dirty="0">
                <a:solidFill>
                  <a:srgbClr val="7030A0"/>
                </a:solidFill>
              </a:rPr>
              <a:t> </a:t>
            </a:r>
            <a:r>
              <a:rPr lang="en-US" sz="3000" b="1" dirty="0" err="1">
                <a:solidFill>
                  <a:srgbClr val="7030A0"/>
                </a:solidFill>
              </a:rPr>
              <a:t>chỉnh</a:t>
            </a:r>
            <a:r>
              <a:rPr lang="en-US" sz="3000" b="1" dirty="0">
                <a:solidFill>
                  <a:srgbClr val="7030A0"/>
                </a:solidFill>
              </a:rPr>
              <a:t> </a:t>
            </a:r>
            <a:r>
              <a:rPr lang="en-US" sz="3000" b="1" dirty="0" err="1">
                <a:solidFill>
                  <a:srgbClr val="7030A0"/>
                </a:solidFill>
              </a:rPr>
              <a:t>sửa</a:t>
            </a:r>
            <a:r>
              <a:rPr lang="en-US" sz="3000" b="1" dirty="0">
                <a:solidFill>
                  <a:srgbClr val="7030A0"/>
                </a:solidFill>
              </a:rPr>
              <a:t>, </a:t>
            </a:r>
            <a:r>
              <a:rPr lang="en-US" sz="3000" b="1" dirty="0" err="1">
                <a:solidFill>
                  <a:srgbClr val="7030A0"/>
                </a:solidFill>
              </a:rPr>
              <a:t>sẵn</a:t>
            </a:r>
            <a:r>
              <a:rPr lang="en-US" sz="3000" b="1" dirty="0">
                <a:solidFill>
                  <a:srgbClr val="7030A0"/>
                </a:solidFill>
              </a:rPr>
              <a:t> </a:t>
            </a:r>
            <a:r>
              <a:rPr lang="en-US" sz="3000" b="1" dirty="0" err="1">
                <a:solidFill>
                  <a:srgbClr val="7030A0"/>
                </a:solidFill>
              </a:rPr>
              <a:t>sàng</a:t>
            </a:r>
            <a:r>
              <a:rPr lang="en-US" sz="3000" b="1" dirty="0">
                <a:solidFill>
                  <a:srgbClr val="7030A0"/>
                </a:solidFill>
              </a:rPr>
              <a:t> </a:t>
            </a:r>
            <a:r>
              <a:rPr lang="en-US" sz="3000" b="1" dirty="0" err="1">
                <a:solidFill>
                  <a:srgbClr val="7030A0"/>
                </a:solidFill>
              </a:rPr>
              <a:t>tham</a:t>
            </a:r>
            <a:r>
              <a:rPr lang="en-US" sz="3000" b="1" dirty="0">
                <a:solidFill>
                  <a:srgbClr val="7030A0"/>
                </a:solidFill>
              </a:rPr>
              <a:t> </a:t>
            </a:r>
            <a:r>
              <a:rPr lang="en-US" sz="3000" b="1" dirty="0" err="1">
                <a:solidFill>
                  <a:srgbClr val="7030A0"/>
                </a:solidFill>
              </a:rPr>
              <a:t>gia</a:t>
            </a:r>
            <a:r>
              <a:rPr lang="en-US" sz="3000" dirty="0"/>
              <a:t> </a:t>
            </a:r>
            <a:r>
              <a:rPr lang="en-US" sz="3000" dirty="0" err="1"/>
              <a:t>nhiều</a:t>
            </a:r>
            <a:r>
              <a:rPr lang="en-US" sz="3000" dirty="0"/>
              <a:t> </a:t>
            </a:r>
            <a:r>
              <a:rPr lang="en-US" sz="3000" dirty="0" err="1"/>
              <a:t>hoạt</a:t>
            </a:r>
            <a:r>
              <a:rPr lang="en-US" sz="3000" dirty="0"/>
              <a:t> </a:t>
            </a:r>
            <a:r>
              <a:rPr lang="en-US" sz="3000" dirty="0" err="1"/>
              <a:t>động</a:t>
            </a:r>
            <a:r>
              <a:rPr lang="en-US" sz="3000" dirty="0"/>
              <a:t> </a:t>
            </a:r>
            <a:r>
              <a:rPr lang="en-US" sz="3000" dirty="0" err="1"/>
              <a:t>trải</a:t>
            </a:r>
            <a:r>
              <a:rPr lang="en-US" sz="3000" dirty="0"/>
              <a:t> </a:t>
            </a:r>
            <a:r>
              <a:rPr lang="en-US" sz="3000" dirty="0" err="1"/>
              <a:t>nghiệm</a:t>
            </a:r>
            <a:r>
              <a:rPr lang="en-US" sz="3000" dirty="0"/>
              <a:t> </a:t>
            </a:r>
            <a:r>
              <a:rPr lang="en-US" sz="3000" dirty="0" err="1"/>
              <a:t>để</a:t>
            </a:r>
            <a:r>
              <a:rPr lang="en-US" sz="3000" dirty="0"/>
              <a:t> </a:t>
            </a:r>
            <a:r>
              <a:rPr lang="en-US" sz="3000" b="1" dirty="0" err="1">
                <a:solidFill>
                  <a:schemeClr val="accent2"/>
                </a:solidFill>
              </a:rPr>
              <a:t>thay</a:t>
            </a:r>
            <a:r>
              <a:rPr lang="en-US" sz="3000" b="1" dirty="0">
                <a:solidFill>
                  <a:schemeClr val="accent2"/>
                </a:solidFill>
              </a:rPr>
              <a:t> </a:t>
            </a:r>
            <a:r>
              <a:rPr lang="en-US" sz="3000" b="1" dirty="0" err="1">
                <a:solidFill>
                  <a:schemeClr val="accent2"/>
                </a:solidFill>
              </a:rPr>
              <a:t>đổi</a:t>
            </a:r>
            <a:r>
              <a:rPr lang="en-US" sz="3000" b="1" dirty="0">
                <a:solidFill>
                  <a:schemeClr val="accent2"/>
                </a:solidFill>
              </a:rPr>
              <a:t> hay </a:t>
            </a:r>
            <a:r>
              <a:rPr lang="en-US" sz="3000" b="1" dirty="0" err="1">
                <a:solidFill>
                  <a:schemeClr val="accent2"/>
                </a:solidFill>
              </a:rPr>
              <a:t>thực</a:t>
            </a:r>
            <a:r>
              <a:rPr lang="en-US" sz="3000" b="1" dirty="0">
                <a:solidFill>
                  <a:schemeClr val="accent2"/>
                </a:solidFill>
              </a:rPr>
              <a:t> </a:t>
            </a:r>
            <a:r>
              <a:rPr lang="en-US" sz="3000" b="1" dirty="0" err="1">
                <a:solidFill>
                  <a:schemeClr val="accent2"/>
                </a:solidFill>
              </a:rPr>
              <a:t>hành</a:t>
            </a:r>
            <a:r>
              <a:rPr lang="en-US" sz="3000" b="1" dirty="0">
                <a:solidFill>
                  <a:schemeClr val="accent2"/>
                </a:solidFill>
              </a:rPr>
              <a:t> </a:t>
            </a:r>
            <a:r>
              <a:rPr lang="en-US" sz="3000" b="1" dirty="0" err="1">
                <a:solidFill>
                  <a:schemeClr val="accent2"/>
                </a:solidFill>
              </a:rPr>
              <a:t>nhiều</a:t>
            </a:r>
            <a:r>
              <a:rPr lang="en-US" sz="3000" b="1" dirty="0">
                <a:solidFill>
                  <a:schemeClr val="accent2"/>
                </a:solidFill>
              </a:rPr>
              <a:t> </a:t>
            </a:r>
            <a:r>
              <a:rPr lang="en-US" sz="3000" b="1" dirty="0" err="1">
                <a:solidFill>
                  <a:schemeClr val="accent2"/>
                </a:solidFill>
              </a:rPr>
              <a:t>lần</a:t>
            </a:r>
            <a:r>
              <a:rPr lang="en-US" sz="3000" b="1" dirty="0">
                <a:solidFill>
                  <a:schemeClr val="accent2"/>
                </a:solidFill>
              </a:rPr>
              <a:t> </a:t>
            </a:r>
            <a:r>
              <a:rPr lang="en-US" sz="3000" b="1" dirty="0" err="1">
                <a:solidFill>
                  <a:schemeClr val="accent2"/>
                </a:solidFill>
              </a:rPr>
              <a:t>sẽ</a:t>
            </a:r>
            <a:r>
              <a:rPr lang="en-US" sz="3000" b="1" dirty="0">
                <a:solidFill>
                  <a:schemeClr val="accent2"/>
                </a:solidFill>
              </a:rPr>
              <a:t> </a:t>
            </a:r>
            <a:r>
              <a:rPr lang="en-US" sz="3000" b="1" dirty="0" err="1">
                <a:solidFill>
                  <a:schemeClr val="accent2"/>
                </a:solidFill>
              </a:rPr>
              <a:t>khắc</a:t>
            </a:r>
            <a:r>
              <a:rPr lang="en-US" sz="3000" b="1" dirty="0">
                <a:solidFill>
                  <a:schemeClr val="accent2"/>
                </a:solidFill>
              </a:rPr>
              <a:t> </a:t>
            </a:r>
            <a:r>
              <a:rPr lang="en-US" sz="3000" b="1" dirty="0" err="1">
                <a:solidFill>
                  <a:schemeClr val="accent2"/>
                </a:solidFill>
              </a:rPr>
              <a:t>phục</a:t>
            </a:r>
            <a:r>
              <a:rPr lang="en-US" sz="3000" b="1" dirty="0">
                <a:solidFill>
                  <a:schemeClr val="accent2"/>
                </a:solidFill>
              </a:rPr>
              <a:t> </a:t>
            </a:r>
            <a:r>
              <a:rPr lang="en-US" sz="3000" b="1" dirty="0" err="1">
                <a:solidFill>
                  <a:schemeClr val="accent2"/>
                </a:solidFill>
              </a:rPr>
              <a:t>được</a:t>
            </a:r>
            <a:r>
              <a:rPr lang="en-US" sz="3000" dirty="0"/>
              <a:t>. </a:t>
            </a:r>
            <a:r>
              <a:rPr lang="en-US" sz="3000" dirty="0" err="1"/>
              <a:t>Vậy</a:t>
            </a:r>
            <a:r>
              <a:rPr lang="en-US" sz="3000" dirty="0"/>
              <a:t> </a:t>
            </a:r>
            <a:r>
              <a:rPr lang="en-US" sz="3000" dirty="0" err="1"/>
              <a:t>cách</a:t>
            </a:r>
            <a:r>
              <a:rPr lang="en-US" sz="3000" dirty="0"/>
              <a:t> </a:t>
            </a:r>
            <a:r>
              <a:rPr lang="en-US" sz="3000" dirty="0" err="1"/>
              <a:t>rèn</a:t>
            </a:r>
            <a:r>
              <a:rPr lang="en-US" sz="3000" dirty="0"/>
              <a:t> </a:t>
            </a:r>
            <a:r>
              <a:rPr lang="en-US" sz="3000" dirty="0" err="1"/>
              <a:t>luyện</a:t>
            </a:r>
            <a:r>
              <a:rPr lang="en-US" sz="3000" dirty="0"/>
              <a:t> </a:t>
            </a:r>
            <a:r>
              <a:rPr lang="en-US" sz="3000" dirty="0" err="1"/>
              <a:t>nào</a:t>
            </a:r>
            <a:r>
              <a:rPr lang="en-US" sz="3000" dirty="0"/>
              <a:t> </a:t>
            </a:r>
            <a:r>
              <a:rPr lang="en-US" sz="3000" dirty="0" err="1"/>
              <a:t>là</a:t>
            </a:r>
            <a:r>
              <a:rPr lang="en-US" sz="3000" dirty="0"/>
              <a:t> </a:t>
            </a:r>
            <a:r>
              <a:rPr lang="en-US" sz="3000" dirty="0" err="1"/>
              <a:t>phù</a:t>
            </a:r>
            <a:r>
              <a:rPr lang="en-US" sz="3000" dirty="0"/>
              <a:t> </a:t>
            </a:r>
            <a:r>
              <a:rPr lang="en-US" sz="3000" dirty="0" err="1"/>
              <a:t>hợp</a:t>
            </a:r>
            <a:r>
              <a:rPr lang="en-US" sz="3000" dirty="0"/>
              <a:t>, </a:t>
            </a:r>
            <a:r>
              <a:rPr lang="en-US" sz="3000" dirty="0" err="1"/>
              <a:t>chúng</a:t>
            </a:r>
            <a:r>
              <a:rPr lang="en-US" sz="3000" dirty="0"/>
              <a:t> ta </a:t>
            </a:r>
            <a:r>
              <a:rPr lang="en-US" sz="3000" dirty="0" err="1"/>
              <a:t>sẽ</a:t>
            </a:r>
            <a:r>
              <a:rPr lang="en-US" sz="3000" dirty="0"/>
              <a:t> </a:t>
            </a:r>
            <a:r>
              <a:rPr lang="en-US" sz="3000" dirty="0" err="1"/>
              <a:t>tìm</a:t>
            </a:r>
            <a:r>
              <a:rPr lang="en-US" sz="3000" dirty="0"/>
              <a:t> </a:t>
            </a:r>
            <a:r>
              <a:rPr lang="en-US" sz="3000" dirty="0" err="1"/>
              <a:t>hiểu</a:t>
            </a:r>
            <a:r>
              <a:rPr lang="en-US" sz="3000" dirty="0"/>
              <a:t> ở </a:t>
            </a:r>
            <a:r>
              <a:rPr lang="en-US" sz="3000" dirty="0" err="1"/>
              <a:t>phần</a:t>
            </a:r>
            <a:r>
              <a:rPr lang="en-US" sz="3000" dirty="0"/>
              <a:t> </a:t>
            </a:r>
            <a:r>
              <a:rPr lang="en-US" sz="3000" dirty="0" err="1"/>
              <a:t>sau</a:t>
            </a:r>
            <a:r>
              <a:rPr lang="en-US" sz="3000" dirty="0"/>
              <a:t>.</a:t>
            </a:r>
            <a:endParaRPr lang="en-US" sz="3000" dirty="0"/>
          </a:p>
        </p:txBody>
      </p:sp>
      <p:sp>
        <p:nvSpPr>
          <p:cNvPr id="7" name="Hộp Văn bản 6"/>
          <p:cNvSpPr txBox="1"/>
          <p:nvPr/>
        </p:nvSpPr>
        <p:spPr>
          <a:xfrm>
            <a:off x="4148254" y="841739"/>
            <a:ext cx="4256212" cy="923330"/>
          </a:xfrm>
          <a:prstGeom prst="rect">
            <a:avLst/>
          </a:prstGeom>
          <a:noFill/>
        </p:spPr>
        <p:txBody>
          <a:bodyPr wrap="square" rtlCol="0">
            <a:spAutoFit/>
          </a:bodyPr>
          <a:lstStyle/>
          <a:p>
            <a:pPr algn="ctr"/>
            <a:r>
              <a:rPr lang="en-US" sz="5400">
                <a:ln w="28575">
                  <a:solidFill>
                    <a:srgbClr val="FF0000"/>
                  </a:solidFill>
                </a:ln>
                <a:solidFill>
                  <a:srgbClr val="FFFF00"/>
                </a:solidFill>
                <a:latin typeface="UTM Cookies" panose="02040603050506020204" pitchFamily="18" charset="0"/>
              </a:rPr>
              <a:t>KẾT LUẬN</a:t>
            </a:r>
            <a:endParaRPr lang="en-US" sz="5400">
              <a:ln w="28575">
                <a:solidFill>
                  <a:srgbClr val="FF0000"/>
                </a:solidFill>
              </a:ln>
              <a:solidFill>
                <a:srgbClr val="FFFF00"/>
              </a:solidFill>
              <a:latin typeface="UTM Cookies"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a:stretch>
        </a:blipFill>
        <a:effectLst/>
      </p:bgPr>
    </p:bg>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a:fillRect/>
          </a:stretch>
        </p:blipFill>
        <p:spPr>
          <a:xfrm flipH="1">
            <a:off x="369212" y="1189751"/>
            <a:ext cx="1416386" cy="1842891"/>
          </a:xfrm>
          <a:prstGeom prst="rect">
            <a:avLst/>
          </a:prstGeom>
        </p:spPr>
      </p:pic>
      <p:pic>
        <p:nvPicPr>
          <p:cNvPr id="15" name="Hình ảnh 1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a:fillRect/>
          </a:stretch>
        </p:blipFill>
        <p:spPr>
          <a:xfrm>
            <a:off x="10254771" y="0"/>
            <a:ext cx="2153529" cy="1828800"/>
          </a:xfrm>
          <a:prstGeom prst="rect">
            <a:avLst/>
          </a:prstGeom>
        </p:spPr>
      </p:pic>
      <p:sp>
        <p:nvSpPr>
          <p:cNvPr id="7" name="TextBox 7"/>
          <p:cNvSpPr txBox="1"/>
          <p:nvPr/>
        </p:nvSpPr>
        <p:spPr>
          <a:xfrm>
            <a:off x="1161556" y="737319"/>
            <a:ext cx="9868888" cy="904863"/>
          </a:xfrm>
          <a:prstGeom prst="rect">
            <a:avLst/>
          </a:prstGeom>
          <a:noFill/>
        </p:spPr>
        <p:txBody>
          <a:bodyPr wrap="square">
            <a:spAutoFit/>
          </a:bodyPr>
          <a:lstStyle/>
          <a:p>
            <a:pPr lvl="0" algn="ctr">
              <a:lnSpc>
                <a:spcPct val="80000"/>
              </a:lnSpc>
            </a:pPr>
            <a:r>
              <a:rPr kumimoji="0" lang="en-US" sz="66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H</a:t>
            </a:r>
            <a:r>
              <a:rPr kumimoji="0" lang="en-US" sz="66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O</a:t>
            </a:r>
            <a:r>
              <a:rPr kumimoji="0" lang="en-US" sz="66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Ạ</a:t>
            </a:r>
            <a:r>
              <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T </a:t>
            </a:r>
            <a:r>
              <a:rPr kumimoji="0" lang="en-US" sz="6600" b="1" i="0" u="none" strike="noStrike" kern="1200" cap="none" spc="0" normalizeH="0" baseline="0" noProof="0" dirty="0">
                <a:ln w="28575">
                  <a:solidFill>
                    <a:schemeClr val="tx1"/>
                  </a:solidFill>
                  <a:prstDash val="solid"/>
                </a:ln>
                <a:solidFill>
                  <a:srgbClr val="99FF99"/>
                </a:solidFill>
                <a:effectLst>
                  <a:outerShdw blurRad="12700" dist="38100" dir="2700000" algn="tl" rotWithShape="0">
                    <a:srgbClr val="FF33CC"/>
                  </a:outerShdw>
                </a:effectLst>
                <a:uLnTx/>
                <a:uFillTx/>
                <a:latin typeface="SVN-Poky's" panose="020B0606040200020203" pitchFamily="34" charset="0"/>
              </a:rPr>
              <a:t>Đ</a:t>
            </a:r>
            <a:r>
              <a:rPr kumimoji="0" lang="en-US" sz="6600" b="1" i="0" u="none" strike="noStrike" kern="1200" cap="none" spc="0" normalizeH="0" baseline="0" noProof="0" dirty="0">
                <a:ln w="28575">
                  <a:solidFill>
                    <a:schemeClr val="tx1"/>
                  </a:solidFill>
                  <a:prstDash val="solid"/>
                </a:ln>
                <a:solidFill>
                  <a:srgbClr val="FFFF99"/>
                </a:solidFill>
                <a:effectLst>
                  <a:outerShdw blurRad="12700" dist="38100" dir="2700000" algn="tl" rotWithShape="0">
                    <a:srgbClr val="FF33CC"/>
                  </a:outerShdw>
                </a:effectLst>
                <a:uLnTx/>
                <a:uFillTx/>
                <a:latin typeface="SVN-Poky's" panose="020B0606040200020203" pitchFamily="34" charset="0"/>
              </a:rPr>
              <a:t>Ộ</a:t>
            </a:r>
            <a:r>
              <a:rPr kumimoji="0" lang="en-US" sz="66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N</a:t>
            </a:r>
            <a:r>
              <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G </a:t>
            </a:r>
            <a:r>
              <a:rPr lang="en-US" sz="6600" b="1" dirty="0">
                <a:ln w="28575">
                  <a:solidFill>
                    <a:schemeClr val="tx1"/>
                  </a:solidFill>
                  <a:prstDash val="solid"/>
                </a:ln>
                <a:solidFill>
                  <a:srgbClr val="CC99FF"/>
                </a:solidFill>
                <a:effectLst>
                  <a:outerShdw blurRad="12700" dist="38100" dir="2700000" algn="tl" rotWithShape="0">
                    <a:srgbClr val="FF33CC"/>
                  </a:outerShdw>
                </a:effectLst>
                <a:latin typeface="SVN-Poky's" panose="020B0606040200020203" pitchFamily="34" charset="0"/>
              </a:rPr>
              <a:t>3</a:t>
            </a:r>
            <a:endPar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endParaRPr>
          </a:p>
        </p:txBody>
      </p:sp>
      <p:sp>
        <p:nvSpPr>
          <p:cNvPr id="10" name="Hộp Văn bản 9"/>
          <p:cNvSpPr txBox="1"/>
          <p:nvPr/>
        </p:nvSpPr>
        <p:spPr>
          <a:xfrm>
            <a:off x="2338384" y="1702137"/>
            <a:ext cx="738238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300" b="1" i="0" u="none" strike="noStrike" kern="1200" cap="none" spc="0" normalizeH="0" baseline="0" noProof="0" dirty="0" err="1">
                <a:ln w="12700">
                  <a:solidFill>
                    <a:schemeClr val="tx1"/>
                  </a:solidFill>
                </a:ln>
                <a:solidFill>
                  <a:srgbClr val="FFFF00"/>
                </a:solidFill>
                <a:effectLst/>
                <a:uLnTx/>
                <a:uFillTx/>
                <a:latin typeface="#9Slide05 Phobia" panose="02000506000000020003" pitchFamily="2" charset="0"/>
              </a:rPr>
              <a:t>Các</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bạn</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trong</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tranh</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đã</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phát</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huy</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điểm</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mạnh</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khắc</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phục</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điểm</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yếu</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của</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bản</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thân</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bằng</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cách</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 </a:t>
            </a:r>
            <a:r>
              <a:rPr kumimoji="0" lang="en-US" sz="6300" b="1" i="0" u="none" strike="noStrike" kern="1200" cap="none" spc="0" normalizeH="0" noProof="0" dirty="0" err="1">
                <a:ln w="12700">
                  <a:solidFill>
                    <a:schemeClr val="tx1"/>
                  </a:solidFill>
                </a:ln>
                <a:solidFill>
                  <a:srgbClr val="FFFF00"/>
                </a:solidFill>
                <a:effectLst/>
                <a:uLnTx/>
                <a:uFillTx/>
                <a:latin typeface="#9Slide05 Phobia" panose="02000506000000020003" pitchFamily="2" charset="0"/>
              </a:rPr>
              <a:t>nào</a:t>
            </a:r>
            <a:r>
              <a:rPr kumimoji="0" lang="en-US" sz="6300" b="1" i="0" u="none" strike="noStrike" kern="1200" cap="none" spc="0" normalizeH="0" noProof="0" dirty="0">
                <a:ln w="12700">
                  <a:solidFill>
                    <a:schemeClr val="tx1"/>
                  </a:solidFill>
                </a:ln>
                <a:solidFill>
                  <a:srgbClr val="FFFF00"/>
                </a:solidFill>
                <a:effectLst/>
                <a:uLnTx/>
                <a:uFillTx/>
                <a:latin typeface="#9Slide05 Phobia" panose="02000506000000020003" pitchFamily="2" charset="0"/>
              </a:rPr>
              <a:t>?</a:t>
            </a:r>
            <a:endParaRPr kumimoji="0" lang="en-US" sz="6300" b="1" i="0" u="none" strike="noStrike" kern="1200" cap="none" spc="0" normalizeH="0" baseline="0" noProof="0" dirty="0">
              <a:ln w="12700">
                <a:solidFill>
                  <a:schemeClr val="tx1"/>
                </a:solidFill>
              </a:ln>
              <a:solidFill>
                <a:srgbClr val="FFFF00"/>
              </a:solidFill>
              <a:effectLst/>
              <a:uLnTx/>
              <a:uFillTx/>
              <a:latin typeface="#9Slide05 Phobia" panose="0200050600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p:cNvSpPr/>
          <p:nvPr/>
        </p:nvSpPr>
        <p:spPr>
          <a:xfrm>
            <a:off x="1802128" y="1668420"/>
            <a:ext cx="8847115" cy="3046988"/>
          </a:xfrm>
          <a:custGeom>
            <a:avLst/>
            <a:gdLst>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1" fmla="*/ 0 w 8847115"/>
              <a:gd name="connsiteY0-2" fmla="*/ 305002 h 3046988"/>
              <a:gd name="connsiteX1-3" fmla="*/ 379092 w 8847115"/>
              <a:gd name="connsiteY1-4" fmla="*/ 0 h 3046988"/>
              <a:gd name="connsiteX2-5" fmla="*/ 8468021 w 8847115"/>
              <a:gd name="connsiteY2-6" fmla="*/ 0 h 3046988"/>
              <a:gd name="connsiteX3-7" fmla="*/ 8847115 w 8847115"/>
              <a:gd name="connsiteY3-8" fmla="*/ 305002 h 3046988"/>
              <a:gd name="connsiteX4-9" fmla="*/ 8847115 w 8847115"/>
              <a:gd name="connsiteY4-10" fmla="*/ 2741984 h 3046988"/>
              <a:gd name="connsiteX5-11" fmla="*/ 8468021 w 8847115"/>
              <a:gd name="connsiteY5-12" fmla="*/ 3046988 h 3046988"/>
              <a:gd name="connsiteX6-13" fmla="*/ 379092 w 8847115"/>
              <a:gd name="connsiteY6-14" fmla="*/ 3046988 h 3046988"/>
              <a:gd name="connsiteX7-15" fmla="*/ 0 w 8847115"/>
              <a:gd name="connsiteY7-16" fmla="*/ 2741984 h 3046988"/>
              <a:gd name="connsiteX8-17" fmla="*/ 0 w 8847115"/>
              <a:gd name="connsiteY8-18" fmla="*/ 305002 h 3046988"/>
              <a:gd name="connsiteX0-19" fmla="*/ 0 w 8847115"/>
              <a:gd name="connsiteY0-20" fmla="*/ 305002 h 3046988"/>
              <a:gd name="connsiteX1-21" fmla="*/ 379092 w 8847115"/>
              <a:gd name="connsiteY1-22" fmla="*/ 0 h 3046988"/>
              <a:gd name="connsiteX2-23" fmla="*/ 8468021 w 8847115"/>
              <a:gd name="connsiteY2-24" fmla="*/ 0 h 3046988"/>
              <a:gd name="connsiteX3-25" fmla="*/ 8847115 w 8847115"/>
              <a:gd name="connsiteY3-26" fmla="*/ 305002 h 3046988"/>
              <a:gd name="connsiteX4-27" fmla="*/ 8847115 w 8847115"/>
              <a:gd name="connsiteY4-28" fmla="*/ 2741984 h 3046988"/>
              <a:gd name="connsiteX5-29" fmla="*/ 8468021 w 8847115"/>
              <a:gd name="connsiteY5-30" fmla="*/ 3046988 h 3046988"/>
              <a:gd name="connsiteX6-31" fmla="*/ 379092 w 8847115"/>
              <a:gd name="connsiteY6-32" fmla="*/ 3046988 h 3046988"/>
              <a:gd name="connsiteX7-33" fmla="*/ 0 w 8847115"/>
              <a:gd name="connsiteY7-34" fmla="*/ 2741984 h 3046988"/>
              <a:gd name="connsiteX8-35" fmla="*/ 0 w 8847115"/>
              <a:gd name="connsiteY8-36" fmla="*/ 305002 h 3046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847115" h="3046988" fill="none" extrusionOk="0">
                <a:moveTo>
                  <a:pt x="0" y="305002"/>
                </a:moveTo>
                <a:cubicBezTo>
                  <a:pt x="6454" y="191319"/>
                  <a:pt x="217985" y="-27928"/>
                  <a:pt x="379092" y="0"/>
                </a:cubicBezTo>
                <a:cubicBezTo>
                  <a:pt x="3239820" y="130078"/>
                  <a:pt x="6707821" y="-374680"/>
                  <a:pt x="8468021" y="0"/>
                </a:cubicBezTo>
                <a:cubicBezTo>
                  <a:pt x="8635835" y="-5596"/>
                  <a:pt x="8905519" y="97323"/>
                  <a:pt x="8847115" y="305002"/>
                </a:cubicBezTo>
                <a:cubicBezTo>
                  <a:pt x="8914868" y="1317807"/>
                  <a:pt x="9033847" y="1784860"/>
                  <a:pt x="8847115" y="2741984"/>
                </a:cubicBezTo>
                <a:cubicBezTo>
                  <a:pt x="8812889" y="2940507"/>
                  <a:pt x="8723812" y="3045697"/>
                  <a:pt x="8468021" y="3046988"/>
                </a:cubicBezTo>
                <a:cubicBezTo>
                  <a:pt x="6728230" y="2979644"/>
                  <a:pt x="4189148" y="3007919"/>
                  <a:pt x="379092" y="3046988"/>
                </a:cubicBezTo>
                <a:cubicBezTo>
                  <a:pt x="160647" y="2998294"/>
                  <a:pt x="711" y="2935880"/>
                  <a:pt x="0" y="2741984"/>
                </a:cubicBezTo>
                <a:cubicBezTo>
                  <a:pt x="-247035" y="1659515"/>
                  <a:pt x="155984" y="1058913"/>
                  <a:pt x="0" y="305002"/>
                </a:cubicBezTo>
                <a:close/>
              </a:path>
              <a:path w="8847115" h="3046988" stroke="0" extrusionOk="0">
                <a:moveTo>
                  <a:pt x="0" y="305002"/>
                </a:moveTo>
                <a:cubicBezTo>
                  <a:pt x="-43704" y="143856"/>
                  <a:pt x="214735" y="-42311"/>
                  <a:pt x="379092" y="0"/>
                </a:cubicBezTo>
                <a:cubicBezTo>
                  <a:pt x="3007456" y="-539994"/>
                  <a:pt x="4458628" y="222765"/>
                  <a:pt x="8468021" y="0"/>
                </a:cubicBezTo>
                <a:cubicBezTo>
                  <a:pt x="8633123" y="-1889"/>
                  <a:pt x="8851035" y="186587"/>
                  <a:pt x="8847115" y="305002"/>
                </a:cubicBezTo>
                <a:cubicBezTo>
                  <a:pt x="9064304" y="1022884"/>
                  <a:pt x="9158299" y="1959534"/>
                  <a:pt x="8847115" y="2741984"/>
                </a:cubicBezTo>
                <a:cubicBezTo>
                  <a:pt x="8869970" y="2940739"/>
                  <a:pt x="8650528" y="3041152"/>
                  <a:pt x="8468021" y="3046988"/>
                </a:cubicBezTo>
                <a:cubicBezTo>
                  <a:pt x="5242561" y="3002871"/>
                  <a:pt x="1265290" y="3063922"/>
                  <a:pt x="379092" y="3046988"/>
                </a:cubicBezTo>
                <a:cubicBezTo>
                  <a:pt x="182188" y="2981667"/>
                  <a:pt x="-13705" y="2875750"/>
                  <a:pt x="0" y="2741984"/>
                </a:cubicBezTo>
                <a:cubicBezTo>
                  <a:pt x="-277213" y="1912481"/>
                  <a:pt x="-235434" y="1284085"/>
                  <a:pt x="0" y="305002"/>
                </a:cubicBezTo>
                <a:close/>
              </a:path>
              <a:path w="8847115" h="3046988" fill="none" stroke="0" extrusionOk="0">
                <a:moveTo>
                  <a:pt x="0" y="305002"/>
                </a:moveTo>
                <a:cubicBezTo>
                  <a:pt x="-14443" y="115937"/>
                  <a:pt x="188613" y="-7499"/>
                  <a:pt x="379092" y="0"/>
                </a:cubicBezTo>
                <a:cubicBezTo>
                  <a:pt x="2891214" y="232463"/>
                  <a:pt x="6601120" y="81807"/>
                  <a:pt x="8468021" y="0"/>
                </a:cubicBezTo>
                <a:cubicBezTo>
                  <a:pt x="8655586" y="8476"/>
                  <a:pt x="8895156" y="134464"/>
                  <a:pt x="8847115" y="305002"/>
                </a:cubicBezTo>
                <a:cubicBezTo>
                  <a:pt x="8824961" y="1467753"/>
                  <a:pt x="9009151" y="1734670"/>
                  <a:pt x="8847115" y="2741984"/>
                </a:cubicBezTo>
                <a:cubicBezTo>
                  <a:pt x="8820345" y="2941712"/>
                  <a:pt x="8696728" y="3009422"/>
                  <a:pt x="8468021" y="3046988"/>
                </a:cubicBezTo>
                <a:cubicBezTo>
                  <a:pt x="6187540" y="2779923"/>
                  <a:pt x="4437766" y="2954282"/>
                  <a:pt x="379092" y="3046988"/>
                </a:cubicBezTo>
                <a:cubicBezTo>
                  <a:pt x="164164" y="3023712"/>
                  <a:pt x="43662" y="2931155"/>
                  <a:pt x="0" y="2741984"/>
                </a:cubicBezTo>
                <a:cubicBezTo>
                  <a:pt x="-110970" y="1873904"/>
                  <a:pt x="-81626" y="1183439"/>
                  <a:pt x="0" y="305002"/>
                </a:cubicBezTo>
                <a:close/>
              </a:path>
              <a:path w="8847115" h="3046988" fill="none" stroke="0" extrusionOk="0">
                <a:moveTo>
                  <a:pt x="0" y="305002"/>
                </a:moveTo>
                <a:cubicBezTo>
                  <a:pt x="1635" y="142214"/>
                  <a:pt x="226322" y="-14523"/>
                  <a:pt x="379092" y="0"/>
                </a:cubicBezTo>
                <a:cubicBezTo>
                  <a:pt x="2982052" y="371185"/>
                  <a:pt x="6685346" y="-226037"/>
                  <a:pt x="8468021" y="0"/>
                </a:cubicBezTo>
                <a:cubicBezTo>
                  <a:pt x="8625938" y="-2852"/>
                  <a:pt x="8895415" y="127970"/>
                  <a:pt x="8847115" y="305002"/>
                </a:cubicBezTo>
                <a:cubicBezTo>
                  <a:pt x="8860650" y="1361479"/>
                  <a:pt x="9033735" y="1755114"/>
                  <a:pt x="8847115" y="2741984"/>
                </a:cubicBezTo>
                <a:cubicBezTo>
                  <a:pt x="8815398" y="2941795"/>
                  <a:pt x="8705768" y="3035747"/>
                  <a:pt x="8468021" y="3046988"/>
                </a:cubicBezTo>
                <a:cubicBezTo>
                  <a:pt x="6375548" y="2899300"/>
                  <a:pt x="4283817" y="2818096"/>
                  <a:pt x="379092" y="3046988"/>
                </a:cubicBezTo>
                <a:cubicBezTo>
                  <a:pt x="159942" y="3006761"/>
                  <a:pt x="23252" y="2935262"/>
                  <a:pt x="0" y="2741984"/>
                </a:cubicBezTo>
                <a:cubicBezTo>
                  <a:pt x="-244405" y="1824110"/>
                  <a:pt x="173682" y="1106394"/>
                  <a:pt x="0" y="305002"/>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4" name="TextBox 7"/>
          <p:cNvSpPr txBox="1"/>
          <p:nvPr/>
        </p:nvSpPr>
        <p:spPr>
          <a:xfrm>
            <a:off x="2976974" y="322860"/>
            <a:ext cx="6514716" cy="1175706"/>
          </a:xfrm>
          <a:prstGeom prst="rect">
            <a:avLst/>
          </a:prstGeom>
          <a:noFill/>
        </p:spPr>
        <p:txBody>
          <a:bodyPr wrap="square">
            <a:spAutoFit/>
          </a:bodyPr>
          <a:lstStyle/>
          <a:p>
            <a:pPr lvl="0" algn="ctr">
              <a:lnSpc>
                <a:spcPct val="80000"/>
              </a:lnSpc>
              <a:defRPr/>
            </a:pPr>
            <a:r>
              <a:rPr kumimoji="0" lang="en-US" sz="88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K</a:t>
            </a:r>
            <a:r>
              <a:rPr kumimoji="0" lang="en-US" sz="88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H</a:t>
            </a:r>
            <a:r>
              <a:rPr lang="en-US" sz="8800" b="1" dirty="0">
                <a:ln w="28575">
                  <a:solidFill>
                    <a:schemeClr val="tx1"/>
                  </a:solidFill>
                  <a:prstDash val="solid"/>
                </a:ln>
                <a:solidFill>
                  <a:srgbClr val="66FFFF"/>
                </a:solidFill>
                <a:effectLst>
                  <a:outerShdw blurRad="12700" dist="38100" dir="2700000" algn="tl" rotWithShape="0">
                    <a:srgbClr val="FF33CC"/>
                  </a:outerShdw>
                </a:effectLst>
                <a:latin typeface="SVN-Poky's" panose="020B0606040200020203" pitchFamily="34" charset="0"/>
              </a:rPr>
              <a:t>Ở</a:t>
            </a:r>
            <a:r>
              <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I </a:t>
            </a:r>
            <a:r>
              <a:rPr kumimoji="0" lang="en-US" sz="8800" b="1" i="0" u="none" strike="noStrike" kern="1200" cap="none" spc="0" normalizeH="0" baseline="0" noProof="0" dirty="0">
                <a:ln w="28575">
                  <a:solidFill>
                    <a:schemeClr val="tx1"/>
                  </a:solidFill>
                  <a:prstDash val="solid"/>
                </a:ln>
                <a:solidFill>
                  <a:srgbClr val="99FF99"/>
                </a:solidFill>
                <a:effectLst>
                  <a:outerShdw blurRad="12700" dist="38100" dir="2700000" algn="tl" rotWithShape="0">
                    <a:srgbClr val="FF33CC"/>
                  </a:outerShdw>
                </a:effectLst>
                <a:uLnTx/>
                <a:uFillTx/>
                <a:latin typeface="SVN-Poky's" panose="020B0606040200020203" pitchFamily="34" charset="0"/>
              </a:rPr>
              <a:t>Đ</a:t>
            </a:r>
            <a:r>
              <a:rPr kumimoji="0" lang="en-US" sz="8800" b="1" i="0" u="none" strike="noStrike" kern="1200" cap="none" spc="0" normalizeH="0" baseline="0" noProof="0" dirty="0">
                <a:ln w="28575">
                  <a:solidFill>
                    <a:schemeClr val="tx1"/>
                  </a:solidFill>
                  <a:prstDash val="solid"/>
                </a:ln>
                <a:solidFill>
                  <a:srgbClr val="FFFF99"/>
                </a:solidFill>
                <a:effectLst>
                  <a:outerShdw blurRad="12700" dist="38100" dir="2700000" algn="tl" rotWithShape="0">
                    <a:srgbClr val="FF33CC"/>
                  </a:outerShdw>
                </a:effectLst>
                <a:uLnTx/>
                <a:uFillTx/>
                <a:latin typeface="SVN-Poky's" panose="020B0606040200020203" pitchFamily="34" charset="0"/>
              </a:rPr>
              <a:t>Ộ</a:t>
            </a:r>
            <a:r>
              <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N</a:t>
            </a:r>
            <a:r>
              <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G</a:t>
            </a:r>
            <a:endPar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endParaRPr>
          </a:p>
        </p:txBody>
      </p:sp>
      <p:sp>
        <p:nvSpPr>
          <p:cNvPr id="9" name="Hộp Văn bản 8"/>
          <p:cNvSpPr txBox="1"/>
          <p:nvPr/>
        </p:nvSpPr>
        <p:spPr>
          <a:xfrm>
            <a:off x="1704535" y="1711746"/>
            <a:ext cx="9059594" cy="2985433"/>
          </a:xfrm>
          <a:prstGeom prst="rect">
            <a:avLst/>
          </a:prstGeom>
          <a:noFill/>
        </p:spPr>
        <p:txBody>
          <a:bodyPr wrap="square" rtlCol="0">
            <a:spAutoFit/>
          </a:bodyPr>
          <a:lstStyle/>
          <a:p>
            <a:pPr algn="ctr"/>
            <a:r>
              <a:rPr lang="en-US" sz="9400" dirty="0">
                <a:ln w="28575">
                  <a:solidFill>
                    <a:sysClr val="windowText" lastClr="000000"/>
                  </a:solidFill>
                  <a:prstDash val="sysDash"/>
                </a:ln>
                <a:solidFill>
                  <a:srgbClr val="FFFF00"/>
                </a:solidFill>
                <a:latin typeface="UTM Cookies" panose="02040603050506020204" pitchFamily="18" charset="0"/>
              </a:rPr>
              <a:t>THỬ THÁCH CỦA </a:t>
            </a:r>
            <a:r>
              <a:rPr lang="en-US" sz="9400" dirty="0">
                <a:ln w="28575">
                  <a:solidFill>
                    <a:sysClr val="windowText" lastClr="000000"/>
                  </a:solidFill>
                  <a:prstDash val="sysDash"/>
                </a:ln>
                <a:solidFill>
                  <a:schemeClr val="accent2">
                    <a:lumMod val="60000"/>
                    <a:lumOff val="40000"/>
                  </a:schemeClr>
                </a:solidFill>
                <a:latin typeface="UTM Cookies" panose="02040603050506020204" pitchFamily="18" charset="0"/>
              </a:rPr>
              <a:t>THỎ</a:t>
            </a:r>
            <a:r>
              <a:rPr lang="en-US" sz="9400" dirty="0">
                <a:ln w="28575">
                  <a:solidFill>
                    <a:sysClr val="windowText" lastClr="000000"/>
                  </a:solidFill>
                  <a:prstDash val="sysDash"/>
                </a:ln>
                <a:solidFill>
                  <a:srgbClr val="FFFF00"/>
                </a:solidFill>
                <a:latin typeface="UTM Cookies" panose="02040603050506020204" pitchFamily="18" charset="0"/>
              </a:rPr>
              <a:t> VÀ </a:t>
            </a:r>
            <a:r>
              <a:rPr lang="en-US" sz="9400" dirty="0">
                <a:ln w="28575">
                  <a:solidFill>
                    <a:sysClr val="windowText" lastClr="000000"/>
                  </a:solidFill>
                  <a:prstDash val="sysDash"/>
                </a:ln>
                <a:solidFill>
                  <a:schemeClr val="accent6">
                    <a:lumMod val="60000"/>
                    <a:lumOff val="40000"/>
                  </a:schemeClr>
                </a:solidFill>
                <a:latin typeface="UTM Cookies" panose="02040603050506020204" pitchFamily="18" charset="0"/>
              </a:rPr>
              <a:t>RÙA</a:t>
            </a:r>
            <a:endParaRPr lang="en-US" sz="9400" dirty="0">
              <a:ln w="28575">
                <a:solidFill>
                  <a:sysClr val="windowText" lastClr="000000"/>
                </a:solidFill>
                <a:prstDash val="sysDash"/>
              </a:ln>
              <a:solidFill>
                <a:schemeClr val="accent6">
                  <a:lumMod val="60000"/>
                  <a:lumOff val="40000"/>
                </a:schemeClr>
              </a:solidFill>
              <a:latin typeface="UTM Cookies" panose="02040603050506020204" pitchFamily="18" charset="0"/>
            </a:endParaRPr>
          </a:p>
        </p:txBody>
      </p:sp>
      <p:pic>
        <p:nvPicPr>
          <p:cNvPr id="11" name="Hình ảnh 10" descr="Ảnh có chứa mẫu họa&#10;&#10;Mô tả được tạo tự độn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271" b="77141" l="3959" r="41377">
                        <a14:foregroundMark x1="20034" y1="28514" x2="12737" y2="33885"/>
                        <a14:foregroundMark x1="12737" y1="33885" x2="8468" y2="41761"/>
                        <a14:foregroundMark x1="8468" y1="41761" x2="8330" y2="42649"/>
                        <a14:foregroundMark x1="20241" y1="25242" x2="14182" y2="37964"/>
                        <a14:foregroundMark x1="14182" y1="37964" x2="13219" y2="44103"/>
                        <a14:foregroundMark x1="13391" y1="27706" x2="5760" y2="39632"/>
                        <a14:foregroundMark x1="17935" y1="26454" x2="19002" y2="38974"/>
                        <a14:foregroundMark x1="19002" y1="38974" x2="19174" y2="39176"/>
                        <a14:foregroundMark x1="5198" y1="34855" x2="5198" y2="34855"/>
                        <a14:foregroundMark x1="3959" y1="46567" x2="9225" y2="53554"/>
                        <a14:foregroundMark x1="9225" y1="53554" x2="9225" y2="53554"/>
                        <a14:foregroundMark x1="7298" y1="68498" x2="20585" y2="77141"/>
                        <a14:foregroundMark x1="29673" y1="74071" x2="20034" y2="76090"/>
                        <a14:foregroundMark x1="14802" y1="76737" x2="14802" y2="76737"/>
                        <a14:foregroundMark x1="38589" y1="5937" x2="38589" y2="5937"/>
                        <a14:foregroundMark x1="41377" y1="3271" x2="41377" y2="3271"/>
                        <a14:foregroundMark x1="15318" y1="76737" x2="15318" y2="76737"/>
                        <a14:backgroundMark x1="4682" y1="41034" x2="4682" y2="41034"/>
                        <a14:backgroundMark x1="3787" y1="39176" x2="5542" y2="42649"/>
                        <a14:backgroundMark x1="3442" y1="41438" x2="5886" y2="43700"/>
                        <a14:backgroundMark x1="4131" y1="39580" x2="6403" y2="40630"/>
                      </a14:backgroundRemoval>
                    </a14:imgEffect>
                  </a14:imgLayer>
                </a14:imgProps>
              </a:ext>
              <a:ext uri="{28A0092B-C50C-407E-A947-70E740481C1C}">
                <a14:useLocalDpi xmlns:a14="http://schemas.microsoft.com/office/drawing/2010/main" val="0"/>
              </a:ext>
            </a:extLst>
          </a:blip>
          <a:srcRect r="56526" b="19179"/>
          <a:stretch>
            <a:fillRect/>
          </a:stretch>
        </p:blipFill>
        <p:spPr>
          <a:xfrm>
            <a:off x="3991131" y="4180114"/>
            <a:ext cx="1690151" cy="2677710"/>
          </a:xfrm>
          <a:prstGeom prst="rect">
            <a:avLst/>
          </a:prstGeom>
        </p:spPr>
      </p:pic>
      <p:pic>
        <p:nvPicPr>
          <p:cNvPr id="15" name="Hình ảnh 14" descr="Ảnh có chứa mẫu họa&#10;&#10;Mô tả được tạo tự độn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07" b="78150" l="45198" r="98176">
                        <a14:foregroundMark x1="56936" y1="38772" x2="56936" y2="38772"/>
                        <a14:foregroundMark x1="45232" y1="45759" x2="45232" y2="45759"/>
                        <a14:foregroundMark x1="50293" y1="36511" x2="50465" y2="44305"/>
                        <a14:foregroundMark x1="50465" y1="44305" x2="50465" y2="44305"/>
                        <a14:foregroundMark x1="57453" y1="36107" x2="57281" y2="44911"/>
                        <a14:foregroundMark x1="57281" y1="44911" x2="57281" y2="44911"/>
                        <a14:foregroundMark x1="96282" y1="59491" x2="97969" y2="70638"/>
                        <a14:foregroundMark x1="97969" y1="70638" x2="98176" y2="71163"/>
                        <a14:foregroundMark x1="77900" y1="78150" x2="77900" y2="78150"/>
                        <a14:foregroundMark x1="48365" y1="38974" x2="60803" y2="39324"/>
                        <a14:foregroundMark x1="55869" y1="36511" x2="55869" y2="36511"/>
                        <a14:foregroundMark x1="49053" y1="41034" x2="49053" y2="41034"/>
                        <a14:backgroundMark x1="61997" y1="39984" x2="61997" y2="39984"/>
                        <a14:backgroundMark x1="60448" y1="38166" x2="62513" y2="39984"/>
                        <a14:backgroundMark x1="60448" y1="39378" x2="60448" y2="39378"/>
                      </a14:backgroundRemoval>
                    </a14:imgEffect>
                  </a14:imgLayer>
                </a14:imgProps>
              </a:ext>
              <a:ext uri="{28A0092B-C50C-407E-A947-70E740481C1C}">
                <a14:useLocalDpi xmlns:a14="http://schemas.microsoft.com/office/drawing/2010/main" val="0"/>
              </a:ext>
            </a:extLst>
          </a:blip>
          <a:srcRect l="41551" t="32000" b="18769"/>
          <a:stretch>
            <a:fillRect/>
          </a:stretch>
        </p:blipFill>
        <p:spPr>
          <a:xfrm flipH="1">
            <a:off x="5760097" y="4758734"/>
            <a:ext cx="2503909" cy="17972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4"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21" name="Nhóm 20"/>
          <p:cNvGrpSpPr/>
          <p:nvPr/>
        </p:nvGrpSpPr>
        <p:grpSpPr>
          <a:xfrm>
            <a:off x="4445390" y="200464"/>
            <a:ext cx="7526216" cy="6457071"/>
            <a:chOff x="4234375" y="239151"/>
            <a:chExt cx="7526216" cy="6457071"/>
          </a:xfrm>
        </p:grpSpPr>
        <p:sp>
          <p:nvSpPr>
            <p:cNvPr id="20" name="Hình chữ nhật 19"/>
            <p:cNvSpPr/>
            <p:nvPr/>
          </p:nvSpPr>
          <p:spPr>
            <a:xfrm>
              <a:off x="4234375" y="239151"/>
              <a:ext cx="7526216" cy="6457071"/>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Nhóm 18"/>
            <p:cNvGrpSpPr/>
            <p:nvPr/>
          </p:nvGrpSpPr>
          <p:grpSpPr>
            <a:xfrm>
              <a:off x="4359398" y="447607"/>
              <a:ext cx="7276170" cy="5292012"/>
              <a:chOff x="1586476" y="22756"/>
              <a:chExt cx="9019048" cy="6643414"/>
            </a:xfrm>
          </p:grpSpPr>
          <p:pic>
            <p:nvPicPr>
              <p:cNvPr id="16" name="Hình ảnh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476" y="3399503"/>
                <a:ext cx="9019048" cy="3266667"/>
              </a:xfrm>
              <a:prstGeom prst="rect">
                <a:avLst/>
              </a:prstGeom>
            </p:spPr>
          </p:pic>
          <p:pic>
            <p:nvPicPr>
              <p:cNvPr id="18" name="Hình ảnh 17" descr="Ảnh có chứa văn bản&#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476" y="22756"/>
                <a:ext cx="9019048" cy="3406243"/>
              </a:xfrm>
              <a:prstGeom prst="rect">
                <a:avLst/>
              </a:prstGeom>
            </p:spPr>
          </p:pic>
        </p:grpSp>
      </p:grpSp>
      <p:sp>
        <p:nvSpPr>
          <p:cNvPr id="22" name="Hộp Văn bản 21"/>
          <p:cNvSpPr txBox="1"/>
          <p:nvPr/>
        </p:nvSpPr>
        <p:spPr>
          <a:xfrm>
            <a:off x="4570413" y="5750841"/>
            <a:ext cx="7276170" cy="923330"/>
          </a:xfrm>
          <a:prstGeom prst="rect">
            <a:avLst/>
          </a:prstGeom>
          <a:noFill/>
        </p:spPr>
        <p:txBody>
          <a:bodyPr wrap="square" rtlCol="0">
            <a:spAutoFit/>
          </a:bodyPr>
          <a:lstStyle/>
          <a:p>
            <a:r>
              <a:rPr lang="en-US" sz="5400" dirty="0" err="1">
                <a:solidFill>
                  <a:schemeClr val="accent2">
                    <a:lumMod val="75000"/>
                  </a:schemeClr>
                </a:solidFill>
                <a:latin typeface="#9Slide05 SVNClementine" panose="020F0502020204030203" pitchFamily="34" charset="0"/>
              </a:rPr>
              <a:t>Làm</a:t>
            </a:r>
            <a:r>
              <a:rPr lang="en-US" sz="5400" dirty="0">
                <a:solidFill>
                  <a:schemeClr val="accent2">
                    <a:lumMod val="75000"/>
                  </a:schemeClr>
                </a:solidFill>
                <a:latin typeface="#9Slide05 SVNClementine" panose="020F0502020204030203" pitchFamily="34" charset="0"/>
              </a:rPr>
              <a:t> </a:t>
            </a:r>
            <a:r>
              <a:rPr lang="en-US" sz="5400" dirty="0" err="1">
                <a:solidFill>
                  <a:schemeClr val="accent2">
                    <a:lumMod val="75000"/>
                  </a:schemeClr>
                </a:solidFill>
                <a:latin typeface="#9Slide05 SVNClementine" panose="020F0502020204030203" pitchFamily="34" charset="0"/>
              </a:rPr>
              <a:t>việc</a:t>
            </a:r>
            <a:r>
              <a:rPr lang="en-US" sz="5400" dirty="0">
                <a:solidFill>
                  <a:schemeClr val="accent2">
                    <a:lumMod val="75000"/>
                  </a:schemeClr>
                </a:solidFill>
                <a:latin typeface="#9Slide05 SVNClementine" panose="020F0502020204030203" pitchFamily="34" charset="0"/>
              </a:rPr>
              <a:t> </a:t>
            </a:r>
            <a:r>
              <a:rPr lang="en-US" sz="5400" dirty="0" err="1">
                <a:solidFill>
                  <a:schemeClr val="accent2">
                    <a:lumMod val="75000"/>
                  </a:schemeClr>
                </a:solidFill>
                <a:latin typeface="#9Slide05 SVNClementine" panose="020F0502020204030203" pitchFamily="34" charset="0"/>
              </a:rPr>
              <a:t>cá</a:t>
            </a:r>
            <a:r>
              <a:rPr lang="en-US" sz="5400" dirty="0">
                <a:solidFill>
                  <a:schemeClr val="accent2">
                    <a:lumMod val="75000"/>
                  </a:schemeClr>
                </a:solidFill>
                <a:latin typeface="#9Slide05 SVNClementine" panose="020F0502020204030203" pitchFamily="34" charset="0"/>
              </a:rPr>
              <a:t> </a:t>
            </a:r>
            <a:r>
              <a:rPr lang="en-US" sz="5400" dirty="0" err="1">
                <a:solidFill>
                  <a:schemeClr val="accent2">
                    <a:lumMod val="75000"/>
                  </a:schemeClr>
                </a:solidFill>
                <a:latin typeface="#9Slide05 SVNClementine" panose="020F0502020204030203" pitchFamily="34" charset="0"/>
              </a:rPr>
              <a:t>nhân</a:t>
            </a:r>
            <a:r>
              <a:rPr lang="en-US" sz="5400" dirty="0">
                <a:solidFill>
                  <a:schemeClr val="accent2">
                    <a:lumMod val="75000"/>
                  </a:schemeClr>
                </a:solidFill>
                <a:latin typeface="#9Slide05 SVNClementine" panose="020F0502020204030203" pitchFamily="34" charset="0"/>
              </a:rPr>
              <a:t> 5 </a:t>
            </a:r>
            <a:r>
              <a:rPr lang="en-US" sz="5400" dirty="0" err="1">
                <a:solidFill>
                  <a:schemeClr val="accent2">
                    <a:lumMod val="75000"/>
                  </a:schemeClr>
                </a:solidFill>
                <a:latin typeface="#9Slide05 SVNClementine" panose="020F0502020204030203" pitchFamily="34" charset="0"/>
              </a:rPr>
              <a:t>phút</a:t>
            </a:r>
            <a:endParaRPr lang="en-US" sz="5400" dirty="0">
              <a:solidFill>
                <a:schemeClr val="accent2">
                  <a:lumMod val="75000"/>
                </a:schemeClr>
              </a:solidFill>
              <a:latin typeface="#9Slide05 SVNClementine" panose="020F0502020204030203" pitchFamily="34" charset="0"/>
            </a:endParaRPr>
          </a:p>
        </p:txBody>
      </p:sp>
      <p:sp>
        <p:nvSpPr>
          <p:cNvPr id="25"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24" name="Hộp Văn bản 23"/>
          <p:cNvSpPr txBox="1"/>
          <p:nvPr/>
        </p:nvSpPr>
        <p:spPr>
          <a:xfrm>
            <a:off x="312872" y="297581"/>
            <a:ext cx="4007496" cy="2554545"/>
          </a:xfrm>
          <a:prstGeom prst="rect">
            <a:avLst/>
          </a:prstGeom>
          <a:noFill/>
        </p:spPr>
        <p:txBody>
          <a:bodyPr wrap="square" rtlCol="0">
            <a:spAutoFit/>
          </a:bodyPr>
          <a:lstStyle/>
          <a:p>
            <a:pPr marR="0" lvl="0" indent="457200" algn="just"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bạn</a:t>
            </a:r>
            <a:r>
              <a:rPr kumimoji="0" lang="en-US" sz="3200" i="0" u="none" strike="noStrike" kern="1200" normalizeH="0" noProof="0" dirty="0">
                <a:ln w="0"/>
                <a:uLnTx/>
                <a:uFillTx/>
              </a:rPr>
              <a:t> </a:t>
            </a:r>
            <a:r>
              <a:rPr kumimoji="0" lang="en-US" sz="3200" i="0" u="none" strike="noStrike" kern="1200" normalizeH="0" noProof="0" dirty="0" err="1">
                <a:ln w="0"/>
                <a:uLnTx/>
                <a:uFillTx/>
              </a:rPr>
              <a:t>trong</a:t>
            </a:r>
            <a:r>
              <a:rPr kumimoji="0" lang="en-US" sz="3200" i="0" u="none" strike="noStrike" kern="1200" normalizeH="0" noProof="0" dirty="0">
                <a:ln w="0"/>
                <a:uLnTx/>
                <a:uFillTx/>
              </a:rPr>
              <a:t> </a:t>
            </a:r>
            <a:r>
              <a:rPr kumimoji="0" lang="en-US" sz="3200" i="0" u="none" strike="noStrike" kern="1200" normalizeH="0" noProof="0" dirty="0" err="1">
                <a:ln w="0"/>
                <a:uLnTx/>
                <a:uFillTx/>
              </a:rPr>
              <a:t>tranh</a:t>
            </a:r>
            <a:r>
              <a:rPr kumimoji="0" lang="en-US" sz="3200" i="0" u="none" strike="noStrike" kern="1200" normalizeH="0" noProof="0" dirty="0">
                <a:ln w="0"/>
                <a:uLnTx/>
                <a:uFillTx/>
              </a:rPr>
              <a:t> </a:t>
            </a:r>
            <a:r>
              <a:rPr kumimoji="0" lang="en-US" sz="3200" i="0" u="none" strike="noStrike" kern="1200" normalizeH="0" noProof="0" dirty="0" err="1">
                <a:ln w="0"/>
                <a:uLnTx/>
                <a:uFillTx/>
              </a:rPr>
              <a:t>đã</a:t>
            </a:r>
            <a:r>
              <a:rPr kumimoji="0" lang="en-US" sz="3200" i="0" u="none" strike="noStrike" kern="1200" normalizeH="0" noProof="0" dirty="0">
                <a:ln w="0"/>
                <a:uLnTx/>
                <a:uFillTx/>
              </a:rPr>
              <a:t> </a:t>
            </a:r>
            <a:r>
              <a:rPr kumimoji="0" lang="en-US" sz="3200" i="0" u="none" strike="noStrike" kern="1200" normalizeH="0" noProof="0" dirty="0" err="1">
                <a:ln w="0"/>
                <a:uLnTx/>
                <a:uFillTx/>
              </a:rPr>
              <a:t>phát</a:t>
            </a:r>
            <a:r>
              <a:rPr kumimoji="0" lang="en-US" sz="3200" i="0" u="none" strike="noStrike" kern="1200" normalizeH="0" noProof="0" dirty="0">
                <a:ln w="0"/>
                <a:uLnTx/>
                <a:uFillTx/>
              </a:rPr>
              <a:t> </a:t>
            </a:r>
            <a:r>
              <a:rPr kumimoji="0" lang="en-US" sz="3200" i="0" u="none" strike="noStrike" kern="1200" normalizeH="0" noProof="0" dirty="0" err="1">
                <a:ln w="0"/>
                <a:uLnTx/>
                <a:uFillTx/>
              </a:rPr>
              <a:t>huy</a:t>
            </a:r>
            <a:r>
              <a:rPr kumimoji="0" lang="en-US" sz="3200" i="0" u="none" strike="noStrike" kern="1200" normalizeH="0" noProof="0" dirty="0">
                <a:ln w="0"/>
                <a:uLnTx/>
                <a:uFillTx/>
              </a:rPr>
              <a:t> </a:t>
            </a:r>
            <a:r>
              <a:rPr kumimoji="0" lang="en-US" sz="3200" i="0" u="none" strike="noStrike" kern="1200" normalizeH="0" noProof="0" dirty="0" err="1">
                <a:ln w="0"/>
                <a:uLnTx/>
                <a:uFillTx/>
              </a:rPr>
              <a:t>điểm</a:t>
            </a:r>
            <a:r>
              <a:rPr kumimoji="0" lang="en-US" sz="3200" i="0" u="none" strike="noStrike" kern="1200" normalizeH="0" noProof="0" dirty="0">
                <a:ln w="0"/>
                <a:uLnTx/>
                <a:uFillTx/>
              </a:rPr>
              <a:t> </a:t>
            </a:r>
            <a:r>
              <a:rPr kumimoji="0" lang="en-US" sz="3200" i="0" u="none" strike="noStrike" kern="1200" normalizeH="0" noProof="0" dirty="0" err="1">
                <a:ln w="0"/>
                <a:uLnTx/>
                <a:uFillTx/>
              </a:rPr>
              <a:t>mạnh</a:t>
            </a:r>
            <a:r>
              <a:rPr kumimoji="0" lang="en-US" sz="3200" i="0" u="none" strike="noStrike" kern="1200" normalizeH="0" noProof="0" dirty="0">
                <a:ln w="0"/>
                <a:uLnTx/>
                <a:uFillTx/>
              </a:rPr>
              <a:t>, </a:t>
            </a:r>
            <a:r>
              <a:rPr kumimoji="0" lang="en-US" sz="3200" i="0" u="none" strike="noStrike" kern="1200" normalizeH="0" noProof="0" dirty="0" err="1">
                <a:ln w="0"/>
                <a:uLnTx/>
                <a:uFillTx/>
              </a:rPr>
              <a:t>khắc</a:t>
            </a:r>
            <a:r>
              <a:rPr kumimoji="0" lang="en-US" sz="3200" i="0" u="none" strike="noStrike" kern="1200" normalizeH="0" noProof="0" dirty="0">
                <a:ln w="0"/>
                <a:uLnTx/>
                <a:uFillTx/>
              </a:rPr>
              <a:t> </a:t>
            </a:r>
            <a:r>
              <a:rPr kumimoji="0" lang="en-US" sz="3200" i="0" u="none" strike="noStrike" kern="1200" normalizeH="0" noProof="0" dirty="0" err="1">
                <a:ln w="0"/>
                <a:uLnTx/>
                <a:uFillTx/>
              </a:rPr>
              <a:t>phục</a:t>
            </a:r>
            <a:r>
              <a:rPr kumimoji="0" lang="en-US" sz="3200" i="0" u="none" strike="noStrike" kern="1200" normalizeH="0" noProof="0" dirty="0">
                <a:ln w="0"/>
                <a:uLnTx/>
                <a:uFillTx/>
              </a:rPr>
              <a:t> </a:t>
            </a:r>
            <a:r>
              <a:rPr kumimoji="0" lang="en-US" sz="3200" i="0" u="none" strike="noStrike" kern="1200" normalizeH="0" noProof="0" dirty="0" err="1">
                <a:ln w="0"/>
                <a:uLnTx/>
                <a:uFillTx/>
              </a:rPr>
              <a:t>điểm</a:t>
            </a:r>
            <a:r>
              <a:rPr kumimoji="0" lang="en-US" sz="3200" i="0" u="none" strike="noStrike" kern="1200" normalizeH="0" noProof="0" dirty="0">
                <a:ln w="0"/>
                <a:uLnTx/>
                <a:uFillTx/>
              </a:rPr>
              <a:t> </a:t>
            </a:r>
            <a:r>
              <a:rPr kumimoji="0" lang="en-US" sz="3200" i="0" u="none" strike="noStrike" kern="1200" normalizeH="0" noProof="0" dirty="0" err="1">
                <a:ln w="0"/>
                <a:uLnTx/>
                <a:uFillTx/>
              </a:rPr>
              <a:t>yếu</a:t>
            </a:r>
            <a:r>
              <a:rPr kumimoji="0" lang="en-US" sz="3200" i="0" u="none" strike="noStrike" kern="1200" normalizeH="0" noProof="0" dirty="0">
                <a:ln w="0"/>
                <a:uLnTx/>
                <a:uFillTx/>
              </a:rPr>
              <a:t> </a:t>
            </a:r>
            <a:r>
              <a:rPr kumimoji="0" lang="en-US" sz="3200" i="0" u="none" strike="noStrike" kern="1200" normalizeH="0" noProof="0" dirty="0" err="1">
                <a:ln w="0"/>
                <a:uLnTx/>
                <a:uFillTx/>
              </a:rPr>
              <a:t>của</a:t>
            </a:r>
            <a:r>
              <a:rPr kumimoji="0" lang="en-US" sz="3200" i="0" u="none" strike="noStrike" kern="1200" normalizeH="0" noProof="0" dirty="0">
                <a:ln w="0"/>
                <a:uLnTx/>
                <a:uFillTx/>
              </a:rPr>
              <a:t> </a:t>
            </a:r>
            <a:r>
              <a:rPr kumimoji="0" lang="en-US" sz="3200" i="0" u="none" strike="noStrike" kern="1200" normalizeH="0" noProof="0" dirty="0" err="1">
                <a:ln w="0"/>
                <a:uLnTx/>
                <a:uFillTx/>
              </a:rPr>
              <a:t>bản</a:t>
            </a:r>
            <a:r>
              <a:rPr kumimoji="0" lang="en-US" sz="3200" i="0" u="none" strike="noStrike" kern="1200" normalizeH="0" noProof="0" dirty="0">
                <a:ln w="0"/>
                <a:uLnTx/>
                <a:uFillTx/>
              </a:rPr>
              <a:t> </a:t>
            </a:r>
            <a:r>
              <a:rPr kumimoji="0" lang="en-US" sz="3200" i="0" u="none" strike="noStrike" kern="1200" normalizeH="0" noProof="0" dirty="0" err="1">
                <a:ln w="0"/>
                <a:uLnTx/>
                <a:uFillTx/>
              </a:rPr>
              <a:t>thân</a:t>
            </a:r>
            <a:r>
              <a:rPr kumimoji="0" lang="en-US" sz="3200" i="0" u="none" strike="noStrike" kern="1200" normalizeH="0" noProof="0" dirty="0">
                <a:ln w="0"/>
                <a:uLnTx/>
                <a:uFillTx/>
              </a:rPr>
              <a:t> </a:t>
            </a:r>
            <a:r>
              <a:rPr kumimoji="0" lang="en-US" sz="3200" i="0" u="none" strike="noStrike" kern="1200" normalizeH="0" noProof="0" dirty="0" err="1">
                <a:ln w="0"/>
                <a:uLnTx/>
                <a:uFillTx/>
              </a:rPr>
              <a:t>bằng</a:t>
            </a:r>
            <a:r>
              <a:rPr kumimoji="0" lang="en-US" sz="3200" i="0" u="none" strike="noStrike" kern="1200" normalizeH="0" noProof="0" dirty="0">
                <a:ln w="0"/>
                <a:uLnTx/>
                <a:uFillTx/>
              </a:rPr>
              <a:t> </a:t>
            </a:r>
            <a:r>
              <a:rPr kumimoji="0" lang="en-US" sz="3200" i="0" u="none" strike="noStrike" kern="1200" normalizeH="0" noProof="0" dirty="0" err="1">
                <a:ln w="0"/>
                <a:uLnTx/>
                <a:uFillTx/>
              </a:rPr>
              <a:t>cách</a:t>
            </a:r>
            <a:r>
              <a:rPr kumimoji="0" lang="en-US" sz="3200" i="0" u="none" strike="noStrike" kern="1200" normalizeH="0" noProof="0" dirty="0">
                <a:ln w="0"/>
                <a:uLnTx/>
                <a:uFillTx/>
              </a:rPr>
              <a:t> </a:t>
            </a:r>
            <a:r>
              <a:rPr kumimoji="0" lang="en-US" sz="3200" i="0" u="none" strike="noStrike" kern="1200" normalizeH="0" noProof="0" dirty="0" err="1">
                <a:ln w="0"/>
                <a:uLnTx/>
                <a:uFillTx/>
              </a:rPr>
              <a:t>nào</a:t>
            </a:r>
            <a:r>
              <a:rPr kumimoji="0" lang="en-US" sz="3200" i="0" u="none" strike="noStrike" kern="1200" normalizeH="0" noProof="0" dirty="0">
                <a:ln w="0"/>
                <a:uLnTx/>
                <a:uFillTx/>
              </a:rPr>
              <a:t>?</a:t>
            </a:r>
            <a:endParaRPr kumimoji="0" lang="en-US" sz="3200" i="0" u="none" strike="noStrike" kern="1200" normalizeH="0" baseline="0" noProof="0" dirty="0">
              <a:ln w="0"/>
              <a:uLnTx/>
              <a:uFillTx/>
            </a:endParaRPr>
          </a:p>
        </p:txBody>
      </p:sp>
      <p:pic>
        <p:nvPicPr>
          <p:cNvPr id="23" name="Hình ảnh 22" descr="Ảnh có chứa mẫu họa&#10;&#10;Mô tả được tạo tự động"/>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8"/>
          <p:cNvSpPr/>
          <p:nvPr/>
        </p:nvSpPr>
        <p:spPr>
          <a:xfrm>
            <a:off x="220394" y="210588"/>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1" fmla="*/ 0 w 3940789"/>
              <a:gd name="connsiteY0-2" fmla="*/ 166652 h 1664863"/>
              <a:gd name="connsiteX1-3" fmla="*/ 168859 w 3940789"/>
              <a:gd name="connsiteY1-4" fmla="*/ 0 h 1664863"/>
              <a:gd name="connsiteX2-5" fmla="*/ 3771928 w 3940789"/>
              <a:gd name="connsiteY2-6" fmla="*/ 0 h 1664863"/>
              <a:gd name="connsiteX3-7" fmla="*/ 3940789 w 3940789"/>
              <a:gd name="connsiteY3-8" fmla="*/ 166652 h 1664863"/>
              <a:gd name="connsiteX4-9" fmla="*/ 3940789 w 3940789"/>
              <a:gd name="connsiteY4-10" fmla="*/ 1498210 h 1664863"/>
              <a:gd name="connsiteX5-11" fmla="*/ 3771928 w 3940789"/>
              <a:gd name="connsiteY5-12" fmla="*/ 1664863 h 1664863"/>
              <a:gd name="connsiteX6-13" fmla="*/ 168859 w 3940789"/>
              <a:gd name="connsiteY6-14" fmla="*/ 1664863 h 1664863"/>
              <a:gd name="connsiteX7-15" fmla="*/ 0 w 3940789"/>
              <a:gd name="connsiteY7-16" fmla="*/ 1498210 h 1664863"/>
              <a:gd name="connsiteX8-17" fmla="*/ 0 w 3940789"/>
              <a:gd name="connsiteY8-18" fmla="*/ 166652 h 1664863"/>
              <a:gd name="connsiteX0-19" fmla="*/ 0 w 3940789"/>
              <a:gd name="connsiteY0-20" fmla="*/ 166652 h 1664863"/>
              <a:gd name="connsiteX1-21" fmla="*/ 168859 w 3940789"/>
              <a:gd name="connsiteY1-22" fmla="*/ 0 h 1664863"/>
              <a:gd name="connsiteX2-23" fmla="*/ 3771928 w 3940789"/>
              <a:gd name="connsiteY2-24" fmla="*/ 0 h 1664863"/>
              <a:gd name="connsiteX3-25" fmla="*/ 3940789 w 3940789"/>
              <a:gd name="connsiteY3-26" fmla="*/ 166652 h 1664863"/>
              <a:gd name="connsiteX4-27" fmla="*/ 3940789 w 3940789"/>
              <a:gd name="connsiteY4-28" fmla="*/ 1498210 h 1664863"/>
              <a:gd name="connsiteX5-29" fmla="*/ 3771928 w 3940789"/>
              <a:gd name="connsiteY5-30" fmla="*/ 1664863 h 1664863"/>
              <a:gd name="connsiteX6-31" fmla="*/ 168859 w 3940789"/>
              <a:gd name="connsiteY6-32" fmla="*/ 1664863 h 1664863"/>
              <a:gd name="connsiteX7-33" fmla="*/ 0 w 3940789"/>
              <a:gd name="connsiteY7-34" fmla="*/ 1498210 h 1664863"/>
              <a:gd name="connsiteX8-35" fmla="*/ 0 w 3940789"/>
              <a:gd name="connsiteY8-36" fmla="*/ 166652 h 16648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21" name="Nhóm 20"/>
          <p:cNvGrpSpPr/>
          <p:nvPr/>
        </p:nvGrpSpPr>
        <p:grpSpPr>
          <a:xfrm>
            <a:off x="4445390" y="200464"/>
            <a:ext cx="7526216" cy="6457071"/>
            <a:chOff x="4234375" y="239151"/>
            <a:chExt cx="7526216" cy="6457071"/>
          </a:xfrm>
        </p:grpSpPr>
        <p:sp>
          <p:nvSpPr>
            <p:cNvPr id="20" name="Hình chữ nhật 19"/>
            <p:cNvSpPr/>
            <p:nvPr/>
          </p:nvSpPr>
          <p:spPr>
            <a:xfrm>
              <a:off x="4234375" y="239151"/>
              <a:ext cx="7526216" cy="6457071"/>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Nhóm 18"/>
            <p:cNvGrpSpPr/>
            <p:nvPr/>
          </p:nvGrpSpPr>
          <p:grpSpPr>
            <a:xfrm>
              <a:off x="4359398" y="447607"/>
              <a:ext cx="7276170" cy="5292012"/>
              <a:chOff x="1586476" y="22756"/>
              <a:chExt cx="9019048" cy="6643414"/>
            </a:xfrm>
          </p:grpSpPr>
          <p:pic>
            <p:nvPicPr>
              <p:cNvPr id="16" name="Hình ảnh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476" y="3399503"/>
                <a:ext cx="9019048" cy="3266667"/>
              </a:xfrm>
              <a:prstGeom prst="rect">
                <a:avLst/>
              </a:prstGeom>
            </p:spPr>
          </p:pic>
          <p:pic>
            <p:nvPicPr>
              <p:cNvPr id="18" name="Hình ảnh 17" descr="Ảnh có chứa văn bản&#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476" y="22756"/>
                <a:ext cx="9019048" cy="3406243"/>
              </a:xfrm>
              <a:prstGeom prst="rect">
                <a:avLst/>
              </a:prstGeom>
            </p:spPr>
          </p:pic>
        </p:grpSp>
      </p:grpSp>
      <p:sp>
        <p:nvSpPr>
          <p:cNvPr id="22" name="Hộp Văn bản 21"/>
          <p:cNvSpPr txBox="1"/>
          <p:nvPr/>
        </p:nvSpPr>
        <p:spPr>
          <a:xfrm>
            <a:off x="6787433" y="5750841"/>
            <a:ext cx="4462457" cy="923330"/>
          </a:xfrm>
          <a:prstGeom prst="rect">
            <a:avLst/>
          </a:prstGeom>
          <a:noFill/>
        </p:spPr>
        <p:txBody>
          <a:bodyPr wrap="square" rtlCol="0">
            <a:spAutoFit/>
          </a:bodyPr>
          <a:lstStyle/>
          <a:p>
            <a:r>
              <a:rPr lang="en-US" sz="5400" dirty="0">
                <a:solidFill>
                  <a:schemeClr val="accent2">
                    <a:lumMod val="75000"/>
                  </a:schemeClr>
                </a:solidFill>
                <a:latin typeface="#9Slide05 SVNClementine" panose="020F0502020204030203" pitchFamily="34" charset="0"/>
              </a:rPr>
              <a:t>TRÌNH BÀY</a:t>
            </a:r>
            <a:endParaRPr lang="en-US" sz="5400" dirty="0">
              <a:solidFill>
                <a:schemeClr val="accent2">
                  <a:lumMod val="75000"/>
                </a:schemeClr>
              </a:solidFill>
              <a:latin typeface="#9Slide05 SVNClementine" panose="020F0502020204030203" pitchFamily="34" charset="0"/>
            </a:endParaRPr>
          </a:p>
        </p:txBody>
      </p:sp>
      <p:sp>
        <p:nvSpPr>
          <p:cNvPr id="24" name="Hộp Văn bản 23"/>
          <p:cNvSpPr txBox="1"/>
          <p:nvPr/>
        </p:nvSpPr>
        <p:spPr>
          <a:xfrm>
            <a:off x="155784" y="504410"/>
            <a:ext cx="40700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bạn</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23" name="Hình ảnh 22" descr="Ảnh có chứa mẫu họa&#10;&#10;Mô tả được tạo tự động"/>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290719" y="1628491"/>
            <a:ext cx="4451902" cy="56598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3" name="Nhóm 2"/>
          <p:cNvGrpSpPr/>
          <p:nvPr/>
        </p:nvGrpSpPr>
        <p:grpSpPr>
          <a:xfrm>
            <a:off x="6141984" y="993913"/>
            <a:ext cx="5427480" cy="5112442"/>
            <a:chOff x="4445390" y="-775908"/>
            <a:chExt cx="6355132" cy="5715007"/>
          </a:xfrm>
        </p:grpSpPr>
        <p:sp>
          <p:nvSpPr>
            <p:cNvPr id="20" name="Hình chữ nhật 19"/>
            <p:cNvSpPr/>
            <p:nvPr/>
          </p:nvSpPr>
          <p:spPr>
            <a:xfrm>
              <a:off x="4445390" y="-775908"/>
              <a:ext cx="6355132" cy="571500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17" descr="Ảnh có chứa văn bản&#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r="49267"/>
            <a:stretch>
              <a:fillRect/>
            </a:stretch>
          </p:blipFill>
          <p:spPr>
            <a:xfrm>
              <a:off x="4591512" y="329406"/>
              <a:ext cx="6063235" cy="4456786"/>
            </a:xfrm>
            <a:prstGeom prst="rect">
              <a:avLst/>
            </a:prstGeom>
          </p:spPr>
        </p:pic>
      </p:grpSp>
      <p:pic>
        <p:nvPicPr>
          <p:cNvPr id="11" name="Hình ảnh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a:fillRect/>
          </a:stretch>
        </p:blipFill>
        <p:spPr>
          <a:xfrm rot="2764504">
            <a:off x="10895845" y="1990943"/>
            <a:ext cx="1347237" cy="1144088"/>
          </a:xfrm>
          <a:prstGeom prst="rect">
            <a:avLst/>
          </a:prstGeom>
        </p:spPr>
      </p:pic>
      <p:pic>
        <p:nvPicPr>
          <p:cNvPr id="25" name="Picture 314" descr="A picture containing diagram&#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19073"/>
          <a:stretch>
            <a:fillRect/>
          </a:stretch>
        </p:blipFill>
        <p:spPr>
          <a:xfrm>
            <a:off x="0" y="187310"/>
            <a:ext cx="5658208" cy="4479236"/>
          </a:xfrm>
          <a:prstGeom prst="rect">
            <a:avLst/>
          </a:prstGeom>
        </p:spPr>
      </p:pic>
      <p:sp>
        <p:nvSpPr>
          <p:cNvPr id="14" name="Hộp Văn bản 13"/>
          <p:cNvSpPr txBox="1"/>
          <p:nvPr/>
        </p:nvSpPr>
        <p:spPr>
          <a:xfrm>
            <a:off x="1487872" y="468182"/>
            <a:ext cx="2487648" cy="1015663"/>
          </a:xfrm>
          <a:prstGeom prst="rect">
            <a:avLst/>
          </a:prstGeom>
          <a:noFill/>
        </p:spPr>
        <p:txBody>
          <a:bodyPr wrap="square" rtlCol="0">
            <a:spAutoFit/>
          </a:bodyPr>
          <a:lstStyle/>
          <a:p>
            <a:r>
              <a:rPr lang="en-US" sz="6000" b="1">
                <a:solidFill>
                  <a:schemeClr val="accent2">
                    <a:lumMod val="75000"/>
                  </a:schemeClr>
                </a:solidFill>
                <a:latin typeface="UVN Banh Mi" pitchFamily="2" charset="0"/>
              </a:rPr>
              <a:t>Bạn Na</a:t>
            </a:r>
            <a:endParaRPr lang="en-US" sz="6000" b="1">
              <a:solidFill>
                <a:schemeClr val="accent2">
                  <a:lumMod val="75000"/>
                </a:schemeClr>
              </a:solidFill>
              <a:latin typeface="UVN Banh Mi" pitchFamily="2" charset="0"/>
            </a:endParaRPr>
          </a:p>
        </p:txBody>
      </p:sp>
      <p:sp>
        <p:nvSpPr>
          <p:cNvPr id="27" name="Hộp Văn bản 26"/>
          <p:cNvSpPr txBox="1"/>
          <p:nvPr/>
        </p:nvSpPr>
        <p:spPr>
          <a:xfrm>
            <a:off x="251321" y="1574954"/>
            <a:ext cx="5141844" cy="584775"/>
          </a:xfrm>
          <a:prstGeom prst="rect">
            <a:avLst/>
          </a:prstGeom>
          <a:noFill/>
        </p:spPr>
        <p:txBody>
          <a:bodyPr wrap="square" rtlCol="0">
            <a:spAutoFit/>
          </a:bodyPr>
          <a:lstStyle/>
          <a:p>
            <a:r>
              <a:rPr lang="en-US" sz="3200" b="1">
                <a:solidFill>
                  <a:srgbClr val="7030A0"/>
                </a:solidFill>
              </a:rPr>
              <a:t>Điểm yếu</a:t>
            </a:r>
            <a:r>
              <a:rPr lang="en-US" sz="3200"/>
              <a:t>: tính hay quên.</a:t>
            </a:r>
            <a:endParaRPr lang="en-US" sz="3200"/>
          </a:p>
        </p:txBody>
      </p:sp>
      <p:sp>
        <p:nvSpPr>
          <p:cNvPr id="28" name="Hộp Văn bản 27"/>
          <p:cNvSpPr txBox="1"/>
          <p:nvPr/>
        </p:nvSpPr>
        <p:spPr>
          <a:xfrm>
            <a:off x="208926" y="2341946"/>
            <a:ext cx="5141844" cy="1569660"/>
          </a:xfrm>
          <a:prstGeom prst="rect">
            <a:avLst/>
          </a:prstGeom>
          <a:noFill/>
        </p:spPr>
        <p:txBody>
          <a:bodyPr wrap="square" rtlCol="0">
            <a:spAutoFit/>
          </a:bodyPr>
          <a:lstStyle/>
          <a:p>
            <a:pPr algn="just"/>
            <a:r>
              <a:rPr lang="en-US" sz="3200" b="1">
                <a:solidFill>
                  <a:srgbClr val="7030A0"/>
                </a:solidFill>
              </a:rPr>
              <a:t>Cách khắc phục</a:t>
            </a:r>
            <a:r>
              <a:rPr lang="en-US" sz="3200"/>
              <a:t>: lập kế hoạch để khắc phục bằng cách ghi lại công việc trên giấy.</a:t>
            </a:r>
            <a:endParaRPr lang="en-US" sz="3200"/>
          </a:p>
        </p:txBody>
      </p:sp>
      <p:pic>
        <p:nvPicPr>
          <p:cNvPr id="30" name="Hình ảnh 29" descr="Ảnh có chứa văn bản&#10;&#10;Mô tả được tạo tự độ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31" name="Hình ảnh 30" descr="Ảnh có chứa văn bản, búp bê, đồ chơi, mẫu họa&#10;&#10;Mô tả được tạo tự động"/>
          <p:cNvPicPr>
            <a:picLocks noChangeAspect="1"/>
          </p:cNvPicPr>
          <p:nvPr/>
        </p:nvPicPr>
        <p:blipFill rotWithShape="1">
          <a:blip r:embed="rId7">
            <a:extLst>
              <a:ext uri="{BEBA8EAE-BF5A-486C-A8C5-ECC9F3942E4B}">
                <a14:imgProps xmlns:a14="http://schemas.microsoft.com/office/drawing/2010/main">
                  <a14:imgLayer r:embed="rId8">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a:fillRect/>
          </a:stretch>
        </p:blipFill>
        <p:spPr>
          <a:xfrm>
            <a:off x="6026620" y="429935"/>
            <a:ext cx="5658208" cy="16811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30"/>
                                        </p:tgtEl>
                                        <p:attrNameLst>
                                          <p:attrName>r</p:attrName>
                                        </p:attrNameLst>
                                      </p:cBhvr>
                                    </p:animRot>
                                    <p:animRot by="-240000">
                                      <p:cBhvr>
                                        <p:cTn id="24" dur="200" fill="hold">
                                          <p:stCondLst>
                                            <p:cond delay="200"/>
                                          </p:stCondLst>
                                        </p:cTn>
                                        <p:tgtEl>
                                          <p:spTgt spid="30"/>
                                        </p:tgtEl>
                                        <p:attrNameLst>
                                          <p:attrName>r</p:attrName>
                                        </p:attrNameLst>
                                      </p:cBhvr>
                                    </p:animRot>
                                    <p:animRot by="240000">
                                      <p:cBhvr>
                                        <p:cTn id="25" dur="200" fill="hold">
                                          <p:stCondLst>
                                            <p:cond delay="400"/>
                                          </p:stCondLst>
                                        </p:cTn>
                                        <p:tgtEl>
                                          <p:spTgt spid="30"/>
                                        </p:tgtEl>
                                        <p:attrNameLst>
                                          <p:attrName>r</p:attrName>
                                        </p:attrNameLst>
                                      </p:cBhvr>
                                    </p:animRot>
                                    <p:animRot by="-240000">
                                      <p:cBhvr>
                                        <p:cTn id="26" dur="200" fill="hold">
                                          <p:stCondLst>
                                            <p:cond delay="600"/>
                                          </p:stCondLst>
                                        </p:cTn>
                                        <p:tgtEl>
                                          <p:spTgt spid="30"/>
                                        </p:tgtEl>
                                        <p:attrNameLst>
                                          <p:attrName>r</p:attrName>
                                        </p:attrNameLst>
                                      </p:cBhvr>
                                    </p:animRot>
                                    <p:animRot by="120000">
                                      <p:cBhvr>
                                        <p:cTn id="27" dur="200" fill="hold">
                                          <p:stCondLst>
                                            <p:cond delay="800"/>
                                          </p:stCondLst>
                                        </p:cTn>
                                        <p:tgtEl>
                                          <p:spTgt spid="30"/>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0" name="Hình chữ nhật 19"/>
          <p:cNvSpPr/>
          <p:nvPr/>
        </p:nvSpPr>
        <p:spPr>
          <a:xfrm>
            <a:off x="6141984" y="993913"/>
            <a:ext cx="5427480" cy="5112442"/>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14" descr="A picture containing diagram&#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9073"/>
          <a:stretch>
            <a:fillRect/>
          </a:stretch>
        </p:blipFill>
        <p:spPr>
          <a:xfrm>
            <a:off x="0" y="187310"/>
            <a:ext cx="5658208" cy="4479236"/>
          </a:xfrm>
          <a:prstGeom prst="rect">
            <a:avLst/>
          </a:prstGeom>
        </p:spPr>
      </p:pic>
      <p:sp>
        <p:nvSpPr>
          <p:cNvPr id="14" name="Hộp Văn bản 13"/>
          <p:cNvSpPr txBox="1"/>
          <p:nvPr/>
        </p:nvSpPr>
        <p:spPr>
          <a:xfrm>
            <a:off x="1487871" y="372646"/>
            <a:ext cx="2893059" cy="1015663"/>
          </a:xfrm>
          <a:prstGeom prst="rect">
            <a:avLst/>
          </a:prstGeom>
          <a:noFill/>
        </p:spPr>
        <p:txBody>
          <a:bodyPr wrap="square" rtlCol="0">
            <a:spAutoFit/>
          </a:bodyPr>
          <a:lstStyle/>
          <a:p>
            <a:r>
              <a:rPr lang="en-US" sz="6000" b="1">
                <a:solidFill>
                  <a:schemeClr val="accent2">
                    <a:lumMod val="75000"/>
                  </a:schemeClr>
                </a:solidFill>
                <a:latin typeface="UVN Banh Mi" pitchFamily="2" charset="0"/>
              </a:rPr>
              <a:t>Bạn Tin</a:t>
            </a:r>
            <a:endParaRPr lang="en-US" sz="6000" b="1">
              <a:solidFill>
                <a:schemeClr val="accent2">
                  <a:lumMod val="75000"/>
                </a:schemeClr>
              </a:solidFill>
              <a:latin typeface="UVN Banh Mi" pitchFamily="2" charset="0"/>
            </a:endParaRPr>
          </a:p>
        </p:txBody>
      </p:sp>
      <p:sp>
        <p:nvSpPr>
          <p:cNvPr id="27" name="Hộp Văn bản 26"/>
          <p:cNvSpPr txBox="1"/>
          <p:nvPr/>
        </p:nvSpPr>
        <p:spPr>
          <a:xfrm>
            <a:off x="266608" y="1326519"/>
            <a:ext cx="5141844" cy="1077218"/>
          </a:xfrm>
          <a:prstGeom prst="rect">
            <a:avLst/>
          </a:prstGeom>
          <a:noFill/>
        </p:spPr>
        <p:txBody>
          <a:bodyPr wrap="square" rtlCol="0">
            <a:spAutoFit/>
          </a:bodyPr>
          <a:lstStyle/>
          <a:p>
            <a:r>
              <a:rPr lang="en-US" sz="3200" b="1">
                <a:solidFill>
                  <a:srgbClr val="7030A0"/>
                </a:solidFill>
              </a:rPr>
              <a:t>Điểm mạnh</a:t>
            </a:r>
            <a:r>
              <a:rPr lang="en-US" sz="3200"/>
              <a:t>: viết chữ đẹp, tính kiên nhẫn.</a:t>
            </a:r>
            <a:endParaRPr lang="en-US" sz="3200"/>
          </a:p>
        </p:txBody>
      </p:sp>
      <p:sp>
        <p:nvSpPr>
          <p:cNvPr id="28" name="Hộp Văn bản 27"/>
          <p:cNvSpPr txBox="1"/>
          <p:nvPr/>
        </p:nvSpPr>
        <p:spPr>
          <a:xfrm>
            <a:off x="208926" y="2341946"/>
            <a:ext cx="5141844" cy="1569660"/>
          </a:xfrm>
          <a:prstGeom prst="rect">
            <a:avLst/>
          </a:prstGeom>
          <a:noFill/>
        </p:spPr>
        <p:txBody>
          <a:bodyPr wrap="square" rtlCol="0">
            <a:spAutoFit/>
          </a:bodyPr>
          <a:lstStyle/>
          <a:p>
            <a:pPr algn="just"/>
            <a:r>
              <a:rPr lang="en-US" sz="3200" b="1">
                <a:solidFill>
                  <a:srgbClr val="7030A0"/>
                </a:solidFill>
              </a:rPr>
              <a:t>Cách rèn luyện</a:t>
            </a:r>
            <a:r>
              <a:rPr lang="en-US" sz="3200"/>
              <a:t>: thực hành nhiều lần và rèn thêm tính kiên nhẫn.</a:t>
            </a:r>
            <a:endParaRPr lang="en-US" sz="3200"/>
          </a:p>
        </p:txBody>
      </p:sp>
      <p:pic>
        <p:nvPicPr>
          <p:cNvPr id="2" name="Hình ảnh 1" descr="Ảnh có chứa văn bản&#10;&#10;Mô tả được tạo tự động"/>
          <p:cNvPicPr>
            <a:picLocks noChangeAspect="1"/>
          </p:cNvPicPr>
          <p:nvPr/>
        </p:nvPicPr>
        <p:blipFill rotWithShape="1">
          <a:blip r:embed="rId3">
            <a:extLst>
              <a:ext uri="{28A0092B-C50C-407E-A947-70E740481C1C}">
                <a14:useLocalDpi xmlns:a14="http://schemas.microsoft.com/office/drawing/2010/main" val="0"/>
              </a:ext>
            </a:extLst>
          </a:blip>
          <a:srcRect l="48789"/>
          <a:stretch>
            <a:fillRect/>
          </a:stretch>
        </p:blipFill>
        <p:spPr>
          <a:xfrm>
            <a:off x="6280743" y="1976149"/>
            <a:ext cx="5156081" cy="3887937"/>
          </a:xfrm>
          <a:prstGeom prst="rect">
            <a:avLst/>
          </a:prstGeom>
        </p:spPr>
      </p:pic>
      <p:pic>
        <p:nvPicPr>
          <p:cNvPr id="30" name="Hình ảnh 29" descr="Ảnh có chứa văn bản&#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31" name="Hình ảnh 30" descr="Ảnh có chứa văn bản, búp bê, đồ chơi, mẫu họa&#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a:fillRect/>
          </a:stretch>
        </p:blipFill>
        <p:spPr>
          <a:xfrm>
            <a:off x="6026620" y="429935"/>
            <a:ext cx="5658208" cy="1681122"/>
          </a:xfrm>
          <a:prstGeom prst="rect">
            <a:avLst/>
          </a:prstGeom>
        </p:spPr>
      </p:pic>
      <p:pic>
        <p:nvPicPr>
          <p:cNvPr id="11" name="Hình ảnh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a:fillRect/>
          </a:stretch>
        </p:blipFill>
        <p:spPr>
          <a:xfrm rot="2764504">
            <a:off x="5549443" y="2736893"/>
            <a:ext cx="1347237" cy="1144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30"/>
                                        </p:tgtEl>
                                        <p:attrNameLst>
                                          <p:attrName>r</p:attrName>
                                        </p:attrNameLst>
                                      </p:cBhvr>
                                    </p:animRot>
                                    <p:animRot by="-240000">
                                      <p:cBhvr>
                                        <p:cTn id="27" dur="200" fill="hold">
                                          <p:stCondLst>
                                            <p:cond delay="200"/>
                                          </p:stCondLst>
                                        </p:cTn>
                                        <p:tgtEl>
                                          <p:spTgt spid="30"/>
                                        </p:tgtEl>
                                        <p:attrNameLst>
                                          <p:attrName>r</p:attrName>
                                        </p:attrNameLst>
                                      </p:cBhvr>
                                    </p:animRot>
                                    <p:animRot by="240000">
                                      <p:cBhvr>
                                        <p:cTn id="28" dur="200" fill="hold">
                                          <p:stCondLst>
                                            <p:cond delay="400"/>
                                          </p:stCondLst>
                                        </p:cTn>
                                        <p:tgtEl>
                                          <p:spTgt spid="30"/>
                                        </p:tgtEl>
                                        <p:attrNameLst>
                                          <p:attrName>r</p:attrName>
                                        </p:attrNameLst>
                                      </p:cBhvr>
                                    </p:animRot>
                                    <p:animRot by="-240000">
                                      <p:cBhvr>
                                        <p:cTn id="29" dur="200" fill="hold">
                                          <p:stCondLst>
                                            <p:cond delay="600"/>
                                          </p:stCondLst>
                                        </p:cTn>
                                        <p:tgtEl>
                                          <p:spTgt spid="30"/>
                                        </p:tgtEl>
                                        <p:attrNameLst>
                                          <p:attrName>r</p:attrName>
                                        </p:attrNameLst>
                                      </p:cBhvr>
                                    </p:animRot>
                                    <p:animRot by="120000">
                                      <p:cBhvr>
                                        <p:cTn id="30" dur="200" fill="hold">
                                          <p:stCondLst>
                                            <p:cond delay="800"/>
                                          </p:stCondLst>
                                        </p:cTn>
                                        <p:tgtEl>
                                          <p:spTgt spid="3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0" name="Hình chữ nhật 19"/>
          <p:cNvSpPr/>
          <p:nvPr/>
        </p:nvSpPr>
        <p:spPr>
          <a:xfrm>
            <a:off x="6141984" y="993913"/>
            <a:ext cx="5427480" cy="5112442"/>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14" descr="A picture containing diagram&#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9073"/>
          <a:stretch>
            <a:fillRect/>
          </a:stretch>
        </p:blipFill>
        <p:spPr>
          <a:xfrm>
            <a:off x="0" y="187310"/>
            <a:ext cx="5658208" cy="4479236"/>
          </a:xfrm>
          <a:prstGeom prst="rect">
            <a:avLst/>
          </a:prstGeom>
        </p:spPr>
      </p:pic>
      <p:sp>
        <p:nvSpPr>
          <p:cNvPr id="14" name="Hộp Văn bản 13"/>
          <p:cNvSpPr txBox="1"/>
          <p:nvPr/>
        </p:nvSpPr>
        <p:spPr>
          <a:xfrm>
            <a:off x="1376302" y="429935"/>
            <a:ext cx="3821863" cy="1015663"/>
          </a:xfrm>
          <a:prstGeom prst="rect">
            <a:avLst/>
          </a:prstGeom>
          <a:noFill/>
        </p:spPr>
        <p:txBody>
          <a:bodyPr wrap="square" rtlCol="0">
            <a:spAutoFit/>
          </a:bodyPr>
          <a:lstStyle/>
          <a:p>
            <a:r>
              <a:rPr lang="en-US" sz="6000" b="1">
                <a:solidFill>
                  <a:schemeClr val="accent2">
                    <a:lumMod val="75000"/>
                  </a:schemeClr>
                </a:solidFill>
                <a:latin typeface="UVN Banh Mi" pitchFamily="2" charset="0"/>
              </a:rPr>
              <a:t>Bạn Cốm</a:t>
            </a:r>
            <a:endParaRPr lang="en-US" sz="6000" b="1">
              <a:solidFill>
                <a:schemeClr val="accent2">
                  <a:lumMod val="75000"/>
                </a:schemeClr>
              </a:solidFill>
              <a:latin typeface="UVN Banh Mi" pitchFamily="2" charset="0"/>
            </a:endParaRPr>
          </a:p>
        </p:txBody>
      </p:sp>
      <p:sp>
        <p:nvSpPr>
          <p:cNvPr id="27" name="Hộp Văn bản 26"/>
          <p:cNvSpPr txBox="1"/>
          <p:nvPr/>
        </p:nvSpPr>
        <p:spPr>
          <a:xfrm>
            <a:off x="220186" y="1453523"/>
            <a:ext cx="5141844" cy="584775"/>
          </a:xfrm>
          <a:prstGeom prst="rect">
            <a:avLst/>
          </a:prstGeom>
          <a:noFill/>
        </p:spPr>
        <p:txBody>
          <a:bodyPr wrap="square" rtlCol="0">
            <a:spAutoFit/>
          </a:bodyPr>
          <a:lstStyle/>
          <a:p>
            <a:r>
              <a:rPr lang="en-US" sz="3200" b="1">
                <a:solidFill>
                  <a:srgbClr val="7030A0"/>
                </a:solidFill>
              </a:rPr>
              <a:t>Điểm yếu</a:t>
            </a:r>
            <a:r>
              <a:rPr lang="en-US" sz="3200"/>
              <a:t>: tính nhút nhát.</a:t>
            </a:r>
            <a:endParaRPr lang="en-US" sz="3200"/>
          </a:p>
        </p:txBody>
      </p:sp>
      <p:sp>
        <p:nvSpPr>
          <p:cNvPr id="28" name="Hộp Văn bản 27"/>
          <p:cNvSpPr txBox="1"/>
          <p:nvPr/>
        </p:nvSpPr>
        <p:spPr>
          <a:xfrm>
            <a:off x="200849" y="1980474"/>
            <a:ext cx="4997316" cy="2062103"/>
          </a:xfrm>
          <a:prstGeom prst="rect">
            <a:avLst/>
          </a:prstGeom>
          <a:noFill/>
        </p:spPr>
        <p:txBody>
          <a:bodyPr wrap="square" rtlCol="0">
            <a:spAutoFit/>
          </a:bodyPr>
          <a:lstStyle/>
          <a:p>
            <a:pPr algn="just"/>
            <a:r>
              <a:rPr lang="en-US" sz="3200" b="1" dirty="0" err="1">
                <a:solidFill>
                  <a:srgbClr val="7030A0"/>
                </a:solidFill>
              </a:rPr>
              <a:t>Cách</a:t>
            </a:r>
            <a:r>
              <a:rPr lang="en-US" sz="3200" b="1" dirty="0">
                <a:solidFill>
                  <a:srgbClr val="7030A0"/>
                </a:solidFill>
              </a:rPr>
              <a:t> </a:t>
            </a:r>
            <a:r>
              <a:rPr lang="en-US" sz="3200" b="1" dirty="0" err="1">
                <a:solidFill>
                  <a:srgbClr val="7030A0"/>
                </a:solidFill>
              </a:rPr>
              <a:t>rèn</a:t>
            </a:r>
            <a:r>
              <a:rPr lang="en-US" sz="3200" b="1" dirty="0">
                <a:solidFill>
                  <a:srgbClr val="7030A0"/>
                </a:solidFill>
              </a:rPr>
              <a:t> </a:t>
            </a:r>
            <a:r>
              <a:rPr lang="en-US" sz="3200" b="1" dirty="0" err="1">
                <a:solidFill>
                  <a:srgbClr val="7030A0"/>
                </a:solidFill>
              </a:rPr>
              <a:t>luyện</a:t>
            </a:r>
            <a:r>
              <a:rPr lang="en-US" sz="3200" dirty="0"/>
              <a:t>: </a:t>
            </a:r>
            <a:r>
              <a:rPr lang="en-US" sz="3200" dirty="0" err="1"/>
              <a:t>học</a:t>
            </a:r>
            <a:r>
              <a:rPr lang="en-US" sz="3200" dirty="0"/>
              <a:t> </a:t>
            </a:r>
            <a:r>
              <a:rPr lang="en-US" sz="3200" dirty="0" err="1"/>
              <a:t>hỏi</a:t>
            </a:r>
            <a:r>
              <a:rPr lang="en-US" sz="3200" dirty="0"/>
              <a:t> </a:t>
            </a:r>
            <a:r>
              <a:rPr lang="en-US" sz="3200" dirty="0" err="1"/>
              <a:t>lời</a:t>
            </a:r>
            <a:r>
              <a:rPr lang="en-US" sz="3200" dirty="0"/>
              <a:t> </a:t>
            </a:r>
            <a:r>
              <a:rPr lang="en-US" sz="3200" dirty="0" err="1"/>
              <a:t>khuyên</a:t>
            </a:r>
            <a:r>
              <a:rPr lang="en-US" sz="3200" dirty="0"/>
              <a:t> </a:t>
            </a:r>
            <a:r>
              <a:rPr lang="en-US" sz="3200" dirty="0" err="1"/>
              <a:t>từ</a:t>
            </a:r>
            <a:r>
              <a:rPr lang="en-US" sz="3200" dirty="0"/>
              <a:t> </a:t>
            </a:r>
            <a:r>
              <a:rPr lang="en-US" sz="3200" dirty="0" err="1"/>
              <a:t>cô</a:t>
            </a:r>
            <a:r>
              <a:rPr lang="en-US" sz="3200" dirty="0"/>
              <a:t> </a:t>
            </a:r>
            <a:r>
              <a:rPr lang="en-US" sz="3200" dirty="0" err="1"/>
              <a:t>giáo</a:t>
            </a:r>
            <a:r>
              <a:rPr lang="en-US" sz="3200" dirty="0"/>
              <a:t> </a:t>
            </a:r>
            <a:r>
              <a:rPr lang="en-US" sz="3200" dirty="0" err="1"/>
              <a:t>là</a:t>
            </a:r>
            <a:r>
              <a:rPr lang="en-US" sz="3200" dirty="0"/>
              <a:t> </a:t>
            </a:r>
            <a:r>
              <a:rPr lang="en-US" sz="3200" dirty="0" err="1"/>
              <a:t>tích</a:t>
            </a:r>
            <a:r>
              <a:rPr lang="en-US" sz="3200" dirty="0"/>
              <a:t> </a:t>
            </a:r>
            <a:r>
              <a:rPr lang="en-US" sz="3200" dirty="0" err="1"/>
              <a:t>cực</a:t>
            </a:r>
            <a:r>
              <a:rPr lang="en-US" sz="3200" dirty="0"/>
              <a:t> </a:t>
            </a:r>
            <a:r>
              <a:rPr lang="en-US" sz="3200" dirty="0" err="1"/>
              <a:t>phát</a:t>
            </a:r>
            <a:r>
              <a:rPr lang="en-US" sz="3200" dirty="0"/>
              <a:t> </a:t>
            </a:r>
            <a:r>
              <a:rPr lang="en-US" sz="3200" dirty="0" err="1"/>
              <a:t>biểu</a:t>
            </a:r>
            <a:r>
              <a:rPr lang="en-US" sz="3200" dirty="0"/>
              <a:t> </a:t>
            </a:r>
            <a:r>
              <a:rPr lang="en-US" sz="3200" dirty="0" err="1"/>
              <a:t>và</a:t>
            </a:r>
            <a:r>
              <a:rPr lang="en-US" sz="3200" dirty="0"/>
              <a:t> </a:t>
            </a:r>
            <a:r>
              <a:rPr lang="en-US" sz="3200" dirty="0" err="1"/>
              <a:t>vui</a:t>
            </a:r>
            <a:r>
              <a:rPr lang="en-US" sz="3200" dirty="0"/>
              <a:t> </a:t>
            </a:r>
            <a:r>
              <a:rPr lang="en-US" sz="3200" dirty="0" err="1"/>
              <a:t>chơi</a:t>
            </a:r>
            <a:r>
              <a:rPr lang="en-US" sz="3200" dirty="0"/>
              <a:t> </a:t>
            </a:r>
            <a:r>
              <a:rPr lang="en-US" sz="3200" dirty="0" err="1"/>
              <a:t>cùng</a:t>
            </a:r>
            <a:r>
              <a:rPr lang="en-US" sz="3200" dirty="0"/>
              <a:t> </a:t>
            </a:r>
            <a:r>
              <a:rPr lang="en-US" sz="3200" dirty="0" err="1"/>
              <a:t>các</a:t>
            </a:r>
            <a:r>
              <a:rPr lang="en-US" sz="3200" dirty="0"/>
              <a:t> </a:t>
            </a:r>
            <a:r>
              <a:rPr lang="en-US" sz="3200" dirty="0" err="1"/>
              <a:t>bạn</a:t>
            </a:r>
            <a:r>
              <a:rPr lang="en-US" sz="3200" dirty="0"/>
              <a:t>.</a:t>
            </a:r>
            <a:endParaRPr lang="en-US" sz="3200" dirty="0"/>
          </a:p>
        </p:txBody>
      </p:sp>
      <p:pic>
        <p:nvPicPr>
          <p:cNvPr id="3" name="Hình ảnh 2"/>
          <p:cNvPicPr>
            <a:picLocks noChangeAspect="1"/>
          </p:cNvPicPr>
          <p:nvPr/>
        </p:nvPicPr>
        <p:blipFill rotWithShape="1">
          <a:blip r:embed="rId3">
            <a:extLst>
              <a:ext uri="{28A0092B-C50C-407E-A947-70E740481C1C}">
                <a14:useLocalDpi xmlns:a14="http://schemas.microsoft.com/office/drawing/2010/main" val="0"/>
              </a:ext>
            </a:extLst>
          </a:blip>
          <a:srcRect r="47741"/>
          <a:stretch>
            <a:fillRect/>
          </a:stretch>
        </p:blipFill>
        <p:spPr>
          <a:xfrm>
            <a:off x="6294328" y="2000751"/>
            <a:ext cx="5122792" cy="3863336"/>
          </a:xfrm>
          <a:prstGeom prst="rect">
            <a:avLst/>
          </a:prstGeom>
        </p:spPr>
      </p:pic>
      <p:pic>
        <p:nvPicPr>
          <p:cNvPr id="30" name="Hình ảnh 29" descr="Ảnh có chứa văn bản&#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31" name="Hình ảnh 30" descr="Ảnh có chứa văn bản, búp bê, đồ chơi, mẫu họa&#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a:fillRect/>
          </a:stretch>
        </p:blipFill>
        <p:spPr>
          <a:xfrm>
            <a:off x="6026620" y="429935"/>
            <a:ext cx="5658208" cy="1681122"/>
          </a:xfrm>
          <a:prstGeom prst="rect">
            <a:avLst/>
          </a:prstGeom>
        </p:spPr>
      </p:pic>
      <p:pic>
        <p:nvPicPr>
          <p:cNvPr id="5" name="Hình ảnh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7960" y="4355332"/>
            <a:ext cx="1778319" cy="17783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30"/>
                                        </p:tgtEl>
                                        <p:attrNameLst>
                                          <p:attrName>r</p:attrName>
                                        </p:attrNameLst>
                                      </p:cBhvr>
                                    </p:animRot>
                                    <p:animRot by="-240000">
                                      <p:cBhvr>
                                        <p:cTn id="27" dur="200" fill="hold">
                                          <p:stCondLst>
                                            <p:cond delay="200"/>
                                          </p:stCondLst>
                                        </p:cTn>
                                        <p:tgtEl>
                                          <p:spTgt spid="30"/>
                                        </p:tgtEl>
                                        <p:attrNameLst>
                                          <p:attrName>r</p:attrName>
                                        </p:attrNameLst>
                                      </p:cBhvr>
                                    </p:animRot>
                                    <p:animRot by="240000">
                                      <p:cBhvr>
                                        <p:cTn id="28" dur="200" fill="hold">
                                          <p:stCondLst>
                                            <p:cond delay="400"/>
                                          </p:stCondLst>
                                        </p:cTn>
                                        <p:tgtEl>
                                          <p:spTgt spid="30"/>
                                        </p:tgtEl>
                                        <p:attrNameLst>
                                          <p:attrName>r</p:attrName>
                                        </p:attrNameLst>
                                      </p:cBhvr>
                                    </p:animRot>
                                    <p:animRot by="-240000">
                                      <p:cBhvr>
                                        <p:cTn id="29" dur="200" fill="hold">
                                          <p:stCondLst>
                                            <p:cond delay="600"/>
                                          </p:stCondLst>
                                        </p:cTn>
                                        <p:tgtEl>
                                          <p:spTgt spid="30"/>
                                        </p:tgtEl>
                                        <p:attrNameLst>
                                          <p:attrName>r</p:attrName>
                                        </p:attrNameLst>
                                      </p:cBhvr>
                                    </p:animRot>
                                    <p:animRot by="120000">
                                      <p:cBhvr>
                                        <p:cTn id="30" dur="200" fill="hold">
                                          <p:stCondLst>
                                            <p:cond delay="800"/>
                                          </p:stCondLst>
                                        </p:cTn>
                                        <p:tgtEl>
                                          <p:spTgt spid="3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0" name="Hình chữ nhật 19"/>
          <p:cNvSpPr/>
          <p:nvPr/>
        </p:nvSpPr>
        <p:spPr>
          <a:xfrm>
            <a:off x="6141984" y="993913"/>
            <a:ext cx="5427480" cy="5112442"/>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14" descr="A picture containing diagram&#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9073"/>
          <a:stretch>
            <a:fillRect/>
          </a:stretch>
        </p:blipFill>
        <p:spPr>
          <a:xfrm>
            <a:off x="0" y="187310"/>
            <a:ext cx="5658208" cy="4479236"/>
          </a:xfrm>
          <a:prstGeom prst="rect">
            <a:avLst/>
          </a:prstGeom>
        </p:spPr>
      </p:pic>
      <p:sp>
        <p:nvSpPr>
          <p:cNvPr id="14" name="Hộp Văn bản 13"/>
          <p:cNvSpPr txBox="1"/>
          <p:nvPr/>
        </p:nvSpPr>
        <p:spPr>
          <a:xfrm>
            <a:off x="1376302" y="429935"/>
            <a:ext cx="4281906" cy="1015663"/>
          </a:xfrm>
          <a:prstGeom prst="rect">
            <a:avLst/>
          </a:prstGeom>
          <a:noFill/>
        </p:spPr>
        <p:txBody>
          <a:bodyPr wrap="square" rtlCol="0">
            <a:spAutoFit/>
          </a:bodyPr>
          <a:lstStyle/>
          <a:p>
            <a:r>
              <a:rPr lang="en-US" sz="6000" b="1" dirty="0" err="1">
                <a:solidFill>
                  <a:schemeClr val="accent2">
                    <a:lumMod val="75000"/>
                  </a:schemeClr>
                </a:solidFill>
                <a:latin typeface="UVN Banh Mi" pitchFamily="2" charset="0"/>
              </a:rPr>
              <a:t>Bạn</a:t>
            </a:r>
            <a:r>
              <a:rPr lang="en-US" sz="6000" b="1" dirty="0">
                <a:solidFill>
                  <a:schemeClr val="accent2">
                    <a:lumMod val="75000"/>
                  </a:schemeClr>
                </a:solidFill>
                <a:latin typeface="UVN Banh Mi" pitchFamily="2" charset="0"/>
              </a:rPr>
              <a:t> </a:t>
            </a:r>
            <a:r>
              <a:rPr lang="en-US" sz="6000" b="1" dirty="0" err="1">
                <a:solidFill>
                  <a:schemeClr val="accent2">
                    <a:lumMod val="75000"/>
                  </a:schemeClr>
                </a:solidFill>
                <a:latin typeface="UVN Banh Mi" pitchFamily="2" charset="0"/>
              </a:rPr>
              <a:t>Cốm</a:t>
            </a:r>
            <a:endParaRPr lang="en-US" sz="6000" b="1" dirty="0">
              <a:solidFill>
                <a:schemeClr val="accent2">
                  <a:lumMod val="75000"/>
                </a:schemeClr>
              </a:solidFill>
              <a:latin typeface="UVN Banh Mi" pitchFamily="2" charset="0"/>
            </a:endParaRPr>
          </a:p>
        </p:txBody>
      </p:sp>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l="49165"/>
          <a:stretch>
            <a:fillRect/>
          </a:stretch>
        </p:blipFill>
        <p:spPr>
          <a:xfrm>
            <a:off x="6280742" y="1980473"/>
            <a:ext cx="5156081" cy="3883613"/>
          </a:xfrm>
          <a:prstGeom prst="rect">
            <a:avLst/>
          </a:prstGeom>
        </p:spPr>
      </p:pic>
      <p:sp>
        <p:nvSpPr>
          <p:cNvPr id="27" name="Hộp Văn bản 26"/>
          <p:cNvSpPr txBox="1"/>
          <p:nvPr/>
        </p:nvSpPr>
        <p:spPr>
          <a:xfrm>
            <a:off x="220186" y="1453523"/>
            <a:ext cx="5141844" cy="584775"/>
          </a:xfrm>
          <a:prstGeom prst="rect">
            <a:avLst/>
          </a:prstGeom>
          <a:noFill/>
        </p:spPr>
        <p:txBody>
          <a:bodyPr wrap="square" rtlCol="0">
            <a:spAutoFit/>
          </a:bodyPr>
          <a:lstStyle/>
          <a:p>
            <a:r>
              <a:rPr lang="en-US" sz="3200" b="1">
                <a:solidFill>
                  <a:srgbClr val="7030A0"/>
                </a:solidFill>
              </a:rPr>
              <a:t>Điểm yếu</a:t>
            </a:r>
            <a:r>
              <a:rPr lang="en-US" sz="3200"/>
              <a:t>: tính nhút nhát.</a:t>
            </a:r>
            <a:endParaRPr lang="en-US" sz="3200"/>
          </a:p>
        </p:txBody>
      </p:sp>
      <p:sp>
        <p:nvSpPr>
          <p:cNvPr id="28" name="Hộp Văn bản 27"/>
          <p:cNvSpPr txBox="1"/>
          <p:nvPr/>
        </p:nvSpPr>
        <p:spPr>
          <a:xfrm>
            <a:off x="200849" y="1980474"/>
            <a:ext cx="5100721" cy="2062103"/>
          </a:xfrm>
          <a:prstGeom prst="rect">
            <a:avLst/>
          </a:prstGeom>
          <a:noFill/>
        </p:spPr>
        <p:txBody>
          <a:bodyPr wrap="square" rtlCol="0">
            <a:spAutoFit/>
          </a:bodyPr>
          <a:lstStyle/>
          <a:p>
            <a:pPr algn="just"/>
            <a:r>
              <a:rPr lang="en-US" sz="3200" b="1" dirty="0" err="1">
                <a:solidFill>
                  <a:srgbClr val="7030A0"/>
                </a:solidFill>
              </a:rPr>
              <a:t>Cách</a:t>
            </a:r>
            <a:r>
              <a:rPr lang="en-US" sz="3200" b="1" dirty="0">
                <a:solidFill>
                  <a:srgbClr val="7030A0"/>
                </a:solidFill>
              </a:rPr>
              <a:t> </a:t>
            </a:r>
            <a:r>
              <a:rPr lang="en-US" sz="3200" b="1" dirty="0" err="1">
                <a:solidFill>
                  <a:srgbClr val="7030A0"/>
                </a:solidFill>
              </a:rPr>
              <a:t>rèn</a:t>
            </a:r>
            <a:r>
              <a:rPr lang="en-US" sz="3200" b="1" dirty="0">
                <a:solidFill>
                  <a:srgbClr val="7030A0"/>
                </a:solidFill>
              </a:rPr>
              <a:t> </a:t>
            </a:r>
            <a:r>
              <a:rPr lang="en-US" sz="3200" b="1" dirty="0" err="1">
                <a:solidFill>
                  <a:srgbClr val="7030A0"/>
                </a:solidFill>
              </a:rPr>
              <a:t>luyện</a:t>
            </a:r>
            <a:r>
              <a:rPr lang="en-US" sz="3200" dirty="0"/>
              <a:t>: </a:t>
            </a:r>
            <a:r>
              <a:rPr lang="en-US" sz="3200" dirty="0" err="1"/>
              <a:t>học</a:t>
            </a:r>
            <a:r>
              <a:rPr lang="en-US" sz="3200" dirty="0"/>
              <a:t> </a:t>
            </a:r>
            <a:r>
              <a:rPr lang="en-US" sz="3200" dirty="0" err="1"/>
              <a:t>hỏi</a:t>
            </a:r>
            <a:r>
              <a:rPr lang="en-US" sz="3200" dirty="0"/>
              <a:t> </a:t>
            </a:r>
            <a:r>
              <a:rPr lang="en-US" sz="3200" dirty="0" err="1"/>
              <a:t>lời</a:t>
            </a:r>
            <a:r>
              <a:rPr lang="en-US" sz="3200" dirty="0"/>
              <a:t> </a:t>
            </a:r>
            <a:r>
              <a:rPr lang="en-US" sz="3200" dirty="0" err="1"/>
              <a:t>khuyên</a:t>
            </a:r>
            <a:r>
              <a:rPr lang="en-US" sz="3200" dirty="0"/>
              <a:t> </a:t>
            </a:r>
            <a:r>
              <a:rPr lang="en-US" sz="3200" dirty="0" err="1"/>
              <a:t>từ</a:t>
            </a:r>
            <a:r>
              <a:rPr lang="en-US" sz="3200" dirty="0"/>
              <a:t> </a:t>
            </a:r>
            <a:r>
              <a:rPr lang="en-US" sz="3200" dirty="0" err="1"/>
              <a:t>cô</a:t>
            </a:r>
            <a:r>
              <a:rPr lang="en-US" sz="3200" dirty="0"/>
              <a:t> </a:t>
            </a:r>
            <a:r>
              <a:rPr lang="en-US" sz="3200" dirty="0" err="1"/>
              <a:t>giáo</a:t>
            </a:r>
            <a:r>
              <a:rPr lang="en-US" sz="3200" dirty="0"/>
              <a:t> </a:t>
            </a:r>
            <a:r>
              <a:rPr lang="en-US" sz="3200" dirty="0" err="1"/>
              <a:t>là</a:t>
            </a:r>
            <a:r>
              <a:rPr lang="en-US" sz="3200" dirty="0"/>
              <a:t> </a:t>
            </a:r>
            <a:r>
              <a:rPr lang="en-US" sz="3200" dirty="0" err="1"/>
              <a:t>tích</a:t>
            </a:r>
            <a:r>
              <a:rPr lang="en-US" sz="3200" dirty="0"/>
              <a:t> </a:t>
            </a:r>
            <a:r>
              <a:rPr lang="en-US" sz="3200" dirty="0" err="1"/>
              <a:t>cực</a:t>
            </a:r>
            <a:r>
              <a:rPr lang="en-US" sz="3200" dirty="0"/>
              <a:t> </a:t>
            </a:r>
            <a:r>
              <a:rPr lang="en-US" sz="3200" dirty="0" err="1"/>
              <a:t>phát</a:t>
            </a:r>
            <a:r>
              <a:rPr lang="en-US" sz="3200" dirty="0"/>
              <a:t> </a:t>
            </a:r>
            <a:r>
              <a:rPr lang="en-US" sz="3200" dirty="0" err="1"/>
              <a:t>biểu</a:t>
            </a:r>
            <a:r>
              <a:rPr lang="en-US" sz="3200" dirty="0"/>
              <a:t> </a:t>
            </a:r>
            <a:r>
              <a:rPr lang="en-US" sz="3200" dirty="0" err="1"/>
              <a:t>và</a:t>
            </a:r>
            <a:r>
              <a:rPr lang="en-US" sz="3200" dirty="0"/>
              <a:t> </a:t>
            </a:r>
            <a:r>
              <a:rPr lang="en-US" sz="3200" dirty="0" err="1"/>
              <a:t>vui</a:t>
            </a:r>
            <a:r>
              <a:rPr lang="en-US" sz="3200" dirty="0"/>
              <a:t> </a:t>
            </a:r>
            <a:r>
              <a:rPr lang="en-US" sz="3200" dirty="0" err="1"/>
              <a:t>chơi</a:t>
            </a:r>
            <a:r>
              <a:rPr lang="en-US" sz="3200" dirty="0"/>
              <a:t> </a:t>
            </a:r>
            <a:r>
              <a:rPr lang="en-US" sz="3200" dirty="0" err="1"/>
              <a:t>cùng</a:t>
            </a:r>
            <a:r>
              <a:rPr lang="en-US" sz="3200" dirty="0"/>
              <a:t> </a:t>
            </a:r>
            <a:r>
              <a:rPr lang="en-US" sz="3200" dirty="0" err="1"/>
              <a:t>các</a:t>
            </a:r>
            <a:r>
              <a:rPr lang="en-US" sz="3200" dirty="0"/>
              <a:t> </a:t>
            </a:r>
            <a:r>
              <a:rPr lang="en-US" sz="3200" dirty="0" err="1"/>
              <a:t>bạn</a:t>
            </a:r>
            <a:r>
              <a:rPr lang="en-US" sz="3200" dirty="0"/>
              <a:t>.</a:t>
            </a:r>
            <a:endParaRPr lang="en-US" sz="3200" dirty="0"/>
          </a:p>
        </p:txBody>
      </p:sp>
      <p:pic>
        <p:nvPicPr>
          <p:cNvPr id="30" name="Hình ảnh 29" descr="Ảnh có chứa văn bản&#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31" name="Hình ảnh 30" descr="Ảnh có chứa văn bản, búp bê, đồ chơi, mẫu họa&#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a:fillRect/>
          </a:stretch>
        </p:blipFill>
        <p:spPr>
          <a:xfrm>
            <a:off x="6026620" y="429935"/>
            <a:ext cx="5658208" cy="1681122"/>
          </a:xfrm>
          <a:prstGeom prst="rect">
            <a:avLst/>
          </a:prstGeom>
        </p:spPr>
      </p:pic>
      <p:pic>
        <p:nvPicPr>
          <p:cNvPr id="6" name="Hình ảnh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a:fillRect/>
          </a:stretch>
        </p:blipFill>
        <p:spPr>
          <a:xfrm rot="3890800">
            <a:off x="5639433" y="1886773"/>
            <a:ext cx="1672875" cy="14206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30"/>
                                        </p:tgtEl>
                                        <p:attrNameLst>
                                          <p:attrName>r</p:attrName>
                                        </p:attrNameLst>
                                      </p:cBhvr>
                                    </p:animRot>
                                    <p:animRot by="-240000">
                                      <p:cBhvr>
                                        <p:cTn id="27" dur="200" fill="hold">
                                          <p:stCondLst>
                                            <p:cond delay="200"/>
                                          </p:stCondLst>
                                        </p:cTn>
                                        <p:tgtEl>
                                          <p:spTgt spid="30"/>
                                        </p:tgtEl>
                                        <p:attrNameLst>
                                          <p:attrName>r</p:attrName>
                                        </p:attrNameLst>
                                      </p:cBhvr>
                                    </p:animRot>
                                    <p:animRot by="240000">
                                      <p:cBhvr>
                                        <p:cTn id="28" dur="200" fill="hold">
                                          <p:stCondLst>
                                            <p:cond delay="400"/>
                                          </p:stCondLst>
                                        </p:cTn>
                                        <p:tgtEl>
                                          <p:spTgt spid="30"/>
                                        </p:tgtEl>
                                        <p:attrNameLst>
                                          <p:attrName>r</p:attrName>
                                        </p:attrNameLst>
                                      </p:cBhvr>
                                    </p:animRot>
                                    <p:animRot by="-240000">
                                      <p:cBhvr>
                                        <p:cTn id="29" dur="200" fill="hold">
                                          <p:stCondLst>
                                            <p:cond delay="600"/>
                                          </p:stCondLst>
                                        </p:cTn>
                                        <p:tgtEl>
                                          <p:spTgt spid="30"/>
                                        </p:tgtEl>
                                        <p:attrNameLst>
                                          <p:attrName>r</p:attrName>
                                        </p:attrNameLst>
                                      </p:cBhvr>
                                    </p:animRot>
                                    <p:animRot by="120000">
                                      <p:cBhvr>
                                        <p:cTn id="30" dur="200" fill="hold">
                                          <p:stCondLst>
                                            <p:cond delay="800"/>
                                          </p:stCondLst>
                                        </p:cTn>
                                        <p:tgtEl>
                                          <p:spTgt spid="3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9073"/>
          <a:stretch>
            <a:fillRect/>
          </a:stretch>
        </p:blipFill>
        <p:spPr>
          <a:xfrm>
            <a:off x="0" y="187310"/>
            <a:ext cx="7083188" cy="5696656"/>
          </a:xfrm>
          <a:prstGeom prst="rect">
            <a:avLst/>
          </a:prstGeom>
        </p:spPr>
      </p:pic>
      <p:sp>
        <p:nvSpPr>
          <p:cNvPr id="14" name="Hộp Văn bản 13"/>
          <p:cNvSpPr txBox="1"/>
          <p:nvPr/>
        </p:nvSpPr>
        <p:spPr>
          <a:xfrm>
            <a:off x="1626183" y="630653"/>
            <a:ext cx="5124293" cy="1015663"/>
          </a:xfrm>
          <a:prstGeom prst="rect">
            <a:avLst/>
          </a:prstGeom>
          <a:noFill/>
        </p:spPr>
        <p:txBody>
          <a:bodyPr wrap="square" rtlCol="0">
            <a:spAutoFit/>
          </a:bodyPr>
          <a:lstStyle/>
          <a:p>
            <a:r>
              <a:rPr lang="en-US" sz="6000" b="1" dirty="0">
                <a:solidFill>
                  <a:schemeClr val="accent2">
                    <a:lumMod val="75000"/>
                  </a:schemeClr>
                </a:solidFill>
                <a:latin typeface="UVN Banh Mi" pitchFamily="2" charset="0"/>
              </a:rPr>
              <a:t>CÔNG NÃO</a:t>
            </a:r>
            <a:endParaRPr lang="en-US" sz="6000" b="1" dirty="0">
              <a:solidFill>
                <a:schemeClr val="accent2">
                  <a:lumMod val="75000"/>
                </a:schemeClr>
              </a:solidFill>
              <a:latin typeface="UVN Banh Mi" pitchFamily="2" charset="0"/>
            </a:endParaRPr>
          </a:p>
        </p:txBody>
      </p:sp>
      <p:sp>
        <p:nvSpPr>
          <p:cNvPr id="27" name="Hộp Văn bản 26"/>
          <p:cNvSpPr txBox="1"/>
          <p:nvPr/>
        </p:nvSpPr>
        <p:spPr>
          <a:xfrm>
            <a:off x="54546" y="1604411"/>
            <a:ext cx="6631320" cy="1569660"/>
          </a:xfrm>
          <a:prstGeom prst="rect">
            <a:avLst/>
          </a:prstGeom>
          <a:noFill/>
        </p:spPr>
        <p:txBody>
          <a:bodyPr wrap="square" rtlCol="0">
            <a:spAutoFit/>
          </a:bodyPr>
          <a:lstStyle/>
          <a:p>
            <a:pPr algn="just"/>
            <a:r>
              <a:rPr lang="en-US" sz="3200"/>
              <a:t>Mỗi nhóm có 3 phút suy nghĩ để </a:t>
            </a:r>
            <a:r>
              <a:rPr lang="en-US" sz="3200" b="1">
                <a:solidFill>
                  <a:srgbClr val="7030A0"/>
                </a:solidFill>
              </a:rPr>
              <a:t>kể thêm các cách phát huy điểm mạnh, khắc phục điểm yếu của bản thân.</a:t>
            </a:r>
            <a:endParaRPr lang="en-US" sz="3200" b="1">
              <a:solidFill>
                <a:srgbClr val="7030A0"/>
              </a:solidFill>
            </a:endParaRPr>
          </a:p>
        </p:txBody>
      </p:sp>
      <p:sp>
        <p:nvSpPr>
          <p:cNvPr id="28" name="Hộp Văn bản 27"/>
          <p:cNvSpPr txBox="1"/>
          <p:nvPr/>
        </p:nvSpPr>
        <p:spPr>
          <a:xfrm>
            <a:off x="54546" y="3191486"/>
            <a:ext cx="6631320" cy="1077218"/>
          </a:xfrm>
          <a:prstGeom prst="rect">
            <a:avLst/>
          </a:prstGeom>
          <a:noFill/>
        </p:spPr>
        <p:txBody>
          <a:bodyPr wrap="square" rtlCol="0">
            <a:spAutoFit/>
          </a:bodyPr>
          <a:lstStyle/>
          <a:p>
            <a:pPr algn="just"/>
            <a:r>
              <a:rPr lang="en-US" sz="3200"/>
              <a:t>Nêu nhanh ý kiến </a:t>
            </a:r>
            <a:r>
              <a:rPr lang="en-US" sz="3200" b="1">
                <a:solidFill>
                  <a:srgbClr val="7030A0"/>
                </a:solidFill>
              </a:rPr>
              <a:t>xoay vòng, 10 giây/lượt, </a:t>
            </a:r>
            <a:r>
              <a:rPr lang="en-US" sz="3200" b="1">
                <a:solidFill>
                  <a:srgbClr val="FF0000"/>
                </a:solidFill>
              </a:rPr>
              <a:t>quá 10 giây sẽ mất lượt</a:t>
            </a:r>
            <a:r>
              <a:rPr lang="en-US" sz="3200" b="1">
                <a:solidFill>
                  <a:srgbClr val="7030A0"/>
                </a:solidFill>
              </a:rPr>
              <a:t>.</a:t>
            </a:r>
            <a:endParaRPr lang="en-US" sz="3200"/>
          </a:p>
        </p:txBody>
      </p:sp>
      <p:sp>
        <p:nvSpPr>
          <p:cNvPr id="2" name="Hộp Văn bản 1"/>
          <p:cNvSpPr txBox="1"/>
          <p:nvPr/>
        </p:nvSpPr>
        <p:spPr>
          <a:xfrm>
            <a:off x="54546" y="4314127"/>
            <a:ext cx="7083188" cy="584775"/>
          </a:xfrm>
          <a:prstGeom prst="rect">
            <a:avLst/>
          </a:prstGeom>
          <a:noFill/>
        </p:spPr>
        <p:txBody>
          <a:bodyPr wrap="square" rtlCol="0">
            <a:spAutoFit/>
          </a:bodyPr>
          <a:lstStyle/>
          <a:p>
            <a:pPr algn="just"/>
            <a:r>
              <a:rPr lang="en-US" sz="3200" b="1">
                <a:solidFill>
                  <a:srgbClr val="FF0000"/>
                </a:solidFill>
              </a:rPr>
              <a:t>Không nêu lại ý kiến nhóm khác đã nêu.</a:t>
            </a:r>
            <a:endParaRPr lang="en-US" sz="3200"/>
          </a:p>
        </p:txBody>
      </p:sp>
      <p:pic>
        <p:nvPicPr>
          <p:cNvPr id="3" name="Picture 7"/>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p:cNvSpPr/>
          <p:nvPr/>
        </p:nvSpPr>
        <p:spPr>
          <a:xfrm>
            <a:off x="7533496" y="343110"/>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1" fmla="*/ 0 w 3940789"/>
              <a:gd name="connsiteY0-2" fmla="*/ 166652 h 1664863"/>
              <a:gd name="connsiteX1-3" fmla="*/ 168859 w 3940789"/>
              <a:gd name="connsiteY1-4" fmla="*/ 0 h 1664863"/>
              <a:gd name="connsiteX2-5" fmla="*/ 3771928 w 3940789"/>
              <a:gd name="connsiteY2-6" fmla="*/ 0 h 1664863"/>
              <a:gd name="connsiteX3-7" fmla="*/ 3940789 w 3940789"/>
              <a:gd name="connsiteY3-8" fmla="*/ 166652 h 1664863"/>
              <a:gd name="connsiteX4-9" fmla="*/ 3940789 w 3940789"/>
              <a:gd name="connsiteY4-10" fmla="*/ 1498210 h 1664863"/>
              <a:gd name="connsiteX5-11" fmla="*/ 3771928 w 3940789"/>
              <a:gd name="connsiteY5-12" fmla="*/ 1664863 h 1664863"/>
              <a:gd name="connsiteX6-13" fmla="*/ 168859 w 3940789"/>
              <a:gd name="connsiteY6-14" fmla="*/ 1664863 h 1664863"/>
              <a:gd name="connsiteX7-15" fmla="*/ 0 w 3940789"/>
              <a:gd name="connsiteY7-16" fmla="*/ 1498210 h 1664863"/>
              <a:gd name="connsiteX8-17" fmla="*/ 0 w 3940789"/>
              <a:gd name="connsiteY8-18" fmla="*/ 166652 h 1664863"/>
              <a:gd name="connsiteX0-19" fmla="*/ 0 w 3940789"/>
              <a:gd name="connsiteY0-20" fmla="*/ 166652 h 1664863"/>
              <a:gd name="connsiteX1-21" fmla="*/ 168859 w 3940789"/>
              <a:gd name="connsiteY1-22" fmla="*/ 0 h 1664863"/>
              <a:gd name="connsiteX2-23" fmla="*/ 3771928 w 3940789"/>
              <a:gd name="connsiteY2-24" fmla="*/ 0 h 1664863"/>
              <a:gd name="connsiteX3-25" fmla="*/ 3940789 w 3940789"/>
              <a:gd name="connsiteY3-26" fmla="*/ 166652 h 1664863"/>
              <a:gd name="connsiteX4-27" fmla="*/ 3940789 w 3940789"/>
              <a:gd name="connsiteY4-28" fmla="*/ 1498210 h 1664863"/>
              <a:gd name="connsiteX5-29" fmla="*/ 3771928 w 3940789"/>
              <a:gd name="connsiteY5-30" fmla="*/ 1664863 h 1664863"/>
              <a:gd name="connsiteX6-31" fmla="*/ 168859 w 3940789"/>
              <a:gd name="connsiteY6-32" fmla="*/ 1664863 h 1664863"/>
              <a:gd name="connsiteX7-33" fmla="*/ 0 w 3940789"/>
              <a:gd name="connsiteY7-34" fmla="*/ 1498210 h 1664863"/>
              <a:gd name="connsiteX8-35" fmla="*/ 0 w 3940789"/>
              <a:gd name="connsiteY8-36" fmla="*/ 166652 h 16648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5"/>
          <p:cNvSpPr txBox="1"/>
          <p:nvPr/>
        </p:nvSpPr>
        <p:spPr>
          <a:xfrm>
            <a:off x="7468886" y="575376"/>
            <a:ext cx="40700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i="0" u="none" strike="noStrike" kern="1200" normalizeH="0" baseline="0" noProof="0">
                <a:ln w="0"/>
                <a:solidFill>
                  <a:srgbClr val="FF0000"/>
                </a:solidFill>
                <a:uLnTx/>
                <a:uFillTx/>
                <a:latin typeface="UVN Banh Mi" pitchFamily="2" charset="0"/>
              </a:rPr>
              <a:t>BẮT</a:t>
            </a:r>
            <a:r>
              <a:rPr kumimoji="0" lang="en-US" sz="7200" i="0" u="none" strike="noStrike" kern="1200" normalizeH="0" noProof="0">
                <a:ln w="0"/>
                <a:solidFill>
                  <a:srgbClr val="FF0000"/>
                </a:solidFill>
                <a:uLnTx/>
                <a:uFillTx/>
                <a:latin typeface="UVN Banh Mi" pitchFamily="2" charset="0"/>
              </a:rPr>
              <a:t> ĐẦU</a:t>
            </a:r>
            <a:endParaRPr kumimoji="0" lang="en-US" sz="7200" i="0" u="none" strike="noStrike" kern="1200" normalizeH="0" baseline="0" noProof="0">
              <a:ln w="0"/>
              <a:solidFill>
                <a:srgbClr val="FF0000"/>
              </a:solidFill>
              <a:uLnTx/>
              <a:uFillTx/>
              <a:latin typeface="UVN Banh Mi"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8" grpId="0"/>
      <p:bldP spid="2"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p:cNvSpPr txBox="1"/>
          <p:nvPr/>
        </p:nvSpPr>
        <p:spPr>
          <a:xfrm>
            <a:off x="2018650" y="1220273"/>
            <a:ext cx="4576114" cy="1015663"/>
          </a:xfrm>
          <a:prstGeom prst="rect">
            <a:avLst/>
          </a:prstGeom>
          <a:noFill/>
        </p:spPr>
        <p:txBody>
          <a:bodyPr wrap="square" rtlCol="0">
            <a:spAutoFit/>
          </a:bodyPr>
          <a:lstStyle/>
          <a:p>
            <a:r>
              <a:rPr lang="en-US" sz="6000" b="1" dirty="0">
                <a:solidFill>
                  <a:schemeClr val="accent2">
                    <a:lumMod val="75000"/>
                  </a:schemeClr>
                </a:solidFill>
                <a:latin typeface="UVN Banh Mi" pitchFamily="2" charset="0"/>
              </a:rPr>
              <a:t>KẾT LUẬN</a:t>
            </a:r>
            <a:endParaRPr lang="en-US" sz="6000" b="1" dirty="0">
              <a:solidFill>
                <a:schemeClr val="accent2">
                  <a:lumMod val="75000"/>
                </a:schemeClr>
              </a:solidFill>
              <a:latin typeface="UVN Banh Mi" pitchFamily="2" charset="0"/>
            </a:endParaRPr>
          </a:p>
        </p:txBody>
      </p:sp>
      <p:sp>
        <p:nvSpPr>
          <p:cNvPr id="27" name="Hộp Văn bản 26"/>
          <p:cNvSpPr txBox="1"/>
          <p:nvPr/>
        </p:nvSpPr>
        <p:spPr>
          <a:xfrm>
            <a:off x="442042" y="2281708"/>
            <a:ext cx="6631320" cy="3754874"/>
          </a:xfrm>
          <a:prstGeom prst="rect">
            <a:avLst/>
          </a:prstGeom>
          <a:noFill/>
        </p:spPr>
        <p:txBody>
          <a:bodyPr wrap="square" rtlCol="0">
            <a:spAutoFit/>
          </a:bodyPr>
          <a:lstStyle/>
          <a:p>
            <a:pPr algn="just"/>
            <a:r>
              <a:rPr lang="en-US" sz="3400"/>
              <a:t>Luôn có cách để phát huy điểm mạnh, khắc phục điểm yếu của bản thân. Các em hãy </a:t>
            </a:r>
            <a:r>
              <a:rPr lang="en-US" sz="3400" b="1">
                <a:solidFill>
                  <a:srgbClr val="0070C0"/>
                </a:solidFill>
              </a:rPr>
              <a:t>quan sát </a:t>
            </a:r>
            <a:r>
              <a:rPr lang="en-US" sz="3400"/>
              <a:t>và </a:t>
            </a:r>
            <a:r>
              <a:rPr lang="en-US" sz="3400" b="1">
                <a:solidFill>
                  <a:srgbClr val="0070C0"/>
                </a:solidFill>
              </a:rPr>
              <a:t>đánh giá năng lực thực hiện</a:t>
            </a:r>
            <a:r>
              <a:rPr lang="en-US" sz="3400"/>
              <a:t> của bản thân hoặc </a:t>
            </a:r>
            <a:r>
              <a:rPr lang="en-US" sz="3400" b="1">
                <a:solidFill>
                  <a:srgbClr val="0070C0"/>
                </a:solidFill>
              </a:rPr>
              <a:t>hỏi thêm ý kiến</a:t>
            </a:r>
            <a:r>
              <a:rPr lang="en-US" sz="3400"/>
              <a:t> của </a:t>
            </a:r>
            <a:r>
              <a:rPr lang="en-US" sz="3400" b="1">
                <a:solidFill>
                  <a:schemeClr val="accent2"/>
                </a:solidFill>
              </a:rPr>
              <a:t>bố/mẹ, thầy/cô </a:t>
            </a:r>
            <a:r>
              <a:rPr lang="en-US" sz="3400"/>
              <a:t>và </a:t>
            </a:r>
            <a:r>
              <a:rPr lang="en-US" sz="3400" b="1">
                <a:solidFill>
                  <a:schemeClr val="accent2"/>
                </a:solidFill>
              </a:rPr>
              <a:t>bạn bè quanh em</a:t>
            </a:r>
            <a:r>
              <a:rPr lang="en-US" sz="3400"/>
              <a:t> để tìm cách phù hợp với mình nhé.</a:t>
            </a:r>
            <a:endParaRPr lang="en-US" sz="3400" b="1">
              <a:solidFill>
                <a:srgbClr val="7030A0"/>
              </a:solidFill>
            </a:endParaRPr>
          </a:p>
        </p:txBody>
      </p:sp>
      <p:pic>
        <p:nvPicPr>
          <p:cNvPr id="3" name="Picture 7"/>
          <p:cNvPicPr>
            <a:picLocks noChangeAspect="1"/>
          </p:cNvPicPr>
          <p:nvPr/>
        </p:nvPicPr>
        <p:blipFill>
          <a:blip r:embed="rId2"/>
          <a:stretch>
            <a:fillRect/>
          </a:stretch>
        </p:blipFill>
        <p:spPr>
          <a:xfrm>
            <a:off x="7923568" y="1790767"/>
            <a:ext cx="3988715" cy="5099728"/>
          </a:xfrm>
          <a:prstGeom prst="rect">
            <a:avLst/>
          </a:prstGeom>
        </p:spPr>
      </p:pic>
      <p:sp>
        <p:nvSpPr>
          <p:cNvPr id="5" name="Rectangle: Rounded Corners 8"/>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1" fmla="*/ 0 w 4526219"/>
              <a:gd name="connsiteY0-2" fmla="*/ 175607 h 1754326"/>
              <a:gd name="connsiteX1-3" fmla="*/ 193945 w 4526219"/>
              <a:gd name="connsiteY1-4" fmla="*/ 0 h 1754326"/>
              <a:gd name="connsiteX2-5" fmla="*/ 4332273 w 4526219"/>
              <a:gd name="connsiteY2-6" fmla="*/ 0 h 1754326"/>
              <a:gd name="connsiteX3-7" fmla="*/ 4526219 w 4526219"/>
              <a:gd name="connsiteY3-8" fmla="*/ 175607 h 1754326"/>
              <a:gd name="connsiteX4-9" fmla="*/ 4526219 w 4526219"/>
              <a:gd name="connsiteY4-10" fmla="*/ 1578718 h 1754326"/>
              <a:gd name="connsiteX5-11" fmla="*/ 4332273 w 4526219"/>
              <a:gd name="connsiteY5-12" fmla="*/ 1754326 h 1754326"/>
              <a:gd name="connsiteX6-13" fmla="*/ 193945 w 4526219"/>
              <a:gd name="connsiteY6-14" fmla="*/ 1754326 h 1754326"/>
              <a:gd name="connsiteX7-15" fmla="*/ 0 w 4526219"/>
              <a:gd name="connsiteY7-16" fmla="*/ 1578718 h 1754326"/>
              <a:gd name="connsiteX8-17" fmla="*/ 0 w 4526219"/>
              <a:gd name="connsiteY8-18" fmla="*/ 175607 h 1754326"/>
              <a:gd name="connsiteX0-19" fmla="*/ 0 w 4526219"/>
              <a:gd name="connsiteY0-20" fmla="*/ 175607 h 1754326"/>
              <a:gd name="connsiteX1-21" fmla="*/ 193945 w 4526219"/>
              <a:gd name="connsiteY1-22" fmla="*/ 0 h 1754326"/>
              <a:gd name="connsiteX2-23" fmla="*/ 4332273 w 4526219"/>
              <a:gd name="connsiteY2-24" fmla="*/ 0 h 1754326"/>
              <a:gd name="connsiteX3-25" fmla="*/ 4526219 w 4526219"/>
              <a:gd name="connsiteY3-26" fmla="*/ 175607 h 1754326"/>
              <a:gd name="connsiteX4-27" fmla="*/ 4526219 w 4526219"/>
              <a:gd name="connsiteY4-28" fmla="*/ 1578718 h 1754326"/>
              <a:gd name="connsiteX5-29" fmla="*/ 4332273 w 4526219"/>
              <a:gd name="connsiteY5-30" fmla="*/ 1754326 h 1754326"/>
              <a:gd name="connsiteX6-31" fmla="*/ 193945 w 4526219"/>
              <a:gd name="connsiteY6-32" fmla="*/ 1754326 h 1754326"/>
              <a:gd name="connsiteX7-33" fmla="*/ 0 w 4526219"/>
              <a:gd name="connsiteY7-34" fmla="*/ 1578718 h 1754326"/>
              <a:gd name="connsiteX8-35" fmla="*/ 0 w 4526219"/>
              <a:gd name="connsiteY8-36" fmla="*/ 175607 h 17543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4" name="Hộp Văn bản 3"/>
          <p:cNvSpPr txBox="1"/>
          <p:nvPr/>
        </p:nvSpPr>
        <p:spPr>
          <a:xfrm>
            <a:off x="7533496" y="353329"/>
            <a:ext cx="45262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i="0" u="none" strike="noStrike" kern="1200" normalizeH="0" noProof="0" dirty="0" err="1">
                <a:ln w="0"/>
                <a:uLnTx/>
                <a:uFillTx/>
                <a:latin typeface="#9Slide05 Phobia" panose="02000506000000020003" pitchFamily="2" charset="0"/>
              </a:rPr>
              <a:t>Tổng</a:t>
            </a:r>
            <a:r>
              <a:rPr kumimoji="0" lang="en-US" sz="5400" i="0" u="none" strike="noStrike" kern="1200" normalizeH="0" noProof="0" dirty="0">
                <a:ln w="0"/>
                <a:uLnTx/>
                <a:uFillTx/>
                <a:latin typeface="#9Slide05 Phobia" panose="02000506000000020003" pitchFamily="2" charset="0"/>
              </a:rPr>
              <a:t> </a:t>
            </a:r>
            <a:r>
              <a:rPr kumimoji="0" lang="en-US" sz="5400" i="0" u="none" strike="noStrike" kern="1200" normalizeH="0" noProof="0" dirty="0" err="1">
                <a:ln w="0"/>
                <a:uLnTx/>
                <a:uFillTx/>
                <a:latin typeface="#9Slide05 Phobia" panose="02000506000000020003" pitchFamily="2" charset="0"/>
              </a:rPr>
              <a:t>kết</a:t>
            </a:r>
            <a:r>
              <a:rPr kumimoji="0" lang="en-US" sz="5400" i="0" u="none" strike="noStrike" kern="1200" normalizeH="0" noProof="0" dirty="0">
                <a:ln w="0"/>
                <a:uLnTx/>
                <a:uFillTx/>
                <a:latin typeface="#9Slide05 Phobia" panose="02000506000000020003" pitchFamily="2" charset="0"/>
              </a:rPr>
              <a:t> – </a:t>
            </a:r>
            <a:r>
              <a:rPr kumimoji="0" lang="en-US" sz="5400" i="0" u="none" strike="noStrike" kern="1200" normalizeH="0" noProof="0" dirty="0" err="1">
                <a:ln w="0"/>
                <a:uLnTx/>
                <a:uFillTx/>
                <a:latin typeface="#9Slide05 Phobia" panose="02000506000000020003" pitchFamily="2" charset="0"/>
              </a:rPr>
              <a:t>tuyên</a:t>
            </a:r>
            <a:r>
              <a:rPr kumimoji="0" lang="en-US" sz="5400" i="0" u="none" strike="noStrike" kern="1200" normalizeH="0" noProof="0" dirty="0">
                <a:ln w="0"/>
                <a:uLnTx/>
                <a:uFillTx/>
                <a:latin typeface="#9Slide05 Phobia" panose="02000506000000020003" pitchFamily="2" charset="0"/>
              </a:rPr>
              <a:t> </a:t>
            </a:r>
            <a:r>
              <a:rPr kumimoji="0" lang="en-US" sz="5400" i="0" u="none" strike="noStrike" kern="1200" normalizeH="0" noProof="0" dirty="0" err="1">
                <a:ln w="0"/>
                <a:uLnTx/>
                <a:uFillTx/>
                <a:latin typeface="#9Slide05 Phobia" panose="02000506000000020003" pitchFamily="2" charset="0"/>
              </a:rPr>
              <a:t>dương</a:t>
            </a:r>
            <a:endParaRPr lang="en-US" sz="5400" dirty="0">
              <a:ln w="0"/>
              <a:latin typeface="#9Slide05 Phobia" panose="0200050600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i="0" u="none" strike="noStrike" kern="1200" normalizeH="0" noProof="0" dirty="0" err="1">
                <a:ln w="0"/>
                <a:uLnTx/>
                <a:uFillTx/>
                <a:latin typeface="#9Slide05 Phobia" panose="02000506000000020003" pitchFamily="2" charset="0"/>
              </a:rPr>
              <a:t>kết</a:t>
            </a:r>
            <a:r>
              <a:rPr kumimoji="0" lang="en-US" sz="5400" i="0" u="none" strike="noStrike" kern="1200" normalizeH="0" noProof="0" dirty="0">
                <a:ln w="0"/>
                <a:uLnTx/>
                <a:uFillTx/>
                <a:latin typeface="#9Slide05 Phobia" panose="02000506000000020003" pitchFamily="2" charset="0"/>
              </a:rPr>
              <a:t> </a:t>
            </a:r>
            <a:r>
              <a:rPr kumimoji="0" lang="en-US" sz="5400" i="0" u="none" strike="noStrike" kern="1200" normalizeH="0" noProof="0" dirty="0" err="1">
                <a:ln w="0"/>
                <a:uLnTx/>
                <a:uFillTx/>
                <a:latin typeface="#9Slide05 Phobia" panose="02000506000000020003" pitchFamily="2" charset="0"/>
              </a:rPr>
              <a:t>luận</a:t>
            </a:r>
            <a:endParaRPr kumimoji="0" lang="en-US" sz="5400" i="0" u="none" strike="noStrike" kern="1200" normalizeH="0" baseline="0" noProof="0" dirty="0">
              <a:ln w="0"/>
              <a:uLnTx/>
              <a:uFillTx/>
              <a:latin typeface="#9Slide05 Phobia" panose="0200050600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5"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p:cNvSpPr/>
          <p:nvPr/>
        </p:nvSpPr>
        <p:spPr>
          <a:xfrm>
            <a:off x="3220278" y="4634749"/>
            <a:ext cx="5459896" cy="1141200"/>
          </a:xfrm>
          <a:custGeom>
            <a:avLst/>
            <a:gdLst>
              <a:gd name="connsiteX0" fmla="*/ 0 w 5459896"/>
              <a:gd name="connsiteY0" fmla="*/ 190204 h 1141200"/>
              <a:gd name="connsiteX1" fmla="*/ 190204 w 5459896"/>
              <a:gd name="connsiteY1" fmla="*/ 0 h 1141200"/>
              <a:gd name="connsiteX2" fmla="*/ 5269692 w 5459896"/>
              <a:gd name="connsiteY2" fmla="*/ 0 h 1141200"/>
              <a:gd name="connsiteX3" fmla="*/ 5459896 w 5459896"/>
              <a:gd name="connsiteY3" fmla="*/ 190204 h 1141200"/>
              <a:gd name="connsiteX4" fmla="*/ 5459896 w 5459896"/>
              <a:gd name="connsiteY4" fmla="*/ 950996 h 1141200"/>
              <a:gd name="connsiteX5" fmla="*/ 5269692 w 5459896"/>
              <a:gd name="connsiteY5" fmla="*/ 1141200 h 1141200"/>
              <a:gd name="connsiteX6" fmla="*/ 190204 w 5459896"/>
              <a:gd name="connsiteY6" fmla="*/ 1141200 h 1141200"/>
              <a:gd name="connsiteX7" fmla="*/ 0 w 5459896"/>
              <a:gd name="connsiteY7" fmla="*/ 950996 h 1141200"/>
              <a:gd name="connsiteX8" fmla="*/ 0 w 5459896"/>
              <a:gd name="connsiteY8" fmla="*/ 190204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9896" h="1141200" fill="none" extrusionOk="0">
                <a:moveTo>
                  <a:pt x="0" y="190204"/>
                </a:moveTo>
                <a:cubicBezTo>
                  <a:pt x="-1446" y="89165"/>
                  <a:pt x="94567" y="10055"/>
                  <a:pt x="190204" y="0"/>
                </a:cubicBezTo>
                <a:cubicBezTo>
                  <a:pt x="1908962" y="-104888"/>
                  <a:pt x="4613803" y="-23247"/>
                  <a:pt x="5269692" y="0"/>
                </a:cubicBezTo>
                <a:cubicBezTo>
                  <a:pt x="5375849" y="1768"/>
                  <a:pt x="5456012" y="97306"/>
                  <a:pt x="5459896" y="190204"/>
                </a:cubicBezTo>
                <a:cubicBezTo>
                  <a:pt x="5461589" y="399294"/>
                  <a:pt x="5412697" y="698159"/>
                  <a:pt x="5459896" y="950996"/>
                </a:cubicBezTo>
                <a:cubicBezTo>
                  <a:pt x="5462068" y="1055764"/>
                  <a:pt x="5372051" y="1136232"/>
                  <a:pt x="5269692" y="1141200"/>
                </a:cubicBezTo>
                <a:cubicBezTo>
                  <a:pt x="3204966" y="1189166"/>
                  <a:pt x="726344" y="1067621"/>
                  <a:pt x="190204" y="1141200"/>
                </a:cubicBezTo>
                <a:cubicBezTo>
                  <a:pt x="89458" y="1151442"/>
                  <a:pt x="-4884" y="1060085"/>
                  <a:pt x="0" y="950996"/>
                </a:cubicBezTo>
                <a:cubicBezTo>
                  <a:pt x="67132" y="645398"/>
                  <a:pt x="28111" y="476784"/>
                  <a:pt x="0" y="190204"/>
                </a:cubicBezTo>
                <a:close/>
              </a:path>
              <a:path w="5459896" h="1141200" stroke="0" extrusionOk="0">
                <a:moveTo>
                  <a:pt x="0" y="190204"/>
                </a:moveTo>
                <a:cubicBezTo>
                  <a:pt x="5162" y="82957"/>
                  <a:pt x="84650" y="17043"/>
                  <a:pt x="190204" y="0"/>
                </a:cubicBezTo>
                <a:cubicBezTo>
                  <a:pt x="2715547" y="-27212"/>
                  <a:pt x="4556974" y="-33425"/>
                  <a:pt x="5269692" y="0"/>
                </a:cubicBezTo>
                <a:cubicBezTo>
                  <a:pt x="5364880" y="-12994"/>
                  <a:pt x="5462677" y="80674"/>
                  <a:pt x="5459896" y="190204"/>
                </a:cubicBezTo>
                <a:cubicBezTo>
                  <a:pt x="5511184" y="564187"/>
                  <a:pt x="5433537" y="598314"/>
                  <a:pt x="5459896" y="950996"/>
                </a:cubicBezTo>
                <a:cubicBezTo>
                  <a:pt x="5477833" y="1062205"/>
                  <a:pt x="5384676" y="1136393"/>
                  <a:pt x="5269692" y="1141200"/>
                </a:cubicBezTo>
                <a:cubicBezTo>
                  <a:pt x="3558991" y="1071906"/>
                  <a:pt x="1614951" y="1273746"/>
                  <a:pt x="190204" y="1141200"/>
                </a:cubicBezTo>
                <a:cubicBezTo>
                  <a:pt x="91182" y="1154598"/>
                  <a:pt x="16600" y="1050762"/>
                  <a:pt x="0" y="950996"/>
                </a:cubicBezTo>
                <a:cubicBezTo>
                  <a:pt x="-3703" y="661645"/>
                  <a:pt x="-59362" y="422341"/>
                  <a:pt x="0" y="190204"/>
                </a:cubicBezTo>
                <a:close/>
              </a:path>
            </a:pathLst>
          </a:custGeom>
          <a:solidFill>
            <a:schemeClr val="accent4">
              <a:lumMod val="40000"/>
              <a:lumOff val="60000"/>
            </a:schemeClr>
          </a:solidFill>
          <a:ln w="285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4"/>
          <p:cNvSpPr txBox="1"/>
          <p:nvPr/>
        </p:nvSpPr>
        <p:spPr>
          <a:xfrm>
            <a:off x="3016476" y="4668867"/>
            <a:ext cx="58674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dirty="0">
                <a:ln w="22225">
                  <a:noFill/>
                  <a:prstDash val="solid"/>
                </a:ln>
                <a:solidFill>
                  <a:srgbClr val="FF0000"/>
                </a:solidFill>
                <a:latin typeface="#9Slide05 Phobia" panose="02000506000000020003" pitchFamily="2" charset="0"/>
                <a:ea typeface="LNTH-LuoLuoNotangYuanTi 1" charset="-128"/>
                <a:cs typeface="LNTH-LuoLuoNotangYuanTi 1" charset="-128"/>
              </a:rPr>
              <a:t>Tạm biệt và hẹn gặp lại</a:t>
            </a:r>
            <a:endParaRPr kumimoji="0" lang="en-US" sz="6600" i="0" u="none" strike="noStrike" kern="1200" normalizeH="0" baseline="0" noProof="0" dirty="0">
              <a:ln w="22225">
                <a:noFill/>
                <a:prstDash val="solid"/>
              </a:ln>
              <a:solidFill>
                <a:srgbClr val="FF0000"/>
              </a:solidFill>
              <a:uLnTx/>
              <a:uFillTx/>
              <a:latin typeface="#9Slide05 Phobia" panose="02000506000000020003" pitchFamily="2" charset="0"/>
              <a:ea typeface="LNTH-LuoLuoNotangYuanTi 1" charset="-128"/>
              <a:cs typeface="LNTH-LuoLuoNotangYuanTi 1" charset="-12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6" presetClass="emph" presetSubtype="0" repeatCount="2000" accel="18000" decel="82000" autoRev="1" fill="hold" grpId="1" nodeType="withEffect">
                                  <p:stCondLst>
                                    <p:cond delay="100"/>
                                  </p:stCondLst>
                                  <p:childTnLst>
                                    <p:animScale>
                                      <p:cBhvr>
                                        <p:cTn id="11"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Hình chữ nhật 9"/>
          <p:cNvSpPr/>
          <p:nvPr/>
        </p:nvSpPr>
        <p:spPr>
          <a:xfrm>
            <a:off x="198783" y="152400"/>
            <a:ext cx="6599582" cy="6553200"/>
          </a:xfrm>
          <a:custGeom>
            <a:avLst/>
            <a:gdLst>
              <a:gd name="connsiteX0" fmla="*/ 0 w 6599582"/>
              <a:gd name="connsiteY0" fmla="*/ 0 h 6553200"/>
              <a:gd name="connsiteX1" fmla="*/ 527967 w 6599582"/>
              <a:gd name="connsiteY1" fmla="*/ 0 h 6553200"/>
              <a:gd name="connsiteX2" fmla="*/ 989937 w 6599582"/>
              <a:gd name="connsiteY2" fmla="*/ 0 h 6553200"/>
              <a:gd name="connsiteX3" fmla="*/ 1715891 w 6599582"/>
              <a:gd name="connsiteY3" fmla="*/ 0 h 6553200"/>
              <a:gd name="connsiteX4" fmla="*/ 2375850 w 6599582"/>
              <a:gd name="connsiteY4" fmla="*/ 0 h 6553200"/>
              <a:gd name="connsiteX5" fmla="*/ 3101804 w 6599582"/>
              <a:gd name="connsiteY5" fmla="*/ 0 h 6553200"/>
              <a:gd name="connsiteX6" fmla="*/ 3629770 w 6599582"/>
              <a:gd name="connsiteY6" fmla="*/ 0 h 6553200"/>
              <a:gd name="connsiteX7" fmla="*/ 4157737 w 6599582"/>
              <a:gd name="connsiteY7" fmla="*/ 0 h 6553200"/>
              <a:gd name="connsiteX8" fmla="*/ 4949686 w 6599582"/>
              <a:gd name="connsiteY8" fmla="*/ 0 h 6553200"/>
              <a:gd name="connsiteX9" fmla="*/ 5543649 w 6599582"/>
              <a:gd name="connsiteY9" fmla="*/ 0 h 6553200"/>
              <a:gd name="connsiteX10" fmla="*/ 6005620 w 6599582"/>
              <a:gd name="connsiteY10" fmla="*/ 0 h 6553200"/>
              <a:gd name="connsiteX11" fmla="*/ 6599582 w 6599582"/>
              <a:gd name="connsiteY11" fmla="*/ 0 h 6553200"/>
              <a:gd name="connsiteX12" fmla="*/ 6599582 w 6599582"/>
              <a:gd name="connsiteY12" fmla="*/ 720852 h 6553200"/>
              <a:gd name="connsiteX13" fmla="*/ 6599582 w 6599582"/>
              <a:gd name="connsiteY13" fmla="*/ 1441704 h 6553200"/>
              <a:gd name="connsiteX14" fmla="*/ 6599582 w 6599582"/>
              <a:gd name="connsiteY14" fmla="*/ 1965960 h 6553200"/>
              <a:gd name="connsiteX15" fmla="*/ 6599582 w 6599582"/>
              <a:gd name="connsiteY15" fmla="*/ 2555748 h 6553200"/>
              <a:gd name="connsiteX16" fmla="*/ 6599582 w 6599582"/>
              <a:gd name="connsiteY16" fmla="*/ 3014472 h 6553200"/>
              <a:gd name="connsiteX17" fmla="*/ 6599582 w 6599582"/>
              <a:gd name="connsiteY17" fmla="*/ 3604260 h 6553200"/>
              <a:gd name="connsiteX18" fmla="*/ 6599582 w 6599582"/>
              <a:gd name="connsiteY18" fmla="*/ 4325112 h 6553200"/>
              <a:gd name="connsiteX19" fmla="*/ 6599582 w 6599582"/>
              <a:gd name="connsiteY19" fmla="*/ 4914900 h 6553200"/>
              <a:gd name="connsiteX20" fmla="*/ 6599582 w 6599582"/>
              <a:gd name="connsiteY20" fmla="*/ 5635752 h 6553200"/>
              <a:gd name="connsiteX21" fmla="*/ 6599582 w 6599582"/>
              <a:gd name="connsiteY21" fmla="*/ 6553200 h 6553200"/>
              <a:gd name="connsiteX22" fmla="*/ 6137611 w 6599582"/>
              <a:gd name="connsiteY22" fmla="*/ 6553200 h 6553200"/>
              <a:gd name="connsiteX23" fmla="*/ 5543649 w 6599582"/>
              <a:gd name="connsiteY23" fmla="*/ 6553200 h 6553200"/>
              <a:gd name="connsiteX24" fmla="*/ 5015682 w 6599582"/>
              <a:gd name="connsiteY24" fmla="*/ 6553200 h 6553200"/>
              <a:gd name="connsiteX25" fmla="*/ 4289728 w 6599582"/>
              <a:gd name="connsiteY25" fmla="*/ 6553200 h 6553200"/>
              <a:gd name="connsiteX26" fmla="*/ 3563774 w 6599582"/>
              <a:gd name="connsiteY26" fmla="*/ 6553200 h 6553200"/>
              <a:gd name="connsiteX27" fmla="*/ 3101804 w 6599582"/>
              <a:gd name="connsiteY27" fmla="*/ 6553200 h 6553200"/>
              <a:gd name="connsiteX28" fmla="*/ 2309854 w 6599582"/>
              <a:gd name="connsiteY28" fmla="*/ 6553200 h 6553200"/>
              <a:gd name="connsiteX29" fmla="*/ 1781887 w 6599582"/>
              <a:gd name="connsiteY29" fmla="*/ 6553200 h 6553200"/>
              <a:gd name="connsiteX30" fmla="*/ 989937 w 6599582"/>
              <a:gd name="connsiteY30" fmla="*/ 6553200 h 6553200"/>
              <a:gd name="connsiteX31" fmla="*/ 0 w 6599582"/>
              <a:gd name="connsiteY31" fmla="*/ 6553200 h 6553200"/>
              <a:gd name="connsiteX32" fmla="*/ 0 w 6599582"/>
              <a:gd name="connsiteY32" fmla="*/ 6028944 h 6553200"/>
              <a:gd name="connsiteX33" fmla="*/ 0 w 6599582"/>
              <a:gd name="connsiteY33" fmla="*/ 5439156 h 6553200"/>
              <a:gd name="connsiteX34" fmla="*/ 0 w 6599582"/>
              <a:gd name="connsiteY34" fmla="*/ 4980432 h 6553200"/>
              <a:gd name="connsiteX35" fmla="*/ 0 w 6599582"/>
              <a:gd name="connsiteY35" fmla="*/ 4259580 h 6553200"/>
              <a:gd name="connsiteX36" fmla="*/ 0 w 6599582"/>
              <a:gd name="connsiteY36" fmla="*/ 3735324 h 6553200"/>
              <a:gd name="connsiteX37" fmla="*/ 0 w 6599582"/>
              <a:gd name="connsiteY37" fmla="*/ 3145536 h 6553200"/>
              <a:gd name="connsiteX38" fmla="*/ 0 w 6599582"/>
              <a:gd name="connsiteY38" fmla="*/ 2424684 h 6553200"/>
              <a:gd name="connsiteX39" fmla="*/ 0 w 6599582"/>
              <a:gd name="connsiteY39" fmla="*/ 1900428 h 6553200"/>
              <a:gd name="connsiteX40" fmla="*/ 0 w 6599582"/>
              <a:gd name="connsiteY40" fmla="*/ 1245108 h 6553200"/>
              <a:gd name="connsiteX41" fmla="*/ 0 w 6599582"/>
              <a:gd name="connsiteY41" fmla="*/ 655320 h 6553200"/>
              <a:gd name="connsiteX42" fmla="*/ 0 w 6599582"/>
              <a:gd name="connsiteY42" fmla="*/ 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99582" h="6553200" fill="none" extrusionOk="0">
                <a:moveTo>
                  <a:pt x="0" y="0"/>
                </a:moveTo>
                <a:cubicBezTo>
                  <a:pt x="207936" y="-11086"/>
                  <a:pt x="323332" y="-8270"/>
                  <a:pt x="527967" y="0"/>
                </a:cubicBezTo>
                <a:cubicBezTo>
                  <a:pt x="732602" y="8270"/>
                  <a:pt x="860320" y="7499"/>
                  <a:pt x="989937" y="0"/>
                </a:cubicBezTo>
                <a:cubicBezTo>
                  <a:pt x="1119554" y="-7499"/>
                  <a:pt x="1403181" y="-4720"/>
                  <a:pt x="1715891" y="0"/>
                </a:cubicBezTo>
                <a:cubicBezTo>
                  <a:pt x="2028601" y="4720"/>
                  <a:pt x="2065845" y="-25860"/>
                  <a:pt x="2375850" y="0"/>
                </a:cubicBezTo>
                <a:cubicBezTo>
                  <a:pt x="2685855" y="25860"/>
                  <a:pt x="2890553" y="-20991"/>
                  <a:pt x="3101804" y="0"/>
                </a:cubicBezTo>
                <a:cubicBezTo>
                  <a:pt x="3313055" y="20991"/>
                  <a:pt x="3379986" y="10217"/>
                  <a:pt x="3629770" y="0"/>
                </a:cubicBezTo>
                <a:cubicBezTo>
                  <a:pt x="3879554" y="-10217"/>
                  <a:pt x="4001327" y="-22464"/>
                  <a:pt x="4157737" y="0"/>
                </a:cubicBezTo>
                <a:cubicBezTo>
                  <a:pt x="4314147" y="22464"/>
                  <a:pt x="4716173" y="-36987"/>
                  <a:pt x="4949686" y="0"/>
                </a:cubicBezTo>
                <a:cubicBezTo>
                  <a:pt x="5183199" y="36987"/>
                  <a:pt x="5291412" y="18619"/>
                  <a:pt x="5543649" y="0"/>
                </a:cubicBezTo>
                <a:cubicBezTo>
                  <a:pt x="5795886" y="-18619"/>
                  <a:pt x="5892704" y="14866"/>
                  <a:pt x="6005620" y="0"/>
                </a:cubicBezTo>
                <a:cubicBezTo>
                  <a:pt x="6118536" y="-14866"/>
                  <a:pt x="6335297" y="10807"/>
                  <a:pt x="6599582" y="0"/>
                </a:cubicBezTo>
                <a:cubicBezTo>
                  <a:pt x="6599559" y="340386"/>
                  <a:pt x="6632865" y="415621"/>
                  <a:pt x="6599582" y="720852"/>
                </a:cubicBezTo>
                <a:cubicBezTo>
                  <a:pt x="6566299" y="1026083"/>
                  <a:pt x="6632584" y="1195410"/>
                  <a:pt x="6599582" y="1441704"/>
                </a:cubicBezTo>
                <a:cubicBezTo>
                  <a:pt x="6566580" y="1687998"/>
                  <a:pt x="6591644" y="1750425"/>
                  <a:pt x="6599582" y="1965960"/>
                </a:cubicBezTo>
                <a:cubicBezTo>
                  <a:pt x="6607520" y="2181495"/>
                  <a:pt x="6611231" y="2369137"/>
                  <a:pt x="6599582" y="2555748"/>
                </a:cubicBezTo>
                <a:cubicBezTo>
                  <a:pt x="6587933" y="2742359"/>
                  <a:pt x="6586671" y="2807576"/>
                  <a:pt x="6599582" y="3014472"/>
                </a:cubicBezTo>
                <a:cubicBezTo>
                  <a:pt x="6612493" y="3221368"/>
                  <a:pt x="6575464" y="3358012"/>
                  <a:pt x="6599582" y="3604260"/>
                </a:cubicBezTo>
                <a:cubicBezTo>
                  <a:pt x="6623700" y="3850508"/>
                  <a:pt x="6609317" y="3969371"/>
                  <a:pt x="6599582" y="4325112"/>
                </a:cubicBezTo>
                <a:cubicBezTo>
                  <a:pt x="6589847" y="4680853"/>
                  <a:pt x="6571018" y="4753955"/>
                  <a:pt x="6599582" y="4914900"/>
                </a:cubicBezTo>
                <a:cubicBezTo>
                  <a:pt x="6628146" y="5075845"/>
                  <a:pt x="6581667" y="5379286"/>
                  <a:pt x="6599582" y="5635752"/>
                </a:cubicBezTo>
                <a:cubicBezTo>
                  <a:pt x="6617497" y="5892218"/>
                  <a:pt x="6574210" y="6111419"/>
                  <a:pt x="6599582" y="6553200"/>
                </a:cubicBezTo>
                <a:cubicBezTo>
                  <a:pt x="6506053" y="6534875"/>
                  <a:pt x="6305719" y="6549745"/>
                  <a:pt x="6137611" y="6553200"/>
                </a:cubicBezTo>
                <a:cubicBezTo>
                  <a:pt x="5969503" y="6556655"/>
                  <a:pt x="5783705" y="6557247"/>
                  <a:pt x="5543649" y="6553200"/>
                </a:cubicBezTo>
                <a:cubicBezTo>
                  <a:pt x="5303593" y="6549153"/>
                  <a:pt x="5222762" y="6564305"/>
                  <a:pt x="5015682" y="6553200"/>
                </a:cubicBezTo>
                <a:cubicBezTo>
                  <a:pt x="4808602" y="6542095"/>
                  <a:pt x="4577282" y="6560645"/>
                  <a:pt x="4289728" y="6553200"/>
                </a:cubicBezTo>
                <a:cubicBezTo>
                  <a:pt x="4002174" y="6545755"/>
                  <a:pt x="3885821" y="6588413"/>
                  <a:pt x="3563774" y="6553200"/>
                </a:cubicBezTo>
                <a:cubicBezTo>
                  <a:pt x="3241727" y="6517987"/>
                  <a:pt x="3283713" y="6561291"/>
                  <a:pt x="3101804" y="6553200"/>
                </a:cubicBezTo>
                <a:cubicBezTo>
                  <a:pt x="2919895" y="6545110"/>
                  <a:pt x="2605780" y="6575127"/>
                  <a:pt x="2309854" y="6553200"/>
                </a:cubicBezTo>
                <a:cubicBezTo>
                  <a:pt x="2013928" y="6531274"/>
                  <a:pt x="1982007" y="6541259"/>
                  <a:pt x="1781887" y="6553200"/>
                </a:cubicBezTo>
                <a:cubicBezTo>
                  <a:pt x="1581767" y="6565141"/>
                  <a:pt x="1339198" y="6522576"/>
                  <a:pt x="989937" y="6553200"/>
                </a:cubicBezTo>
                <a:cubicBezTo>
                  <a:pt x="640676" y="6583825"/>
                  <a:pt x="459747" y="6538363"/>
                  <a:pt x="0" y="6553200"/>
                </a:cubicBezTo>
                <a:cubicBezTo>
                  <a:pt x="20427" y="6445230"/>
                  <a:pt x="12975" y="6269139"/>
                  <a:pt x="0" y="6028944"/>
                </a:cubicBezTo>
                <a:cubicBezTo>
                  <a:pt x="-12975" y="5788749"/>
                  <a:pt x="-18041" y="5670360"/>
                  <a:pt x="0" y="5439156"/>
                </a:cubicBezTo>
                <a:cubicBezTo>
                  <a:pt x="18041" y="5207952"/>
                  <a:pt x="14587" y="5188247"/>
                  <a:pt x="0" y="4980432"/>
                </a:cubicBezTo>
                <a:cubicBezTo>
                  <a:pt x="-14587" y="4772617"/>
                  <a:pt x="-28035" y="4428941"/>
                  <a:pt x="0" y="4259580"/>
                </a:cubicBezTo>
                <a:cubicBezTo>
                  <a:pt x="28035" y="4090219"/>
                  <a:pt x="8504" y="3962058"/>
                  <a:pt x="0" y="3735324"/>
                </a:cubicBezTo>
                <a:cubicBezTo>
                  <a:pt x="-8504" y="3508590"/>
                  <a:pt x="17105" y="3351523"/>
                  <a:pt x="0" y="3145536"/>
                </a:cubicBezTo>
                <a:cubicBezTo>
                  <a:pt x="-17105" y="2939549"/>
                  <a:pt x="10089" y="2754861"/>
                  <a:pt x="0" y="2424684"/>
                </a:cubicBezTo>
                <a:cubicBezTo>
                  <a:pt x="-10089" y="2094507"/>
                  <a:pt x="8101" y="2158422"/>
                  <a:pt x="0" y="1900428"/>
                </a:cubicBezTo>
                <a:cubicBezTo>
                  <a:pt x="-8101" y="1642434"/>
                  <a:pt x="-32658" y="1469067"/>
                  <a:pt x="0" y="1245108"/>
                </a:cubicBezTo>
                <a:cubicBezTo>
                  <a:pt x="32658" y="1021149"/>
                  <a:pt x="-28281" y="921573"/>
                  <a:pt x="0" y="655320"/>
                </a:cubicBezTo>
                <a:cubicBezTo>
                  <a:pt x="28281" y="389067"/>
                  <a:pt x="-15862" y="267278"/>
                  <a:pt x="0" y="0"/>
                </a:cubicBezTo>
                <a:close/>
              </a:path>
              <a:path w="6599582" h="6553200" stroke="0" extrusionOk="0">
                <a:moveTo>
                  <a:pt x="0" y="0"/>
                </a:moveTo>
                <a:cubicBezTo>
                  <a:pt x="171071" y="21007"/>
                  <a:pt x="235169" y="-20396"/>
                  <a:pt x="461971" y="0"/>
                </a:cubicBezTo>
                <a:cubicBezTo>
                  <a:pt x="688773" y="20396"/>
                  <a:pt x="1011475" y="-14061"/>
                  <a:pt x="1187925" y="0"/>
                </a:cubicBezTo>
                <a:cubicBezTo>
                  <a:pt x="1364375" y="14061"/>
                  <a:pt x="1518147" y="-12315"/>
                  <a:pt x="1649896" y="0"/>
                </a:cubicBezTo>
                <a:cubicBezTo>
                  <a:pt x="1781645" y="12315"/>
                  <a:pt x="1993159" y="-22971"/>
                  <a:pt x="2111866" y="0"/>
                </a:cubicBezTo>
                <a:cubicBezTo>
                  <a:pt x="2230573" y="22971"/>
                  <a:pt x="2509497" y="-16174"/>
                  <a:pt x="2705829" y="0"/>
                </a:cubicBezTo>
                <a:cubicBezTo>
                  <a:pt x="2902161" y="16174"/>
                  <a:pt x="3139995" y="-32352"/>
                  <a:pt x="3431783" y="0"/>
                </a:cubicBezTo>
                <a:cubicBezTo>
                  <a:pt x="3723571" y="32352"/>
                  <a:pt x="3765087" y="-19089"/>
                  <a:pt x="3959749" y="0"/>
                </a:cubicBezTo>
                <a:cubicBezTo>
                  <a:pt x="4154411" y="19089"/>
                  <a:pt x="4427906" y="26595"/>
                  <a:pt x="4751699" y="0"/>
                </a:cubicBezTo>
                <a:cubicBezTo>
                  <a:pt x="5075492" y="-26595"/>
                  <a:pt x="5368767" y="36871"/>
                  <a:pt x="5543649" y="0"/>
                </a:cubicBezTo>
                <a:cubicBezTo>
                  <a:pt x="5718531" y="-36871"/>
                  <a:pt x="5860557" y="21059"/>
                  <a:pt x="6005620" y="0"/>
                </a:cubicBezTo>
                <a:cubicBezTo>
                  <a:pt x="6150683" y="-21059"/>
                  <a:pt x="6334930" y="-27833"/>
                  <a:pt x="6599582" y="0"/>
                </a:cubicBezTo>
                <a:cubicBezTo>
                  <a:pt x="6616675" y="297770"/>
                  <a:pt x="6584717" y="486230"/>
                  <a:pt x="6599582" y="720852"/>
                </a:cubicBezTo>
                <a:cubicBezTo>
                  <a:pt x="6614447" y="955474"/>
                  <a:pt x="6632186" y="1241661"/>
                  <a:pt x="6599582" y="1376172"/>
                </a:cubicBezTo>
                <a:cubicBezTo>
                  <a:pt x="6566978" y="1510683"/>
                  <a:pt x="6583654" y="1900858"/>
                  <a:pt x="6599582" y="2162556"/>
                </a:cubicBezTo>
                <a:cubicBezTo>
                  <a:pt x="6615510" y="2424254"/>
                  <a:pt x="6602053" y="2510288"/>
                  <a:pt x="6599582" y="2817876"/>
                </a:cubicBezTo>
                <a:cubicBezTo>
                  <a:pt x="6597111" y="3125464"/>
                  <a:pt x="6602954" y="3118244"/>
                  <a:pt x="6599582" y="3276600"/>
                </a:cubicBezTo>
                <a:cubicBezTo>
                  <a:pt x="6596210" y="3434956"/>
                  <a:pt x="6577814" y="3841371"/>
                  <a:pt x="6599582" y="4062984"/>
                </a:cubicBezTo>
                <a:cubicBezTo>
                  <a:pt x="6621350" y="4284597"/>
                  <a:pt x="6601662" y="4350016"/>
                  <a:pt x="6599582" y="4521708"/>
                </a:cubicBezTo>
                <a:cubicBezTo>
                  <a:pt x="6597502" y="4693400"/>
                  <a:pt x="6592024" y="4980633"/>
                  <a:pt x="6599582" y="5177028"/>
                </a:cubicBezTo>
                <a:cubicBezTo>
                  <a:pt x="6607140" y="5373423"/>
                  <a:pt x="6577990" y="5448179"/>
                  <a:pt x="6599582" y="5701284"/>
                </a:cubicBezTo>
                <a:cubicBezTo>
                  <a:pt x="6621174" y="5954389"/>
                  <a:pt x="6591027" y="6287649"/>
                  <a:pt x="6599582" y="6553200"/>
                </a:cubicBezTo>
                <a:cubicBezTo>
                  <a:pt x="6441758" y="6571192"/>
                  <a:pt x="6193323" y="6576553"/>
                  <a:pt x="5873628" y="6553200"/>
                </a:cubicBezTo>
                <a:cubicBezTo>
                  <a:pt x="5553933" y="6529847"/>
                  <a:pt x="5536700" y="6530837"/>
                  <a:pt x="5411657" y="6553200"/>
                </a:cubicBezTo>
                <a:cubicBezTo>
                  <a:pt x="5286614" y="6575563"/>
                  <a:pt x="5071512" y="6567805"/>
                  <a:pt x="4883691" y="6553200"/>
                </a:cubicBezTo>
                <a:cubicBezTo>
                  <a:pt x="4695870" y="6538595"/>
                  <a:pt x="4600026" y="6568217"/>
                  <a:pt x="4421720" y="6553200"/>
                </a:cubicBezTo>
                <a:cubicBezTo>
                  <a:pt x="4243415" y="6538183"/>
                  <a:pt x="4035981" y="6559575"/>
                  <a:pt x="3695766" y="6553200"/>
                </a:cubicBezTo>
                <a:cubicBezTo>
                  <a:pt x="3355551" y="6546825"/>
                  <a:pt x="3432528" y="6545198"/>
                  <a:pt x="3233795" y="6553200"/>
                </a:cubicBezTo>
                <a:cubicBezTo>
                  <a:pt x="3035062" y="6561202"/>
                  <a:pt x="2927579" y="6529681"/>
                  <a:pt x="2705829" y="6553200"/>
                </a:cubicBezTo>
                <a:cubicBezTo>
                  <a:pt x="2484079" y="6576719"/>
                  <a:pt x="2277776" y="6516792"/>
                  <a:pt x="1913879" y="6553200"/>
                </a:cubicBezTo>
                <a:cubicBezTo>
                  <a:pt x="1549982" y="6589609"/>
                  <a:pt x="1451677" y="6532342"/>
                  <a:pt x="1187925" y="6553200"/>
                </a:cubicBezTo>
                <a:cubicBezTo>
                  <a:pt x="924173" y="6574058"/>
                  <a:pt x="809916" y="6560419"/>
                  <a:pt x="659958" y="6553200"/>
                </a:cubicBezTo>
                <a:cubicBezTo>
                  <a:pt x="510000" y="6545981"/>
                  <a:pt x="152465" y="6582437"/>
                  <a:pt x="0" y="6553200"/>
                </a:cubicBezTo>
                <a:cubicBezTo>
                  <a:pt x="17145" y="6216910"/>
                  <a:pt x="-24959" y="5957061"/>
                  <a:pt x="0" y="5766816"/>
                </a:cubicBezTo>
                <a:cubicBezTo>
                  <a:pt x="24959" y="5576571"/>
                  <a:pt x="-8144" y="5275940"/>
                  <a:pt x="0" y="5111496"/>
                </a:cubicBezTo>
                <a:cubicBezTo>
                  <a:pt x="8144" y="4947052"/>
                  <a:pt x="10002" y="4646861"/>
                  <a:pt x="0" y="4521708"/>
                </a:cubicBezTo>
                <a:cubicBezTo>
                  <a:pt x="-10002" y="4396555"/>
                  <a:pt x="14974" y="4054010"/>
                  <a:pt x="0" y="3735324"/>
                </a:cubicBezTo>
                <a:cubicBezTo>
                  <a:pt x="-14974" y="3416638"/>
                  <a:pt x="-17564" y="3422178"/>
                  <a:pt x="0" y="3276600"/>
                </a:cubicBezTo>
                <a:cubicBezTo>
                  <a:pt x="17564" y="3131022"/>
                  <a:pt x="25491" y="2870209"/>
                  <a:pt x="0" y="2752344"/>
                </a:cubicBezTo>
                <a:cubicBezTo>
                  <a:pt x="-25491" y="2634479"/>
                  <a:pt x="24955" y="2408736"/>
                  <a:pt x="0" y="2162556"/>
                </a:cubicBezTo>
                <a:cubicBezTo>
                  <a:pt x="-24955" y="1916376"/>
                  <a:pt x="-8329" y="1749097"/>
                  <a:pt x="0" y="1376172"/>
                </a:cubicBezTo>
                <a:cubicBezTo>
                  <a:pt x="8329" y="1003247"/>
                  <a:pt x="-4147" y="1023882"/>
                  <a:pt x="0" y="720852"/>
                </a:cubicBezTo>
                <a:cubicBezTo>
                  <a:pt x="4147" y="417822"/>
                  <a:pt x="-24852" y="272784"/>
                  <a:pt x="0" y="0"/>
                </a:cubicBezTo>
                <a:close/>
              </a:path>
            </a:pathLst>
          </a:cu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6"/>
          <p:cNvGrpSpPr/>
          <p:nvPr/>
        </p:nvGrpSpPr>
        <p:grpSpPr>
          <a:xfrm>
            <a:off x="319908" y="304800"/>
            <a:ext cx="6372439" cy="6268498"/>
            <a:chOff x="2865281" y="784521"/>
            <a:chExt cx="6123810" cy="6009524"/>
          </a:xfrm>
        </p:grpSpPr>
        <p:pic>
          <p:nvPicPr>
            <p:cNvPr id="3" name="Hình ả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2" y="784521"/>
              <a:ext cx="6123809" cy="2961905"/>
            </a:xfrm>
            <a:prstGeom prst="rect">
              <a:avLst/>
            </a:prstGeom>
          </p:spPr>
        </p:pic>
        <p:pic>
          <p:nvPicPr>
            <p:cNvPr id="6" name="Hình ảnh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1" y="3746426"/>
              <a:ext cx="6123809" cy="3047619"/>
            </a:xfrm>
            <a:prstGeom prst="rect">
              <a:avLst/>
            </a:prstGeom>
          </p:spPr>
        </p:pic>
      </p:grpSp>
      <p:pic>
        <p:nvPicPr>
          <p:cNvPr id="12" name="Graphic 1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9491" y="164561"/>
            <a:ext cx="5195911" cy="1674022"/>
          </a:xfrm>
          <a:prstGeom prst="rect">
            <a:avLst/>
          </a:prstGeom>
        </p:spPr>
      </p:pic>
      <p:sp>
        <p:nvSpPr>
          <p:cNvPr id="14" name="TextBox 14"/>
          <p:cNvSpPr txBox="1"/>
          <p:nvPr/>
        </p:nvSpPr>
        <p:spPr>
          <a:xfrm>
            <a:off x="7801291" y="166722"/>
            <a:ext cx="34323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noProof="0" dirty="0" err="1">
                <a:ln w="0">
                  <a:solidFill>
                    <a:srgbClr val="FF0000"/>
                  </a:solidFill>
                </a:ln>
                <a:solidFill>
                  <a:schemeClr val="accent4">
                    <a:lumMod val="60000"/>
                    <a:lumOff val="40000"/>
                  </a:schemeClr>
                </a:solidFill>
                <a:effectLst>
                  <a:outerShdw blurRad="38100" dist="25400" dir="5400000" algn="ctr" rotWithShape="0">
                    <a:srgbClr val="6E747A">
                      <a:alpha val="43000"/>
                    </a:srgbClr>
                  </a:outerShdw>
                </a:effectLst>
                <a:latin typeface="#9Slide05 SVNClementine" panose="020F0502020204030203" pitchFamily="34" charset="0"/>
                <a:ea typeface="LNTH-LuoLuoNotangYuanTi 1" charset="-128"/>
                <a:cs typeface="LNTH-LuoLuoNotangYuanTi 1" charset="-128"/>
              </a:rPr>
              <a:t>Cá</a:t>
            </a:r>
            <a:r>
              <a:rPr lang="en-US" sz="5400" noProof="0" dirty="0">
                <a:ln w="0">
                  <a:solidFill>
                    <a:srgbClr val="FF0000"/>
                  </a:solidFill>
                </a:ln>
                <a:solidFill>
                  <a:schemeClr val="accent4">
                    <a:lumMod val="60000"/>
                    <a:lumOff val="40000"/>
                  </a:schemeClr>
                </a:solidFill>
                <a:effectLst>
                  <a:outerShdw blurRad="38100" dist="25400" dir="5400000" algn="ctr" rotWithShape="0">
                    <a:srgbClr val="6E747A">
                      <a:alpha val="43000"/>
                    </a:srgbClr>
                  </a:outerShdw>
                </a:effectLst>
                <a:latin typeface="#9Slide05 SVNClementine" panose="020F0502020204030203" pitchFamily="34" charset="0"/>
                <a:ea typeface="LNTH-LuoLuoNotangYuanTi 1" charset="-128"/>
                <a:cs typeface="LNTH-LuoLuoNotangYuanTi 1" charset="-128"/>
              </a:rPr>
              <a:t> </a:t>
            </a:r>
            <a:r>
              <a:rPr lang="en-US" sz="5400" noProof="0" dirty="0" err="1">
                <a:ln w="0">
                  <a:solidFill>
                    <a:srgbClr val="FF0000"/>
                  </a:solidFill>
                </a:ln>
                <a:solidFill>
                  <a:schemeClr val="accent4">
                    <a:lumMod val="60000"/>
                    <a:lumOff val="40000"/>
                  </a:schemeClr>
                </a:solidFill>
                <a:effectLst>
                  <a:outerShdw blurRad="38100" dist="25400" dir="5400000" algn="ctr" rotWithShape="0">
                    <a:srgbClr val="6E747A">
                      <a:alpha val="43000"/>
                    </a:srgbClr>
                  </a:outerShdw>
                </a:effectLst>
                <a:latin typeface="#9Slide05 SVNClementine" panose="020F0502020204030203" pitchFamily="34" charset="0"/>
                <a:ea typeface="LNTH-LuoLuoNotangYuanTi 1" charset="-128"/>
                <a:cs typeface="LNTH-LuoLuoNotangYuanTi 1" charset="-128"/>
              </a:rPr>
              <a:t>nhân</a:t>
            </a:r>
            <a:endParaRPr kumimoji="0" lang="en-US" sz="5400" b="0" i="0" u="none" strike="noStrike" kern="1200" cap="none" spc="0" normalizeH="0" baseline="0" noProof="0" dirty="0">
              <a:ln w="0">
                <a:solidFill>
                  <a:srgbClr val="FF0000"/>
                </a:solidFill>
              </a:ln>
              <a:solidFill>
                <a:schemeClr val="accent4">
                  <a:lumMod val="60000"/>
                  <a:lumOff val="40000"/>
                </a:schemeClr>
              </a:solidFill>
              <a:effectLst>
                <a:outerShdw blurRad="38100" dist="25400" dir="5400000" algn="ctr" rotWithShape="0">
                  <a:srgbClr val="6E747A">
                    <a:alpha val="43000"/>
                  </a:srgbClr>
                </a:outerShdw>
              </a:effectLst>
              <a:uLnTx/>
              <a:uFillTx/>
              <a:latin typeface="#9Slide05 SVNClementine" panose="020F0502020204030203" pitchFamily="34" charset="0"/>
              <a:ea typeface="LNTH-LuoLuoNotangYuanTi 1" charset="-128"/>
              <a:cs typeface="LNTH-LuoLuoNotangYuanTi 1" charset="-128"/>
            </a:endParaRPr>
          </a:p>
        </p:txBody>
      </p:sp>
      <p:sp>
        <p:nvSpPr>
          <p:cNvPr id="18" name="TextBox 14"/>
          <p:cNvSpPr txBox="1"/>
          <p:nvPr/>
        </p:nvSpPr>
        <p:spPr>
          <a:xfrm>
            <a:off x="6966727" y="965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a:ea typeface="LNTH-LuoLuoNotangYuanTi 1" charset="-128"/>
                <a:cs typeface="LNTH-LuoLuoNotangYuanTi 1" charset="-128"/>
              </a:rPr>
              <a:t>Quan </a:t>
            </a:r>
            <a:r>
              <a:rPr lang="en-US" sz="3200" b="1" noProof="0" dirty="0" err="1">
                <a:ea typeface="LNTH-LuoLuoNotangYuanTi 1" charset="-128"/>
                <a:cs typeface="LNTH-LuoLuoNotangYuanTi 1" charset="-128"/>
              </a:rPr>
              <a:t>sát</a:t>
            </a:r>
            <a:r>
              <a:rPr lang="en-US" sz="3200" b="1" noProof="0" dirty="0">
                <a:ea typeface="LNTH-LuoLuoNotangYuanTi 1" charset="-128"/>
                <a:cs typeface="LNTH-LuoLuoNotangYuanTi 1" charset="-128"/>
              </a:rPr>
              <a:t> </a:t>
            </a:r>
            <a:r>
              <a:rPr lang="en-US" sz="3200" b="1" noProof="0" dirty="0" err="1">
                <a:ea typeface="LNTH-LuoLuoNotangYuanTi 1" charset="-128"/>
                <a:cs typeface="LNTH-LuoLuoNotangYuanTi 1" charset="-128"/>
              </a:rPr>
              <a:t>tranh</a:t>
            </a:r>
            <a:r>
              <a:rPr lang="en-US" sz="3200" b="1" noProof="0" dirty="0">
                <a:ea typeface="LNTH-LuoLuoNotangYuanTi 1" charset="-128"/>
                <a:cs typeface="LNTH-LuoLuoNotangYuanTi 1" charset="-128"/>
              </a:rPr>
              <a:t> </a:t>
            </a:r>
            <a:r>
              <a:rPr lang="en-US" sz="3200" b="1" noProof="0" dirty="0" err="1">
                <a:ea typeface="LNTH-LuoLuoNotangYuanTi 1" charset="-128"/>
                <a:cs typeface="LNTH-LuoLuoNotangYuanTi 1" charset="-128"/>
              </a:rPr>
              <a:t>và</a:t>
            </a:r>
            <a:r>
              <a:rPr lang="en-US" sz="3200" b="1" noProof="0" dirty="0">
                <a:ea typeface="LNTH-LuoLuoNotangYuanTi 1" charset="-128"/>
                <a:cs typeface="LNTH-LuoLuoNotangYuanTi 1" charset="-128"/>
              </a:rPr>
              <a:t> </a:t>
            </a:r>
            <a:r>
              <a:rPr lang="en-US" sz="3200" b="1" noProof="0" dirty="0" err="1">
                <a:ea typeface="LNTH-LuoLuoNotangYuanTi 1" charset="-128"/>
                <a:cs typeface="LNTH-LuoLuoNotangYuanTi 1" charset="-128"/>
              </a:rPr>
              <a:t>kể</a:t>
            </a:r>
            <a:r>
              <a:rPr lang="en-US" sz="3200" b="1" noProof="0" dirty="0">
                <a:ea typeface="LNTH-LuoLuoNotangYuanTi 1" charset="-128"/>
                <a:cs typeface="LNTH-LuoLuoNotangYuanTi 1" charset="-128"/>
              </a:rPr>
              <a:t> </a:t>
            </a:r>
            <a:r>
              <a:rPr lang="en-US" sz="3200" b="1" noProof="0" dirty="0" err="1">
                <a:ea typeface="LNTH-LuoLuoNotangYuanTi 1" charset="-128"/>
                <a:cs typeface="LNTH-LuoLuoNotangYuanTi 1" charset="-128"/>
              </a:rPr>
              <a:t>chuyện</a:t>
            </a:r>
            <a:endParaRPr kumimoji="0" lang="en-US" sz="3200" b="1" i="0" u="none" strike="noStrike" kern="1200" normalizeH="0" baseline="0" noProof="0" dirty="0">
              <a:uLnTx/>
              <a:uFillTx/>
              <a:ea typeface="LNTH-LuoLuoNotangYuanTi 1" charset="-128"/>
              <a:cs typeface="LNTH-LuoLuoNotangYuanTi 1" charset="-128"/>
            </a:endParaRPr>
          </a:p>
        </p:txBody>
      </p:sp>
      <p:pic>
        <p:nvPicPr>
          <p:cNvPr id="24" name="Hình ảnh 23" descr="Ảnh có chứa đồ chơi, búp bê, đồ họa véc-tơ&#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6780534" y="1494071"/>
            <a:ext cx="5334868" cy="4685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500" fill="hold"/>
                                        <p:tgtEl>
                                          <p:spTgt spid="14"/>
                                        </p:tgtEl>
                                        <p:attrNameLst>
                                          <p:attrName>ppt_w</p:attrName>
                                        </p:attrNameLst>
                                      </p:cBhvr>
                                      <p:tavLst>
                                        <p:tav tm="0">
                                          <p:val>
                                            <p:fltVal val="0"/>
                                          </p:val>
                                        </p:tav>
                                        <p:tav tm="100000">
                                          <p:val>
                                            <p:strVal val="#ppt_w"/>
                                          </p:val>
                                        </p:tav>
                                      </p:tavLst>
                                    </p:anim>
                                    <p:anim calcmode="lin" valueType="num">
                                      <p:cBhvr>
                                        <p:cTn id="19" dur="1500" fill="hold"/>
                                        <p:tgtEl>
                                          <p:spTgt spid="14"/>
                                        </p:tgtEl>
                                        <p:attrNameLst>
                                          <p:attrName>ppt_h</p:attrName>
                                        </p:attrNameLst>
                                      </p:cBhvr>
                                      <p:tavLst>
                                        <p:tav tm="0">
                                          <p:val>
                                            <p:fltVal val="0"/>
                                          </p:val>
                                        </p:tav>
                                        <p:tav tm="100000">
                                          <p:val>
                                            <p:strVal val="#ppt_h"/>
                                          </p:val>
                                        </p:tav>
                                      </p:tavLst>
                                    </p:anim>
                                    <p:animEffect transition="in" filter="fade">
                                      <p:cBhvr>
                                        <p:cTn id="20" dur="1500"/>
                                        <p:tgtEl>
                                          <p:spTgt spid="14"/>
                                        </p:tgtEl>
                                      </p:cBhvr>
                                    </p:animEffect>
                                  </p:childTnLst>
                                </p:cTn>
                              </p:par>
                              <p:par>
                                <p:cTn id="21" presetID="6" presetClass="emph" presetSubtype="0" repeatCount="2000" accel="18000" decel="82000" autoRev="1" fill="hold" grpId="1" nodeType="withEffect">
                                  <p:stCondLst>
                                    <p:cond delay="100"/>
                                  </p:stCondLst>
                                  <p:childTnLst>
                                    <p:animScale>
                                      <p:cBhvr>
                                        <p:cTn id="22" dur="500" fill="hold"/>
                                        <p:tgtEl>
                                          <p:spTgt spid="14"/>
                                        </p:tgtEl>
                                      </p:cBhvr>
                                      <p:by x="120000" y="120000"/>
                                    </p:animScale>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500" fill="hold"/>
                                        <p:tgtEl>
                                          <p:spTgt spid="18"/>
                                        </p:tgtEl>
                                        <p:attrNameLst>
                                          <p:attrName>ppt_w</p:attrName>
                                        </p:attrNameLst>
                                      </p:cBhvr>
                                      <p:tavLst>
                                        <p:tav tm="0">
                                          <p:val>
                                            <p:fltVal val="0"/>
                                          </p:val>
                                        </p:tav>
                                        <p:tav tm="100000">
                                          <p:val>
                                            <p:strVal val="#ppt_w"/>
                                          </p:val>
                                        </p:tav>
                                      </p:tavLst>
                                    </p:anim>
                                    <p:anim calcmode="lin" valueType="num">
                                      <p:cBhvr>
                                        <p:cTn id="28" dur="1500" fill="hold"/>
                                        <p:tgtEl>
                                          <p:spTgt spid="18"/>
                                        </p:tgtEl>
                                        <p:attrNameLst>
                                          <p:attrName>ppt_h</p:attrName>
                                        </p:attrNameLst>
                                      </p:cBhvr>
                                      <p:tavLst>
                                        <p:tav tm="0">
                                          <p:val>
                                            <p:fltVal val="0"/>
                                          </p:val>
                                        </p:tav>
                                        <p:tav tm="100000">
                                          <p:val>
                                            <p:strVal val="#ppt_h"/>
                                          </p:val>
                                        </p:tav>
                                      </p:tavLst>
                                    </p:anim>
                                    <p:animEffect transition="in" filter="fade">
                                      <p:cBhvr>
                                        <p:cTn id="29" dur="1500"/>
                                        <p:tgtEl>
                                          <p:spTgt spid="18"/>
                                        </p:tgtEl>
                                      </p:cBhvr>
                                    </p:animEffect>
                                  </p:childTnLst>
                                </p:cTn>
                              </p:par>
                              <p:par>
                                <p:cTn id="30" presetID="6" presetClass="emph" presetSubtype="0" repeatCount="2000" accel="18000" decel="82000" autoRev="1" fill="hold" grpId="1" nodeType="withEffect">
                                  <p:stCondLst>
                                    <p:cond delay="100"/>
                                  </p:stCondLst>
                                  <p:childTnLst>
                                    <p:animScale>
                                      <p:cBhvr>
                                        <p:cTn id="31" dur="500" fill="hold"/>
                                        <p:tgtEl>
                                          <p:spTgt spid="1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0" name="Hình chữ nhật 9"/>
          <p:cNvSpPr/>
          <p:nvPr/>
        </p:nvSpPr>
        <p:spPr>
          <a:xfrm>
            <a:off x="198783" y="152400"/>
            <a:ext cx="6599582" cy="6553200"/>
          </a:xfrm>
          <a:custGeom>
            <a:avLst/>
            <a:gdLst>
              <a:gd name="connsiteX0" fmla="*/ 0 w 6599582"/>
              <a:gd name="connsiteY0" fmla="*/ 0 h 6553200"/>
              <a:gd name="connsiteX1" fmla="*/ 527967 w 6599582"/>
              <a:gd name="connsiteY1" fmla="*/ 0 h 6553200"/>
              <a:gd name="connsiteX2" fmla="*/ 989937 w 6599582"/>
              <a:gd name="connsiteY2" fmla="*/ 0 h 6553200"/>
              <a:gd name="connsiteX3" fmla="*/ 1715891 w 6599582"/>
              <a:gd name="connsiteY3" fmla="*/ 0 h 6553200"/>
              <a:gd name="connsiteX4" fmla="*/ 2375850 w 6599582"/>
              <a:gd name="connsiteY4" fmla="*/ 0 h 6553200"/>
              <a:gd name="connsiteX5" fmla="*/ 3101804 w 6599582"/>
              <a:gd name="connsiteY5" fmla="*/ 0 h 6553200"/>
              <a:gd name="connsiteX6" fmla="*/ 3629770 w 6599582"/>
              <a:gd name="connsiteY6" fmla="*/ 0 h 6553200"/>
              <a:gd name="connsiteX7" fmla="*/ 4157737 w 6599582"/>
              <a:gd name="connsiteY7" fmla="*/ 0 h 6553200"/>
              <a:gd name="connsiteX8" fmla="*/ 4949686 w 6599582"/>
              <a:gd name="connsiteY8" fmla="*/ 0 h 6553200"/>
              <a:gd name="connsiteX9" fmla="*/ 5543649 w 6599582"/>
              <a:gd name="connsiteY9" fmla="*/ 0 h 6553200"/>
              <a:gd name="connsiteX10" fmla="*/ 6005620 w 6599582"/>
              <a:gd name="connsiteY10" fmla="*/ 0 h 6553200"/>
              <a:gd name="connsiteX11" fmla="*/ 6599582 w 6599582"/>
              <a:gd name="connsiteY11" fmla="*/ 0 h 6553200"/>
              <a:gd name="connsiteX12" fmla="*/ 6599582 w 6599582"/>
              <a:gd name="connsiteY12" fmla="*/ 720852 h 6553200"/>
              <a:gd name="connsiteX13" fmla="*/ 6599582 w 6599582"/>
              <a:gd name="connsiteY13" fmla="*/ 1441704 h 6553200"/>
              <a:gd name="connsiteX14" fmla="*/ 6599582 w 6599582"/>
              <a:gd name="connsiteY14" fmla="*/ 1965960 h 6553200"/>
              <a:gd name="connsiteX15" fmla="*/ 6599582 w 6599582"/>
              <a:gd name="connsiteY15" fmla="*/ 2555748 h 6553200"/>
              <a:gd name="connsiteX16" fmla="*/ 6599582 w 6599582"/>
              <a:gd name="connsiteY16" fmla="*/ 3014472 h 6553200"/>
              <a:gd name="connsiteX17" fmla="*/ 6599582 w 6599582"/>
              <a:gd name="connsiteY17" fmla="*/ 3604260 h 6553200"/>
              <a:gd name="connsiteX18" fmla="*/ 6599582 w 6599582"/>
              <a:gd name="connsiteY18" fmla="*/ 4325112 h 6553200"/>
              <a:gd name="connsiteX19" fmla="*/ 6599582 w 6599582"/>
              <a:gd name="connsiteY19" fmla="*/ 4914900 h 6553200"/>
              <a:gd name="connsiteX20" fmla="*/ 6599582 w 6599582"/>
              <a:gd name="connsiteY20" fmla="*/ 5635752 h 6553200"/>
              <a:gd name="connsiteX21" fmla="*/ 6599582 w 6599582"/>
              <a:gd name="connsiteY21" fmla="*/ 6553200 h 6553200"/>
              <a:gd name="connsiteX22" fmla="*/ 6137611 w 6599582"/>
              <a:gd name="connsiteY22" fmla="*/ 6553200 h 6553200"/>
              <a:gd name="connsiteX23" fmla="*/ 5543649 w 6599582"/>
              <a:gd name="connsiteY23" fmla="*/ 6553200 h 6553200"/>
              <a:gd name="connsiteX24" fmla="*/ 5015682 w 6599582"/>
              <a:gd name="connsiteY24" fmla="*/ 6553200 h 6553200"/>
              <a:gd name="connsiteX25" fmla="*/ 4289728 w 6599582"/>
              <a:gd name="connsiteY25" fmla="*/ 6553200 h 6553200"/>
              <a:gd name="connsiteX26" fmla="*/ 3563774 w 6599582"/>
              <a:gd name="connsiteY26" fmla="*/ 6553200 h 6553200"/>
              <a:gd name="connsiteX27" fmla="*/ 3101804 w 6599582"/>
              <a:gd name="connsiteY27" fmla="*/ 6553200 h 6553200"/>
              <a:gd name="connsiteX28" fmla="*/ 2309854 w 6599582"/>
              <a:gd name="connsiteY28" fmla="*/ 6553200 h 6553200"/>
              <a:gd name="connsiteX29" fmla="*/ 1781887 w 6599582"/>
              <a:gd name="connsiteY29" fmla="*/ 6553200 h 6553200"/>
              <a:gd name="connsiteX30" fmla="*/ 989937 w 6599582"/>
              <a:gd name="connsiteY30" fmla="*/ 6553200 h 6553200"/>
              <a:gd name="connsiteX31" fmla="*/ 0 w 6599582"/>
              <a:gd name="connsiteY31" fmla="*/ 6553200 h 6553200"/>
              <a:gd name="connsiteX32" fmla="*/ 0 w 6599582"/>
              <a:gd name="connsiteY32" fmla="*/ 6028944 h 6553200"/>
              <a:gd name="connsiteX33" fmla="*/ 0 w 6599582"/>
              <a:gd name="connsiteY33" fmla="*/ 5439156 h 6553200"/>
              <a:gd name="connsiteX34" fmla="*/ 0 w 6599582"/>
              <a:gd name="connsiteY34" fmla="*/ 4980432 h 6553200"/>
              <a:gd name="connsiteX35" fmla="*/ 0 w 6599582"/>
              <a:gd name="connsiteY35" fmla="*/ 4259580 h 6553200"/>
              <a:gd name="connsiteX36" fmla="*/ 0 w 6599582"/>
              <a:gd name="connsiteY36" fmla="*/ 3735324 h 6553200"/>
              <a:gd name="connsiteX37" fmla="*/ 0 w 6599582"/>
              <a:gd name="connsiteY37" fmla="*/ 3145536 h 6553200"/>
              <a:gd name="connsiteX38" fmla="*/ 0 w 6599582"/>
              <a:gd name="connsiteY38" fmla="*/ 2424684 h 6553200"/>
              <a:gd name="connsiteX39" fmla="*/ 0 w 6599582"/>
              <a:gd name="connsiteY39" fmla="*/ 1900428 h 6553200"/>
              <a:gd name="connsiteX40" fmla="*/ 0 w 6599582"/>
              <a:gd name="connsiteY40" fmla="*/ 1245108 h 6553200"/>
              <a:gd name="connsiteX41" fmla="*/ 0 w 6599582"/>
              <a:gd name="connsiteY41" fmla="*/ 655320 h 6553200"/>
              <a:gd name="connsiteX42" fmla="*/ 0 w 6599582"/>
              <a:gd name="connsiteY42" fmla="*/ 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99582" h="6553200" fill="none" extrusionOk="0">
                <a:moveTo>
                  <a:pt x="0" y="0"/>
                </a:moveTo>
                <a:cubicBezTo>
                  <a:pt x="207936" y="-11086"/>
                  <a:pt x="323332" y="-8270"/>
                  <a:pt x="527967" y="0"/>
                </a:cubicBezTo>
                <a:cubicBezTo>
                  <a:pt x="732602" y="8270"/>
                  <a:pt x="860320" y="7499"/>
                  <a:pt x="989937" y="0"/>
                </a:cubicBezTo>
                <a:cubicBezTo>
                  <a:pt x="1119554" y="-7499"/>
                  <a:pt x="1403181" y="-4720"/>
                  <a:pt x="1715891" y="0"/>
                </a:cubicBezTo>
                <a:cubicBezTo>
                  <a:pt x="2028601" y="4720"/>
                  <a:pt x="2065845" y="-25860"/>
                  <a:pt x="2375850" y="0"/>
                </a:cubicBezTo>
                <a:cubicBezTo>
                  <a:pt x="2685855" y="25860"/>
                  <a:pt x="2890553" y="-20991"/>
                  <a:pt x="3101804" y="0"/>
                </a:cubicBezTo>
                <a:cubicBezTo>
                  <a:pt x="3313055" y="20991"/>
                  <a:pt x="3379986" y="10217"/>
                  <a:pt x="3629770" y="0"/>
                </a:cubicBezTo>
                <a:cubicBezTo>
                  <a:pt x="3879554" y="-10217"/>
                  <a:pt x="4001327" y="-22464"/>
                  <a:pt x="4157737" y="0"/>
                </a:cubicBezTo>
                <a:cubicBezTo>
                  <a:pt x="4314147" y="22464"/>
                  <a:pt x="4716173" y="-36987"/>
                  <a:pt x="4949686" y="0"/>
                </a:cubicBezTo>
                <a:cubicBezTo>
                  <a:pt x="5183199" y="36987"/>
                  <a:pt x="5291412" y="18619"/>
                  <a:pt x="5543649" y="0"/>
                </a:cubicBezTo>
                <a:cubicBezTo>
                  <a:pt x="5795886" y="-18619"/>
                  <a:pt x="5892704" y="14866"/>
                  <a:pt x="6005620" y="0"/>
                </a:cubicBezTo>
                <a:cubicBezTo>
                  <a:pt x="6118536" y="-14866"/>
                  <a:pt x="6335297" y="10807"/>
                  <a:pt x="6599582" y="0"/>
                </a:cubicBezTo>
                <a:cubicBezTo>
                  <a:pt x="6599559" y="340386"/>
                  <a:pt x="6632865" y="415621"/>
                  <a:pt x="6599582" y="720852"/>
                </a:cubicBezTo>
                <a:cubicBezTo>
                  <a:pt x="6566299" y="1026083"/>
                  <a:pt x="6632584" y="1195410"/>
                  <a:pt x="6599582" y="1441704"/>
                </a:cubicBezTo>
                <a:cubicBezTo>
                  <a:pt x="6566580" y="1687998"/>
                  <a:pt x="6591644" y="1750425"/>
                  <a:pt x="6599582" y="1965960"/>
                </a:cubicBezTo>
                <a:cubicBezTo>
                  <a:pt x="6607520" y="2181495"/>
                  <a:pt x="6611231" y="2369137"/>
                  <a:pt x="6599582" y="2555748"/>
                </a:cubicBezTo>
                <a:cubicBezTo>
                  <a:pt x="6587933" y="2742359"/>
                  <a:pt x="6586671" y="2807576"/>
                  <a:pt x="6599582" y="3014472"/>
                </a:cubicBezTo>
                <a:cubicBezTo>
                  <a:pt x="6612493" y="3221368"/>
                  <a:pt x="6575464" y="3358012"/>
                  <a:pt x="6599582" y="3604260"/>
                </a:cubicBezTo>
                <a:cubicBezTo>
                  <a:pt x="6623700" y="3850508"/>
                  <a:pt x="6609317" y="3969371"/>
                  <a:pt x="6599582" y="4325112"/>
                </a:cubicBezTo>
                <a:cubicBezTo>
                  <a:pt x="6589847" y="4680853"/>
                  <a:pt x="6571018" y="4753955"/>
                  <a:pt x="6599582" y="4914900"/>
                </a:cubicBezTo>
                <a:cubicBezTo>
                  <a:pt x="6628146" y="5075845"/>
                  <a:pt x="6581667" y="5379286"/>
                  <a:pt x="6599582" y="5635752"/>
                </a:cubicBezTo>
                <a:cubicBezTo>
                  <a:pt x="6617497" y="5892218"/>
                  <a:pt x="6574210" y="6111419"/>
                  <a:pt x="6599582" y="6553200"/>
                </a:cubicBezTo>
                <a:cubicBezTo>
                  <a:pt x="6506053" y="6534875"/>
                  <a:pt x="6305719" y="6549745"/>
                  <a:pt x="6137611" y="6553200"/>
                </a:cubicBezTo>
                <a:cubicBezTo>
                  <a:pt x="5969503" y="6556655"/>
                  <a:pt x="5783705" y="6557247"/>
                  <a:pt x="5543649" y="6553200"/>
                </a:cubicBezTo>
                <a:cubicBezTo>
                  <a:pt x="5303593" y="6549153"/>
                  <a:pt x="5222762" y="6564305"/>
                  <a:pt x="5015682" y="6553200"/>
                </a:cubicBezTo>
                <a:cubicBezTo>
                  <a:pt x="4808602" y="6542095"/>
                  <a:pt x="4577282" y="6560645"/>
                  <a:pt x="4289728" y="6553200"/>
                </a:cubicBezTo>
                <a:cubicBezTo>
                  <a:pt x="4002174" y="6545755"/>
                  <a:pt x="3885821" y="6588413"/>
                  <a:pt x="3563774" y="6553200"/>
                </a:cubicBezTo>
                <a:cubicBezTo>
                  <a:pt x="3241727" y="6517987"/>
                  <a:pt x="3283713" y="6561291"/>
                  <a:pt x="3101804" y="6553200"/>
                </a:cubicBezTo>
                <a:cubicBezTo>
                  <a:pt x="2919895" y="6545110"/>
                  <a:pt x="2605780" y="6575127"/>
                  <a:pt x="2309854" y="6553200"/>
                </a:cubicBezTo>
                <a:cubicBezTo>
                  <a:pt x="2013928" y="6531274"/>
                  <a:pt x="1982007" y="6541259"/>
                  <a:pt x="1781887" y="6553200"/>
                </a:cubicBezTo>
                <a:cubicBezTo>
                  <a:pt x="1581767" y="6565141"/>
                  <a:pt x="1339198" y="6522576"/>
                  <a:pt x="989937" y="6553200"/>
                </a:cubicBezTo>
                <a:cubicBezTo>
                  <a:pt x="640676" y="6583825"/>
                  <a:pt x="459747" y="6538363"/>
                  <a:pt x="0" y="6553200"/>
                </a:cubicBezTo>
                <a:cubicBezTo>
                  <a:pt x="20427" y="6445230"/>
                  <a:pt x="12975" y="6269139"/>
                  <a:pt x="0" y="6028944"/>
                </a:cubicBezTo>
                <a:cubicBezTo>
                  <a:pt x="-12975" y="5788749"/>
                  <a:pt x="-18041" y="5670360"/>
                  <a:pt x="0" y="5439156"/>
                </a:cubicBezTo>
                <a:cubicBezTo>
                  <a:pt x="18041" y="5207952"/>
                  <a:pt x="14587" y="5188247"/>
                  <a:pt x="0" y="4980432"/>
                </a:cubicBezTo>
                <a:cubicBezTo>
                  <a:pt x="-14587" y="4772617"/>
                  <a:pt x="-28035" y="4428941"/>
                  <a:pt x="0" y="4259580"/>
                </a:cubicBezTo>
                <a:cubicBezTo>
                  <a:pt x="28035" y="4090219"/>
                  <a:pt x="8504" y="3962058"/>
                  <a:pt x="0" y="3735324"/>
                </a:cubicBezTo>
                <a:cubicBezTo>
                  <a:pt x="-8504" y="3508590"/>
                  <a:pt x="17105" y="3351523"/>
                  <a:pt x="0" y="3145536"/>
                </a:cubicBezTo>
                <a:cubicBezTo>
                  <a:pt x="-17105" y="2939549"/>
                  <a:pt x="10089" y="2754861"/>
                  <a:pt x="0" y="2424684"/>
                </a:cubicBezTo>
                <a:cubicBezTo>
                  <a:pt x="-10089" y="2094507"/>
                  <a:pt x="8101" y="2158422"/>
                  <a:pt x="0" y="1900428"/>
                </a:cubicBezTo>
                <a:cubicBezTo>
                  <a:pt x="-8101" y="1642434"/>
                  <a:pt x="-32658" y="1469067"/>
                  <a:pt x="0" y="1245108"/>
                </a:cubicBezTo>
                <a:cubicBezTo>
                  <a:pt x="32658" y="1021149"/>
                  <a:pt x="-28281" y="921573"/>
                  <a:pt x="0" y="655320"/>
                </a:cubicBezTo>
                <a:cubicBezTo>
                  <a:pt x="28281" y="389067"/>
                  <a:pt x="-15862" y="267278"/>
                  <a:pt x="0" y="0"/>
                </a:cubicBezTo>
                <a:close/>
              </a:path>
              <a:path w="6599582" h="6553200" stroke="0" extrusionOk="0">
                <a:moveTo>
                  <a:pt x="0" y="0"/>
                </a:moveTo>
                <a:cubicBezTo>
                  <a:pt x="171071" y="21007"/>
                  <a:pt x="235169" y="-20396"/>
                  <a:pt x="461971" y="0"/>
                </a:cubicBezTo>
                <a:cubicBezTo>
                  <a:pt x="688773" y="20396"/>
                  <a:pt x="1011475" y="-14061"/>
                  <a:pt x="1187925" y="0"/>
                </a:cubicBezTo>
                <a:cubicBezTo>
                  <a:pt x="1364375" y="14061"/>
                  <a:pt x="1518147" y="-12315"/>
                  <a:pt x="1649896" y="0"/>
                </a:cubicBezTo>
                <a:cubicBezTo>
                  <a:pt x="1781645" y="12315"/>
                  <a:pt x="1993159" y="-22971"/>
                  <a:pt x="2111866" y="0"/>
                </a:cubicBezTo>
                <a:cubicBezTo>
                  <a:pt x="2230573" y="22971"/>
                  <a:pt x="2509497" y="-16174"/>
                  <a:pt x="2705829" y="0"/>
                </a:cubicBezTo>
                <a:cubicBezTo>
                  <a:pt x="2902161" y="16174"/>
                  <a:pt x="3139995" y="-32352"/>
                  <a:pt x="3431783" y="0"/>
                </a:cubicBezTo>
                <a:cubicBezTo>
                  <a:pt x="3723571" y="32352"/>
                  <a:pt x="3765087" y="-19089"/>
                  <a:pt x="3959749" y="0"/>
                </a:cubicBezTo>
                <a:cubicBezTo>
                  <a:pt x="4154411" y="19089"/>
                  <a:pt x="4427906" y="26595"/>
                  <a:pt x="4751699" y="0"/>
                </a:cubicBezTo>
                <a:cubicBezTo>
                  <a:pt x="5075492" y="-26595"/>
                  <a:pt x="5368767" y="36871"/>
                  <a:pt x="5543649" y="0"/>
                </a:cubicBezTo>
                <a:cubicBezTo>
                  <a:pt x="5718531" y="-36871"/>
                  <a:pt x="5860557" y="21059"/>
                  <a:pt x="6005620" y="0"/>
                </a:cubicBezTo>
                <a:cubicBezTo>
                  <a:pt x="6150683" y="-21059"/>
                  <a:pt x="6334930" y="-27833"/>
                  <a:pt x="6599582" y="0"/>
                </a:cubicBezTo>
                <a:cubicBezTo>
                  <a:pt x="6616675" y="297770"/>
                  <a:pt x="6584717" y="486230"/>
                  <a:pt x="6599582" y="720852"/>
                </a:cubicBezTo>
                <a:cubicBezTo>
                  <a:pt x="6614447" y="955474"/>
                  <a:pt x="6632186" y="1241661"/>
                  <a:pt x="6599582" y="1376172"/>
                </a:cubicBezTo>
                <a:cubicBezTo>
                  <a:pt x="6566978" y="1510683"/>
                  <a:pt x="6583654" y="1900858"/>
                  <a:pt x="6599582" y="2162556"/>
                </a:cubicBezTo>
                <a:cubicBezTo>
                  <a:pt x="6615510" y="2424254"/>
                  <a:pt x="6602053" y="2510288"/>
                  <a:pt x="6599582" y="2817876"/>
                </a:cubicBezTo>
                <a:cubicBezTo>
                  <a:pt x="6597111" y="3125464"/>
                  <a:pt x="6602954" y="3118244"/>
                  <a:pt x="6599582" y="3276600"/>
                </a:cubicBezTo>
                <a:cubicBezTo>
                  <a:pt x="6596210" y="3434956"/>
                  <a:pt x="6577814" y="3841371"/>
                  <a:pt x="6599582" y="4062984"/>
                </a:cubicBezTo>
                <a:cubicBezTo>
                  <a:pt x="6621350" y="4284597"/>
                  <a:pt x="6601662" y="4350016"/>
                  <a:pt x="6599582" y="4521708"/>
                </a:cubicBezTo>
                <a:cubicBezTo>
                  <a:pt x="6597502" y="4693400"/>
                  <a:pt x="6592024" y="4980633"/>
                  <a:pt x="6599582" y="5177028"/>
                </a:cubicBezTo>
                <a:cubicBezTo>
                  <a:pt x="6607140" y="5373423"/>
                  <a:pt x="6577990" y="5448179"/>
                  <a:pt x="6599582" y="5701284"/>
                </a:cubicBezTo>
                <a:cubicBezTo>
                  <a:pt x="6621174" y="5954389"/>
                  <a:pt x="6591027" y="6287649"/>
                  <a:pt x="6599582" y="6553200"/>
                </a:cubicBezTo>
                <a:cubicBezTo>
                  <a:pt x="6441758" y="6571192"/>
                  <a:pt x="6193323" y="6576553"/>
                  <a:pt x="5873628" y="6553200"/>
                </a:cubicBezTo>
                <a:cubicBezTo>
                  <a:pt x="5553933" y="6529847"/>
                  <a:pt x="5536700" y="6530837"/>
                  <a:pt x="5411657" y="6553200"/>
                </a:cubicBezTo>
                <a:cubicBezTo>
                  <a:pt x="5286614" y="6575563"/>
                  <a:pt x="5071512" y="6567805"/>
                  <a:pt x="4883691" y="6553200"/>
                </a:cubicBezTo>
                <a:cubicBezTo>
                  <a:pt x="4695870" y="6538595"/>
                  <a:pt x="4600026" y="6568217"/>
                  <a:pt x="4421720" y="6553200"/>
                </a:cubicBezTo>
                <a:cubicBezTo>
                  <a:pt x="4243415" y="6538183"/>
                  <a:pt x="4035981" y="6559575"/>
                  <a:pt x="3695766" y="6553200"/>
                </a:cubicBezTo>
                <a:cubicBezTo>
                  <a:pt x="3355551" y="6546825"/>
                  <a:pt x="3432528" y="6545198"/>
                  <a:pt x="3233795" y="6553200"/>
                </a:cubicBezTo>
                <a:cubicBezTo>
                  <a:pt x="3035062" y="6561202"/>
                  <a:pt x="2927579" y="6529681"/>
                  <a:pt x="2705829" y="6553200"/>
                </a:cubicBezTo>
                <a:cubicBezTo>
                  <a:pt x="2484079" y="6576719"/>
                  <a:pt x="2277776" y="6516792"/>
                  <a:pt x="1913879" y="6553200"/>
                </a:cubicBezTo>
                <a:cubicBezTo>
                  <a:pt x="1549982" y="6589609"/>
                  <a:pt x="1451677" y="6532342"/>
                  <a:pt x="1187925" y="6553200"/>
                </a:cubicBezTo>
                <a:cubicBezTo>
                  <a:pt x="924173" y="6574058"/>
                  <a:pt x="809916" y="6560419"/>
                  <a:pt x="659958" y="6553200"/>
                </a:cubicBezTo>
                <a:cubicBezTo>
                  <a:pt x="510000" y="6545981"/>
                  <a:pt x="152465" y="6582437"/>
                  <a:pt x="0" y="6553200"/>
                </a:cubicBezTo>
                <a:cubicBezTo>
                  <a:pt x="17145" y="6216910"/>
                  <a:pt x="-24959" y="5957061"/>
                  <a:pt x="0" y="5766816"/>
                </a:cubicBezTo>
                <a:cubicBezTo>
                  <a:pt x="24959" y="5576571"/>
                  <a:pt x="-8144" y="5275940"/>
                  <a:pt x="0" y="5111496"/>
                </a:cubicBezTo>
                <a:cubicBezTo>
                  <a:pt x="8144" y="4947052"/>
                  <a:pt x="10002" y="4646861"/>
                  <a:pt x="0" y="4521708"/>
                </a:cubicBezTo>
                <a:cubicBezTo>
                  <a:pt x="-10002" y="4396555"/>
                  <a:pt x="14974" y="4054010"/>
                  <a:pt x="0" y="3735324"/>
                </a:cubicBezTo>
                <a:cubicBezTo>
                  <a:pt x="-14974" y="3416638"/>
                  <a:pt x="-17564" y="3422178"/>
                  <a:pt x="0" y="3276600"/>
                </a:cubicBezTo>
                <a:cubicBezTo>
                  <a:pt x="17564" y="3131022"/>
                  <a:pt x="25491" y="2870209"/>
                  <a:pt x="0" y="2752344"/>
                </a:cubicBezTo>
                <a:cubicBezTo>
                  <a:pt x="-25491" y="2634479"/>
                  <a:pt x="24955" y="2408736"/>
                  <a:pt x="0" y="2162556"/>
                </a:cubicBezTo>
                <a:cubicBezTo>
                  <a:pt x="-24955" y="1916376"/>
                  <a:pt x="-8329" y="1749097"/>
                  <a:pt x="0" y="1376172"/>
                </a:cubicBezTo>
                <a:cubicBezTo>
                  <a:pt x="8329" y="1003247"/>
                  <a:pt x="-4147" y="1023882"/>
                  <a:pt x="0" y="720852"/>
                </a:cubicBezTo>
                <a:cubicBezTo>
                  <a:pt x="4147" y="417822"/>
                  <a:pt x="-24852" y="272784"/>
                  <a:pt x="0" y="0"/>
                </a:cubicBezTo>
                <a:close/>
              </a:path>
            </a:pathLst>
          </a:cu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1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9491" y="1161651"/>
            <a:ext cx="5195911" cy="1674022"/>
          </a:xfrm>
          <a:prstGeom prst="rect">
            <a:avLst/>
          </a:prstGeom>
        </p:spPr>
      </p:pic>
      <p:grpSp>
        <p:nvGrpSpPr>
          <p:cNvPr id="7" name="Nhóm 6"/>
          <p:cNvGrpSpPr/>
          <p:nvPr/>
        </p:nvGrpSpPr>
        <p:grpSpPr>
          <a:xfrm>
            <a:off x="319908" y="304800"/>
            <a:ext cx="6372439" cy="6268498"/>
            <a:chOff x="2865281" y="784521"/>
            <a:chExt cx="6123810" cy="6009524"/>
          </a:xfrm>
        </p:grpSpPr>
        <p:pic>
          <p:nvPicPr>
            <p:cNvPr id="3" name="Hình ảnh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82" y="784521"/>
              <a:ext cx="6123809" cy="2961905"/>
            </a:xfrm>
            <a:prstGeom prst="rect">
              <a:avLst/>
            </a:prstGeom>
          </p:spPr>
        </p:pic>
        <p:pic>
          <p:nvPicPr>
            <p:cNvPr id="6" name="Hình ảnh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281" y="3746426"/>
              <a:ext cx="6123809" cy="3047619"/>
            </a:xfrm>
            <a:prstGeom prst="rect">
              <a:avLst/>
            </a:prstGeom>
          </p:spPr>
        </p:pic>
      </p:grpSp>
      <p:sp>
        <p:nvSpPr>
          <p:cNvPr id="14" name="TextBox 14"/>
          <p:cNvSpPr txBox="1"/>
          <p:nvPr/>
        </p:nvSpPr>
        <p:spPr>
          <a:xfrm>
            <a:off x="7558592" y="32314"/>
            <a:ext cx="39326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noProof="0">
                <a:ln w="0">
                  <a:solidFill>
                    <a:schemeClr val="bg1"/>
                  </a:solidFill>
                </a:ln>
                <a:solidFill>
                  <a:srgbClr val="FF84E5"/>
                </a:solidFill>
                <a:effectLst>
                  <a:outerShdw blurRad="38100" dist="25400" dir="5400000" algn="ctr" rotWithShape="0">
                    <a:srgbClr val="6E747A">
                      <a:alpha val="43000"/>
                    </a:srgbClr>
                  </a:outerShdw>
                </a:effectLst>
                <a:latin typeface="UTM Cookies" panose="02040603050506020204" pitchFamily="18" charset="0"/>
                <a:ea typeface="LNTH-LuoLuoNotangYuanTi 1" charset="-128"/>
                <a:cs typeface="LNTH-LuoLuoNotangYuanTi 1" charset="-128"/>
              </a:rPr>
              <a:t>TRÌNH BÀY</a:t>
            </a:r>
            <a:endParaRPr kumimoji="0" lang="en-US" sz="6000" b="0" i="0" u="none" strike="noStrike" kern="1200" cap="none" spc="0" normalizeH="0" baseline="0" noProof="0" dirty="0">
              <a:ln w="0">
                <a:solidFill>
                  <a:schemeClr val="bg1"/>
                </a:solidFill>
              </a:ln>
              <a:solidFill>
                <a:srgbClr val="FF84E5"/>
              </a:solidFill>
              <a:effectLst>
                <a:outerShdw blurRad="38100" dist="25400" dir="5400000" algn="ctr" rotWithShape="0">
                  <a:srgbClr val="6E747A">
                    <a:alpha val="43000"/>
                  </a:srgbClr>
                </a:outerShdw>
              </a:effectLst>
              <a:uLnTx/>
              <a:uFillTx/>
              <a:latin typeface="UTM Cookies" panose="02040603050506020204" pitchFamily="18" charset="0"/>
              <a:ea typeface="LNTH-LuoLuoNotangYuanTi 1" charset="-128"/>
              <a:cs typeface="LNTH-LuoLuoNotangYuanTi 1" charset="-128"/>
            </a:endParaRPr>
          </a:p>
        </p:txBody>
      </p:sp>
      <p:sp>
        <p:nvSpPr>
          <p:cNvPr id="18" name="TextBox 14"/>
          <p:cNvSpPr txBox="1"/>
          <p:nvPr/>
        </p:nvSpPr>
        <p:spPr>
          <a:xfrm>
            <a:off x="6979978" y="1393372"/>
            <a:ext cx="50749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noProof="0" dirty="0" err="1">
                <a:ea typeface="LNTH-LuoLuoNotangYuanTi 1" charset="-128"/>
                <a:cs typeface="LNTH-LuoLuoNotangYuanTi 1" charset="-128"/>
              </a:rPr>
              <a:t>Học</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sinh</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khác</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lắng</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nghe</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nhận</a:t>
            </a:r>
            <a:r>
              <a:rPr lang="en-US" sz="3600" b="1" noProof="0" dirty="0">
                <a:ea typeface="LNTH-LuoLuoNotangYuanTi 1" charset="-128"/>
                <a:cs typeface="LNTH-LuoLuoNotangYuanTi 1" charset="-128"/>
              </a:rPr>
              <a:t> </a:t>
            </a:r>
            <a:r>
              <a:rPr lang="en-US" sz="3600" b="1" noProof="0" dirty="0" err="1">
                <a:ea typeface="LNTH-LuoLuoNotangYuanTi 1" charset="-128"/>
                <a:cs typeface="LNTH-LuoLuoNotangYuanTi 1" charset="-128"/>
              </a:rPr>
              <a:t>xét</a:t>
            </a:r>
            <a:r>
              <a:rPr lang="en-US" sz="3600" b="1" noProof="0" dirty="0">
                <a:ea typeface="LNTH-LuoLuoNotangYuanTi 1" charset="-128"/>
                <a:cs typeface="LNTH-LuoLuoNotangYuanTi 1" charset="-128"/>
              </a:rPr>
              <a:t> – </a:t>
            </a:r>
            <a:r>
              <a:rPr lang="en-US" sz="3600" b="1" noProof="0" dirty="0" err="1">
                <a:ea typeface="LNTH-LuoLuoNotangYuanTi 1" charset="-128"/>
                <a:cs typeface="LNTH-LuoLuoNotangYuanTi 1" charset="-128"/>
              </a:rPr>
              <a:t>góp</a:t>
            </a:r>
            <a:r>
              <a:rPr lang="en-US" sz="3600" b="1" noProof="0" dirty="0">
                <a:ea typeface="LNTH-LuoLuoNotangYuanTi 1" charset="-128"/>
                <a:cs typeface="LNTH-LuoLuoNotangYuanTi 1" charset="-128"/>
              </a:rPr>
              <a:t> ý</a:t>
            </a:r>
            <a:endParaRPr kumimoji="0" lang="en-US" sz="3600" b="1" i="0" u="none" strike="noStrike" kern="1200" normalizeH="0" baseline="0" noProof="0" dirty="0">
              <a:uLnTx/>
              <a:uFillTx/>
              <a:ea typeface="LNTH-LuoLuoNotangYuanTi 1" charset="-128"/>
              <a:cs typeface="LNTH-LuoLuoNotangYuanTi 1" charset="-128"/>
            </a:endParaRPr>
          </a:p>
        </p:txBody>
      </p:sp>
      <p:pic>
        <p:nvPicPr>
          <p:cNvPr id="27" name="Hình ảnh 26" descr="Ảnh có chứa mẫu họa&#10;&#10;Mô tả được tạo tự động"/>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7211" l="9994" r="89974">
                        <a14:foregroundMark x1="52458" y1="89652" x2="50550" y2="96807"/>
                        <a14:foregroundMark x1="50550" y1="96807" x2="50162" y2="97211"/>
                        <a14:foregroundMark x1="37969" y1="24818" x2="41559" y2="37470"/>
                        <a14:backgroundMark x1="25582" y1="26475" x2="25582" y2="26475"/>
                        <a14:backgroundMark x1="22186" y1="49838" x2="22186" y2="49838"/>
                      </a14:backgroundRemoval>
                    </a14:imgEffect>
                  </a14:imgLayer>
                </a14:imgProps>
              </a:ext>
              <a:ext uri="{28A0092B-C50C-407E-A947-70E740481C1C}">
                <a14:useLocalDpi xmlns:a14="http://schemas.microsoft.com/office/drawing/2010/main" val="0"/>
              </a:ext>
            </a:extLst>
          </a:blip>
          <a:stretch>
            <a:fillRect/>
          </a:stretch>
        </p:blipFill>
        <p:spPr>
          <a:xfrm>
            <a:off x="6380721" y="1993537"/>
            <a:ext cx="5491370" cy="4393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500" fill="hold"/>
                                        <p:tgtEl>
                                          <p:spTgt spid="14"/>
                                        </p:tgtEl>
                                        <p:attrNameLst>
                                          <p:attrName>ppt_w</p:attrName>
                                        </p:attrNameLst>
                                      </p:cBhvr>
                                      <p:tavLst>
                                        <p:tav tm="0">
                                          <p:val>
                                            <p:fltVal val="0"/>
                                          </p:val>
                                        </p:tav>
                                        <p:tav tm="100000">
                                          <p:val>
                                            <p:strVal val="#ppt_w"/>
                                          </p:val>
                                        </p:tav>
                                      </p:tavLst>
                                    </p:anim>
                                    <p:anim calcmode="lin" valueType="num">
                                      <p:cBhvr>
                                        <p:cTn id="13" dur="1500" fill="hold"/>
                                        <p:tgtEl>
                                          <p:spTgt spid="14"/>
                                        </p:tgtEl>
                                        <p:attrNameLst>
                                          <p:attrName>ppt_h</p:attrName>
                                        </p:attrNameLst>
                                      </p:cBhvr>
                                      <p:tavLst>
                                        <p:tav tm="0">
                                          <p:val>
                                            <p:fltVal val="0"/>
                                          </p:val>
                                        </p:tav>
                                        <p:tav tm="100000">
                                          <p:val>
                                            <p:strVal val="#ppt_h"/>
                                          </p:val>
                                        </p:tav>
                                      </p:tavLst>
                                    </p:anim>
                                    <p:animEffect transition="in" filter="fade">
                                      <p:cBhvr>
                                        <p:cTn id="14" dur="1500"/>
                                        <p:tgtEl>
                                          <p:spTgt spid="14"/>
                                        </p:tgtEl>
                                      </p:cBhvr>
                                    </p:animEffect>
                                  </p:childTnLst>
                                </p:cTn>
                              </p:par>
                              <p:par>
                                <p:cTn id="15" presetID="6" presetClass="emph" presetSubtype="0" repeatCount="2000" accel="18000" decel="82000" autoRev="1" fill="hold" grpId="1" nodeType="withEffect">
                                  <p:stCondLst>
                                    <p:cond delay="100"/>
                                  </p:stCondLst>
                                  <p:childTnLst>
                                    <p:animScale>
                                      <p:cBhvr>
                                        <p:cTn id="16" dur="500" fill="hold"/>
                                        <p:tgtEl>
                                          <p:spTgt spid="14"/>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500" fill="hold"/>
                                        <p:tgtEl>
                                          <p:spTgt spid="18"/>
                                        </p:tgtEl>
                                        <p:attrNameLst>
                                          <p:attrName>ppt_w</p:attrName>
                                        </p:attrNameLst>
                                      </p:cBhvr>
                                      <p:tavLst>
                                        <p:tav tm="0">
                                          <p:val>
                                            <p:fltVal val="0"/>
                                          </p:val>
                                        </p:tav>
                                        <p:tav tm="100000">
                                          <p:val>
                                            <p:strVal val="#ppt_w"/>
                                          </p:val>
                                        </p:tav>
                                      </p:tavLst>
                                    </p:anim>
                                    <p:anim calcmode="lin" valueType="num">
                                      <p:cBhvr>
                                        <p:cTn id="22" dur="1500" fill="hold"/>
                                        <p:tgtEl>
                                          <p:spTgt spid="18"/>
                                        </p:tgtEl>
                                        <p:attrNameLst>
                                          <p:attrName>ppt_h</p:attrName>
                                        </p:attrNameLst>
                                      </p:cBhvr>
                                      <p:tavLst>
                                        <p:tav tm="0">
                                          <p:val>
                                            <p:fltVal val="0"/>
                                          </p:val>
                                        </p:tav>
                                        <p:tav tm="100000">
                                          <p:val>
                                            <p:strVal val="#ppt_h"/>
                                          </p:val>
                                        </p:tav>
                                      </p:tavLst>
                                    </p:anim>
                                    <p:animEffect transition="in" filter="fade">
                                      <p:cBhvr>
                                        <p:cTn id="23" dur="1500"/>
                                        <p:tgtEl>
                                          <p:spTgt spid="18"/>
                                        </p:tgtEl>
                                      </p:cBhvr>
                                    </p:animEffect>
                                  </p:childTnLst>
                                </p:cTn>
                              </p:par>
                              <p:par>
                                <p:cTn id="24" presetID="6" presetClass="emph" presetSubtype="0" repeatCount="2000" accel="18000" decel="82000" autoRev="1" fill="hold" grpId="1" nodeType="withEffect">
                                  <p:stCondLst>
                                    <p:cond delay="100"/>
                                  </p:stCondLst>
                                  <p:childTnLst>
                                    <p:animScale>
                                      <p:cBhvr>
                                        <p:cTn id="25" dur="500" fill="hold"/>
                                        <p:tgtEl>
                                          <p:spTgt spid="18"/>
                                        </p:tgtEl>
                                      </p:cBhvr>
                                      <p:by x="120000" y="12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0-#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27"/>
                                        </p:tgtEl>
                                        <p:attrNameLst>
                                          <p:attrName>r</p:attrName>
                                        </p:attrNameLst>
                                      </p:cBhvr>
                                    </p:animRot>
                                    <p:animRot by="-240000">
                                      <p:cBhvr>
                                        <p:cTn id="34" dur="200" fill="hold">
                                          <p:stCondLst>
                                            <p:cond delay="200"/>
                                          </p:stCondLst>
                                        </p:cTn>
                                        <p:tgtEl>
                                          <p:spTgt spid="27"/>
                                        </p:tgtEl>
                                        <p:attrNameLst>
                                          <p:attrName>r</p:attrName>
                                        </p:attrNameLst>
                                      </p:cBhvr>
                                    </p:animRot>
                                    <p:animRot by="240000">
                                      <p:cBhvr>
                                        <p:cTn id="35" dur="200" fill="hold">
                                          <p:stCondLst>
                                            <p:cond delay="400"/>
                                          </p:stCondLst>
                                        </p:cTn>
                                        <p:tgtEl>
                                          <p:spTgt spid="27"/>
                                        </p:tgtEl>
                                        <p:attrNameLst>
                                          <p:attrName>r</p:attrName>
                                        </p:attrNameLst>
                                      </p:cBhvr>
                                    </p:animRot>
                                    <p:animRot by="-240000">
                                      <p:cBhvr>
                                        <p:cTn id="36" dur="200" fill="hold">
                                          <p:stCondLst>
                                            <p:cond delay="600"/>
                                          </p:stCondLst>
                                        </p:cTn>
                                        <p:tgtEl>
                                          <p:spTgt spid="27"/>
                                        </p:tgtEl>
                                        <p:attrNameLst>
                                          <p:attrName>r</p:attrName>
                                        </p:attrNameLst>
                                      </p:cBhvr>
                                    </p:animRot>
                                    <p:animRot by="120000">
                                      <p:cBhvr>
                                        <p:cTn id="37"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p:cNvSpPr/>
          <p:nvPr/>
        </p:nvSpPr>
        <p:spPr>
          <a:xfrm>
            <a:off x="6555399" y="2199861"/>
            <a:ext cx="5451071" cy="4244788"/>
          </a:xfrm>
          <a:prstGeom prst="roundRect">
            <a:avLst/>
          </a:prstGeom>
          <a:solidFill>
            <a:srgbClr val="CCFFFF"/>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grpSp>
        <p:nvGrpSpPr>
          <p:cNvPr id="2" name="Nhóm 1"/>
          <p:cNvGrpSpPr/>
          <p:nvPr/>
        </p:nvGrpSpPr>
        <p:grpSpPr>
          <a:xfrm>
            <a:off x="185530" y="79513"/>
            <a:ext cx="6255067" cy="6566298"/>
            <a:chOff x="198783" y="152400"/>
            <a:chExt cx="6599582" cy="6553200"/>
          </a:xfrm>
        </p:grpSpPr>
        <p:sp>
          <p:nvSpPr>
            <p:cNvPr id="10" name="Hình chữ nhật 9"/>
            <p:cNvSpPr/>
            <p:nvPr/>
          </p:nvSpPr>
          <p:spPr>
            <a:xfrm>
              <a:off x="198783" y="152400"/>
              <a:ext cx="6599582" cy="6553200"/>
            </a:xfrm>
            <a:custGeom>
              <a:avLst/>
              <a:gdLst>
                <a:gd name="connsiteX0" fmla="*/ 0 w 6599582"/>
                <a:gd name="connsiteY0" fmla="*/ 0 h 6553200"/>
                <a:gd name="connsiteX1" fmla="*/ 527967 w 6599582"/>
                <a:gd name="connsiteY1" fmla="*/ 0 h 6553200"/>
                <a:gd name="connsiteX2" fmla="*/ 989937 w 6599582"/>
                <a:gd name="connsiteY2" fmla="*/ 0 h 6553200"/>
                <a:gd name="connsiteX3" fmla="*/ 1715891 w 6599582"/>
                <a:gd name="connsiteY3" fmla="*/ 0 h 6553200"/>
                <a:gd name="connsiteX4" fmla="*/ 2375850 w 6599582"/>
                <a:gd name="connsiteY4" fmla="*/ 0 h 6553200"/>
                <a:gd name="connsiteX5" fmla="*/ 3101804 w 6599582"/>
                <a:gd name="connsiteY5" fmla="*/ 0 h 6553200"/>
                <a:gd name="connsiteX6" fmla="*/ 3629770 w 6599582"/>
                <a:gd name="connsiteY6" fmla="*/ 0 h 6553200"/>
                <a:gd name="connsiteX7" fmla="*/ 4157737 w 6599582"/>
                <a:gd name="connsiteY7" fmla="*/ 0 h 6553200"/>
                <a:gd name="connsiteX8" fmla="*/ 4949686 w 6599582"/>
                <a:gd name="connsiteY8" fmla="*/ 0 h 6553200"/>
                <a:gd name="connsiteX9" fmla="*/ 5543649 w 6599582"/>
                <a:gd name="connsiteY9" fmla="*/ 0 h 6553200"/>
                <a:gd name="connsiteX10" fmla="*/ 6005620 w 6599582"/>
                <a:gd name="connsiteY10" fmla="*/ 0 h 6553200"/>
                <a:gd name="connsiteX11" fmla="*/ 6599582 w 6599582"/>
                <a:gd name="connsiteY11" fmla="*/ 0 h 6553200"/>
                <a:gd name="connsiteX12" fmla="*/ 6599582 w 6599582"/>
                <a:gd name="connsiteY12" fmla="*/ 720852 h 6553200"/>
                <a:gd name="connsiteX13" fmla="*/ 6599582 w 6599582"/>
                <a:gd name="connsiteY13" fmla="*/ 1441704 h 6553200"/>
                <a:gd name="connsiteX14" fmla="*/ 6599582 w 6599582"/>
                <a:gd name="connsiteY14" fmla="*/ 1965960 h 6553200"/>
                <a:gd name="connsiteX15" fmla="*/ 6599582 w 6599582"/>
                <a:gd name="connsiteY15" fmla="*/ 2555748 h 6553200"/>
                <a:gd name="connsiteX16" fmla="*/ 6599582 w 6599582"/>
                <a:gd name="connsiteY16" fmla="*/ 3014472 h 6553200"/>
                <a:gd name="connsiteX17" fmla="*/ 6599582 w 6599582"/>
                <a:gd name="connsiteY17" fmla="*/ 3604260 h 6553200"/>
                <a:gd name="connsiteX18" fmla="*/ 6599582 w 6599582"/>
                <a:gd name="connsiteY18" fmla="*/ 4325112 h 6553200"/>
                <a:gd name="connsiteX19" fmla="*/ 6599582 w 6599582"/>
                <a:gd name="connsiteY19" fmla="*/ 4914900 h 6553200"/>
                <a:gd name="connsiteX20" fmla="*/ 6599582 w 6599582"/>
                <a:gd name="connsiteY20" fmla="*/ 5635752 h 6553200"/>
                <a:gd name="connsiteX21" fmla="*/ 6599582 w 6599582"/>
                <a:gd name="connsiteY21" fmla="*/ 6553200 h 6553200"/>
                <a:gd name="connsiteX22" fmla="*/ 6137611 w 6599582"/>
                <a:gd name="connsiteY22" fmla="*/ 6553200 h 6553200"/>
                <a:gd name="connsiteX23" fmla="*/ 5543649 w 6599582"/>
                <a:gd name="connsiteY23" fmla="*/ 6553200 h 6553200"/>
                <a:gd name="connsiteX24" fmla="*/ 5015682 w 6599582"/>
                <a:gd name="connsiteY24" fmla="*/ 6553200 h 6553200"/>
                <a:gd name="connsiteX25" fmla="*/ 4289728 w 6599582"/>
                <a:gd name="connsiteY25" fmla="*/ 6553200 h 6553200"/>
                <a:gd name="connsiteX26" fmla="*/ 3563774 w 6599582"/>
                <a:gd name="connsiteY26" fmla="*/ 6553200 h 6553200"/>
                <a:gd name="connsiteX27" fmla="*/ 3101804 w 6599582"/>
                <a:gd name="connsiteY27" fmla="*/ 6553200 h 6553200"/>
                <a:gd name="connsiteX28" fmla="*/ 2309854 w 6599582"/>
                <a:gd name="connsiteY28" fmla="*/ 6553200 h 6553200"/>
                <a:gd name="connsiteX29" fmla="*/ 1781887 w 6599582"/>
                <a:gd name="connsiteY29" fmla="*/ 6553200 h 6553200"/>
                <a:gd name="connsiteX30" fmla="*/ 989937 w 6599582"/>
                <a:gd name="connsiteY30" fmla="*/ 6553200 h 6553200"/>
                <a:gd name="connsiteX31" fmla="*/ 0 w 6599582"/>
                <a:gd name="connsiteY31" fmla="*/ 6553200 h 6553200"/>
                <a:gd name="connsiteX32" fmla="*/ 0 w 6599582"/>
                <a:gd name="connsiteY32" fmla="*/ 6028944 h 6553200"/>
                <a:gd name="connsiteX33" fmla="*/ 0 w 6599582"/>
                <a:gd name="connsiteY33" fmla="*/ 5439156 h 6553200"/>
                <a:gd name="connsiteX34" fmla="*/ 0 w 6599582"/>
                <a:gd name="connsiteY34" fmla="*/ 4980432 h 6553200"/>
                <a:gd name="connsiteX35" fmla="*/ 0 w 6599582"/>
                <a:gd name="connsiteY35" fmla="*/ 4259580 h 6553200"/>
                <a:gd name="connsiteX36" fmla="*/ 0 w 6599582"/>
                <a:gd name="connsiteY36" fmla="*/ 3735324 h 6553200"/>
                <a:gd name="connsiteX37" fmla="*/ 0 w 6599582"/>
                <a:gd name="connsiteY37" fmla="*/ 3145536 h 6553200"/>
                <a:gd name="connsiteX38" fmla="*/ 0 w 6599582"/>
                <a:gd name="connsiteY38" fmla="*/ 2424684 h 6553200"/>
                <a:gd name="connsiteX39" fmla="*/ 0 w 6599582"/>
                <a:gd name="connsiteY39" fmla="*/ 1900428 h 6553200"/>
                <a:gd name="connsiteX40" fmla="*/ 0 w 6599582"/>
                <a:gd name="connsiteY40" fmla="*/ 1245108 h 6553200"/>
                <a:gd name="connsiteX41" fmla="*/ 0 w 6599582"/>
                <a:gd name="connsiteY41" fmla="*/ 655320 h 6553200"/>
                <a:gd name="connsiteX42" fmla="*/ 0 w 6599582"/>
                <a:gd name="connsiteY42" fmla="*/ 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99582" h="6553200" fill="none" extrusionOk="0">
                  <a:moveTo>
                    <a:pt x="0" y="0"/>
                  </a:moveTo>
                  <a:cubicBezTo>
                    <a:pt x="207936" y="-11086"/>
                    <a:pt x="323332" y="-8270"/>
                    <a:pt x="527967" y="0"/>
                  </a:cubicBezTo>
                  <a:cubicBezTo>
                    <a:pt x="732602" y="8270"/>
                    <a:pt x="860320" y="7499"/>
                    <a:pt x="989937" y="0"/>
                  </a:cubicBezTo>
                  <a:cubicBezTo>
                    <a:pt x="1119554" y="-7499"/>
                    <a:pt x="1403181" y="-4720"/>
                    <a:pt x="1715891" y="0"/>
                  </a:cubicBezTo>
                  <a:cubicBezTo>
                    <a:pt x="2028601" y="4720"/>
                    <a:pt x="2065845" y="-25860"/>
                    <a:pt x="2375850" y="0"/>
                  </a:cubicBezTo>
                  <a:cubicBezTo>
                    <a:pt x="2685855" y="25860"/>
                    <a:pt x="2890553" y="-20991"/>
                    <a:pt x="3101804" y="0"/>
                  </a:cubicBezTo>
                  <a:cubicBezTo>
                    <a:pt x="3313055" y="20991"/>
                    <a:pt x="3379986" y="10217"/>
                    <a:pt x="3629770" y="0"/>
                  </a:cubicBezTo>
                  <a:cubicBezTo>
                    <a:pt x="3879554" y="-10217"/>
                    <a:pt x="4001327" y="-22464"/>
                    <a:pt x="4157737" y="0"/>
                  </a:cubicBezTo>
                  <a:cubicBezTo>
                    <a:pt x="4314147" y="22464"/>
                    <a:pt x="4716173" y="-36987"/>
                    <a:pt x="4949686" y="0"/>
                  </a:cubicBezTo>
                  <a:cubicBezTo>
                    <a:pt x="5183199" y="36987"/>
                    <a:pt x="5291412" y="18619"/>
                    <a:pt x="5543649" y="0"/>
                  </a:cubicBezTo>
                  <a:cubicBezTo>
                    <a:pt x="5795886" y="-18619"/>
                    <a:pt x="5892704" y="14866"/>
                    <a:pt x="6005620" y="0"/>
                  </a:cubicBezTo>
                  <a:cubicBezTo>
                    <a:pt x="6118536" y="-14866"/>
                    <a:pt x="6335297" y="10807"/>
                    <a:pt x="6599582" y="0"/>
                  </a:cubicBezTo>
                  <a:cubicBezTo>
                    <a:pt x="6599559" y="340386"/>
                    <a:pt x="6632865" y="415621"/>
                    <a:pt x="6599582" y="720852"/>
                  </a:cubicBezTo>
                  <a:cubicBezTo>
                    <a:pt x="6566299" y="1026083"/>
                    <a:pt x="6632584" y="1195410"/>
                    <a:pt x="6599582" y="1441704"/>
                  </a:cubicBezTo>
                  <a:cubicBezTo>
                    <a:pt x="6566580" y="1687998"/>
                    <a:pt x="6591644" y="1750425"/>
                    <a:pt x="6599582" y="1965960"/>
                  </a:cubicBezTo>
                  <a:cubicBezTo>
                    <a:pt x="6607520" y="2181495"/>
                    <a:pt x="6611231" y="2369137"/>
                    <a:pt x="6599582" y="2555748"/>
                  </a:cubicBezTo>
                  <a:cubicBezTo>
                    <a:pt x="6587933" y="2742359"/>
                    <a:pt x="6586671" y="2807576"/>
                    <a:pt x="6599582" y="3014472"/>
                  </a:cubicBezTo>
                  <a:cubicBezTo>
                    <a:pt x="6612493" y="3221368"/>
                    <a:pt x="6575464" y="3358012"/>
                    <a:pt x="6599582" y="3604260"/>
                  </a:cubicBezTo>
                  <a:cubicBezTo>
                    <a:pt x="6623700" y="3850508"/>
                    <a:pt x="6609317" y="3969371"/>
                    <a:pt x="6599582" y="4325112"/>
                  </a:cubicBezTo>
                  <a:cubicBezTo>
                    <a:pt x="6589847" y="4680853"/>
                    <a:pt x="6571018" y="4753955"/>
                    <a:pt x="6599582" y="4914900"/>
                  </a:cubicBezTo>
                  <a:cubicBezTo>
                    <a:pt x="6628146" y="5075845"/>
                    <a:pt x="6581667" y="5379286"/>
                    <a:pt x="6599582" y="5635752"/>
                  </a:cubicBezTo>
                  <a:cubicBezTo>
                    <a:pt x="6617497" y="5892218"/>
                    <a:pt x="6574210" y="6111419"/>
                    <a:pt x="6599582" y="6553200"/>
                  </a:cubicBezTo>
                  <a:cubicBezTo>
                    <a:pt x="6506053" y="6534875"/>
                    <a:pt x="6305719" y="6549745"/>
                    <a:pt x="6137611" y="6553200"/>
                  </a:cubicBezTo>
                  <a:cubicBezTo>
                    <a:pt x="5969503" y="6556655"/>
                    <a:pt x="5783705" y="6557247"/>
                    <a:pt x="5543649" y="6553200"/>
                  </a:cubicBezTo>
                  <a:cubicBezTo>
                    <a:pt x="5303593" y="6549153"/>
                    <a:pt x="5222762" y="6564305"/>
                    <a:pt x="5015682" y="6553200"/>
                  </a:cubicBezTo>
                  <a:cubicBezTo>
                    <a:pt x="4808602" y="6542095"/>
                    <a:pt x="4577282" y="6560645"/>
                    <a:pt x="4289728" y="6553200"/>
                  </a:cubicBezTo>
                  <a:cubicBezTo>
                    <a:pt x="4002174" y="6545755"/>
                    <a:pt x="3885821" y="6588413"/>
                    <a:pt x="3563774" y="6553200"/>
                  </a:cubicBezTo>
                  <a:cubicBezTo>
                    <a:pt x="3241727" y="6517987"/>
                    <a:pt x="3283713" y="6561291"/>
                    <a:pt x="3101804" y="6553200"/>
                  </a:cubicBezTo>
                  <a:cubicBezTo>
                    <a:pt x="2919895" y="6545110"/>
                    <a:pt x="2605780" y="6575127"/>
                    <a:pt x="2309854" y="6553200"/>
                  </a:cubicBezTo>
                  <a:cubicBezTo>
                    <a:pt x="2013928" y="6531274"/>
                    <a:pt x="1982007" y="6541259"/>
                    <a:pt x="1781887" y="6553200"/>
                  </a:cubicBezTo>
                  <a:cubicBezTo>
                    <a:pt x="1581767" y="6565141"/>
                    <a:pt x="1339198" y="6522576"/>
                    <a:pt x="989937" y="6553200"/>
                  </a:cubicBezTo>
                  <a:cubicBezTo>
                    <a:pt x="640676" y="6583825"/>
                    <a:pt x="459747" y="6538363"/>
                    <a:pt x="0" y="6553200"/>
                  </a:cubicBezTo>
                  <a:cubicBezTo>
                    <a:pt x="20427" y="6445230"/>
                    <a:pt x="12975" y="6269139"/>
                    <a:pt x="0" y="6028944"/>
                  </a:cubicBezTo>
                  <a:cubicBezTo>
                    <a:pt x="-12975" y="5788749"/>
                    <a:pt x="-18041" y="5670360"/>
                    <a:pt x="0" y="5439156"/>
                  </a:cubicBezTo>
                  <a:cubicBezTo>
                    <a:pt x="18041" y="5207952"/>
                    <a:pt x="14587" y="5188247"/>
                    <a:pt x="0" y="4980432"/>
                  </a:cubicBezTo>
                  <a:cubicBezTo>
                    <a:pt x="-14587" y="4772617"/>
                    <a:pt x="-28035" y="4428941"/>
                    <a:pt x="0" y="4259580"/>
                  </a:cubicBezTo>
                  <a:cubicBezTo>
                    <a:pt x="28035" y="4090219"/>
                    <a:pt x="8504" y="3962058"/>
                    <a:pt x="0" y="3735324"/>
                  </a:cubicBezTo>
                  <a:cubicBezTo>
                    <a:pt x="-8504" y="3508590"/>
                    <a:pt x="17105" y="3351523"/>
                    <a:pt x="0" y="3145536"/>
                  </a:cubicBezTo>
                  <a:cubicBezTo>
                    <a:pt x="-17105" y="2939549"/>
                    <a:pt x="10089" y="2754861"/>
                    <a:pt x="0" y="2424684"/>
                  </a:cubicBezTo>
                  <a:cubicBezTo>
                    <a:pt x="-10089" y="2094507"/>
                    <a:pt x="8101" y="2158422"/>
                    <a:pt x="0" y="1900428"/>
                  </a:cubicBezTo>
                  <a:cubicBezTo>
                    <a:pt x="-8101" y="1642434"/>
                    <a:pt x="-32658" y="1469067"/>
                    <a:pt x="0" y="1245108"/>
                  </a:cubicBezTo>
                  <a:cubicBezTo>
                    <a:pt x="32658" y="1021149"/>
                    <a:pt x="-28281" y="921573"/>
                    <a:pt x="0" y="655320"/>
                  </a:cubicBezTo>
                  <a:cubicBezTo>
                    <a:pt x="28281" y="389067"/>
                    <a:pt x="-15862" y="267278"/>
                    <a:pt x="0" y="0"/>
                  </a:cubicBezTo>
                  <a:close/>
                </a:path>
                <a:path w="6599582" h="6553200" stroke="0" extrusionOk="0">
                  <a:moveTo>
                    <a:pt x="0" y="0"/>
                  </a:moveTo>
                  <a:cubicBezTo>
                    <a:pt x="171071" y="21007"/>
                    <a:pt x="235169" y="-20396"/>
                    <a:pt x="461971" y="0"/>
                  </a:cubicBezTo>
                  <a:cubicBezTo>
                    <a:pt x="688773" y="20396"/>
                    <a:pt x="1011475" y="-14061"/>
                    <a:pt x="1187925" y="0"/>
                  </a:cubicBezTo>
                  <a:cubicBezTo>
                    <a:pt x="1364375" y="14061"/>
                    <a:pt x="1518147" y="-12315"/>
                    <a:pt x="1649896" y="0"/>
                  </a:cubicBezTo>
                  <a:cubicBezTo>
                    <a:pt x="1781645" y="12315"/>
                    <a:pt x="1993159" y="-22971"/>
                    <a:pt x="2111866" y="0"/>
                  </a:cubicBezTo>
                  <a:cubicBezTo>
                    <a:pt x="2230573" y="22971"/>
                    <a:pt x="2509497" y="-16174"/>
                    <a:pt x="2705829" y="0"/>
                  </a:cubicBezTo>
                  <a:cubicBezTo>
                    <a:pt x="2902161" y="16174"/>
                    <a:pt x="3139995" y="-32352"/>
                    <a:pt x="3431783" y="0"/>
                  </a:cubicBezTo>
                  <a:cubicBezTo>
                    <a:pt x="3723571" y="32352"/>
                    <a:pt x="3765087" y="-19089"/>
                    <a:pt x="3959749" y="0"/>
                  </a:cubicBezTo>
                  <a:cubicBezTo>
                    <a:pt x="4154411" y="19089"/>
                    <a:pt x="4427906" y="26595"/>
                    <a:pt x="4751699" y="0"/>
                  </a:cubicBezTo>
                  <a:cubicBezTo>
                    <a:pt x="5075492" y="-26595"/>
                    <a:pt x="5368767" y="36871"/>
                    <a:pt x="5543649" y="0"/>
                  </a:cubicBezTo>
                  <a:cubicBezTo>
                    <a:pt x="5718531" y="-36871"/>
                    <a:pt x="5860557" y="21059"/>
                    <a:pt x="6005620" y="0"/>
                  </a:cubicBezTo>
                  <a:cubicBezTo>
                    <a:pt x="6150683" y="-21059"/>
                    <a:pt x="6334930" y="-27833"/>
                    <a:pt x="6599582" y="0"/>
                  </a:cubicBezTo>
                  <a:cubicBezTo>
                    <a:pt x="6616675" y="297770"/>
                    <a:pt x="6584717" y="486230"/>
                    <a:pt x="6599582" y="720852"/>
                  </a:cubicBezTo>
                  <a:cubicBezTo>
                    <a:pt x="6614447" y="955474"/>
                    <a:pt x="6632186" y="1241661"/>
                    <a:pt x="6599582" y="1376172"/>
                  </a:cubicBezTo>
                  <a:cubicBezTo>
                    <a:pt x="6566978" y="1510683"/>
                    <a:pt x="6583654" y="1900858"/>
                    <a:pt x="6599582" y="2162556"/>
                  </a:cubicBezTo>
                  <a:cubicBezTo>
                    <a:pt x="6615510" y="2424254"/>
                    <a:pt x="6602053" y="2510288"/>
                    <a:pt x="6599582" y="2817876"/>
                  </a:cubicBezTo>
                  <a:cubicBezTo>
                    <a:pt x="6597111" y="3125464"/>
                    <a:pt x="6602954" y="3118244"/>
                    <a:pt x="6599582" y="3276600"/>
                  </a:cubicBezTo>
                  <a:cubicBezTo>
                    <a:pt x="6596210" y="3434956"/>
                    <a:pt x="6577814" y="3841371"/>
                    <a:pt x="6599582" y="4062984"/>
                  </a:cubicBezTo>
                  <a:cubicBezTo>
                    <a:pt x="6621350" y="4284597"/>
                    <a:pt x="6601662" y="4350016"/>
                    <a:pt x="6599582" y="4521708"/>
                  </a:cubicBezTo>
                  <a:cubicBezTo>
                    <a:pt x="6597502" y="4693400"/>
                    <a:pt x="6592024" y="4980633"/>
                    <a:pt x="6599582" y="5177028"/>
                  </a:cubicBezTo>
                  <a:cubicBezTo>
                    <a:pt x="6607140" y="5373423"/>
                    <a:pt x="6577990" y="5448179"/>
                    <a:pt x="6599582" y="5701284"/>
                  </a:cubicBezTo>
                  <a:cubicBezTo>
                    <a:pt x="6621174" y="5954389"/>
                    <a:pt x="6591027" y="6287649"/>
                    <a:pt x="6599582" y="6553200"/>
                  </a:cubicBezTo>
                  <a:cubicBezTo>
                    <a:pt x="6441758" y="6571192"/>
                    <a:pt x="6193323" y="6576553"/>
                    <a:pt x="5873628" y="6553200"/>
                  </a:cubicBezTo>
                  <a:cubicBezTo>
                    <a:pt x="5553933" y="6529847"/>
                    <a:pt x="5536700" y="6530837"/>
                    <a:pt x="5411657" y="6553200"/>
                  </a:cubicBezTo>
                  <a:cubicBezTo>
                    <a:pt x="5286614" y="6575563"/>
                    <a:pt x="5071512" y="6567805"/>
                    <a:pt x="4883691" y="6553200"/>
                  </a:cubicBezTo>
                  <a:cubicBezTo>
                    <a:pt x="4695870" y="6538595"/>
                    <a:pt x="4600026" y="6568217"/>
                    <a:pt x="4421720" y="6553200"/>
                  </a:cubicBezTo>
                  <a:cubicBezTo>
                    <a:pt x="4243415" y="6538183"/>
                    <a:pt x="4035981" y="6559575"/>
                    <a:pt x="3695766" y="6553200"/>
                  </a:cubicBezTo>
                  <a:cubicBezTo>
                    <a:pt x="3355551" y="6546825"/>
                    <a:pt x="3432528" y="6545198"/>
                    <a:pt x="3233795" y="6553200"/>
                  </a:cubicBezTo>
                  <a:cubicBezTo>
                    <a:pt x="3035062" y="6561202"/>
                    <a:pt x="2927579" y="6529681"/>
                    <a:pt x="2705829" y="6553200"/>
                  </a:cubicBezTo>
                  <a:cubicBezTo>
                    <a:pt x="2484079" y="6576719"/>
                    <a:pt x="2277776" y="6516792"/>
                    <a:pt x="1913879" y="6553200"/>
                  </a:cubicBezTo>
                  <a:cubicBezTo>
                    <a:pt x="1549982" y="6589609"/>
                    <a:pt x="1451677" y="6532342"/>
                    <a:pt x="1187925" y="6553200"/>
                  </a:cubicBezTo>
                  <a:cubicBezTo>
                    <a:pt x="924173" y="6574058"/>
                    <a:pt x="809916" y="6560419"/>
                    <a:pt x="659958" y="6553200"/>
                  </a:cubicBezTo>
                  <a:cubicBezTo>
                    <a:pt x="510000" y="6545981"/>
                    <a:pt x="152465" y="6582437"/>
                    <a:pt x="0" y="6553200"/>
                  </a:cubicBezTo>
                  <a:cubicBezTo>
                    <a:pt x="17145" y="6216910"/>
                    <a:pt x="-24959" y="5957061"/>
                    <a:pt x="0" y="5766816"/>
                  </a:cubicBezTo>
                  <a:cubicBezTo>
                    <a:pt x="24959" y="5576571"/>
                    <a:pt x="-8144" y="5275940"/>
                    <a:pt x="0" y="5111496"/>
                  </a:cubicBezTo>
                  <a:cubicBezTo>
                    <a:pt x="8144" y="4947052"/>
                    <a:pt x="10002" y="4646861"/>
                    <a:pt x="0" y="4521708"/>
                  </a:cubicBezTo>
                  <a:cubicBezTo>
                    <a:pt x="-10002" y="4396555"/>
                    <a:pt x="14974" y="4054010"/>
                    <a:pt x="0" y="3735324"/>
                  </a:cubicBezTo>
                  <a:cubicBezTo>
                    <a:pt x="-14974" y="3416638"/>
                    <a:pt x="-17564" y="3422178"/>
                    <a:pt x="0" y="3276600"/>
                  </a:cubicBezTo>
                  <a:cubicBezTo>
                    <a:pt x="17564" y="3131022"/>
                    <a:pt x="25491" y="2870209"/>
                    <a:pt x="0" y="2752344"/>
                  </a:cubicBezTo>
                  <a:cubicBezTo>
                    <a:pt x="-25491" y="2634479"/>
                    <a:pt x="24955" y="2408736"/>
                    <a:pt x="0" y="2162556"/>
                  </a:cubicBezTo>
                  <a:cubicBezTo>
                    <a:pt x="-24955" y="1916376"/>
                    <a:pt x="-8329" y="1749097"/>
                    <a:pt x="0" y="1376172"/>
                  </a:cubicBezTo>
                  <a:cubicBezTo>
                    <a:pt x="8329" y="1003247"/>
                    <a:pt x="-4147" y="1023882"/>
                    <a:pt x="0" y="720852"/>
                  </a:cubicBezTo>
                  <a:cubicBezTo>
                    <a:pt x="4147" y="417822"/>
                    <a:pt x="-24852" y="272784"/>
                    <a:pt x="0" y="0"/>
                  </a:cubicBezTo>
                  <a:close/>
                </a:path>
              </a:pathLst>
            </a:cu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9" y="304800"/>
              <a:ext cx="6372438" cy="3089545"/>
            </a:xfrm>
            <a:prstGeom prst="rect">
              <a:avLst/>
            </a:prstGeom>
          </p:spPr>
        </p:pic>
        <p:pic>
          <p:nvPicPr>
            <p:cNvPr id="6" name="Hình ảnh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08" y="3394345"/>
              <a:ext cx="6372438" cy="3178953"/>
            </a:xfrm>
            <a:prstGeom prst="rect">
              <a:avLst/>
            </a:prstGeom>
          </p:spPr>
        </p:pic>
      </p:grpSp>
      <p:sp>
        <p:nvSpPr>
          <p:cNvPr id="14" name="TextBox 14"/>
          <p:cNvSpPr txBox="1"/>
          <p:nvPr/>
        </p:nvSpPr>
        <p:spPr>
          <a:xfrm>
            <a:off x="6440597" y="212189"/>
            <a:ext cx="58088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noProof="0" dirty="0">
                <a:ln w="28575">
                  <a:solidFill>
                    <a:schemeClr val="bg1"/>
                  </a:solidFill>
                </a:ln>
                <a:solidFill>
                  <a:srgbClr val="FF0000"/>
                </a:solidFill>
                <a:effectLst>
                  <a:outerShdw blurRad="38100" dist="25400" dir="5400000" algn="ctr" rotWithShape="0">
                    <a:srgbClr val="6E747A">
                      <a:alpha val="43000"/>
                    </a:srgbClr>
                  </a:outerShdw>
                </a:effectLst>
                <a:latin typeface="UTM Cookies" panose="02040603050506020204" pitchFamily="18" charset="0"/>
                <a:ea typeface="LNTH-LuoLuoNotangYuanTi 1" charset="-128"/>
                <a:cs typeface="LNTH-LuoLuoNotangYuanTi 1" charset="-128"/>
              </a:rPr>
              <a:t>THỬ THÁCH CỦA THỎ VÀ RÙA</a:t>
            </a:r>
            <a:endParaRPr kumimoji="0" lang="en-US" sz="6000" b="0" i="0" u="none" strike="noStrike" kern="1200" cap="none" spc="0" normalizeH="0" baseline="0" noProof="0" dirty="0">
              <a:ln w="28575">
                <a:solidFill>
                  <a:schemeClr val="bg1"/>
                </a:solidFill>
              </a:ln>
              <a:solidFill>
                <a:srgbClr val="FF0000"/>
              </a:solidFill>
              <a:effectLst>
                <a:outerShdw blurRad="38100" dist="25400" dir="5400000" algn="ctr" rotWithShape="0">
                  <a:srgbClr val="6E747A">
                    <a:alpha val="43000"/>
                  </a:srgbClr>
                </a:outerShdw>
              </a:effectLst>
              <a:uLnTx/>
              <a:uFillTx/>
              <a:latin typeface="UTM Cookies" panose="02040603050506020204" pitchFamily="18" charset="0"/>
              <a:ea typeface="LNTH-LuoLuoNotangYuanTi 1" charset="-128"/>
              <a:cs typeface="LNTH-LuoLuoNotangYuanTi 1" charset="-128"/>
            </a:endParaRPr>
          </a:p>
        </p:txBody>
      </p:sp>
      <p:sp>
        <p:nvSpPr>
          <p:cNvPr id="4" name="Hộp Văn bản 3"/>
          <p:cNvSpPr txBox="1"/>
          <p:nvPr/>
        </p:nvSpPr>
        <p:spPr>
          <a:xfrm>
            <a:off x="6712193" y="2494667"/>
            <a:ext cx="5179474" cy="3785652"/>
          </a:xfrm>
          <a:prstGeom prst="rect">
            <a:avLst/>
          </a:prstGeom>
          <a:noFill/>
        </p:spPr>
        <p:txBody>
          <a:bodyPr wrap="square" rtlCol="0">
            <a:spAutoFit/>
          </a:bodyPr>
          <a:lstStyle/>
          <a:p>
            <a:pPr algn="just"/>
            <a:r>
              <a:rPr lang="en-US" sz="2400" dirty="0" err="1"/>
              <a:t>Trên</a:t>
            </a:r>
            <a:r>
              <a:rPr lang="en-US" sz="2400" dirty="0"/>
              <a:t> </a:t>
            </a:r>
            <a:r>
              <a:rPr lang="en-US" sz="2400" dirty="0" err="1"/>
              <a:t>đường</a:t>
            </a:r>
            <a:r>
              <a:rPr lang="en-US" sz="2400" dirty="0"/>
              <a:t> </a:t>
            </a:r>
            <a:r>
              <a:rPr lang="en-US" sz="2400" dirty="0" err="1"/>
              <a:t>đê</a:t>
            </a:r>
            <a:r>
              <a:rPr lang="en-US" sz="2400" dirty="0"/>
              <a:t>, </a:t>
            </a:r>
            <a:r>
              <a:rPr lang="en-US" sz="2400" dirty="0" err="1"/>
              <a:t>Rùa</a:t>
            </a:r>
            <a:r>
              <a:rPr lang="en-US" sz="2400" dirty="0"/>
              <a:t> </a:t>
            </a:r>
            <a:r>
              <a:rPr lang="en-US" sz="2400" dirty="0" err="1"/>
              <a:t>và</a:t>
            </a:r>
            <a:r>
              <a:rPr lang="en-US" sz="2400" dirty="0"/>
              <a:t> </a:t>
            </a:r>
            <a:r>
              <a:rPr lang="en-US" sz="2400" dirty="0" err="1"/>
              <a:t>Thỏ</a:t>
            </a:r>
            <a:r>
              <a:rPr lang="en-US" sz="2400" dirty="0"/>
              <a:t> </a:t>
            </a:r>
            <a:r>
              <a:rPr lang="en-US" sz="2400" dirty="0" err="1"/>
              <a:t>đang</a:t>
            </a:r>
            <a:r>
              <a:rPr lang="en-US" sz="2400" dirty="0"/>
              <a:t> </a:t>
            </a:r>
            <a:r>
              <a:rPr lang="en-US" sz="2400" dirty="0" err="1"/>
              <a:t>đi</a:t>
            </a:r>
            <a:r>
              <a:rPr lang="en-US" sz="2400" dirty="0"/>
              <a:t> </a:t>
            </a:r>
            <a:r>
              <a:rPr lang="en-US" sz="2400" dirty="0" err="1"/>
              <a:t>cùng</a:t>
            </a:r>
            <a:r>
              <a:rPr lang="en-US" sz="2400" dirty="0"/>
              <a:t> </a:t>
            </a:r>
            <a:r>
              <a:rPr lang="en-US" sz="2400" dirty="0" err="1"/>
              <a:t>nhau</a:t>
            </a:r>
            <a:r>
              <a:rPr lang="en-US" sz="2400" dirty="0"/>
              <a:t>. </a:t>
            </a:r>
            <a:r>
              <a:rPr lang="en-US" sz="2400" dirty="0" err="1"/>
              <a:t>Thỏ</a:t>
            </a:r>
            <a:r>
              <a:rPr lang="en-US" sz="2400" dirty="0"/>
              <a:t> </a:t>
            </a:r>
            <a:r>
              <a:rPr lang="en-US" sz="2400" dirty="0" err="1"/>
              <a:t>đề</a:t>
            </a:r>
            <a:r>
              <a:rPr lang="en-US" sz="2400" dirty="0"/>
              <a:t> </a:t>
            </a:r>
            <a:r>
              <a:rPr lang="en-US" sz="2400" dirty="0" err="1"/>
              <a:t>nghị</a:t>
            </a:r>
            <a:r>
              <a:rPr lang="en-US" sz="2400" dirty="0"/>
              <a:t>:</a:t>
            </a:r>
            <a:endParaRPr lang="en-US" sz="2400" dirty="0"/>
          </a:p>
          <a:p>
            <a:pPr marL="285750" indent="-285750" algn="just">
              <a:buFontTx/>
              <a:buChar char="-"/>
            </a:pPr>
            <a:r>
              <a:rPr lang="en-US" sz="2400" dirty="0" err="1"/>
              <a:t>Này</a:t>
            </a:r>
            <a:r>
              <a:rPr lang="en-US" sz="2400" dirty="0"/>
              <a:t> </a:t>
            </a:r>
            <a:r>
              <a:rPr lang="en-US" sz="2400" dirty="0" err="1"/>
              <a:t>Rùa</a:t>
            </a:r>
            <a:r>
              <a:rPr lang="en-US" sz="2400" dirty="0"/>
              <a:t>, </a:t>
            </a:r>
            <a:r>
              <a:rPr lang="en-US" sz="2400" dirty="0" err="1"/>
              <a:t>chạy</a:t>
            </a:r>
            <a:r>
              <a:rPr lang="en-US" sz="2400" dirty="0"/>
              <a:t> </a:t>
            </a:r>
            <a:r>
              <a:rPr lang="en-US" sz="2400" dirty="0" err="1"/>
              <a:t>thi</a:t>
            </a:r>
            <a:r>
              <a:rPr lang="en-US" sz="2400" dirty="0"/>
              <a:t> </a:t>
            </a:r>
            <a:r>
              <a:rPr lang="en-US" sz="2400" dirty="0" err="1"/>
              <a:t>không</a:t>
            </a:r>
            <a:r>
              <a:rPr lang="en-US" sz="2400" dirty="0"/>
              <a:t>?</a:t>
            </a:r>
            <a:endParaRPr lang="en-US" sz="2400" dirty="0"/>
          </a:p>
          <a:p>
            <a:pPr marL="285750" indent="-285750" algn="just">
              <a:buFontTx/>
              <a:buChar char="-"/>
            </a:pPr>
            <a:r>
              <a:rPr lang="en-US" sz="2400" dirty="0" err="1"/>
              <a:t>Tôi</a:t>
            </a:r>
            <a:r>
              <a:rPr lang="en-US" sz="2400" dirty="0"/>
              <a:t> </a:t>
            </a:r>
            <a:r>
              <a:rPr lang="en-US" sz="2400" dirty="0" err="1"/>
              <a:t>biết</a:t>
            </a:r>
            <a:r>
              <a:rPr lang="en-US" sz="2400" dirty="0"/>
              <a:t> </a:t>
            </a:r>
            <a:r>
              <a:rPr lang="en-US" sz="2400" dirty="0" err="1"/>
              <a:t>mình</a:t>
            </a:r>
            <a:r>
              <a:rPr lang="en-US" sz="2400" dirty="0"/>
              <a:t> </a:t>
            </a:r>
            <a:r>
              <a:rPr lang="en-US" sz="2400" dirty="0" err="1"/>
              <a:t>chậm</a:t>
            </a:r>
            <a:r>
              <a:rPr lang="en-US" sz="2400" dirty="0"/>
              <a:t> </a:t>
            </a:r>
            <a:r>
              <a:rPr lang="en-US" sz="2400" dirty="0" err="1"/>
              <a:t>chạp</a:t>
            </a:r>
            <a:r>
              <a:rPr lang="en-US" sz="2400" dirty="0"/>
              <a:t>, </a:t>
            </a:r>
            <a:r>
              <a:rPr lang="en-US" sz="2400" dirty="0" err="1"/>
              <a:t>chạy</a:t>
            </a:r>
            <a:r>
              <a:rPr lang="en-US" sz="2400" dirty="0"/>
              <a:t> </a:t>
            </a:r>
            <a:r>
              <a:rPr lang="en-US" sz="2400" dirty="0" err="1"/>
              <a:t>sao</a:t>
            </a:r>
            <a:r>
              <a:rPr lang="en-US" sz="2400" dirty="0"/>
              <a:t> </a:t>
            </a:r>
            <a:r>
              <a:rPr lang="en-US" sz="2400" dirty="0" err="1"/>
              <a:t>bằng</a:t>
            </a:r>
            <a:r>
              <a:rPr lang="en-US" sz="2400" dirty="0"/>
              <a:t> </a:t>
            </a:r>
            <a:r>
              <a:rPr lang="en-US" sz="2400" dirty="0" err="1"/>
              <a:t>Thỏ</a:t>
            </a:r>
            <a:r>
              <a:rPr lang="en-US" sz="2400" dirty="0"/>
              <a:t>?” – </a:t>
            </a:r>
            <a:r>
              <a:rPr lang="en-US" sz="2400" dirty="0" err="1"/>
              <a:t>Rùa</a:t>
            </a:r>
            <a:r>
              <a:rPr lang="en-US" sz="2400" dirty="0"/>
              <a:t> </a:t>
            </a:r>
            <a:r>
              <a:rPr lang="en-US" sz="2400" dirty="0" err="1"/>
              <a:t>trả</a:t>
            </a:r>
            <a:r>
              <a:rPr lang="en-US" sz="2400" dirty="0"/>
              <a:t> </a:t>
            </a:r>
            <a:r>
              <a:rPr lang="en-US" sz="2400" dirty="0" err="1"/>
              <a:t>lời</a:t>
            </a:r>
            <a:r>
              <a:rPr lang="en-US" sz="2400" dirty="0"/>
              <a:t>.</a:t>
            </a:r>
            <a:endParaRPr lang="en-US" sz="2400" dirty="0"/>
          </a:p>
          <a:p>
            <a:pPr algn="just"/>
            <a:r>
              <a:rPr lang="en-US" sz="2400" dirty="0"/>
              <a:t>Sau </a:t>
            </a:r>
            <a:r>
              <a:rPr lang="en-US" sz="2400" dirty="0" err="1"/>
              <a:t>đó</a:t>
            </a:r>
            <a:r>
              <a:rPr lang="en-US" sz="2400" dirty="0"/>
              <a:t>, </a:t>
            </a:r>
            <a:r>
              <a:rPr lang="en-US" sz="2400" dirty="0" err="1"/>
              <a:t>Rùa</a:t>
            </a:r>
            <a:r>
              <a:rPr lang="en-US" sz="2400" dirty="0"/>
              <a:t> </a:t>
            </a:r>
            <a:r>
              <a:rPr lang="en-US" sz="2400" dirty="0" err="1"/>
              <a:t>chỉ</a:t>
            </a:r>
            <a:r>
              <a:rPr lang="en-US" sz="2400" dirty="0"/>
              <a:t> </a:t>
            </a:r>
            <a:r>
              <a:rPr lang="en-US" sz="2400" dirty="0" err="1"/>
              <a:t>xuống</a:t>
            </a:r>
            <a:r>
              <a:rPr lang="en-US" sz="2400" dirty="0"/>
              <a:t> </a:t>
            </a:r>
            <a:r>
              <a:rPr lang="en-US" sz="2400" dirty="0" err="1"/>
              <a:t>dòng</a:t>
            </a:r>
            <a:r>
              <a:rPr lang="en-US" sz="2400" dirty="0"/>
              <a:t> </a:t>
            </a:r>
            <a:r>
              <a:rPr lang="en-US" sz="2400" dirty="0" err="1"/>
              <a:t>nước</a:t>
            </a:r>
            <a:r>
              <a:rPr lang="en-US" sz="2400" dirty="0"/>
              <a:t> </a:t>
            </a:r>
            <a:r>
              <a:rPr lang="en-US" sz="2400" dirty="0" err="1"/>
              <a:t>và</a:t>
            </a:r>
            <a:r>
              <a:rPr lang="en-US" sz="2400" dirty="0"/>
              <a:t> </a:t>
            </a:r>
            <a:r>
              <a:rPr lang="en-US" sz="2400" dirty="0" err="1"/>
              <a:t>nói</a:t>
            </a:r>
            <a:r>
              <a:rPr lang="en-US" sz="2400" dirty="0"/>
              <a:t> </a:t>
            </a:r>
            <a:r>
              <a:rPr lang="en-US" sz="2400" dirty="0" err="1"/>
              <a:t>với</a:t>
            </a:r>
            <a:r>
              <a:rPr lang="en-US" sz="2400" dirty="0"/>
              <a:t> </a:t>
            </a:r>
            <a:r>
              <a:rPr lang="en-US" sz="2400" dirty="0" err="1"/>
              <a:t>Thỏ</a:t>
            </a:r>
            <a:r>
              <a:rPr lang="en-US" sz="2400" dirty="0"/>
              <a:t>:</a:t>
            </a:r>
            <a:endParaRPr lang="en-US" sz="2400" dirty="0"/>
          </a:p>
          <a:p>
            <a:pPr marL="285750" indent="-285750" algn="just">
              <a:buFontTx/>
              <a:buChar char="-"/>
            </a:pPr>
            <a:r>
              <a:rPr lang="en-US" sz="2400" dirty="0" err="1"/>
              <a:t>Thỏ</a:t>
            </a:r>
            <a:r>
              <a:rPr lang="en-US" sz="2400" dirty="0"/>
              <a:t> </a:t>
            </a:r>
            <a:r>
              <a:rPr lang="en-US" sz="2400" dirty="0" err="1"/>
              <a:t>dám</a:t>
            </a:r>
            <a:r>
              <a:rPr lang="en-US" sz="2400" dirty="0"/>
              <a:t> </a:t>
            </a:r>
            <a:r>
              <a:rPr lang="en-US" sz="2400" dirty="0" err="1"/>
              <a:t>thi</a:t>
            </a:r>
            <a:r>
              <a:rPr lang="en-US" sz="2400" dirty="0"/>
              <a:t> </a:t>
            </a:r>
            <a:r>
              <a:rPr lang="en-US" sz="2400" dirty="0" err="1"/>
              <a:t>xem</a:t>
            </a:r>
            <a:r>
              <a:rPr lang="en-US" sz="2400" dirty="0"/>
              <a:t> ai </a:t>
            </a:r>
            <a:r>
              <a:rPr lang="en-US" sz="2400" dirty="0" err="1"/>
              <a:t>bơi</a:t>
            </a:r>
            <a:r>
              <a:rPr lang="en-US" sz="2400" dirty="0"/>
              <a:t> </a:t>
            </a:r>
            <a:r>
              <a:rPr lang="en-US" sz="2400" dirty="0" err="1"/>
              <a:t>nhanh</a:t>
            </a:r>
            <a:r>
              <a:rPr lang="en-US" sz="2400" dirty="0"/>
              <a:t> </a:t>
            </a:r>
            <a:r>
              <a:rPr lang="en-US" sz="2400" dirty="0" err="1"/>
              <a:t>không</a:t>
            </a:r>
            <a:r>
              <a:rPr lang="en-US" sz="2400" dirty="0"/>
              <a:t>?</a:t>
            </a:r>
            <a:endParaRPr lang="en-US" sz="2400" dirty="0"/>
          </a:p>
          <a:p>
            <a:pPr algn="just"/>
            <a:r>
              <a:rPr lang="en-US" sz="2400" dirty="0" err="1"/>
              <a:t>Lần</a:t>
            </a:r>
            <a:r>
              <a:rPr lang="en-US" sz="2400" dirty="0"/>
              <a:t> </a:t>
            </a:r>
            <a:r>
              <a:rPr lang="en-US" sz="2400" dirty="0" err="1"/>
              <a:t>này</a:t>
            </a:r>
            <a:r>
              <a:rPr lang="en-US" sz="2400" dirty="0"/>
              <a:t>, </a:t>
            </a:r>
            <a:r>
              <a:rPr lang="en-US" sz="2400" dirty="0" err="1"/>
              <a:t>Thỏ</a:t>
            </a:r>
            <a:r>
              <a:rPr lang="en-US" sz="2400" dirty="0"/>
              <a:t> </a:t>
            </a:r>
            <a:r>
              <a:rPr lang="en-US" sz="2400" dirty="0" err="1"/>
              <a:t>lắc</a:t>
            </a:r>
            <a:r>
              <a:rPr lang="en-US" sz="2400" dirty="0"/>
              <a:t> </a:t>
            </a:r>
            <a:r>
              <a:rPr lang="en-US" sz="2400" dirty="0" err="1"/>
              <a:t>đầu</a:t>
            </a:r>
            <a:r>
              <a:rPr lang="en-US" sz="2400" dirty="0"/>
              <a:t>:</a:t>
            </a:r>
            <a:endParaRPr lang="en-US" sz="2400" dirty="0"/>
          </a:p>
          <a:p>
            <a:pPr algn="just"/>
            <a:r>
              <a:rPr lang="en-US" sz="2400" dirty="0"/>
              <a:t>- </a:t>
            </a:r>
            <a:r>
              <a:rPr lang="en-US" sz="2400" dirty="0" err="1"/>
              <a:t>Tôi</a:t>
            </a:r>
            <a:r>
              <a:rPr lang="en-US" sz="2400" dirty="0"/>
              <a:t> </a:t>
            </a:r>
            <a:r>
              <a:rPr lang="en-US" sz="2400" dirty="0" err="1"/>
              <a:t>không</a:t>
            </a:r>
            <a:r>
              <a:rPr lang="en-US" sz="2400" dirty="0"/>
              <a:t> </a:t>
            </a:r>
            <a:r>
              <a:rPr lang="en-US" sz="2400" dirty="0" err="1"/>
              <a:t>biết</a:t>
            </a:r>
            <a:r>
              <a:rPr lang="en-US" sz="2400" dirty="0"/>
              <a:t> </a:t>
            </a:r>
            <a:r>
              <a:rPr lang="en-US" sz="2400" dirty="0" err="1"/>
              <a:t>bơi</a:t>
            </a:r>
            <a:r>
              <a:rPr lang="en-US" sz="2400" dirty="0"/>
              <a:t>.”</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500" fill="hold"/>
                                        <p:tgtEl>
                                          <p:spTgt spid="14"/>
                                        </p:tgtEl>
                                        <p:attrNameLst>
                                          <p:attrName>ppt_w</p:attrName>
                                        </p:attrNameLst>
                                      </p:cBhvr>
                                      <p:tavLst>
                                        <p:tav tm="0">
                                          <p:val>
                                            <p:fltVal val="0"/>
                                          </p:val>
                                        </p:tav>
                                        <p:tav tm="100000">
                                          <p:val>
                                            <p:strVal val="#ppt_w"/>
                                          </p:val>
                                        </p:tav>
                                      </p:tavLst>
                                    </p:anim>
                                    <p:anim calcmode="lin" valueType="num">
                                      <p:cBhvr>
                                        <p:cTn id="13" dur="1500" fill="hold"/>
                                        <p:tgtEl>
                                          <p:spTgt spid="14"/>
                                        </p:tgtEl>
                                        <p:attrNameLst>
                                          <p:attrName>ppt_h</p:attrName>
                                        </p:attrNameLst>
                                      </p:cBhvr>
                                      <p:tavLst>
                                        <p:tav tm="0">
                                          <p:val>
                                            <p:fltVal val="0"/>
                                          </p:val>
                                        </p:tav>
                                        <p:tav tm="100000">
                                          <p:val>
                                            <p:strVal val="#ppt_h"/>
                                          </p:val>
                                        </p:tav>
                                      </p:tavLst>
                                    </p:anim>
                                    <p:animEffect transition="in" filter="fade">
                                      <p:cBhvr>
                                        <p:cTn id="14" dur="1500"/>
                                        <p:tgtEl>
                                          <p:spTgt spid="14"/>
                                        </p:tgtEl>
                                      </p:cBhvr>
                                    </p:animEffect>
                                  </p:childTnLst>
                                </p:cTn>
                              </p:par>
                              <p:par>
                                <p:cTn id="15" presetID="6" presetClass="emph" presetSubtype="0" repeatCount="2000" accel="18000" decel="82000" autoRev="1" fill="hold" grpId="1" nodeType="withEffect">
                                  <p:stCondLst>
                                    <p:cond delay="100"/>
                                  </p:stCondLst>
                                  <p:childTnLst>
                                    <p:animScale>
                                      <p:cBhvr>
                                        <p:cTn id="16" dur="500" fill="hold"/>
                                        <p:tgtEl>
                                          <p:spTgt spid="14"/>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6"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4" grpId="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6" name="Hình chữ nhật: Góc Tròn 15"/>
          <p:cNvSpPr/>
          <p:nvPr/>
        </p:nvSpPr>
        <p:spPr>
          <a:xfrm>
            <a:off x="1048058" y="2544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Hộp Văn bản 16"/>
          <p:cNvSpPr txBox="1"/>
          <p:nvPr/>
        </p:nvSpPr>
        <p:spPr>
          <a:xfrm>
            <a:off x="2009881" y="380415"/>
            <a:ext cx="3864956" cy="1077218"/>
          </a:xfrm>
          <a:prstGeom prst="rect">
            <a:avLst/>
          </a:prstGeom>
          <a:noFill/>
        </p:spPr>
        <p:txBody>
          <a:bodyPr wrap="square" rtlCol="0">
            <a:spAutoFit/>
          </a:bodyPr>
          <a:lstStyle/>
          <a:p>
            <a:pPr algn="ctr"/>
            <a:r>
              <a:rPr lang="en-US" sz="3200"/>
              <a:t>Vì sao Thỏ rủ thi chạy còn Rùa rủ thi bơi?</a:t>
            </a:r>
            <a:endParaRPr lang="en-US" sz="3200"/>
          </a:p>
        </p:txBody>
      </p:sp>
      <p:pic>
        <p:nvPicPr>
          <p:cNvPr id="19"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02" y="461368"/>
            <a:ext cx="1524668" cy="1352487"/>
          </a:xfrm>
          <a:prstGeom prst="rect">
            <a:avLst/>
          </a:prstGeom>
        </p:spPr>
      </p:pic>
      <p:sp>
        <p:nvSpPr>
          <p:cNvPr id="20" name="Hộp Văn bản 19"/>
          <p:cNvSpPr txBox="1"/>
          <p:nvPr/>
        </p:nvSpPr>
        <p:spPr>
          <a:xfrm>
            <a:off x="993505" y="732992"/>
            <a:ext cx="384546" cy="1015663"/>
          </a:xfrm>
          <a:prstGeom prst="rect">
            <a:avLst/>
          </a:prstGeom>
          <a:noFill/>
        </p:spPr>
        <p:txBody>
          <a:bodyPr wrap="square" rtlCol="0">
            <a:spAutoFit/>
          </a:bodyPr>
          <a:lstStyle/>
          <a:p>
            <a:r>
              <a:rPr lang="en-US" sz="6000">
                <a:solidFill>
                  <a:srgbClr val="FF0000"/>
                </a:solidFill>
                <a:latin typeface="UTM Cookies" panose="02040603050506020204" pitchFamily="18" charset="0"/>
              </a:rPr>
              <a:t>1</a:t>
            </a:r>
            <a:endParaRPr lang="en-US" sz="6000">
              <a:solidFill>
                <a:srgbClr val="FF0000"/>
              </a:solidFill>
              <a:latin typeface="UTM Cookies" panose="02040603050506020204" pitchFamily="18" charset="0"/>
            </a:endParaRPr>
          </a:p>
        </p:txBody>
      </p:sp>
      <p:sp>
        <p:nvSpPr>
          <p:cNvPr id="8" name="Hộp Văn bản 7"/>
          <p:cNvSpPr txBox="1"/>
          <p:nvPr/>
        </p:nvSpPr>
        <p:spPr>
          <a:xfrm>
            <a:off x="6692348" y="145774"/>
            <a:ext cx="5115339" cy="1569660"/>
          </a:xfrm>
          <a:prstGeom prst="rect">
            <a:avLst/>
          </a:prstGeom>
          <a:solidFill>
            <a:schemeClr val="bg1"/>
          </a:solidFill>
        </p:spPr>
        <p:txBody>
          <a:bodyPr wrap="square" rtlCol="0">
            <a:spAutoFit/>
          </a:bodyPr>
          <a:lstStyle/>
          <a:p>
            <a:pPr algn="ctr"/>
            <a:r>
              <a:rPr lang="en-US" sz="9600" b="1" dirty="0" err="1">
                <a:ln>
                  <a:solidFill>
                    <a:schemeClr val="bg1"/>
                  </a:solidFill>
                </a:ln>
                <a:solidFill>
                  <a:srgbClr val="0070C0"/>
                </a:solidFill>
                <a:latin typeface="#9Slide05 Phobia" panose="02000506000000020003" pitchFamily="2" charset="0"/>
              </a:rPr>
              <a:t>Trả</a:t>
            </a:r>
            <a:r>
              <a:rPr lang="en-US" sz="9600" b="1" dirty="0">
                <a:ln>
                  <a:solidFill>
                    <a:schemeClr val="bg1"/>
                  </a:solidFill>
                </a:ln>
                <a:solidFill>
                  <a:srgbClr val="0070C0"/>
                </a:solidFill>
                <a:latin typeface="#9Slide05 Phobia" panose="02000506000000020003" pitchFamily="2" charset="0"/>
              </a:rPr>
              <a:t> </a:t>
            </a:r>
            <a:r>
              <a:rPr lang="en-US" sz="9600" b="1" dirty="0" err="1">
                <a:ln>
                  <a:solidFill>
                    <a:schemeClr val="bg1"/>
                  </a:solidFill>
                </a:ln>
                <a:solidFill>
                  <a:srgbClr val="0070C0"/>
                </a:solidFill>
                <a:latin typeface="#9Slide05 Phobia" panose="02000506000000020003" pitchFamily="2" charset="0"/>
              </a:rPr>
              <a:t>lời</a:t>
            </a:r>
            <a:r>
              <a:rPr lang="en-US" sz="9600" b="1" dirty="0">
                <a:ln>
                  <a:solidFill>
                    <a:schemeClr val="bg1"/>
                  </a:solidFill>
                </a:ln>
                <a:solidFill>
                  <a:srgbClr val="0070C0"/>
                </a:solidFill>
                <a:latin typeface="#9Slide05 Phobia" panose="02000506000000020003" pitchFamily="2" charset="0"/>
              </a:rPr>
              <a:t> </a:t>
            </a:r>
            <a:r>
              <a:rPr lang="en-US" sz="9600" b="1" dirty="0" err="1">
                <a:ln>
                  <a:solidFill>
                    <a:schemeClr val="bg1"/>
                  </a:solidFill>
                </a:ln>
                <a:solidFill>
                  <a:srgbClr val="0070C0"/>
                </a:solidFill>
                <a:latin typeface="#9Slide05 Phobia" panose="02000506000000020003" pitchFamily="2" charset="0"/>
              </a:rPr>
              <a:t>câu</a:t>
            </a:r>
            <a:r>
              <a:rPr lang="en-US" sz="9600" b="1" dirty="0">
                <a:ln>
                  <a:solidFill>
                    <a:schemeClr val="bg1"/>
                  </a:solidFill>
                </a:ln>
                <a:solidFill>
                  <a:srgbClr val="0070C0"/>
                </a:solidFill>
                <a:latin typeface="#9Slide05 Phobia" panose="02000506000000020003" pitchFamily="2" charset="0"/>
              </a:rPr>
              <a:t> </a:t>
            </a:r>
            <a:r>
              <a:rPr lang="en-US" sz="9600" b="1" dirty="0" err="1">
                <a:ln>
                  <a:solidFill>
                    <a:schemeClr val="bg1"/>
                  </a:solidFill>
                </a:ln>
                <a:solidFill>
                  <a:srgbClr val="0070C0"/>
                </a:solidFill>
                <a:latin typeface="#9Slide05 Phobia" panose="02000506000000020003" pitchFamily="2" charset="0"/>
              </a:rPr>
              <a:t>hỏi</a:t>
            </a:r>
            <a:endParaRPr lang="en-US" sz="9600" b="1" dirty="0">
              <a:ln>
                <a:solidFill>
                  <a:schemeClr val="bg1"/>
                </a:solidFill>
              </a:ln>
              <a:solidFill>
                <a:srgbClr val="0070C0"/>
              </a:solidFill>
              <a:latin typeface="#9Slide05 Phobia" panose="02000506000000020003" pitchFamily="2" charset="0"/>
            </a:endParaRPr>
          </a:p>
        </p:txBody>
      </p:sp>
      <p:grpSp>
        <p:nvGrpSpPr>
          <p:cNvPr id="3" name="Nhóm 2"/>
          <p:cNvGrpSpPr/>
          <p:nvPr/>
        </p:nvGrpSpPr>
        <p:grpSpPr>
          <a:xfrm>
            <a:off x="548073" y="2085284"/>
            <a:ext cx="5306095" cy="1609135"/>
            <a:chOff x="3394169" y="5108864"/>
            <a:chExt cx="5306095" cy="1609135"/>
          </a:xfrm>
        </p:grpSpPr>
        <p:sp>
          <p:nvSpPr>
            <p:cNvPr id="4" name="Hình chữ nhật: Góc Tròn 3"/>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7" name="Hộp Văn bản 6"/>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UTM Cookies" panose="02040603050506020204" pitchFamily="18" charset="0"/>
                </a:rPr>
                <a:t>2</a:t>
              </a:r>
              <a:endParaRPr lang="en-US" sz="6000">
                <a:solidFill>
                  <a:srgbClr val="FF0000"/>
                </a:solidFill>
                <a:latin typeface="UTM Cookies" panose="02040603050506020204" pitchFamily="18" charset="0"/>
              </a:endParaRPr>
            </a:p>
          </p:txBody>
        </p:sp>
      </p:grpSp>
      <p:sp>
        <p:nvSpPr>
          <p:cNvPr id="9" name="Hộp Văn bản 8"/>
          <p:cNvSpPr txBox="1"/>
          <p:nvPr/>
        </p:nvSpPr>
        <p:spPr>
          <a:xfrm>
            <a:off x="1774769" y="2136600"/>
            <a:ext cx="4231902" cy="1077218"/>
          </a:xfrm>
          <a:prstGeom prst="rect">
            <a:avLst/>
          </a:prstGeom>
          <a:noFill/>
        </p:spPr>
        <p:txBody>
          <a:bodyPr wrap="square" rtlCol="0">
            <a:spAutoFit/>
          </a:bodyPr>
          <a:lstStyle/>
          <a:p>
            <a:pPr algn="ctr"/>
            <a:r>
              <a:rPr lang="en-US" sz="3200"/>
              <a:t>Em nhận ra được bài học gì từ Rùa và Thỏ?</a:t>
            </a:r>
            <a:endParaRPr lang="en-US" sz="3200"/>
          </a:p>
        </p:txBody>
      </p:sp>
      <p:sp>
        <p:nvSpPr>
          <p:cNvPr id="10" name="Hình chữ nhật: Góc Tròn 9"/>
          <p:cNvSpPr/>
          <p:nvPr/>
        </p:nvSpPr>
        <p:spPr>
          <a:xfrm>
            <a:off x="2009881" y="4740331"/>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1" name="Group 357"/>
          <p:cNvGrpSpPr/>
          <p:nvPr/>
        </p:nvGrpSpPr>
        <p:grpSpPr>
          <a:xfrm>
            <a:off x="2748490" y="3567054"/>
            <a:ext cx="1706445" cy="1627044"/>
            <a:chOff x="7451028" y="-43747"/>
            <a:chExt cx="7576527" cy="7311931"/>
          </a:xfrm>
        </p:grpSpPr>
        <p:pic>
          <p:nvPicPr>
            <p:cNvPr id="12" name="Graphic 35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4185" y="3291786"/>
              <a:ext cx="2740143" cy="1762846"/>
            </a:xfrm>
            <a:prstGeom prst="rect">
              <a:avLst/>
            </a:prstGeom>
          </p:spPr>
        </p:pic>
        <p:pic>
          <p:nvPicPr>
            <p:cNvPr id="13" name="Graphic 36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0603" y="3547097"/>
              <a:ext cx="2740143" cy="1762846"/>
            </a:xfrm>
            <a:prstGeom prst="rect">
              <a:avLst/>
            </a:prstGeom>
          </p:spPr>
        </p:pic>
        <p:pic>
          <p:nvPicPr>
            <p:cNvPr id="14" name="Graphic 3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1028" y="4124006"/>
              <a:ext cx="4219575" cy="2714625"/>
            </a:xfrm>
            <a:prstGeom prst="rect">
              <a:avLst/>
            </a:prstGeom>
          </p:spPr>
        </p:pic>
        <p:pic>
          <p:nvPicPr>
            <p:cNvPr id="15" name="Picture 362"/>
            <p:cNvPicPr>
              <a:picLocks noChangeAspect="1"/>
            </p:cNvPicPr>
            <p:nvPr/>
          </p:nvPicPr>
          <p:blipFill>
            <a:blip r:embed="rId5"/>
            <a:stretch>
              <a:fillRect/>
            </a:stretch>
          </p:blipFill>
          <p:spPr>
            <a:xfrm flipH="1">
              <a:off x="9738926" y="-43747"/>
              <a:ext cx="3948113" cy="5971521"/>
            </a:xfrm>
            <a:prstGeom prst="rect">
              <a:avLst/>
            </a:prstGeom>
          </p:spPr>
        </p:pic>
        <p:pic>
          <p:nvPicPr>
            <p:cNvPr id="18" name="Graphic 36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10866" y="4469428"/>
              <a:ext cx="2916689" cy="1876425"/>
            </a:xfrm>
            <a:prstGeom prst="rect">
              <a:avLst/>
            </a:prstGeom>
          </p:spPr>
        </p:pic>
        <p:pic>
          <p:nvPicPr>
            <p:cNvPr id="21" name="Graphic 36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7893" y="4553559"/>
              <a:ext cx="4219575" cy="2714625"/>
            </a:xfrm>
            <a:prstGeom prst="rect">
              <a:avLst/>
            </a:prstGeom>
          </p:spPr>
        </p:pic>
      </p:grpSp>
      <p:sp>
        <p:nvSpPr>
          <p:cNvPr id="23" name="TextBox 373"/>
          <p:cNvSpPr txBox="1"/>
          <p:nvPr/>
        </p:nvSpPr>
        <p:spPr>
          <a:xfrm>
            <a:off x="2130799" y="5139045"/>
            <a:ext cx="2932546" cy="1477328"/>
          </a:xfrm>
          <a:prstGeom prst="rect">
            <a:avLst/>
          </a:prstGeom>
          <a:noFill/>
        </p:spPr>
        <p:txBody>
          <a:bodyPr wrap="square" lIns="0" tIns="0" rIns="0" bIns="0" rtlCol="0">
            <a:spAutoFit/>
          </a:bodyPr>
          <a:lstStyle/>
          <a:p>
            <a:pPr algn="ctr"/>
            <a:r>
              <a:rPr lang="en-US" sz="3200">
                <a:latin typeface="Calibri" panose="020F0502020204030204" pitchFamily="34" charset="0"/>
                <a:cs typeface="Calibri" panose="020F0502020204030204" pitchFamily="34" charset="0"/>
              </a:rPr>
              <a:t>Học sinh khác</a:t>
            </a:r>
            <a:endParaRPr lang="en-US" sz="3200" dirty="0">
              <a:latin typeface="Calibri" panose="020F0502020204030204" pitchFamily="34" charset="0"/>
              <a:cs typeface="Calibri" panose="020F0502020204030204" pitchFamily="34" charset="0"/>
            </a:endParaRPr>
          </a:p>
          <a:p>
            <a:pPr algn="ctr"/>
            <a:r>
              <a:rPr lang="en-US" sz="3200" dirty="0">
                <a:latin typeface="Calibri" panose="020F0502020204030204" pitchFamily="34" charset="0"/>
                <a:cs typeface="Calibri" panose="020F0502020204030204" pitchFamily="34" charset="0"/>
              </a:rPr>
              <a:t>l</a:t>
            </a:r>
            <a:r>
              <a:rPr lang="en-US" sz="3200">
                <a:latin typeface="Calibri" panose="020F0502020204030204" pitchFamily="34" charset="0"/>
                <a:cs typeface="Calibri" panose="020F0502020204030204" pitchFamily="34" charset="0"/>
              </a:rPr>
              <a:t>ắng </a:t>
            </a:r>
            <a:r>
              <a:rPr lang="en-US" sz="3200" dirty="0" err="1">
                <a:latin typeface="Calibri" panose="020F0502020204030204" pitchFamily="34" charset="0"/>
                <a:cs typeface="Calibri" panose="020F0502020204030204" pitchFamily="34" charset="0"/>
              </a:rPr>
              <a:t>nghe</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góp</a:t>
            </a:r>
            <a:r>
              <a:rPr lang="en-US" sz="3200" dirty="0">
                <a:latin typeface="Calibri" panose="020F0502020204030204" pitchFamily="34" charset="0"/>
                <a:cs typeface="Calibri" panose="020F0502020204030204" pitchFamily="34" charset="0"/>
              </a:rPr>
              <a:t> ý - </a:t>
            </a:r>
            <a:r>
              <a:rPr lang="en-US" sz="3200" dirty="0" err="1">
                <a:latin typeface="Calibri" panose="020F0502020204030204" pitchFamily="34" charset="0"/>
                <a:cs typeface="Calibri" panose="020F0502020204030204" pitchFamily="34" charset="0"/>
              </a:rPr>
              <a:t>bổ</a:t>
            </a:r>
            <a:r>
              <a:rPr lang="en-US" sz="3200" dirty="0">
                <a:latin typeface="Calibri" panose="020F0502020204030204" pitchFamily="34" charset="0"/>
                <a:cs typeface="Calibri" panose="020F0502020204030204" pitchFamily="34" charset="0"/>
              </a:rPr>
              <a:t> sung</a:t>
            </a:r>
            <a:endParaRPr lang="en-US" sz="3200" dirty="0">
              <a:latin typeface="Calibri" panose="020F0502020204030204" pitchFamily="34" charset="0"/>
              <a:cs typeface="Calibri" panose="020F0502020204030204" pitchFamily="34" charset="0"/>
            </a:endParaRPr>
          </a:p>
        </p:txBody>
      </p:sp>
      <p:pic>
        <p:nvPicPr>
          <p:cNvPr id="2" name="Hình ảnh 1" descr="Ảnh có chứa mẫu họa&#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a:fillRect/>
          </a:stretch>
        </p:blipFill>
        <p:spPr>
          <a:xfrm rot="21348141">
            <a:off x="6534540" y="1509730"/>
            <a:ext cx="5621139" cy="55806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par>
                                <p:cTn id="7" presetID="14" presetClass="entr" presetSubtype="1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P spid="8" grpId="0" animBg="1"/>
      <p:bldP spid="8" grpId="1" animBg="1"/>
      <p:bldP spid="9" grpId="0"/>
      <p:bldP spid="10"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16" name="Hình chữ nhật: Góc Tròn 15"/>
          <p:cNvSpPr/>
          <p:nvPr/>
        </p:nvSpPr>
        <p:spPr>
          <a:xfrm>
            <a:off x="1048058" y="2544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Hộp Văn bản 16"/>
          <p:cNvSpPr txBox="1"/>
          <p:nvPr/>
        </p:nvSpPr>
        <p:spPr>
          <a:xfrm>
            <a:off x="2009881" y="380415"/>
            <a:ext cx="3864956" cy="1077218"/>
          </a:xfrm>
          <a:prstGeom prst="rect">
            <a:avLst/>
          </a:prstGeom>
          <a:noFill/>
        </p:spPr>
        <p:txBody>
          <a:bodyPr wrap="square" rtlCol="0">
            <a:spAutoFit/>
          </a:bodyPr>
          <a:lstStyle/>
          <a:p>
            <a:pPr algn="ctr"/>
            <a:r>
              <a:rPr lang="en-US" sz="3200"/>
              <a:t>Vì sao Thỏ rủ thi chạy còn Rùa rủ thi bơi?</a:t>
            </a:r>
            <a:endParaRPr lang="en-US" sz="3200"/>
          </a:p>
        </p:txBody>
      </p:sp>
      <p:pic>
        <p:nvPicPr>
          <p:cNvPr id="19"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02" y="461368"/>
            <a:ext cx="1524668" cy="1352487"/>
          </a:xfrm>
          <a:prstGeom prst="rect">
            <a:avLst/>
          </a:prstGeom>
        </p:spPr>
      </p:pic>
      <p:sp>
        <p:nvSpPr>
          <p:cNvPr id="20" name="Hộp Văn bản 19"/>
          <p:cNvSpPr txBox="1"/>
          <p:nvPr/>
        </p:nvSpPr>
        <p:spPr>
          <a:xfrm>
            <a:off x="993505" y="732992"/>
            <a:ext cx="384546" cy="1015663"/>
          </a:xfrm>
          <a:prstGeom prst="rect">
            <a:avLst/>
          </a:prstGeom>
          <a:noFill/>
        </p:spPr>
        <p:txBody>
          <a:bodyPr wrap="square" rtlCol="0">
            <a:spAutoFit/>
          </a:bodyPr>
          <a:lstStyle/>
          <a:p>
            <a:r>
              <a:rPr lang="en-US" sz="6000">
                <a:solidFill>
                  <a:srgbClr val="FF0000"/>
                </a:solidFill>
                <a:latin typeface="UTM Cookies" panose="02040603050506020204" pitchFamily="18" charset="0"/>
              </a:rPr>
              <a:t>1</a:t>
            </a:r>
            <a:endParaRPr lang="en-US" sz="6000">
              <a:solidFill>
                <a:srgbClr val="FF0000"/>
              </a:solidFill>
              <a:latin typeface="UTM Cookies" panose="02040603050506020204" pitchFamily="18" charset="0"/>
            </a:endParaRPr>
          </a:p>
        </p:txBody>
      </p:sp>
      <p:pic>
        <p:nvPicPr>
          <p:cNvPr id="2" name="Hình ảnh 1" descr="Ảnh có chứa mẫu họa&#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a:fillRect/>
          </a:stretch>
        </p:blipFill>
        <p:spPr>
          <a:xfrm rot="21348141">
            <a:off x="6534540" y="1509730"/>
            <a:ext cx="5621139" cy="5580687"/>
          </a:xfrm>
          <a:prstGeom prst="rect">
            <a:avLst/>
          </a:prstGeom>
        </p:spPr>
      </p:pic>
      <p:sp>
        <p:nvSpPr>
          <p:cNvPr id="5" name="Hình chữ nhật: Góc Tròn 4"/>
          <p:cNvSpPr/>
          <p:nvPr/>
        </p:nvSpPr>
        <p:spPr>
          <a:xfrm>
            <a:off x="631677" y="1965222"/>
            <a:ext cx="5451071" cy="2582327"/>
          </a:xfrm>
          <a:prstGeom prst="roundRect">
            <a:avLst/>
          </a:prstGeom>
          <a:solidFill>
            <a:srgbClr val="CCFFFF"/>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8" name="Hộp Văn bản 7"/>
          <p:cNvSpPr txBox="1"/>
          <p:nvPr/>
        </p:nvSpPr>
        <p:spPr>
          <a:xfrm>
            <a:off x="6692348" y="145774"/>
            <a:ext cx="5115339" cy="1569660"/>
          </a:xfrm>
          <a:prstGeom prst="rect">
            <a:avLst/>
          </a:prstGeom>
          <a:noFill/>
        </p:spPr>
        <p:txBody>
          <a:bodyPr wrap="square" rtlCol="0">
            <a:spAutoFit/>
          </a:bodyPr>
          <a:lstStyle/>
          <a:p>
            <a:pPr algn="ctr"/>
            <a:r>
              <a:rPr lang="en-US" sz="9600" b="1">
                <a:ln>
                  <a:solidFill>
                    <a:schemeClr val="bg1"/>
                  </a:solidFill>
                </a:ln>
                <a:solidFill>
                  <a:srgbClr val="0070C0"/>
                </a:solidFill>
                <a:latin typeface="#9Slide05 Phobia" panose="02000506000000020003" pitchFamily="2" charset="0"/>
              </a:rPr>
              <a:t>Trả lời câu hỏi</a:t>
            </a:r>
            <a:endParaRPr lang="en-US" sz="9600" b="1">
              <a:ln>
                <a:solidFill>
                  <a:schemeClr val="bg1"/>
                </a:solidFill>
              </a:ln>
              <a:solidFill>
                <a:srgbClr val="0070C0"/>
              </a:solidFill>
              <a:latin typeface="#9Slide05 Phobia" panose="02000506000000020003" pitchFamily="2" charset="0"/>
            </a:endParaRPr>
          </a:p>
        </p:txBody>
      </p:sp>
      <p:sp>
        <p:nvSpPr>
          <p:cNvPr id="22" name="Hộp Văn bản 21"/>
          <p:cNvSpPr txBox="1"/>
          <p:nvPr/>
        </p:nvSpPr>
        <p:spPr>
          <a:xfrm>
            <a:off x="874512" y="2195548"/>
            <a:ext cx="4979656"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Thỏ rủ thi chạy vì Thỏ có </a:t>
            </a:r>
            <a:r>
              <a:rPr lang="vi-VN" sz="3200" b="1" dirty="0">
                <a:latin typeface="Calibri" panose="020F0502020204030204" pitchFamily="34" charset="0"/>
                <a:cs typeface="Calibri" panose="020F0502020204030204" pitchFamily="34" charset="0"/>
              </a:rPr>
              <a:t>sở trường là chạy nhanh</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a:t>
            </a:r>
            <a:r>
              <a:rPr lang="vi-VN" sz="3200" dirty="0">
                <a:latin typeface="Calibri" panose="020F0502020204030204" pitchFamily="34" charset="0"/>
                <a:cs typeface="Calibri" panose="020F0502020204030204" pitchFamily="34" charset="0"/>
              </a:rPr>
              <a:t>òn Rùa lại rủ thi bơi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điểm mạnh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Rùa</a:t>
            </a:r>
            <a:r>
              <a:rPr lang="vi-VN" sz="3200" b="1" dirty="0">
                <a:latin typeface="Calibri" panose="020F0502020204030204" pitchFamily="34" charset="0"/>
                <a:cs typeface="Calibri" panose="020F0502020204030204" pitchFamily="34" charset="0"/>
              </a:rPr>
              <a:t> là bơi giỏi</a:t>
            </a:r>
            <a:r>
              <a:rPr lang="vi-VN"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25" name="Picture 318"/>
          <p:cNvPicPr>
            <a:picLocks noChangeAspect="1"/>
          </p:cNvPicPr>
          <p:nvPr/>
        </p:nvPicPr>
        <p:blipFill>
          <a:blip r:embed="rId5"/>
          <a:stretch>
            <a:fillRect/>
          </a:stretch>
        </p:blipFill>
        <p:spPr>
          <a:xfrm>
            <a:off x="303550" y="4023439"/>
            <a:ext cx="6238626" cy="2834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p:bldP spid="5"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 name="Hình ảnh 1" descr="Ảnh có chứa mẫu họa&#10;&#10;Mô tả được tạo tự độn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a:fillRect/>
          </a:stretch>
        </p:blipFill>
        <p:spPr>
          <a:xfrm rot="21348141">
            <a:off x="6534540" y="1509730"/>
            <a:ext cx="5621139" cy="5580687"/>
          </a:xfrm>
          <a:prstGeom prst="rect">
            <a:avLst/>
          </a:prstGeom>
        </p:spPr>
      </p:pic>
      <p:sp>
        <p:nvSpPr>
          <p:cNvPr id="5" name="Hình chữ nhật: Góc Tròn 4"/>
          <p:cNvSpPr/>
          <p:nvPr/>
        </p:nvSpPr>
        <p:spPr>
          <a:xfrm>
            <a:off x="631677" y="1965222"/>
            <a:ext cx="5451071" cy="2582327"/>
          </a:xfrm>
          <a:prstGeom prst="roundRect">
            <a:avLst/>
          </a:prstGeom>
          <a:solidFill>
            <a:schemeClr val="bg1"/>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8" name="Hộp Văn bản 7"/>
          <p:cNvSpPr txBox="1"/>
          <p:nvPr/>
        </p:nvSpPr>
        <p:spPr>
          <a:xfrm>
            <a:off x="6692348" y="145774"/>
            <a:ext cx="5115339" cy="1569660"/>
          </a:xfrm>
          <a:prstGeom prst="rect">
            <a:avLst/>
          </a:prstGeom>
          <a:noFill/>
        </p:spPr>
        <p:txBody>
          <a:bodyPr wrap="square" rtlCol="0">
            <a:spAutoFit/>
          </a:bodyPr>
          <a:lstStyle/>
          <a:p>
            <a:pPr algn="ctr"/>
            <a:r>
              <a:rPr lang="en-US" sz="9600" b="1">
                <a:ln>
                  <a:solidFill>
                    <a:schemeClr val="bg1"/>
                  </a:solidFill>
                </a:ln>
                <a:solidFill>
                  <a:srgbClr val="0070C0"/>
                </a:solidFill>
                <a:latin typeface="#9Slide05 Phobia" panose="02000506000000020003" pitchFamily="2" charset="0"/>
              </a:rPr>
              <a:t>Trả lời câu hỏi</a:t>
            </a:r>
            <a:endParaRPr lang="en-US" sz="9600" b="1">
              <a:ln>
                <a:solidFill>
                  <a:schemeClr val="bg1"/>
                </a:solidFill>
              </a:ln>
              <a:solidFill>
                <a:srgbClr val="0070C0"/>
              </a:solidFill>
              <a:latin typeface="#9Slide05 Phobia" panose="02000506000000020003" pitchFamily="2" charset="0"/>
            </a:endParaRPr>
          </a:p>
        </p:txBody>
      </p:sp>
      <p:sp>
        <p:nvSpPr>
          <p:cNvPr id="22" name="Hộp Văn bản 21"/>
          <p:cNvSpPr txBox="1"/>
          <p:nvPr/>
        </p:nvSpPr>
        <p:spPr>
          <a:xfrm>
            <a:off x="715618" y="2195548"/>
            <a:ext cx="5314124" cy="2062103"/>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Bài học rút ra: Chúng ta nên học cách rèn luyện để </a:t>
            </a:r>
            <a:r>
              <a:rPr lang="vi-VN" sz="3200" b="1">
                <a:latin typeface="Calibri" panose="020F0502020204030204" pitchFamily="34" charset="0"/>
                <a:cs typeface="Calibri" panose="020F0502020204030204" pitchFamily="34" charset="0"/>
              </a:rPr>
              <a:t>phát huy điểm mạnh và khắc phục điểm yếu của bản thân</a:t>
            </a:r>
            <a:r>
              <a:rPr lang="vi-VN" sz="3200">
                <a:latin typeface="Calibri" panose="020F0502020204030204" pitchFamily="34" charset="0"/>
                <a:cs typeface="Calibri" panose="020F0502020204030204" pitchFamily="34" charset="0"/>
              </a:rPr>
              <a:t>.</a:t>
            </a:r>
            <a:endParaRPr lang="en-US" sz="3200">
              <a:latin typeface="Calibri" panose="020F0502020204030204" pitchFamily="34" charset="0"/>
              <a:cs typeface="Calibri" panose="020F0502020204030204" pitchFamily="34" charset="0"/>
            </a:endParaRPr>
          </a:p>
        </p:txBody>
      </p:sp>
      <p:pic>
        <p:nvPicPr>
          <p:cNvPr id="25" name="Picture 318"/>
          <p:cNvPicPr>
            <a:picLocks noChangeAspect="1"/>
          </p:cNvPicPr>
          <p:nvPr/>
        </p:nvPicPr>
        <p:blipFill>
          <a:blip r:embed="rId4"/>
          <a:stretch>
            <a:fillRect/>
          </a:stretch>
        </p:blipFill>
        <p:spPr>
          <a:xfrm>
            <a:off x="303550" y="4023439"/>
            <a:ext cx="6238626" cy="2834561"/>
          </a:xfrm>
          <a:prstGeom prst="rect">
            <a:avLst/>
          </a:prstGeom>
        </p:spPr>
      </p:pic>
      <p:grpSp>
        <p:nvGrpSpPr>
          <p:cNvPr id="3" name="Nhóm 2"/>
          <p:cNvGrpSpPr/>
          <p:nvPr/>
        </p:nvGrpSpPr>
        <p:grpSpPr>
          <a:xfrm>
            <a:off x="591393" y="240924"/>
            <a:ext cx="5306095" cy="1609135"/>
            <a:chOff x="3394169" y="5108864"/>
            <a:chExt cx="5306095" cy="1609135"/>
          </a:xfrm>
        </p:grpSpPr>
        <p:sp>
          <p:nvSpPr>
            <p:cNvPr id="4" name="Hình chữ nhật: Góc Tròn 3"/>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7" name="Hộp Văn bản 6"/>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UTM Cookies" panose="02040603050506020204" pitchFamily="18" charset="0"/>
                </a:rPr>
                <a:t>2</a:t>
              </a:r>
              <a:endParaRPr lang="en-US" sz="6000">
                <a:solidFill>
                  <a:srgbClr val="FF0000"/>
                </a:solidFill>
                <a:latin typeface="UTM Cookies" panose="02040603050506020204" pitchFamily="18" charset="0"/>
              </a:endParaRPr>
            </a:p>
          </p:txBody>
        </p:sp>
      </p:grpSp>
      <p:sp>
        <p:nvSpPr>
          <p:cNvPr id="9" name="Hộp Văn bản 8"/>
          <p:cNvSpPr txBox="1"/>
          <p:nvPr/>
        </p:nvSpPr>
        <p:spPr>
          <a:xfrm>
            <a:off x="1818089" y="292240"/>
            <a:ext cx="4231902" cy="1077218"/>
          </a:xfrm>
          <a:prstGeom prst="rect">
            <a:avLst/>
          </a:prstGeom>
          <a:noFill/>
        </p:spPr>
        <p:txBody>
          <a:bodyPr wrap="square" rtlCol="0">
            <a:spAutoFit/>
          </a:bodyPr>
          <a:lstStyle/>
          <a:p>
            <a:pPr algn="ctr"/>
            <a:r>
              <a:rPr lang="en-US" sz="3200"/>
              <a:t>Em nhận ra được bài học gì từ Rùa và Thỏ?</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4" name="TextBox 7"/>
          <p:cNvSpPr txBox="1"/>
          <p:nvPr/>
        </p:nvSpPr>
        <p:spPr>
          <a:xfrm>
            <a:off x="4012280" y="671585"/>
            <a:ext cx="9413771" cy="4154984"/>
          </a:xfrm>
          <a:prstGeom prst="rect">
            <a:avLst/>
          </a:prstGeom>
          <a:noFill/>
        </p:spPr>
        <p:txBody>
          <a:bodyPr wrap="square">
            <a:spAutoFit/>
          </a:bodyPr>
          <a:lstStyle/>
          <a:p>
            <a:pPr lvl="0" algn="ctr">
              <a:defRPr/>
            </a:pPr>
            <a:r>
              <a:rPr kumimoji="0" lang="en-US" sz="88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K</a:t>
            </a:r>
            <a:r>
              <a:rPr kumimoji="0" lang="en-US" sz="88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I</a:t>
            </a:r>
            <a:r>
              <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Ế</a:t>
            </a:r>
            <a:r>
              <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N </a:t>
            </a:r>
            <a:r>
              <a:rPr kumimoji="0" lang="en-US" sz="8800" b="1" i="0" u="none" strike="noStrike" kern="1200" cap="none" spc="0" normalizeH="0" baseline="0" noProof="0" dirty="0">
                <a:ln w="28575">
                  <a:solidFill>
                    <a:schemeClr val="tx1"/>
                  </a:solidFill>
                  <a:prstDash val="solid"/>
                </a:ln>
                <a:solidFill>
                  <a:srgbClr val="99FF99"/>
                </a:solidFill>
                <a:effectLst>
                  <a:outerShdw blurRad="12700" dist="38100" dir="2700000" algn="tl" rotWithShape="0">
                    <a:srgbClr val="FF33CC"/>
                  </a:outerShdw>
                </a:effectLst>
                <a:uLnTx/>
                <a:uFillTx/>
                <a:latin typeface="SVN-Poky's" panose="020B0606040200020203" pitchFamily="34" charset="0"/>
              </a:rPr>
              <a:t>T</a:t>
            </a:r>
            <a:r>
              <a:rPr lang="en-US" sz="8800" b="1" dirty="0">
                <a:ln w="28575">
                  <a:solidFill>
                    <a:schemeClr val="tx1"/>
                  </a:solidFill>
                  <a:prstDash val="solid"/>
                </a:ln>
                <a:solidFill>
                  <a:srgbClr val="FFFF99"/>
                </a:solidFill>
                <a:effectLst>
                  <a:outerShdw blurRad="12700" dist="38100" dir="2700000" algn="tl" rotWithShape="0">
                    <a:srgbClr val="FF33CC"/>
                  </a:outerShdw>
                </a:effectLst>
                <a:latin typeface="SVN-Poky's" panose="020B0606040200020203" pitchFamily="34" charset="0"/>
              </a:rPr>
              <a:t>Ạ</a:t>
            </a:r>
            <a:r>
              <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O</a:t>
            </a:r>
            <a:endPar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endParaRPr>
          </a:p>
          <a:p>
            <a:pPr lvl="0" algn="ctr">
              <a:defRPr/>
            </a:pPr>
            <a:r>
              <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T</a:t>
            </a:r>
            <a:r>
              <a:rPr kumimoji="0" lang="en-US" sz="88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R</a:t>
            </a:r>
            <a:r>
              <a:rPr kumimoji="0" lang="en-US" sz="88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I </a:t>
            </a:r>
            <a:r>
              <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T</a:t>
            </a:r>
            <a:r>
              <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H</a:t>
            </a:r>
            <a:r>
              <a:rPr kumimoji="0" lang="en-US" sz="8800" b="1" i="0" u="none" strike="noStrike" kern="1200" cap="none" spc="0" normalizeH="0" baseline="0" noProof="0" dirty="0">
                <a:ln w="28575">
                  <a:solidFill>
                    <a:schemeClr val="tx1"/>
                  </a:solidFill>
                  <a:prstDash val="solid"/>
                </a:ln>
                <a:solidFill>
                  <a:srgbClr val="99FF99"/>
                </a:solidFill>
                <a:effectLst>
                  <a:outerShdw blurRad="12700" dist="38100" dir="2700000" algn="tl" rotWithShape="0">
                    <a:srgbClr val="FF33CC"/>
                  </a:outerShdw>
                </a:effectLst>
                <a:uLnTx/>
                <a:uFillTx/>
                <a:latin typeface="SVN-Poky's" panose="020B0606040200020203" pitchFamily="34" charset="0"/>
              </a:rPr>
              <a:t>Ứ</a:t>
            </a:r>
            <a:r>
              <a:rPr lang="en-US" sz="8800" b="1" dirty="0">
                <a:ln w="28575">
                  <a:solidFill>
                    <a:schemeClr val="tx1"/>
                  </a:solidFill>
                  <a:prstDash val="solid"/>
                </a:ln>
                <a:solidFill>
                  <a:srgbClr val="FFFF99"/>
                </a:solidFill>
                <a:effectLst>
                  <a:outerShdw blurRad="12700" dist="38100" dir="2700000" algn="tl" rotWithShape="0">
                    <a:srgbClr val="FF33CC"/>
                  </a:outerShdw>
                </a:effectLst>
                <a:latin typeface="SVN-Poky's" panose="020B0606040200020203" pitchFamily="34" charset="0"/>
              </a:rPr>
              <a:t>C</a:t>
            </a:r>
            <a:endParaRPr lang="en-US" sz="8800" b="1" dirty="0">
              <a:ln w="28575">
                <a:solidFill>
                  <a:schemeClr val="tx1"/>
                </a:solidFill>
                <a:prstDash val="solid"/>
              </a:ln>
              <a:solidFill>
                <a:srgbClr val="CC99FF"/>
              </a:solidFill>
              <a:effectLst>
                <a:outerShdw blurRad="12700" dist="38100" dir="2700000" algn="tl" rotWithShape="0">
                  <a:srgbClr val="FF33CC"/>
                </a:outerShdw>
              </a:effectLst>
              <a:latin typeface="SVN-Poky's" panose="020B0606040200020203" pitchFamily="34" charset="0"/>
            </a:endParaRPr>
          </a:p>
          <a:p>
            <a:pPr lvl="0" algn="ctr">
              <a:defRPr/>
            </a:pPr>
            <a:r>
              <a:rPr kumimoji="0" lang="en-US" sz="88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M</a:t>
            </a:r>
            <a:r>
              <a:rPr kumimoji="0" lang="en-US" sz="88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Ớ</a:t>
            </a:r>
            <a:r>
              <a:rPr kumimoji="0" lang="en-US" sz="88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I </a:t>
            </a:r>
            <a:endParaRPr kumimoji="0" lang="en-US" sz="88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endParaRPr>
          </a:p>
        </p:txBody>
      </p:sp>
      <p:pic>
        <p:nvPicPr>
          <p:cNvPr id="6" name="Hình ảnh 5" descr="Ảnh có chứa đồ chơi, LEGO&#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4"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a:stretch>
        </a:blipFill>
        <a:effectLst/>
      </p:bgPr>
    </p:bg>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a:fillRect/>
          </a:stretch>
        </p:blipFill>
        <p:spPr>
          <a:xfrm flipH="1">
            <a:off x="369212" y="1189751"/>
            <a:ext cx="1416386" cy="1842891"/>
          </a:xfrm>
          <a:prstGeom prst="rect">
            <a:avLst/>
          </a:prstGeom>
        </p:spPr>
      </p:pic>
      <p:pic>
        <p:nvPicPr>
          <p:cNvPr id="15" name="Hình ảnh 1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a:fillRect/>
          </a:stretch>
        </p:blipFill>
        <p:spPr>
          <a:xfrm>
            <a:off x="10254771" y="0"/>
            <a:ext cx="2153529" cy="1828800"/>
          </a:xfrm>
          <a:prstGeom prst="rect">
            <a:avLst/>
          </a:prstGeom>
        </p:spPr>
      </p:pic>
      <p:sp>
        <p:nvSpPr>
          <p:cNvPr id="7" name="TextBox 7"/>
          <p:cNvSpPr txBox="1"/>
          <p:nvPr/>
        </p:nvSpPr>
        <p:spPr>
          <a:xfrm>
            <a:off x="1140339" y="541625"/>
            <a:ext cx="9868888" cy="904863"/>
          </a:xfrm>
          <a:prstGeom prst="rect">
            <a:avLst/>
          </a:prstGeom>
          <a:noFill/>
        </p:spPr>
        <p:txBody>
          <a:bodyPr wrap="square">
            <a:spAutoFit/>
          </a:bodyPr>
          <a:lstStyle/>
          <a:p>
            <a:pPr lvl="0" algn="ctr">
              <a:lnSpc>
                <a:spcPct val="80000"/>
              </a:lnSpc>
            </a:pPr>
            <a:r>
              <a:rPr kumimoji="0" lang="en-US" sz="6600" b="1" i="0" u="none" strike="noStrike" kern="1200" cap="none" spc="0" normalizeH="0" baseline="0" noProof="0" dirty="0">
                <a:ln w="28575">
                  <a:solidFill>
                    <a:schemeClr val="tx1"/>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rPr>
              <a:t>H</a:t>
            </a:r>
            <a:r>
              <a:rPr kumimoji="0" lang="en-US" sz="6600" b="1" i="0" u="none" strike="noStrike" kern="1200" cap="none" spc="0" normalizeH="0" baseline="0" noProof="0" dirty="0">
                <a:ln w="28575">
                  <a:solidFill>
                    <a:schemeClr val="tx1"/>
                  </a:solidFill>
                  <a:prstDash val="solid"/>
                </a:ln>
                <a:solidFill>
                  <a:srgbClr val="FF9999"/>
                </a:solidFill>
                <a:effectLst>
                  <a:outerShdw blurRad="12700" dist="38100" dir="2700000" algn="tl" rotWithShape="0">
                    <a:srgbClr val="FF33CC"/>
                  </a:outerShdw>
                </a:effectLst>
                <a:uLnTx/>
                <a:uFillTx/>
                <a:latin typeface="SVN-Poky's" panose="020B0606040200020203" pitchFamily="34" charset="0"/>
              </a:rPr>
              <a:t>O</a:t>
            </a:r>
            <a:r>
              <a:rPr kumimoji="0" lang="en-US" sz="66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Ạ</a:t>
            </a:r>
            <a:r>
              <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T </a:t>
            </a:r>
            <a:r>
              <a:rPr kumimoji="0" lang="en-US" sz="6600" b="1" i="0" u="none" strike="noStrike" kern="1200" cap="none" spc="0" normalizeH="0" baseline="0" noProof="0" dirty="0">
                <a:ln w="28575">
                  <a:solidFill>
                    <a:schemeClr val="tx1"/>
                  </a:solidFill>
                  <a:prstDash val="solid"/>
                </a:ln>
                <a:solidFill>
                  <a:srgbClr val="99FF99"/>
                </a:solidFill>
                <a:effectLst>
                  <a:outerShdw blurRad="12700" dist="38100" dir="2700000" algn="tl" rotWithShape="0">
                    <a:srgbClr val="FF33CC"/>
                  </a:outerShdw>
                </a:effectLst>
                <a:uLnTx/>
                <a:uFillTx/>
                <a:latin typeface="SVN-Poky's" panose="020B0606040200020203" pitchFamily="34" charset="0"/>
              </a:rPr>
              <a:t>Đ</a:t>
            </a:r>
            <a:r>
              <a:rPr kumimoji="0" lang="en-US" sz="6600" b="1" i="0" u="none" strike="noStrike" kern="1200" cap="none" spc="0" normalizeH="0" baseline="0" noProof="0" dirty="0">
                <a:ln w="28575">
                  <a:solidFill>
                    <a:schemeClr val="tx1"/>
                  </a:solidFill>
                  <a:prstDash val="solid"/>
                </a:ln>
                <a:solidFill>
                  <a:srgbClr val="FFFF99"/>
                </a:solidFill>
                <a:effectLst>
                  <a:outerShdw blurRad="12700" dist="38100" dir="2700000" algn="tl" rotWithShape="0">
                    <a:srgbClr val="FF33CC"/>
                  </a:outerShdw>
                </a:effectLst>
                <a:uLnTx/>
                <a:uFillTx/>
                <a:latin typeface="SVN-Poky's" panose="020B0606040200020203" pitchFamily="34" charset="0"/>
              </a:rPr>
              <a:t>Ộ</a:t>
            </a:r>
            <a:r>
              <a:rPr kumimoji="0" lang="en-US" sz="6600" b="1" i="0" u="none" strike="noStrike" kern="1200" cap="none" spc="0" normalizeH="0" baseline="0" noProof="0" dirty="0">
                <a:ln w="28575">
                  <a:solidFill>
                    <a:schemeClr val="tx1"/>
                  </a:solidFill>
                  <a:prstDash val="solid"/>
                </a:ln>
                <a:solidFill>
                  <a:srgbClr val="66FFFF"/>
                </a:solidFill>
                <a:effectLst>
                  <a:outerShdw blurRad="12700" dist="38100" dir="2700000" algn="tl" rotWithShape="0">
                    <a:srgbClr val="FF33CC"/>
                  </a:outerShdw>
                </a:effectLst>
                <a:uLnTx/>
                <a:uFillTx/>
                <a:latin typeface="SVN-Poky's" panose="020B0606040200020203" pitchFamily="34" charset="0"/>
              </a:rPr>
              <a:t>N</a:t>
            </a:r>
            <a:r>
              <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rPr>
              <a:t>G </a:t>
            </a:r>
            <a:r>
              <a:rPr lang="en-US" sz="6600" b="1" noProof="0" dirty="0">
                <a:ln w="28575">
                  <a:solidFill>
                    <a:schemeClr val="tx1"/>
                  </a:solidFill>
                  <a:prstDash val="solid"/>
                </a:ln>
                <a:solidFill>
                  <a:srgbClr val="CC99FF"/>
                </a:solidFill>
                <a:effectLst>
                  <a:outerShdw blurRad="12700" dist="38100" dir="2700000" algn="tl" rotWithShape="0">
                    <a:srgbClr val="FF33CC"/>
                  </a:outerShdw>
                </a:effectLst>
                <a:latin typeface="SVN-Poky's" panose="020B0606040200020203" pitchFamily="34" charset="0"/>
              </a:rPr>
              <a:t>1</a:t>
            </a:r>
            <a:endParaRPr kumimoji="0" lang="en-US" sz="6600" b="1" i="0" u="none" strike="noStrike" kern="1200" cap="none" spc="0" normalizeH="0" baseline="0" noProof="0" dirty="0">
              <a:ln w="28575">
                <a:solidFill>
                  <a:schemeClr val="tx1"/>
                </a:solidFill>
                <a:prstDash val="solid"/>
              </a:ln>
              <a:solidFill>
                <a:srgbClr val="FFCC66"/>
              </a:solidFill>
              <a:effectLst>
                <a:outerShdw blurRad="12700" dist="38100" dir="2700000" algn="tl" rotWithShape="0">
                  <a:srgbClr val="FF33CC"/>
                </a:outerShdw>
              </a:effectLst>
              <a:uLnTx/>
              <a:uFillTx/>
              <a:latin typeface="SVN-Poky's" panose="020B0606040200020203" pitchFamily="34" charset="0"/>
            </a:endParaRPr>
          </a:p>
        </p:txBody>
      </p:sp>
      <p:sp>
        <p:nvSpPr>
          <p:cNvPr id="3" name="Rectangle 2"/>
          <p:cNvSpPr/>
          <p:nvPr/>
        </p:nvSpPr>
        <p:spPr>
          <a:xfrm>
            <a:off x="2972184" y="2166685"/>
            <a:ext cx="6096000" cy="1384995"/>
          </a:xfrm>
          <a:prstGeom prst="rect">
            <a:avLst/>
          </a:prstGeom>
        </p:spPr>
        <p:txBody>
          <a:bodyPr>
            <a:spAutoFit/>
          </a:bodyPr>
          <a:lstStyle/>
          <a:p>
            <a:r>
              <a:rPr lang="en-US" dirty="0">
                <a:solidFill>
                  <a:srgbClr val="333333"/>
                </a:solidFill>
                <a:latin typeface="Roboto"/>
              </a:rPr>
              <a:t> </a:t>
            </a:r>
            <a:r>
              <a:rPr lang="vi-VN" sz="2800" dirty="0">
                <a:solidFill>
                  <a:srgbClr val="333333"/>
                </a:solidFill>
                <a:latin typeface="Roboto"/>
              </a:rPr>
              <a:t>Đưa ra lời khuyên để giúp bạn rèn luyện phát huy điểm mạnh, khắc phục điểm yếu.</a:t>
            </a:r>
            <a:endParaRPr lang="en-US" sz="2800" dirty="0"/>
          </a:p>
        </p:txBody>
      </p:sp>
      <p:sp>
        <p:nvSpPr>
          <p:cNvPr id="4" name="Rectangle 3"/>
          <p:cNvSpPr/>
          <p:nvPr/>
        </p:nvSpPr>
        <p:spPr>
          <a:xfrm>
            <a:off x="4668520" y="1446488"/>
            <a:ext cx="3145413" cy="646331"/>
          </a:xfrm>
          <a:prstGeom prst="rect">
            <a:avLst/>
          </a:prstGeom>
        </p:spPr>
        <p:txBody>
          <a:bodyPr wrap="none">
            <a:spAutoFit/>
          </a:bodyPr>
          <a:lstStyle/>
          <a:p>
            <a:r>
              <a:rPr lang="en-US" sz="3600" b="1" dirty="0">
                <a:ln w="0"/>
                <a:solidFill>
                  <a:srgbClr val="FF0000"/>
                </a:solidFill>
              </a:rPr>
              <a:t>Quan sát tranh </a:t>
            </a:r>
            <a:endParaRPr 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4121</Words>
  <Application>WPS Presentation</Application>
  <PresentationFormat>Widescreen</PresentationFormat>
  <Paragraphs>165</Paragraphs>
  <Slides>29</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29</vt:i4>
      </vt:variant>
    </vt:vector>
  </HeadingPairs>
  <TitlesOfParts>
    <vt:vector size="51" baseType="lpstr">
      <vt:lpstr>Arial</vt:lpstr>
      <vt:lpstr>SimSun</vt:lpstr>
      <vt:lpstr>Wingdings</vt:lpstr>
      <vt:lpstr>Calibri</vt:lpstr>
      <vt:lpstr>#9Slide05 Phobia</vt:lpstr>
      <vt:lpstr>UTM Swiss Condensed</vt:lpstr>
      <vt:lpstr>LNTH-LuoLuoNotangYuanTi 1</vt:lpstr>
      <vt:lpstr>UVN Banh Mi</vt:lpstr>
      <vt:lpstr>#9Slide07 SVNBeachwood Sans</vt:lpstr>
      <vt:lpstr>SVN-Poky's</vt:lpstr>
      <vt:lpstr>Segoe Print</vt:lpstr>
      <vt:lpstr>UTM Cookies</vt:lpstr>
      <vt:lpstr>Yu Gothic</vt:lpstr>
      <vt:lpstr>Calibri</vt:lpstr>
      <vt:lpstr>Roboto</vt:lpstr>
      <vt:lpstr>UTM Scriptina KT</vt:lpstr>
      <vt:lpstr>Microsoft YaHei</vt:lpstr>
      <vt:lpstr>Arial Unicode MS</vt:lpstr>
      <vt:lpstr>Times New Roman</vt:lpstr>
      <vt:lpstr>Calibri Light</vt:lpstr>
      <vt:lpstr>#9Slide05 SVNClementine</vt:lpstr>
      <vt:lpstr>1_Chủ đề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Ngọc Sương Nguyễn Trần</cp:lastModifiedBy>
  <cp:revision>17</cp:revision>
  <dcterms:created xsi:type="dcterms:W3CDTF">2022-11-20T09:23:00Z</dcterms:created>
  <dcterms:modified xsi:type="dcterms:W3CDTF">2025-03-17T02:35:16Z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4519CA113B014E7DB3D19BE8FA5B818C_12</vt:lpwstr>
  </property>
  <property fmtid="{D5CDD505-2E9C-101B-9397-08002B2CF9AE}" pid="3" name="KSOProductBuildVer">
    <vt:lpwstr>1033-12.2.0.20326</vt:lpwstr>
  </property>
</Properties>
</file>