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3" r:id="rId3"/>
    <p:sldId id="260" r:id="rId5"/>
    <p:sldId id="295" r:id="rId6"/>
    <p:sldId id="314" r:id="rId7"/>
    <p:sldId id="309" r:id="rId8"/>
    <p:sldId id="350" r:id="rId9"/>
    <p:sldId id="355" r:id="rId10"/>
    <p:sldId id="312" r:id="rId11"/>
    <p:sldId id="270" r:id="rId12"/>
    <p:sldId id="313" r:id="rId13"/>
    <p:sldId id="361" r:id="rId14"/>
    <p:sldId id="362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3F93D0"/>
    <a:srgbClr val="FF5050"/>
    <a:srgbClr val="181717"/>
    <a:srgbClr val="FCDCEA"/>
    <a:srgbClr val="FAC6DC"/>
    <a:srgbClr val="FEDB85"/>
    <a:srgbClr val="F150AB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505" autoAdjust="0"/>
  </p:normalViewPr>
  <p:slideViewPr>
    <p:cSldViewPr snapToGrid="0">
      <p:cViewPr varScale="1">
        <p:scale>
          <a:sx n="60" d="100"/>
          <a:sy n="60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2206B-CAA5-4C21-97A9-5B75F6D4F0F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4FDDA-C3A2-4997-A35C-A5F94F9440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e2b3ea15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e2b3ea15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4FDDA-C3A2-4997-A35C-A5F94F94408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4FDDA-C3A2-4997-A35C-A5F94F9440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4FDDA-C3A2-4997-A35C-A5F94F9440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4FDDA-C3A2-4997-A35C-A5F94F9440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965567" y="2130200"/>
            <a:ext cx="5657200" cy="3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●"/>
              <a:defRPr/>
            </a:lvl1pPr>
            <a:lvl2pPr marL="1219200" lvl="1" indent="-406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828800" lvl="2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■"/>
              <a:defRPr/>
            </a:lvl3pPr>
            <a:lvl4pPr marL="2438400" lvl="3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●"/>
              <a:defRPr/>
            </a:lvl4pPr>
            <a:lvl5pPr marL="3048000" lvl="4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○"/>
              <a:defRPr/>
            </a:lvl5pPr>
            <a:lvl6pPr marL="3657600" lvl="5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■"/>
              <a:defRPr/>
            </a:lvl6pPr>
            <a:lvl7pPr marL="4267200" lvl="6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●"/>
              <a:defRPr/>
            </a:lvl7pPr>
            <a:lvl8pPr marL="4876800" lvl="7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○"/>
              <a:defRPr/>
            </a:lvl8pPr>
            <a:lvl9pPr marL="5486400" lvl="8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■"/>
              <a:defRPr/>
            </a:lvl9pPr>
          </a:lstStyle>
          <a:p/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965433" y="1312067"/>
            <a:ext cx="54948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/>
        </p:txBody>
      </p:sp>
      <p:grpSp>
        <p:nvGrpSpPr>
          <p:cNvPr id="127" name="Google Shape;127;p7"/>
          <p:cNvGrpSpPr/>
          <p:nvPr/>
        </p:nvGrpSpPr>
        <p:grpSpPr>
          <a:xfrm rot="6197952">
            <a:off x="9674679" y="-1078615"/>
            <a:ext cx="1676209" cy="3891239"/>
            <a:chOff x="-751900" y="2850775"/>
            <a:chExt cx="516875" cy="1199900"/>
          </a:xfrm>
        </p:grpSpPr>
        <p:sp>
          <p:nvSpPr>
            <p:cNvPr id="128" name="Google Shape;128;p7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9" name="Google Shape;129;p7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30" name="Google Shape;130;p7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7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53" name="Google Shape;153;p7"/>
          <p:cNvSpPr/>
          <p:nvPr/>
        </p:nvSpPr>
        <p:spPr>
          <a:xfrm rot="846218">
            <a:off x="5254723" y="167360"/>
            <a:ext cx="827743" cy="546011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7"/>
          <p:cNvSpPr/>
          <p:nvPr/>
        </p:nvSpPr>
        <p:spPr>
          <a:xfrm>
            <a:off x="6378616" y="5919971"/>
            <a:ext cx="643263" cy="449404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>
            <a:fillRect/>
          </a:stretch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8" name="Hình chữ nhật: Góc Tròn 6"/>
          <p:cNvSpPr/>
          <p:nvPr userDrawn="1"/>
        </p:nvSpPr>
        <p:spPr>
          <a:xfrm>
            <a:off x="161685" y="164217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FF5D5D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C03D9-F645-40E9-92DD-D1D93D5423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1375-B417-4872-842B-F7CC0CD87D5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689" y="0"/>
            <a:ext cx="1222937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52600" y="355600"/>
            <a:ext cx="8521699" cy="59266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844" y="5488305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5" y="1754293"/>
            <a:ext cx="922867" cy="922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7525" y="2819612"/>
            <a:ext cx="1269999" cy="1269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32" y="355600"/>
            <a:ext cx="863601" cy="863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9132" y="4745568"/>
            <a:ext cx="592665" cy="592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7464" y="673101"/>
            <a:ext cx="549716" cy="546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5663" y="153997"/>
            <a:ext cx="1673317" cy="1266805"/>
          </a:xfrm>
          <a:prstGeom prst="rect">
            <a:avLst/>
          </a:prstGeom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2677160" y="154306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THÀNH PHỐ LONG KHÁNH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HỮU CẢNH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2187404" y="3441701"/>
            <a:ext cx="8045792" cy="258532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p>
            <a:pPr algn="ctr" eaLnBrk="1" hangingPunct="1">
              <a:defRPr/>
            </a:pPr>
            <a:r>
              <a:rPr lang="en-US" sz="4400" b="1" dirty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  <a:cs typeface="Times New Roman" panose="02020603050405020304" pitchFamily="18" charset="0"/>
              </a:rPr>
              <a:t>CHÀO MỪNG QUÝ THẦY CÔ </a:t>
            </a:r>
            <a:endParaRPr lang="en-US" sz="4400" b="1" dirty="0"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400" b="1" dirty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  <a:cs typeface="Times New Roman" panose="02020603050405020304" pitchFamily="18" charset="0"/>
              </a:rPr>
              <a:t>VỀ DỰ </a:t>
            </a:r>
            <a:r>
              <a:rPr lang="en-US" sz="4400" b="1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  <a:cs typeface="Times New Roman" panose="02020603050405020304" pitchFamily="18" charset="0"/>
              </a:rPr>
              <a:t>HỘI </a:t>
            </a:r>
            <a:r>
              <a:rPr lang="en-US" sz="4400" b="1" dirty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  <a:cs typeface="Times New Roman" panose="02020603050405020304" pitchFamily="18" charset="0"/>
              </a:rPr>
              <a:t>THI </a:t>
            </a:r>
            <a:r>
              <a:rPr lang="en-US" sz="4400" b="1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  <a:cs typeface="Times New Roman" panose="02020603050405020304" pitchFamily="18" charset="0"/>
              </a:rPr>
              <a:t>GIÁO </a:t>
            </a:r>
            <a:r>
              <a:rPr lang="en-US" sz="4400" b="1" dirty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  <a:cs typeface="Times New Roman" panose="02020603050405020304" pitchFamily="18" charset="0"/>
              </a:rPr>
              <a:t>VIÊNDẠY GIỎI </a:t>
            </a:r>
            <a:endParaRPr lang="en-US" sz="4400" b="1" dirty="0" smtClean="0"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400" b="1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  <a:cs typeface="Times New Roman" panose="02020603050405020304" pitchFamily="18" charset="0"/>
              </a:rPr>
              <a:t>CẤP </a:t>
            </a:r>
            <a:r>
              <a:rPr lang="vi-VN" altLang="en-US" sz="4400" b="1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  <a:cs typeface="Times New Roman" panose="02020603050405020304" pitchFamily="18" charset="0"/>
              </a:rPr>
              <a:t>T</a:t>
            </a:r>
            <a:r>
              <a:rPr lang="en-US" altLang="vi-VN" sz="4400" b="1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  <a:cs typeface="Times New Roman" panose="02020603050405020304" pitchFamily="18" charset="0"/>
              </a:rPr>
              <a:t>H</a:t>
            </a:r>
            <a:r>
              <a:rPr lang="vi-VN" altLang="en-US" sz="4400" b="1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  <a:cs typeface="Times New Roman" panose="02020603050405020304" pitchFamily="18" charset="0"/>
              </a:rPr>
              <a:t>ÀNH</a:t>
            </a:r>
            <a:r>
              <a:rPr lang="en-US" altLang="vi-VN" sz="4400" b="1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  <a:cs typeface="Times New Roman" panose="02020603050405020304" pitchFamily="18" charset="0"/>
              </a:rPr>
              <a:t>PHỐ</a:t>
            </a:r>
            <a:endParaRPr lang="en-US" altLang="vi-VN" sz="4400" b="1" dirty="0" smtClean="0"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3990649" y="4572000"/>
            <a:ext cx="4572000" cy="738664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pAutoFit/>
          </a:bodyPr>
          <a:p>
            <a:pPr algn="ctr" eaLnBrk="1" hangingPunct="1">
              <a:defRPr/>
            </a:pPr>
            <a:r>
              <a:rPr lang="en-US" sz="3200" dirty="0">
                <a:ln w="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2024 - 2025 </a:t>
            </a:r>
            <a:endParaRPr lang="en-US" sz="3200" dirty="0">
              <a:ln w="0">
                <a:solidFill>
                  <a:schemeClr val="tx2">
                    <a:lumMod val="7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3364865" y="4976675"/>
            <a:ext cx="577215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lang="en-US" sz="28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3/2</a:t>
            </a:r>
            <a:endParaRPr lang="en-US" sz="28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/>
          <p:nvPr/>
        </p:nvSpPr>
        <p:spPr>
          <a:xfrm>
            <a:off x="1361440" y="280004"/>
            <a:ext cx="96516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Số?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521960" y="280186"/>
            <a:ext cx="839480" cy="630942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045" y="4381500"/>
            <a:ext cx="5248910" cy="23507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619433" y="4911725"/>
            <a:ext cx="7057283" cy="1632616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NỬA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 VI HÌNH CHỮ NHẬT LÀ TỔNG CỦA CHIỀU DÀI VÀ CHIỀU RỘNG HÌNH CHỮ NHẬT ĐÓ.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/>
          <p:nvPr>
            <p:custDataLst>
              <p:tags r:id="rId2"/>
            </p:custDataLst>
          </p:nvPr>
        </p:nvGraphicFramePr>
        <p:xfrm>
          <a:off x="1361440" y="1136650"/>
          <a:ext cx="8543925" cy="2695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5175"/>
                <a:gridCol w="2289810"/>
                <a:gridCol w="2332355"/>
                <a:gridCol w="1886585"/>
              </a:tblGrid>
              <a:tr h="13239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/>
                        <a:t>Chu vi hình chữ nhật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/>
                        <a:t>84 cm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/>
                        <a:t>146 dm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sym typeface="+mn-ea"/>
                        </a:rPr>
                        <a:t>..?.</a:t>
                      </a:r>
                      <a:endParaRPr lang="en-US" sz="2800"/>
                    </a:p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</a:tr>
              <a:tr h="13716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/>
                        <a:t>Nửa chu vi hình chữ nhật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/>
                        <a:t>..?.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sym typeface="+mn-ea"/>
                        </a:rPr>
                        <a:t>..?.</a:t>
                      </a:r>
                      <a:endParaRPr lang="en-US" sz="2800"/>
                    </a:p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/>
                        <a:t>45 km</a:t>
                      </a:r>
                      <a:endParaRPr lang="en-US" sz="28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"/>
          <p:cNvSpPr>
            <a:spLocks noChangeArrowheads="1"/>
          </p:cNvSpPr>
          <p:nvPr/>
        </p:nvSpPr>
        <p:spPr bwMode="auto">
          <a:xfrm>
            <a:off x="1292225" y="1395095"/>
            <a:ext cx="2499360" cy="174117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ED7D31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Chu vi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9"/>
          <p:cNvSpPr>
            <a:spLocks noChangeArrowheads="1"/>
          </p:cNvSpPr>
          <p:nvPr/>
        </p:nvSpPr>
        <p:spPr bwMode="auto">
          <a:xfrm>
            <a:off x="6096000" y="1576705"/>
            <a:ext cx="4631055" cy="155956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ED7D31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7"/>
          <p:cNvCxnSpPr>
            <a:cxnSpLocks noChangeShapeType="1"/>
          </p:cNvCxnSpPr>
          <p:nvPr/>
        </p:nvCxnSpPr>
        <p:spPr bwMode="auto">
          <a:xfrm flipV="1">
            <a:off x="4367201" y="2137331"/>
            <a:ext cx="1431290" cy="27305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tailEnd type="arrow" w="med" len="med"/>
          </a:ln>
        </p:spPr>
      </p:cxnSp>
      <p:cxnSp>
        <p:nvCxnSpPr>
          <p:cNvPr id="32" name="Straight Arrow Connector 8"/>
          <p:cNvCxnSpPr>
            <a:cxnSpLocks noChangeShapeType="1"/>
          </p:cNvCxnSpPr>
          <p:nvPr/>
        </p:nvCxnSpPr>
        <p:spPr bwMode="auto">
          <a:xfrm flipH="1">
            <a:off x="4426681" y="2517652"/>
            <a:ext cx="1452880" cy="14605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tailEnd type="arrow" w="med" len="med"/>
          </a:ln>
        </p:spPr>
      </p:cxnSp>
      <p:sp>
        <p:nvSpPr>
          <p:cNvPr id="33" name="TextBox 32"/>
          <p:cNvSpPr txBox="1"/>
          <p:nvPr/>
        </p:nvSpPr>
        <p:spPr>
          <a:xfrm>
            <a:off x="4427220" y="1016000"/>
            <a:ext cx="15100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27220" y="2627630"/>
            <a:ext cx="18097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21080" y="489585"/>
            <a:ext cx="1076642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đúng nhất?</a:t>
            </a:r>
            <a:endParaRPr lang="vi-VN" alt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ý đúng </a:t>
            </a:r>
            <a:r>
              <a:rPr lang="en-US" altLang="vi-VN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nhất:</a:t>
            </a:r>
            <a:endParaRPr lang="en-US" altLang="vi-VN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Chu vi hình chữ nhật có chiều dài 5cm và chiều rộng 3cm là:</a:t>
            </a:r>
            <a:endParaRPr lang="en-US" alt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 + 3 x 2 = 11 (cm)</a:t>
            </a:r>
            <a:endParaRPr lang="en-US" alt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(5 + 3) x 2 = 16 (cm)</a:t>
            </a:r>
            <a:endParaRPr lang="en-US" alt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 + 3 = 8 cm</a:t>
            </a:r>
            <a:endParaRPr lang="en-US" alt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14350" y="0"/>
            <a:ext cx="12884680" cy="69913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" y="-61061"/>
            <a:ext cx="121920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71295" y="56290"/>
            <a:ext cx="7543800" cy="1395730"/>
            <a:chOff x="1471295" y="-1474695"/>
            <a:chExt cx="7543800" cy="1395730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1471295" y="-1474695"/>
              <a:ext cx="7543800" cy="1395730"/>
            </a:xfrm>
            <a:prstGeom prst="roundRect">
              <a:avLst/>
            </a:prstGeom>
            <a:solidFill>
              <a:srgbClr val="FFFFCC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93850" y="-1194025"/>
              <a:ext cx="7421245" cy="9232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CHIẾC HỘP BÍ MẬT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 descr="HỘP QU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760" y="1571625"/>
            <a:ext cx="7171055" cy="522541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27635" y="264160"/>
            <a:ext cx="11722735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Thứ Tư, ngày 5 tháng </a:t>
            </a:r>
            <a:r>
              <a:rPr kumimoji="0" lang="vi-VN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altLang="vi-V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năm 2025</a:t>
            </a:r>
            <a:endParaRPr kumimoji="0" lang="en-US" altLang="vi-VN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altLang="vi-V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vi-VN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24"/>
          <p:cNvSpPr txBox="1"/>
          <p:nvPr/>
        </p:nvSpPr>
        <p:spPr>
          <a:xfrm>
            <a:off x="469900" y="4930140"/>
            <a:ext cx="11177905" cy="1783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 ý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Khung hình có dạng hình gì?</a:t>
            </a:r>
            <a:endParaRPr kumimoji="0" lang="en-US" altLang="vi-VN" sz="2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Nói lại chiều dài và chiều rộng của khung hình.</a:t>
            </a:r>
            <a:endParaRPr kumimoji="0" lang="en-US" altLang="vi-VN" sz="2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Em làm thế nào để tính chiều dài giấy màu viền xung quanh khung hình?</a:t>
            </a:r>
            <a:endParaRPr kumimoji="0" lang="en-US" altLang="vi-VN" sz="2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Content Placeholder 4" descr="hinh lop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4840" y="2299970"/>
            <a:ext cx="3526155" cy="21189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35000" y="2281555"/>
            <a:ext cx="3520440" cy="9525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07695" y="2297430"/>
            <a:ext cx="0" cy="2129790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35000" y="4427855"/>
            <a:ext cx="3520440" cy="9525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156710" y="2305685"/>
            <a:ext cx="0" cy="2129790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784985" y="1875155"/>
            <a:ext cx="802005" cy="4787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dm</a:t>
            </a:r>
            <a:endParaRPr kumimoji="0" lang="en-US" altLang="vi-VN" sz="2400" b="1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4324985" y="3275330"/>
            <a:ext cx="802005" cy="4787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dm</a:t>
            </a:r>
            <a:endParaRPr kumimoji="0" lang="en-US" altLang="vi-VN" sz="2400" b="1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252585" y="1651000"/>
            <a:ext cx="1986280" cy="630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36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tổ</a:t>
            </a:r>
            <a:endParaRPr kumimoji="0" lang="en-US" altLang="vi-VN" sz="36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17098" y="2392698"/>
            <a:ext cx="737727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-&gt;</a:t>
            </a: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tổng độ dài các cạnh: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1118" y="3031219"/>
            <a:ext cx="737727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+ 2 + 3 + 2 = 10 (dm)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2090" y="981075"/>
            <a:ext cx="104019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-&gt; Tổng 2 lần chiều dài và 2 lần chiều rộng: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7040" y="99695"/>
            <a:ext cx="59201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cách tính như sau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1157" y="1624425"/>
            <a:ext cx="737727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2 + 2 x 2 = 10 (dm)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3483" y="5049069"/>
            <a:ext cx="1048860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-&gt;</a:t>
            </a: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Tổng chiều dài và chiều rộng nhân 2: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7137" y="5818510"/>
            <a:ext cx="737727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 + 2 ) x 2 = 10 (dm)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6"/>
          <p:cNvSpPr txBox="1"/>
          <p:nvPr/>
        </p:nvSpPr>
        <p:spPr>
          <a:xfrm>
            <a:off x="894715" y="3832225"/>
            <a:ext cx="104019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-&gt;  2 lần tổng chiều dài và chiều rộng: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2289907" y="4439380"/>
            <a:ext cx="737727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 + 2) + (3 + 2) = 10 (dm)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460722" y="3728090"/>
            <a:ext cx="737727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 + 2 ) x 2 = 10 (dm)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023735" y="1291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TextBox 17"/>
          <p:cNvSpPr txBox="1"/>
          <p:nvPr/>
        </p:nvSpPr>
        <p:spPr>
          <a:xfrm>
            <a:off x="3729355" y="3753485"/>
            <a:ext cx="864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4518025" y="3703955"/>
            <a:ext cx="864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40"/>
          <p:cNvSpPr/>
          <p:nvPr/>
        </p:nvSpPr>
        <p:spPr>
          <a:xfrm>
            <a:off x="3360400" y="4836366"/>
            <a:ext cx="1162954" cy="776223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826759" y="4391034"/>
            <a:ext cx="292100" cy="2702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63458" y="4421684"/>
            <a:ext cx="287337" cy="2524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41"/>
          <p:cNvSpPr/>
          <p:nvPr/>
        </p:nvSpPr>
        <p:spPr>
          <a:xfrm>
            <a:off x="4769432" y="4852262"/>
            <a:ext cx="1162954" cy="776223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p>
            <a:pPr algn="ctr">
              <a:defRPr/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861060" y="2164080"/>
            <a:ext cx="2735580" cy="1466215"/>
          </a:xfrm>
          <a:prstGeom prst="rect">
            <a:avLst/>
          </a:prstGeom>
          <a:ln w="38100"/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Box 17"/>
          <p:cNvSpPr txBox="1"/>
          <p:nvPr/>
        </p:nvSpPr>
        <p:spPr>
          <a:xfrm>
            <a:off x="1123950" y="1499235"/>
            <a:ext cx="18751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dm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3556000" y="2440940"/>
            <a:ext cx="15855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dm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635" y="59690"/>
            <a:ext cx="11924030" cy="1631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</a:t>
            </a:r>
            <a:r>
              <a:rPr kumimoji="0" lang="en-US" altLang="vi-VN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 Tư, ngày 5 tháng 3 năm 2025</a:t>
            </a:r>
            <a:endParaRPr kumimoji="0" lang="en-US" altLang="vi-VN" sz="32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altLang="vi-VN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vi-VN" sz="32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 vi h</a:t>
            </a:r>
            <a:r>
              <a:rPr kumimoji="0" lang="en-US" altLang="vi-VN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ình chữ nhật (tiết 1)</a:t>
            </a:r>
            <a:endParaRPr kumimoji="0" lang="en-US" altLang="vi-VN" sz="32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Google Shape;1051;p54"/>
          <p:cNvGrpSpPr/>
          <p:nvPr/>
        </p:nvGrpSpPr>
        <p:grpSpPr>
          <a:xfrm rot="166182">
            <a:off x="11003203" y="4886128"/>
            <a:ext cx="903304" cy="2136395"/>
            <a:chOff x="7964289" y="3664682"/>
            <a:chExt cx="630767" cy="1491820"/>
          </a:xfrm>
        </p:grpSpPr>
        <p:sp>
          <p:nvSpPr>
            <p:cNvPr id="1052" name="Google Shape;1052;p54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54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54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" name="Google Shape;994;p50"/>
          <p:cNvSpPr/>
          <p:nvPr/>
        </p:nvSpPr>
        <p:spPr>
          <a:xfrm>
            <a:off x="1699260" y="844550"/>
            <a:ext cx="8437880" cy="2928620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</p:spPr>
        <p:style>
          <a:lnRef idx="0">
            <a:srgbClr val="FFFFFF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TextBox 19"/>
          <p:cNvSpPr txBox="1"/>
          <p:nvPr/>
        </p:nvSpPr>
        <p:spPr>
          <a:xfrm>
            <a:off x="1751330" y="844550"/>
            <a:ext cx="831088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/>
              <a:t>Muốn tính chu vi hình chữ nhật, ta </a:t>
            </a:r>
            <a:r>
              <a:rPr lang="vi-VN" sz="3600" b="1" dirty="0" smtClean="0"/>
              <a:t>lấy</a:t>
            </a:r>
            <a:r>
              <a:rPr lang="en-US" altLang="vi-VN" sz="3600" b="1" dirty="0" smtClean="0"/>
              <a:t> </a:t>
            </a:r>
            <a:r>
              <a:rPr lang="vi-VN" sz="3600" b="1" dirty="0"/>
              <a:t>chiều dài cộng với chiều rộng (</a:t>
            </a:r>
            <a:r>
              <a:rPr lang="vi-VN" sz="3600" b="1" dirty="0">
                <a:solidFill>
                  <a:srgbClr val="FF0000"/>
                </a:solidFill>
              </a:rPr>
              <a:t>cùng đơn vị đo</a:t>
            </a:r>
            <a:r>
              <a:rPr lang="vi-VN" sz="3600" b="1" dirty="0" smtClean="0"/>
              <a:t>) rồi </a:t>
            </a:r>
            <a:r>
              <a:rPr lang="vi-VN" sz="3600" b="1" dirty="0"/>
              <a:t>nhân với </a:t>
            </a:r>
            <a:r>
              <a:rPr lang="vi-VN" sz="3600" b="1" dirty="0" smtClean="0"/>
              <a:t>2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grpSp>
        <p:nvGrpSpPr>
          <p:cNvPr id="21" name="Google Shape;1041;p54"/>
          <p:cNvGrpSpPr/>
          <p:nvPr/>
        </p:nvGrpSpPr>
        <p:grpSpPr>
          <a:xfrm rot="-348827">
            <a:off x="-106045" y="87630"/>
            <a:ext cx="2330450" cy="1257300"/>
            <a:chOff x="7110451" y="4123771"/>
            <a:chExt cx="2429676" cy="1216626"/>
          </a:xfrm>
        </p:grpSpPr>
        <p:sp>
          <p:nvSpPr>
            <p:cNvPr id="22" name="Google Shape;1042;p5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1043;p5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1055;p54"/>
          <p:cNvSpPr/>
          <p:nvPr/>
        </p:nvSpPr>
        <p:spPr>
          <a:xfrm>
            <a:off x="8447041" y="4042001"/>
            <a:ext cx="1005508" cy="1156877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1176;p60"/>
          <p:cNvGrpSpPr/>
          <p:nvPr/>
        </p:nvGrpSpPr>
        <p:grpSpPr>
          <a:xfrm>
            <a:off x="812181" y="4868892"/>
            <a:ext cx="1074928" cy="1437545"/>
            <a:chOff x="6145535" y="1473170"/>
            <a:chExt cx="658031" cy="833001"/>
          </a:xfrm>
        </p:grpSpPr>
        <p:sp>
          <p:nvSpPr>
            <p:cNvPr id="34" name="Google Shape;1177;p60"/>
            <p:cNvSpPr/>
            <p:nvPr/>
          </p:nvSpPr>
          <p:spPr>
            <a:xfrm rot="-796969">
              <a:off x="6298112" y="1768105"/>
              <a:ext cx="352890" cy="349862"/>
            </a:xfrm>
            <a:custGeom>
              <a:avLst/>
              <a:gdLst/>
              <a:ahLst/>
              <a:cxnLst/>
              <a:rect l="l" t="t" r="r" b="b"/>
              <a:pathLst>
                <a:path w="7459" h="7395" extrusionOk="0">
                  <a:moveTo>
                    <a:pt x="3311" y="0"/>
                  </a:moveTo>
                  <a:cubicBezTo>
                    <a:pt x="2927" y="0"/>
                    <a:pt x="2526" y="322"/>
                    <a:pt x="2696" y="741"/>
                  </a:cubicBezTo>
                  <a:cubicBezTo>
                    <a:pt x="2782" y="946"/>
                    <a:pt x="2884" y="1151"/>
                    <a:pt x="2970" y="1356"/>
                  </a:cubicBezTo>
                  <a:cubicBezTo>
                    <a:pt x="2884" y="1236"/>
                    <a:pt x="2799" y="1117"/>
                    <a:pt x="2713" y="997"/>
                  </a:cubicBezTo>
                  <a:cubicBezTo>
                    <a:pt x="2592" y="808"/>
                    <a:pt x="2418" y="729"/>
                    <a:pt x="2244" y="729"/>
                  </a:cubicBezTo>
                  <a:cubicBezTo>
                    <a:pt x="1854" y="729"/>
                    <a:pt x="1469" y="1129"/>
                    <a:pt x="1705" y="1578"/>
                  </a:cubicBezTo>
                  <a:cubicBezTo>
                    <a:pt x="2064" y="2296"/>
                    <a:pt x="2389" y="3013"/>
                    <a:pt x="2662" y="3748"/>
                  </a:cubicBezTo>
                  <a:cubicBezTo>
                    <a:pt x="2440" y="3423"/>
                    <a:pt x="2184" y="3133"/>
                    <a:pt x="1910" y="2842"/>
                  </a:cubicBezTo>
                  <a:cubicBezTo>
                    <a:pt x="1800" y="2732"/>
                    <a:pt x="1661" y="2684"/>
                    <a:pt x="1523" y="2684"/>
                  </a:cubicBezTo>
                  <a:cubicBezTo>
                    <a:pt x="1169" y="2684"/>
                    <a:pt x="818" y="3001"/>
                    <a:pt x="953" y="3406"/>
                  </a:cubicBezTo>
                  <a:cubicBezTo>
                    <a:pt x="953" y="3440"/>
                    <a:pt x="971" y="3475"/>
                    <a:pt x="988" y="3509"/>
                  </a:cubicBezTo>
                  <a:cubicBezTo>
                    <a:pt x="919" y="3406"/>
                    <a:pt x="851" y="3321"/>
                    <a:pt x="783" y="3218"/>
                  </a:cubicBezTo>
                  <a:cubicBezTo>
                    <a:pt x="690" y="3105"/>
                    <a:pt x="536" y="3044"/>
                    <a:pt x="391" y="3044"/>
                  </a:cubicBezTo>
                  <a:cubicBezTo>
                    <a:pt x="187" y="3044"/>
                    <a:pt x="1" y="3164"/>
                    <a:pt x="31" y="3423"/>
                  </a:cubicBezTo>
                  <a:cubicBezTo>
                    <a:pt x="99" y="4090"/>
                    <a:pt x="270" y="4739"/>
                    <a:pt x="543" y="5354"/>
                  </a:cubicBezTo>
                  <a:cubicBezTo>
                    <a:pt x="585" y="5452"/>
                    <a:pt x="667" y="5493"/>
                    <a:pt x="754" y="5493"/>
                  </a:cubicBezTo>
                  <a:cubicBezTo>
                    <a:pt x="879" y="5493"/>
                    <a:pt x="1016" y="5407"/>
                    <a:pt x="1056" y="5286"/>
                  </a:cubicBezTo>
                  <a:lnTo>
                    <a:pt x="1056" y="5269"/>
                  </a:lnTo>
                  <a:cubicBezTo>
                    <a:pt x="1056" y="5252"/>
                    <a:pt x="1056" y="5235"/>
                    <a:pt x="1056" y="5217"/>
                  </a:cubicBezTo>
                  <a:cubicBezTo>
                    <a:pt x="1415" y="5781"/>
                    <a:pt x="1756" y="6328"/>
                    <a:pt x="2115" y="6875"/>
                  </a:cubicBezTo>
                  <a:cubicBezTo>
                    <a:pt x="2221" y="7040"/>
                    <a:pt x="2380" y="7111"/>
                    <a:pt x="2537" y="7111"/>
                  </a:cubicBezTo>
                  <a:cubicBezTo>
                    <a:pt x="2835" y="7111"/>
                    <a:pt x="3128" y="6852"/>
                    <a:pt x="3038" y="6482"/>
                  </a:cubicBezTo>
                  <a:cubicBezTo>
                    <a:pt x="3004" y="6345"/>
                    <a:pt x="2970" y="6226"/>
                    <a:pt x="2935" y="6106"/>
                  </a:cubicBezTo>
                  <a:lnTo>
                    <a:pt x="2935" y="6106"/>
                  </a:lnTo>
                  <a:cubicBezTo>
                    <a:pt x="3192" y="6482"/>
                    <a:pt x="3465" y="6841"/>
                    <a:pt x="3738" y="7199"/>
                  </a:cubicBezTo>
                  <a:cubicBezTo>
                    <a:pt x="3848" y="7337"/>
                    <a:pt x="3978" y="7394"/>
                    <a:pt x="4107" y="7394"/>
                  </a:cubicBezTo>
                  <a:cubicBezTo>
                    <a:pt x="4443" y="7394"/>
                    <a:pt x="4774" y="7006"/>
                    <a:pt x="4712" y="6636"/>
                  </a:cubicBezTo>
                  <a:cubicBezTo>
                    <a:pt x="4695" y="6550"/>
                    <a:pt x="4661" y="6482"/>
                    <a:pt x="4644" y="6396"/>
                  </a:cubicBezTo>
                  <a:lnTo>
                    <a:pt x="4644" y="6396"/>
                  </a:lnTo>
                  <a:cubicBezTo>
                    <a:pt x="4781" y="6619"/>
                    <a:pt x="4935" y="6858"/>
                    <a:pt x="5071" y="7097"/>
                  </a:cubicBezTo>
                  <a:cubicBezTo>
                    <a:pt x="5188" y="7289"/>
                    <a:pt x="5370" y="7372"/>
                    <a:pt x="5552" y="7372"/>
                  </a:cubicBezTo>
                  <a:cubicBezTo>
                    <a:pt x="5904" y="7372"/>
                    <a:pt x="6254" y="7063"/>
                    <a:pt x="6131" y="6636"/>
                  </a:cubicBezTo>
                  <a:cubicBezTo>
                    <a:pt x="6028" y="6277"/>
                    <a:pt x="5926" y="5935"/>
                    <a:pt x="5823" y="5593"/>
                  </a:cubicBezTo>
                  <a:cubicBezTo>
                    <a:pt x="6165" y="5542"/>
                    <a:pt x="6472" y="5252"/>
                    <a:pt x="6319" y="4859"/>
                  </a:cubicBezTo>
                  <a:cubicBezTo>
                    <a:pt x="6113" y="4295"/>
                    <a:pt x="5891" y="3714"/>
                    <a:pt x="5686" y="3133"/>
                  </a:cubicBezTo>
                  <a:cubicBezTo>
                    <a:pt x="5994" y="3133"/>
                    <a:pt x="6250" y="2928"/>
                    <a:pt x="6319" y="2637"/>
                  </a:cubicBezTo>
                  <a:lnTo>
                    <a:pt x="6336" y="2637"/>
                  </a:lnTo>
                  <a:cubicBezTo>
                    <a:pt x="6443" y="2704"/>
                    <a:pt x="6549" y="2733"/>
                    <a:pt x="6648" y="2733"/>
                  </a:cubicBezTo>
                  <a:cubicBezTo>
                    <a:pt x="7135" y="2733"/>
                    <a:pt x="7459" y="2041"/>
                    <a:pt x="6934" y="1715"/>
                  </a:cubicBezTo>
                  <a:cubicBezTo>
                    <a:pt x="6592" y="1458"/>
                    <a:pt x="6267" y="1168"/>
                    <a:pt x="5891" y="946"/>
                  </a:cubicBezTo>
                  <a:cubicBezTo>
                    <a:pt x="5801" y="895"/>
                    <a:pt x="5700" y="871"/>
                    <a:pt x="5599" y="871"/>
                  </a:cubicBezTo>
                  <a:cubicBezTo>
                    <a:pt x="5393" y="871"/>
                    <a:pt x="5186" y="973"/>
                    <a:pt x="5071" y="1168"/>
                  </a:cubicBezTo>
                  <a:cubicBezTo>
                    <a:pt x="5003" y="1305"/>
                    <a:pt x="4969" y="1441"/>
                    <a:pt x="4935" y="1595"/>
                  </a:cubicBezTo>
                  <a:lnTo>
                    <a:pt x="4712" y="1561"/>
                  </a:lnTo>
                  <a:cubicBezTo>
                    <a:pt x="4644" y="1561"/>
                    <a:pt x="4576" y="1561"/>
                    <a:pt x="4524" y="1595"/>
                  </a:cubicBezTo>
                  <a:cubicBezTo>
                    <a:pt x="4285" y="1151"/>
                    <a:pt x="4046" y="707"/>
                    <a:pt x="3807" y="280"/>
                  </a:cubicBezTo>
                  <a:cubicBezTo>
                    <a:pt x="3697" y="84"/>
                    <a:pt x="3506" y="0"/>
                    <a:pt x="3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" name="Google Shape;1178;p60"/>
            <p:cNvGrpSpPr/>
            <p:nvPr/>
          </p:nvGrpSpPr>
          <p:grpSpPr>
            <a:xfrm>
              <a:off x="6145535" y="1473170"/>
              <a:ext cx="658031" cy="833001"/>
              <a:chOff x="6145535" y="1473170"/>
              <a:chExt cx="658031" cy="833001"/>
            </a:xfrm>
          </p:grpSpPr>
          <p:grpSp>
            <p:nvGrpSpPr>
              <p:cNvPr id="36" name="Google Shape;1179;p60"/>
              <p:cNvGrpSpPr/>
              <p:nvPr/>
            </p:nvGrpSpPr>
            <p:grpSpPr>
              <a:xfrm>
                <a:off x="6145535" y="1473170"/>
                <a:ext cx="560745" cy="833001"/>
                <a:chOff x="6145535" y="1473170"/>
                <a:chExt cx="560745" cy="833001"/>
              </a:xfrm>
            </p:grpSpPr>
            <p:sp>
              <p:nvSpPr>
                <p:cNvPr id="38" name="Google Shape;1180;p60"/>
                <p:cNvSpPr/>
                <p:nvPr/>
              </p:nvSpPr>
              <p:spPr>
                <a:xfrm rot="-796969">
                  <a:off x="6276857" y="1514362"/>
                  <a:ext cx="394240" cy="306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3" h="6476" extrusionOk="0">
                      <a:moveTo>
                        <a:pt x="5148" y="1"/>
                      </a:moveTo>
                      <a:cubicBezTo>
                        <a:pt x="4257" y="1"/>
                        <a:pt x="2958" y="1208"/>
                        <a:pt x="2625" y="1630"/>
                      </a:cubicBezTo>
                      <a:cubicBezTo>
                        <a:pt x="1344" y="3184"/>
                        <a:pt x="1600" y="5218"/>
                        <a:pt x="3428" y="6175"/>
                      </a:cubicBezTo>
                      <a:cubicBezTo>
                        <a:pt x="3834" y="6382"/>
                        <a:pt x="4249" y="6475"/>
                        <a:pt x="4655" y="6475"/>
                      </a:cubicBezTo>
                      <a:cubicBezTo>
                        <a:pt x="5856" y="6475"/>
                        <a:pt x="6971" y="5654"/>
                        <a:pt x="7495" y="4517"/>
                      </a:cubicBezTo>
                      <a:cubicBezTo>
                        <a:pt x="8332" y="2638"/>
                        <a:pt x="7034" y="1015"/>
                        <a:pt x="5291" y="382"/>
                      </a:cubicBezTo>
                      <a:cubicBezTo>
                        <a:pt x="5277" y="377"/>
                        <a:pt x="5263" y="375"/>
                        <a:pt x="5251" y="375"/>
                      </a:cubicBezTo>
                      <a:cubicBezTo>
                        <a:pt x="5142" y="375"/>
                        <a:pt x="5102" y="557"/>
                        <a:pt x="5240" y="587"/>
                      </a:cubicBezTo>
                      <a:cubicBezTo>
                        <a:pt x="6846" y="1185"/>
                        <a:pt x="7905" y="2518"/>
                        <a:pt x="7324" y="4278"/>
                      </a:cubicBezTo>
                      <a:cubicBezTo>
                        <a:pt x="6941" y="5456"/>
                        <a:pt x="5838" y="6222"/>
                        <a:pt x="4643" y="6222"/>
                      </a:cubicBezTo>
                      <a:cubicBezTo>
                        <a:pt x="4400" y="6222"/>
                        <a:pt x="4153" y="6190"/>
                        <a:pt x="3907" y="6123"/>
                      </a:cubicBezTo>
                      <a:cubicBezTo>
                        <a:pt x="0" y="5007"/>
                        <a:pt x="2991" y="229"/>
                        <a:pt x="5074" y="229"/>
                      </a:cubicBezTo>
                      <a:cubicBezTo>
                        <a:pt x="5351" y="229"/>
                        <a:pt x="5611" y="314"/>
                        <a:pt x="5838" y="502"/>
                      </a:cubicBezTo>
                      <a:cubicBezTo>
                        <a:pt x="5838" y="502"/>
                        <a:pt x="5855" y="485"/>
                        <a:pt x="5855" y="485"/>
                      </a:cubicBezTo>
                      <a:cubicBezTo>
                        <a:pt x="5700" y="137"/>
                        <a:pt x="5447" y="1"/>
                        <a:pt x="51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" name="Google Shape;1181;p60"/>
                <p:cNvSpPr/>
                <p:nvPr/>
              </p:nvSpPr>
              <p:spPr>
                <a:xfrm rot="-796969">
                  <a:off x="6431216" y="1679346"/>
                  <a:ext cx="146710" cy="7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" h="1568" extrusionOk="0">
                      <a:moveTo>
                        <a:pt x="100" y="0"/>
                      </a:moveTo>
                      <a:cubicBezTo>
                        <a:pt x="52" y="0"/>
                        <a:pt x="1" y="31"/>
                        <a:pt x="10" y="89"/>
                      </a:cubicBezTo>
                      <a:cubicBezTo>
                        <a:pt x="79" y="960"/>
                        <a:pt x="831" y="1405"/>
                        <a:pt x="1634" y="1541"/>
                      </a:cubicBezTo>
                      <a:cubicBezTo>
                        <a:pt x="1717" y="1552"/>
                        <a:pt x="1890" y="1567"/>
                        <a:pt x="2087" y="1567"/>
                      </a:cubicBezTo>
                      <a:cubicBezTo>
                        <a:pt x="2533" y="1567"/>
                        <a:pt x="3101" y="1489"/>
                        <a:pt x="3018" y="1097"/>
                      </a:cubicBezTo>
                      <a:cubicBezTo>
                        <a:pt x="3007" y="1056"/>
                        <a:pt x="2972" y="1033"/>
                        <a:pt x="2938" y="1033"/>
                      </a:cubicBezTo>
                      <a:cubicBezTo>
                        <a:pt x="2916" y="1033"/>
                        <a:pt x="2894" y="1043"/>
                        <a:pt x="2881" y="1063"/>
                      </a:cubicBezTo>
                      <a:cubicBezTo>
                        <a:pt x="2771" y="1293"/>
                        <a:pt x="2455" y="1353"/>
                        <a:pt x="2151" y="1353"/>
                      </a:cubicBezTo>
                      <a:cubicBezTo>
                        <a:pt x="1936" y="1353"/>
                        <a:pt x="1727" y="1323"/>
                        <a:pt x="1599" y="1302"/>
                      </a:cubicBezTo>
                      <a:cubicBezTo>
                        <a:pt x="899" y="1183"/>
                        <a:pt x="267" y="790"/>
                        <a:pt x="181" y="55"/>
                      </a:cubicBezTo>
                      <a:cubicBezTo>
                        <a:pt x="174" y="18"/>
                        <a:pt x="138" y="0"/>
                        <a:pt x="1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" name="Google Shape;1182;p60"/>
                <p:cNvSpPr/>
                <p:nvPr/>
              </p:nvSpPr>
              <p:spPr>
                <a:xfrm rot="-796969">
                  <a:off x="6460805" y="1641895"/>
                  <a:ext cx="25027" cy="4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958" extrusionOk="0">
                      <a:moveTo>
                        <a:pt x="455" y="1"/>
                      </a:moveTo>
                      <a:cubicBezTo>
                        <a:pt x="437" y="1"/>
                        <a:pt x="417" y="9"/>
                        <a:pt x="397" y="29"/>
                      </a:cubicBezTo>
                      <a:cubicBezTo>
                        <a:pt x="328" y="115"/>
                        <a:pt x="277" y="200"/>
                        <a:pt x="243" y="303"/>
                      </a:cubicBezTo>
                      <a:cubicBezTo>
                        <a:pt x="158" y="490"/>
                        <a:pt x="89" y="661"/>
                        <a:pt x="21" y="866"/>
                      </a:cubicBezTo>
                      <a:cubicBezTo>
                        <a:pt x="0" y="918"/>
                        <a:pt x="49" y="957"/>
                        <a:pt x="98" y="957"/>
                      </a:cubicBezTo>
                      <a:cubicBezTo>
                        <a:pt x="129" y="957"/>
                        <a:pt x="161" y="941"/>
                        <a:pt x="175" y="901"/>
                      </a:cubicBezTo>
                      <a:cubicBezTo>
                        <a:pt x="243" y="713"/>
                        <a:pt x="328" y="542"/>
                        <a:pt x="414" y="354"/>
                      </a:cubicBezTo>
                      <a:cubicBezTo>
                        <a:pt x="465" y="285"/>
                        <a:pt x="499" y="200"/>
                        <a:pt x="516" y="97"/>
                      </a:cubicBezTo>
                      <a:cubicBezTo>
                        <a:pt x="529" y="49"/>
                        <a:pt x="498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" name="Google Shape;1183;p60"/>
                <p:cNvSpPr/>
                <p:nvPr/>
              </p:nvSpPr>
              <p:spPr>
                <a:xfrm rot="-796969">
                  <a:off x="6246700" y="1764622"/>
                  <a:ext cx="409805" cy="481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2" h="10167" extrusionOk="0">
                      <a:moveTo>
                        <a:pt x="1030" y="8874"/>
                      </a:moveTo>
                      <a:cubicBezTo>
                        <a:pt x="1384" y="8874"/>
                        <a:pt x="1831" y="9084"/>
                        <a:pt x="2104" y="9215"/>
                      </a:cubicBezTo>
                      <a:cubicBezTo>
                        <a:pt x="1968" y="9557"/>
                        <a:pt x="1882" y="9813"/>
                        <a:pt x="1848" y="9899"/>
                      </a:cubicBezTo>
                      <a:cubicBezTo>
                        <a:pt x="1825" y="9967"/>
                        <a:pt x="1715" y="9992"/>
                        <a:pt x="1573" y="9992"/>
                      </a:cubicBezTo>
                      <a:cubicBezTo>
                        <a:pt x="1290" y="9992"/>
                        <a:pt x="880" y="9893"/>
                        <a:pt x="789" y="9847"/>
                      </a:cubicBezTo>
                      <a:cubicBezTo>
                        <a:pt x="567" y="9745"/>
                        <a:pt x="447" y="9506"/>
                        <a:pt x="515" y="9266"/>
                      </a:cubicBezTo>
                      <a:cubicBezTo>
                        <a:pt x="585" y="8974"/>
                        <a:pt x="785" y="8874"/>
                        <a:pt x="1030" y="8874"/>
                      </a:cubicBezTo>
                      <a:close/>
                      <a:moveTo>
                        <a:pt x="4326" y="1"/>
                      </a:moveTo>
                      <a:cubicBezTo>
                        <a:pt x="4305" y="1"/>
                        <a:pt x="4285" y="12"/>
                        <a:pt x="4274" y="40"/>
                      </a:cubicBezTo>
                      <a:cubicBezTo>
                        <a:pt x="3317" y="2022"/>
                        <a:pt x="2309" y="3970"/>
                        <a:pt x="1370" y="5952"/>
                      </a:cubicBezTo>
                      <a:cubicBezTo>
                        <a:pt x="1353" y="6003"/>
                        <a:pt x="1370" y="6071"/>
                        <a:pt x="1421" y="6105"/>
                      </a:cubicBezTo>
                      <a:cubicBezTo>
                        <a:pt x="1882" y="6430"/>
                        <a:pt x="2395" y="6720"/>
                        <a:pt x="2907" y="6960"/>
                      </a:cubicBezTo>
                      <a:cubicBezTo>
                        <a:pt x="2805" y="7387"/>
                        <a:pt x="2446" y="8327"/>
                        <a:pt x="2173" y="9027"/>
                      </a:cubicBezTo>
                      <a:cubicBezTo>
                        <a:pt x="1874" y="8834"/>
                        <a:pt x="1462" y="8672"/>
                        <a:pt x="1091" y="8672"/>
                      </a:cubicBezTo>
                      <a:cubicBezTo>
                        <a:pt x="740" y="8672"/>
                        <a:pt x="426" y="8817"/>
                        <a:pt x="276" y="9215"/>
                      </a:cubicBezTo>
                      <a:cubicBezTo>
                        <a:pt x="0" y="9963"/>
                        <a:pt x="824" y="10167"/>
                        <a:pt x="1461" y="10167"/>
                      </a:cubicBezTo>
                      <a:cubicBezTo>
                        <a:pt x="1653" y="10167"/>
                        <a:pt x="1828" y="10148"/>
                        <a:pt x="1951" y="10121"/>
                      </a:cubicBezTo>
                      <a:cubicBezTo>
                        <a:pt x="1985" y="10104"/>
                        <a:pt x="2019" y="10086"/>
                        <a:pt x="2036" y="10035"/>
                      </a:cubicBezTo>
                      <a:cubicBezTo>
                        <a:pt x="2053" y="9950"/>
                        <a:pt x="2173" y="9659"/>
                        <a:pt x="2309" y="9283"/>
                      </a:cubicBezTo>
                      <a:cubicBezTo>
                        <a:pt x="2344" y="9266"/>
                        <a:pt x="2378" y="9215"/>
                        <a:pt x="2344" y="9181"/>
                      </a:cubicBezTo>
                      <a:cubicBezTo>
                        <a:pt x="2617" y="8463"/>
                        <a:pt x="2959" y="7506"/>
                        <a:pt x="3027" y="7011"/>
                      </a:cubicBezTo>
                      <a:cubicBezTo>
                        <a:pt x="4480" y="7638"/>
                        <a:pt x="6057" y="7964"/>
                        <a:pt x="7647" y="7964"/>
                      </a:cubicBezTo>
                      <a:cubicBezTo>
                        <a:pt x="7832" y="7964"/>
                        <a:pt x="8018" y="7960"/>
                        <a:pt x="8204" y="7951"/>
                      </a:cubicBezTo>
                      <a:cubicBezTo>
                        <a:pt x="8272" y="7951"/>
                        <a:pt x="8324" y="7899"/>
                        <a:pt x="8324" y="7848"/>
                      </a:cubicBezTo>
                      <a:cubicBezTo>
                        <a:pt x="8324" y="6464"/>
                        <a:pt x="8324" y="5097"/>
                        <a:pt x="8426" y="3730"/>
                      </a:cubicBezTo>
                      <a:cubicBezTo>
                        <a:pt x="8443" y="3527"/>
                        <a:pt x="8460" y="1304"/>
                        <a:pt x="8527" y="1304"/>
                      </a:cubicBezTo>
                      <a:cubicBezTo>
                        <a:pt x="8528" y="1304"/>
                        <a:pt x="8528" y="1304"/>
                        <a:pt x="8529" y="1304"/>
                      </a:cubicBezTo>
                      <a:cubicBezTo>
                        <a:pt x="8533" y="1305"/>
                        <a:pt x="8537" y="1306"/>
                        <a:pt x="8541" y="1306"/>
                      </a:cubicBezTo>
                      <a:cubicBezTo>
                        <a:pt x="8605" y="1306"/>
                        <a:pt x="8661" y="1182"/>
                        <a:pt x="8597" y="1133"/>
                      </a:cubicBezTo>
                      <a:lnTo>
                        <a:pt x="8529" y="1099"/>
                      </a:lnTo>
                      <a:cubicBezTo>
                        <a:pt x="8512" y="1091"/>
                        <a:pt x="8495" y="1086"/>
                        <a:pt x="8480" y="1086"/>
                      </a:cubicBezTo>
                      <a:cubicBezTo>
                        <a:pt x="8465" y="1086"/>
                        <a:pt x="8452" y="1091"/>
                        <a:pt x="8443" y="1099"/>
                      </a:cubicBezTo>
                      <a:cubicBezTo>
                        <a:pt x="7965" y="1355"/>
                        <a:pt x="8187" y="2654"/>
                        <a:pt x="8204" y="3064"/>
                      </a:cubicBezTo>
                      <a:cubicBezTo>
                        <a:pt x="8221" y="3901"/>
                        <a:pt x="8136" y="4721"/>
                        <a:pt x="8119" y="5559"/>
                      </a:cubicBezTo>
                      <a:cubicBezTo>
                        <a:pt x="8102" y="6003"/>
                        <a:pt x="8102" y="6464"/>
                        <a:pt x="8102" y="6926"/>
                      </a:cubicBezTo>
                      <a:cubicBezTo>
                        <a:pt x="8102" y="7603"/>
                        <a:pt x="7932" y="7721"/>
                        <a:pt x="7448" y="7721"/>
                      </a:cubicBezTo>
                      <a:cubicBezTo>
                        <a:pt x="7358" y="7721"/>
                        <a:pt x="7257" y="7717"/>
                        <a:pt x="7145" y="7711"/>
                      </a:cubicBezTo>
                      <a:cubicBezTo>
                        <a:pt x="5727" y="7660"/>
                        <a:pt x="4326" y="7319"/>
                        <a:pt x="3027" y="6738"/>
                      </a:cubicBezTo>
                      <a:cubicBezTo>
                        <a:pt x="3027" y="6703"/>
                        <a:pt x="2993" y="6669"/>
                        <a:pt x="2976" y="6669"/>
                      </a:cubicBezTo>
                      <a:cubicBezTo>
                        <a:pt x="2967" y="6665"/>
                        <a:pt x="2959" y="6663"/>
                        <a:pt x="2952" y="6663"/>
                      </a:cubicBezTo>
                      <a:cubicBezTo>
                        <a:pt x="2934" y="6663"/>
                        <a:pt x="2924" y="6678"/>
                        <a:pt x="2924" y="6703"/>
                      </a:cubicBezTo>
                      <a:cubicBezTo>
                        <a:pt x="2549" y="6515"/>
                        <a:pt x="2173" y="6328"/>
                        <a:pt x="1814" y="6105"/>
                      </a:cubicBezTo>
                      <a:cubicBezTo>
                        <a:pt x="1404" y="5849"/>
                        <a:pt x="4138" y="706"/>
                        <a:pt x="4394" y="108"/>
                      </a:cubicBezTo>
                      <a:cubicBezTo>
                        <a:pt x="4417" y="50"/>
                        <a:pt x="4370" y="1"/>
                        <a:pt x="4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" name="Google Shape;1184;p60"/>
                <p:cNvSpPr/>
                <p:nvPr/>
              </p:nvSpPr>
              <p:spPr>
                <a:xfrm rot="-796969">
                  <a:off x="6151644" y="1797100"/>
                  <a:ext cx="234472" cy="8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6" h="1701" extrusionOk="0">
                      <a:moveTo>
                        <a:pt x="1360" y="0"/>
                      </a:moveTo>
                      <a:cubicBezTo>
                        <a:pt x="1106" y="0"/>
                        <a:pt x="853" y="217"/>
                        <a:pt x="786" y="505"/>
                      </a:cubicBezTo>
                      <a:cubicBezTo>
                        <a:pt x="774" y="554"/>
                        <a:pt x="814" y="594"/>
                        <a:pt x="851" y="594"/>
                      </a:cubicBezTo>
                      <a:cubicBezTo>
                        <a:pt x="865" y="594"/>
                        <a:pt x="879" y="587"/>
                        <a:pt x="889" y="573"/>
                      </a:cubicBezTo>
                      <a:cubicBezTo>
                        <a:pt x="1039" y="422"/>
                        <a:pt x="1205" y="217"/>
                        <a:pt x="1371" y="217"/>
                      </a:cubicBezTo>
                      <a:cubicBezTo>
                        <a:pt x="1450" y="217"/>
                        <a:pt x="1529" y="264"/>
                        <a:pt x="1606" y="385"/>
                      </a:cubicBezTo>
                      <a:cubicBezTo>
                        <a:pt x="1777" y="675"/>
                        <a:pt x="1743" y="1051"/>
                        <a:pt x="1487" y="1273"/>
                      </a:cubicBezTo>
                      <a:cubicBezTo>
                        <a:pt x="1343" y="1417"/>
                        <a:pt x="1116" y="1502"/>
                        <a:pt x="899" y="1502"/>
                      </a:cubicBezTo>
                      <a:cubicBezTo>
                        <a:pt x="676" y="1502"/>
                        <a:pt x="463" y="1413"/>
                        <a:pt x="359" y="1205"/>
                      </a:cubicBezTo>
                      <a:cubicBezTo>
                        <a:pt x="154" y="795"/>
                        <a:pt x="462" y="419"/>
                        <a:pt x="769" y="231"/>
                      </a:cubicBezTo>
                      <a:cubicBezTo>
                        <a:pt x="828" y="202"/>
                        <a:pt x="798" y="122"/>
                        <a:pt x="745" y="122"/>
                      </a:cubicBezTo>
                      <a:cubicBezTo>
                        <a:pt x="737" y="122"/>
                        <a:pt x="727" y="124"/>
                        <a:pt x="718" y="129"/>
                      </a:cubicBezTo>
                      <a:cubicBezTo>
                        <a:pt x="239" y="300"/>
                        <a:pt x="0" y="829"/>
                        <a:pt x="205" y="1308"/>
                      </a:cubicBezTo>
                      <a:cubicBezTo>
                        <a:pt x="333" y="1582"/>
                        <a:pt x="609" y="1700"/>
                        <a:pt x="900" y="1700"/>
                      </a:cubicBezTo>
                      <a:cubicBezTo>
                        <a:pt x="1152" y="1700"/>
                        <a:pt x="1416" y="1612"/>
                        <a:pt x="1606" y="1461"/>
                      </a:cubicBezTo>
                      <a:cubicBezTo>
                        <a:pt x="1828" y="1256"/>
                        <a:pt x="1948" y="949"/>
                        <a:pt x="1914" y="658"/>
                      </a:cubicBezTo>
                      <a:lnTo>
                        <a:pt x="1914" y="641"/>
                      </a:lnTo>
                      <a:cubicBezTo>
                        <a:pt x="1965" y="675"/>
                        <a:pt x="2016" y="710"/>
                        <a:pt x="2016" y="710"/>
                      </a:cubicBezTo>
                      <a:lnTo>
                        <a:pt x="2341" y="710"/>
                      </a:lnTo>
                      <a:cubicBezTo>
                        <a:pt x="2666" y="710"/>
                        <a:pt x="2990" y="693"/>
                        <a:pt x="3315" y="675"/>
                      </a:cubicBezTo>
                      <a:cubicBezTo>
                        <a:pt x="3347" y="674"/>
                        <a:pt x="3381" y="674"/>
                        <a:pt x="3416" y="674"/>
                      </a:cubicBezTo>
                      <a:cubicBezTo>
                        <a:pt x="3648" y="674"/>
                        <a:pt x="3923" y="697"/>
                        <a:pt x="4189" y="697"/>
                      </a:cubicBezTo>
                      <a:cubicBezTo>
                        <a:pt x="4445" y="697"/>
                        <a:pt x="4692" y="676"/>
                        <a:pt x="4887" y="590"/>
                      </a:cubicBezTo>
                      <a:cubicBezTo>
                        <a:pt x="4955" y="556"/>
                        <a:pt x="4921" y="470"/>
                        <a:pt x="4870" y="436"/>
                      </a:cubicBezTo>
                      <a:cubicBezTo>
                        <a:pt x="4757" y="417"/>
                        <a:pt x="4640" y="404"/>
                        <a:pt x="4523" y="404"/>
                      </a:cubicBezTo>
                      <a:cubicBezTo>
                        <a:pt x="4426" y="404"/>
                        <a:pt x="4330" y="413"/>
                        <a:pt x="4238" y="436"/>
                      </a:cubicBezTo>
                      <a:cubicBezTo>
                        <a:pt x="3845" y="436"/>
                        <a:pt x="3469" y="453"/>
                        <a:pt x="3093" y="470"/>
                      </a:cubicBezTo>
                      <a:cubicBezTo>
                        <a:pt x="3065" y="472"/>
                        <a:pt x="3034" y="473"/>
                        <a:pt x="3000" y="473"/>
                      </a:cubicBezTo>
                      <a:cubicBezTo>
                        <a:pt x="2864" y="473"/>
                        <a:pt x="2679" y="462"/>
                        <a:pt x="2495" y="462"/>
                      </a:cubicBezTo>
                      <a:cubicBezTo>
                        <a:pt x="2264" y="462"/>
                        <a:pt x="2033" y="479"/>
                        <a:pt x="1897" y="556"/>
                      </a:cubicBezTo>
                      <a:cubicBezTo>
                        <a:pt x="1863" y="436"/>
                        <a:pt x="1828" y="317"/>
                        <a:pt x="1743" y="214"/>
                      </a:cubicBezTo>
                      <a:cubicBezTo>
                        <a:pt x="1635" y="64"/>
                        <a:pt x="1497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" name="Google Shape;1185;p60"/>
                <p:cNvSpPr/>
                <p:nvPr/>
              </p:nvSpPr>
              <p:spPr>
                <a:xfrm rot="-796969">
                  <a:off x="6483814" y="2117787"/>
                  <a:ext cx="98264" cy="179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7" h="3794" extrusionOk="0">
                      <a:moveTo>
                        <a:pt x="667" y="2359"/>
                      </a:moveTo>
                      <a:cubicBezTo>
                        <a:pt x="992" y="2410"/>
                        <a:pt x="1334" y="2410"/>
                        <a:pt x="1556" y="2700"/>
                      </a:cubicBezTo>
                      <a:cubicBezTo>
                        <a:pt x="1709" y="2939"/>
                        <a:pt x="1658" y="3247"/>
                        <a:pt x="1453" y="3435"/>
                      </a:cubicBezTo>
                      <a:cubicBezTo>
                        <a:pt x="1344" y="3545"/>
                        <a:pt x="1210" y="3586"/>
                        <a:pt x="1070" y="3586"/>
                      </a:cubicBezTo>
                      <a:cubicBezTo>
                        <a:pt x="839" y="3586"/>
                        <a:pt x="592" y="3473"/>
                        <a:pt x="411" y="3367"/>
                      </a:cubicBezTo>
                      <a:cubicBezTo>
                        <a:pt x="206" y="3247"/>
                        <a:pt x="240" y="3298"/>
                        <a:pt x="343" y="3110"/>
                      </a:cubicBezTo>
                      <a:cubicBezTo>
                        <a:pt x="394" y="2991"/>
                        <a:pt x="445" y="2871"/>
                        <a:pt x="496" y="2752"/>
                      </a:cubicBezTo>
                      <a:cubicBezTo>
                        <a:pt x="548" y="2615"/>
                        <a:pt x="616" y="2495"/>
                        <a:pt x="667" y="2359"/>
                      </a:cubicBezTo>
                      <a:close/>
                      <a:moveTo>
                        <a:pt x="1436" y="1"/>
                      </a:moveTo>
                      <a:cubicBezTo>
                        <a:pt x="1402" y="1"/>
                        <a:pt x="1368" y="52"/>
                        <a:pt x="1351" y="86"/>
                      </a:cubicBezTo>
                      <a:cubicBezTo>
                        <a:pt x="1351" y="98"/>
                        <a:pt x="1368" y="110"/>
                        <a:pt x="1378" y="110"/>
                      </a:cubicBezTo>
                      <a:cubicBezTo>
                        <a:pt x="1382" y="110"/>
                        <a:pt x="1385" y="108"/>
                        <a:pt x="1385" y="103"/>
                      </a:cubicBezTo>
                      <a:cubicBezTo>
                        <a:pt x="1398" y="85"/>
                        <a:pt x="1405" y="77"/>
                        <a:pt x="1406" y="77"/>
                      </a:cubicBezTo>
                      <a:lnTo>
                        <a:pt x="1406" y="77"/>
                      </a:lnTo>
                      <a:cubicBezTo>
                        <a:pt x="1416" y="77"/>
                        <a:pt x="1277" y="319"/>
                        <a:pt x="1248" y="377"/>
                      </a:cubicBezTo>
                      <a:cubicBezTo>
                        <a:pt x="1129" y="684"/>
                        <a:pt x="1009" y="992"/>
                        <a:pt x="889" y="1299"/>
                      </a:cubicBezTo>
                      <a:cubicBezTo>
                        <a:pt x="770" y="1590"/>
                        <a:pt x="650" y="1897"/>
                        <a:pt x="513" y="2205"/>
                      </a:cubicBezTo>
                      <a:cubicBezTo>
                        <a:pt x="496" y="2222"/>
                        <a:pt x="496" y="2239"/>
                        <a:pt x="496" y="2256"/>
                      </a:cubicBezTo>
                      <a:cubicBezTo>
                        <a:pt x="360" y="2598"/>
                        <a:pt x="206" y="2922"/>
                        <a:pt x="18" y="3230"/>
                      </a:cubicBezTo>
                      <a:cubicBezTo>
                        <a:pt x="1" y="3281"/>
                        <a:pt x="1" y="3332"/>
                        <a:pt x="35" y="3367"/>
                      </a:cubicBezTo>
                      <a:cubicBezTo>
                        <a:pt x="311" y="3585"/>
                        <a:pt x="735" y="3794"/>
                        <a:pt x="1110" y="3794"/>
                      </a:cubicBezTo>
                      <a:cubicBezTo>
                        <a:pt x="1408" y="3794"/>
                        <a:pt x="1676" y="3662"/>
                        <a:pt x="1812" y="3298"/>
                      </a:cubicBezTo>
                      <a:cubicBezTo>
                        <a:pt x="2076" y="2621"/>
                        <a:pt x="1431" y="2152"/>
                        <a:pt x="817" y="2152"/>
                      </a:cubicBezTo>
                      <a:cubicBezTo>
                        <a:pt x="795" y="2152"/>
                        <a:pt x="774" y="2152"/>
                        <a:pt x="753" y="2154"/>
                      </a:cubicBezTo>
                      <a:cubicBezTo>
                        <a:pt x="906" y="1778"/>
                        <a:pt x="1060" y="1385"/>
                        <a:pt x="1197" y="1009"/>
                      </a:cubicBezTo>
                      <a:cubicBezTo>
                        <a:pt x="1316" y="718"/>
                        <a:pt x="1504" y="325"/>
                        <a:pt x="1453" y="18"/>
                      </a:cubicBezTo>
                      <a:cubicBezTo>
                        <a:pt x="1453" y="1"/>
                        <a:pt x="1453" y="1"/>
                        <a:pt x="1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" name="Google Shape;1186;p60"/>
                <p:cNvSpPr/>
                <p:nvPr/>
              </p:nvSpPr>
              <p:spPr>
                <a:xfrm rot="-796969">
                  <a:off x="6520430" y="1644883"/>
                  <a:ext cx="25027" cy="4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958" extrusionOk="0">
                      <a:moveTo>
                        <a:pt x="455" y="1"/>
                      </a:moveTo>
                      <a:cubicBezTo>
                        <a:pt x="437" y="1"/>
                        <a:pt x="417" y="9"/>
                        <a:pt x="397" y="29"/>
                      </a:cubicBezTo>
                      <a:cubicBezTo>
                        <a:pt x="328" y="115"/>
                        <a:pt x="277" y="200"/>
                        <a:pt x="243" y="303"/>
                      </a:cubicBezTo>
                      <a:cubicBezTo>
                        <a:pt x="158" y="490"/>
                        <a:pt x="89" y="661"/>
                        <a:pt x="21" y="866"/>
                      </a:cubicBezTo>
                      <a:cubicBezTo>
                        <a:pt x="0" y="918"/>
                        <a:pt x="49" y="957"/>
                        <a:pt x="98" y="957"/>
                      </a:cubicBezTo>
                      <a:cubicBezTo>
                        <a:pt x="129" y="957"/>
                        <a:pt x="161" y="941"/>
                        <a:pt x="175" y="901"/>
                      </a:cubicBezTo>
                      <a:cubicBezTo>
                        <a:pt x="243" y="713"/>
                        <a:pt x="328" y="542"/>
                        <a:pt x="414" y="354"/>
                      </a:cubicBezTo>
                      <a:cubicBezTo>
                        <a:pt x="465" y="285"/>
                        <a:pt x="499" y="200"/>
                        <a:pt x="516" y="97"/>
                      </a:cubicBezTo>
                      <a:cubicBezTo>
                        <a:pt x="529" y="49"/>
                        <a:pt x="498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7" name="Google Shape;1187;p60"/>
              <p:cNvSpPr/>
              <p:nvPr/>
            </p:nvSpPr>
            <p:spPr>
              <a:xfrm rot="2090510" flipH="1">
                <a:off x="6570824" y="1861554"/>
                <a:ext cx="230792" cy="79212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1701" extrusionOk="0">
                    <a:moveTo>
                      <a:pt x="1360" y="0"/>
                    </a:moveTo>
                    <a:cubicBezTo>
                      <a:pt x="1106" y="0"/>
                      <a:pt x="853" y="217"/>
                      <a:pt x="786" y="505"/>
                    </a:cubicBezTo>
                    <a:cubicBezTo>
                      <a:pt x="774" y="554"/>
                      <a:pt x="814" y="594"/>
                      <a:pt x="851" y="594"/>
                    </a:cubicBezTo>
                    <a:cubicBezTo>
                      <a:pt x="865" y="594"/>
                      <a:pt x="879" y="587"/>
                      <a:pt x="889" y="573"/>
                    </a:cubicBezTo>
                    <a:cubicBezTo>
                      <a:pt x="1039" y="422"/>
                      <a:pt x="1205" y="217"/>
                      <a:pt x="1371" y="217"/>
                    </a:cubicBezTo>
                    <a:cubicBezTo>
                      <a:pt x="1450" y="217"/>
                      <a:pt x="1529" y="264"/>
                      <a:pt x="1606" y="385"/>
                    </a:cubicBezTo>
                    <a:cubicBezTo>
                      <a:pt x="1777" y="675"/>
                      <a:pt x="1743" y="1051"/>
                      <a:pt x="1487" y="1273"/>
                    </a:cubicBezTo>
                    <a:cubicBezTo>
                      <a:pt x="1343" y="1417"/>
                      <a:pt x="1116" y="1502"/>
                      <a:pt x="899" y="1502"/>
                    </a:cubicBezTo>
                    <a:cubicBezTo>
                      <a:pt x="676" y="1502"/>
                      <a:pt x="463" y="1413"/>
                      <a:pt x="359" y="1205"/>
                    </a:cubicBezTo>
                    <a:cubicBezTo>
                      <a:pt x="154" y="795"/>
                      <a:pt x="462" y="419"/>
                      <a:pt x="769" y="231"/>
                    </a:cubicBezTo>
                    <a:cubicBezTo>
                      <a:pt x="828" y="202"/>
                      <a:pt x="798" y="122"/>
                      <a:pt x="745" y="122"/>
                    </a:cubicBezTo>
                    <a:cubicBezTo>
                      <a:pt x="737" y="122"/>
                      <a:pt x="727" y="124"/>
                      <a:pt x="718" y="129"/>
                    </a:cubicBezTo>
                    <a:cubicBezTo>
                      <a:pt x="239" y="300"/>
                      <a:pt x="0" y="829"/>
                      <a:pt x="205" y="1308"/>
                    </a:cubicBezTo>
                    <a:cubicBezTo>
                      <a:pt x="333" y="1582"/>
                      <a:pt x="609" y="1700"/>
                      <a:pt x="900" y="1700"/>
                    </a:cubicBezTo>
                    <a:cubicBezTo>
                      <a:pt x="1152" y="1700"/>
                      <a:pt x="1416" y="1612"/>
                      <a:pt x="1606" y="1461"/>
                    </a:cubicBezTo>
                    <a:cubicBezTo>
                      <a:pt x="1828" y="1256"/>
                      <a:pt x="1948" y="949"/>
                      <a:pt x="1914" y="658"/>
                    </a:cubicBezTo>
                    <a:lnTo>
                      <a:pt x="1914" y="641"/>
                    </a:lnTo>
                    <a:cubicBezTo>
                      <a:pt x="1965" y="675"/>
                      <a:pt x="2016" y="710"/>
                      <a:pt x="2016" y="710"/>
                    </a:cubicBezTo>
                    <a:lnTo>
                      <a:pt x="2341" y="710"/>
                    </a:lnTo>
                    <a:cubicBezTo>
                      <a:pt x="2666" y="710"/>
                      <a:pt x="2990" y="693"/>
                      <a:pt x="3315" y="675"/>
                    </a:cubicBezTo>
                    <a:cubicBezTo>
                      <a:pt x="3347" y="674"/>
                      <a:pt x="3381" y="674"/>
                      <a:pt x="3416" y="674"/>
                    </a:cubicBezTo>
                    <a:cubicBezTo>
                      <a:pt x="3648" y="674"/>
                      <a:pt x="3923" y="697"/>
                      <a:pt x="4189" y="697"/>
                    </a:cubicBezTo>
                    <a:cubicBezTo>
                      <a:pt x="4445" y="697"/>
                      <a:pt x="4692" y="676"/>
                      <a:pt x="4887" y="590"/>
                    </a:cubicBezTo>
                    <a:cubicBezTo>
                      <a:pt x="4955" y="556"/>
                      <a:pt x="4921" y="470"/>
                      <a:pt x="4870" y="436"/>
                    </a:cubicBezTo>
                    <a:cubicBezTo>
                      <a:pt x="4757" y="417"/>
                      <a:pt x="4640" y="404"/>
                      <a:pt x="4523" y="404"/>
                    </a:cubicBezTo>
                    <a:cubicBezTo>
                      <a:pt x="4426" y="404"/>
                      <a:pt x="4330" y="413"/>
                      <a:pt x="4238" y="436"/>
                    </a:cubicBezTo>
                    <a:cubicBezTo>
                      <a:pt x="3845" y="436"/>
                      <a:pt x="3469" y="453"/>
                      <a:pt x="3093" y="470"/>
                    </a:cubicBezTo>
                    <a:cubicBezTo>
                      <a:pt x="3065" y="472"/>
                      <a:pt x="3034" y="473"/>
                      <a:pt x="3000" y="473"/>
                    </a:cubicBezTo>
                    <a:cubicBezTo>
                      <a:pt x="2864" y="473"/>
                      <a:pt x="2679" y="462"/>
                      <a:pt x="2495" y="462"/>
                    </a:cubicBezTo>
                    <a:cubicBezTo>
                      <a:pt x="2264" y="462"/>
                      <a:pt x="2033" y="479"/>
                      <a:pt x="1897" y="556"/>
                    </a:cubicBezTo>
                    <a:cubicBezTo>
                      <a:pt x="1863" y="436"/>
                      <a:pt x="1828" y="317"/>
                      <a:pt x="1743" y="214"/>
                    </a:cubicBezTo>
                    <a:cubicBezTo>
                      <a:pt x="1635" y="64"/>
                      <a:pt x="1497" y="0"/>
                      <a:pt x="1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" name="TextBox 17"/>
          <p:cNvSpPr txBox="1"/>
          <p:nvPr/>
        </p:nvSpPr>
        <p:spPr>
          <a:xfrm>
            <a:off x="1635760" y="4042410"/>
            <a:ext cx="8769350" cy="212280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 chu vi hình chữ nhật có: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Chiều dài: 27 cm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Chiều rộng: 12 cm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/>
      <p:bldP spid="24" grpId="0" bldLvl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t="329" b="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89735" y="2331085"/>
            <a:ext cx="716343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rgbClr val="ED7D31">
                      <a:lumMod val="75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THỰC</a:t>
            </a:r>
            <a:r>
              <a:rPr kumimoji="0" lang="en-US" sz="8000" b="1" i="0" u="none" strike="noStrike" kern="120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rgbClr val="ED7D31">
                      <a:lumMod val="75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HÀNH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6B222D"/>
              </a:solidFill>
              <a:effectLst>
                <a:outerShdw blurRad="12700" dist="38100" dir="2700000" algn="tl" rotWithShape="0">
                  <a:srgbClr val="ED7D31">
                    <a:lumMod val="75000"/>
                  </a:srgbClr>
                </a:outerShdw>
              </a:effectLst>
              <a:uLnTx/>
              <a:uFillTx/>
              <a:latin typeface="iCiel Crocante" panose="02000000000000000000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2.59259E-6 L 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/>
          <p:nvPr/>
        </p:nvSpPr>
        <p:spPr>
          <a:xfrm>
            <a:off x="1778363" y="479092"/>
            <a:ext cx="96516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>
                <a:solidFill>
                  <a:schemeClr val="bg2">
                    <a:lumMod val="25000"/>
                  </a:schemeClr>
                </a:solidFill>
              </a:rPr>
              <a:t>Tính chu vi hình chữ nhật</a:t>
            </a:r>
            <a:endParaRPr lang="vi-VN" sz="3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046470" y="439571"/>
            <a:ext cx="731893" cy="630942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1</a:t>
            </a:r>
            <a:endParaRPr lang="en-US" sz="3600" b="1"/>
          </a:p>
        </p:txBody>
      </p:sp>
      <p:sp>
        <p:nvSpPr>
          <p:cNvPr id="26" name="TextBox 25"/>
          <p:cNvSpPr txBox="1"/>
          <p:nvPr/>
        </p:nvSpPr>
        <p:spPr>
          <a:xfrm>
            <a:off x="1046480" y="1820545"/>
            <a:ext cx="36576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>
                <a:solidFill>
                  <a:srgbClr val="FF0000"/>
                </a:solidFill>
              </a:rPr>
              <a:t>a. </a:t>
            </a:r>
            <a:endParaRPr lang="en-US" sz="3600">
              <a:solidFill>
                <a:srgbClr val="FF0000"/>
              </a:solidFill>
            </a:endParaRPr>
          </a:p>
          <a:p>
            <a:pPr algn="ctr"/>
            <a:r>
              <a:rPr lang="en-US" sz="3600">
                <a:solidFill>
                  <a:srgbClr val="FF0000"/>
                </a:solidFill>
              </a:rPr>
              <a:t>Chiều dài: 52 m           Chiều rộng: 34 m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3" name="TextBox 25"/>
          <p:cNvSpPr txBox="1"/>
          <p:nvPr/>
        </p:nvSpPr>
        <p:spPr>
          <a:xfrm>
            <a:off x="6287770" y="1947545"/>
            <a:ext cx="36576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b. </a:t>
            </a:r>
            <a:endParaRPr lang="en-US" sz="36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Chiều dài: 225 cm           Chiều rộng: 1 m</a:t>
            </a:r>
            <a:endParaRPr lang="en-US" sz="36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TABLE_ENDDRAG_ORIGIN_RECT" val="801*208"/>
  <p:tag name="TABLE_ENDDRAG_RECT" val="82*75*801*2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1459</Words>
  <Application>WPS Presentation</Application>
  <PresentationFormat>Màn hình rộng</PresentationFormat>
  <Paragraphs>125</Paragraphs>
  <Slides>13</Slides>
  <Notes>2</Notes>
  <HiddenSlides>0</HiddenSlides>
  <MMClips>13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SimSun</vt:lpstr>
      <vt:lpstr>Wingdings</vt:lpstr>
      <vt:lpstr>Arial</vt:lpstr>
      <vt:lpstr>Open Sans</vt:lpstr>
      <vt:lpstr>UTM Scriptina KT</vt:lpstr>
      <vt:lpstr>Calibri</vt:lpstr>
      <vt:lpstr>Times New Roman</vt:lpstr>
      <vt:lpstr>Bahnschrift Condensed</vt:lpstr>
      <vt:lpstr>Calibri</vt:lpstr>
      <vt:lpstr>Times New Roman</vt:lpstr>
      <vt:lpstr>iCiel Crocante</vt:lpstr>
      <vt:lpstr>Wide Latin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HỒNG LOAN</dc:creator>
  <cp:lastModifiedBy>Ngọc Sương Nguyễn Trần</cp:lastModifiedBy>
  <cp:revision>16</cp:revision>
  <dcterms:created xsi:type="dcterms:W3CDTF">2022-11-18T04:43:00Z</dcterms:created>
  <dcterms:modified xsi:type="dcterms:W3CDTF">2025-03-04T20:46:14Z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71D1D30AF0744379807B0B7F120DE3A3_12</vt:lpwstr>
  </property>
  <property fmtid="{D5CDD505-2E9C-101B-9397-08002B2CF9AE}" pid="3" name="KSOProductBuildVer">
    <vt:lpwstr>1033-12.2.0.19805</vt:lpwstr>
  </property>
</Properties>
</file>